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307" r:id="rId3"/>
    <p:sldId id="308" r:id="rId4"/>
    <p:sldId id="281" r:id="rId5"/>
    <p:sldId id="309" r:id="rId6"/>
    <p:sldId id="270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47"/>
  </p:normalViewPr>
  <p:slideViewPr>
    <p:cSldViewPr snapToGrid="0" snapToObjects="1">
      <p:cViewPr varScale="1">
        <p:scale>
          <a:sx n="133" d="100"/>
          <a:sy n="133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4ADD-0DD9-B34B-962A-DE23034E2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68F2F-4F4E-C042-B536-EB612922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CDB93-20C7-AA4C-B311-E03EFFC6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13C6-640F-6840-AB7B-5E1CB81B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93FE-55C2-6442-A8D0-EF4CA021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DF9-EDC5-EE45-A620-9D2E9874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740A8-FD67-664C-8494-506746F7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7AAB-7AFC-DE41-A895-8BC9C234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E7F2-065C-7443-9099-BC1F7E60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6DFF6-F348-D74D-B340-6E5E458B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7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A4718-0845-3A43-B376-F43F63E59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ABB63-229F-AC4C-8D06-123EDEAA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6C90-3616-3048-95B0-6551FA40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FC678-95FD-FC4E-9062-634DB2E0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D7A6-A409-0B45-A1E7-3422030F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5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E67B-4760-6545-92BA-BA933C64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67EA-739C-B54A-A9B4-7E27C4D8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0A4C-7516-0B4D-8B13-D409428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69AF-5FBB-A14D-8F79-20B7B599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7D76-A2BE-8242-8BA5-76DBC41B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D978-2715-D44E-882E-CA35DE9E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B835-F344-F247-9792-D726D762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FCD0-9586-9C42-9C52-36A45034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53C8-9E58-B442-BE07-7059C5B8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AE1D-1349-FB42-B804-B227F140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39DB-5C79-1E4F-82FC-849FCAA8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2637-D3BE-CA4F-8A35-B577469DE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B66AD-CD34-574D-AF77-BA350BF4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7CF00-6C79-C541-B775-1472806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6EF98-990A-F646-A11B-197E6E4D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5696E-D5D6-1A42-A7B3-BAC61350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53-58DA-5C48-8BB9-CA20BB5D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09806-77C1-984E-82A3-7913540C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D8E5-31C3-D14B-BF55-A2C73558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3F83C-17D5-5346-88A3-C1D60B8C7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30D33-3DD9-CA42-B4F1-54EFFABD4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196AD-A531-D34D-8AE6-F2D03557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21DD6-BCAD-2943-ADED-258D45F2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3446A-5BDD-2B4C-A14A-08EFDA18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D830-FC4B-414E-82A5-3DBE26AC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EFC29-F5C8-BD4D-BF62-6226FD5B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83238-EF6A-8348-B1AE-BB21B17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FE66C-2627-6749-AF58-3D2B494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161F5-0308-2E49-A279-A89D8C16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F04CB-6367-D748-A339-C2D6A7CF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69C8D-ACE5-474E-82C9-F34039BD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C45-9B1C-F147-A589-DE444D92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5003-6226-944E-92E1-ED7D2445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8F564-9B57-C349-B623-F091F8D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211A0-259D-F546-AD66-522624D1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F3F9-47A0-8746-A40E-D5D044CD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E0223-D44A-BF4D-B3BF-82746A77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3C4-8601-B24C-AE9A-15E85FBF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73A3F-BC72-F84F-9663-2ECC55E68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8C9E3-A948-D849-99DA-05229D5F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8AB0D-5BC8-F64B-A0B4-6AB101A5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5E01-09D3-0848-B9F4-4AC37957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6331D-7304-AF44-9135-CD1BE40F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C0A3A-6834-0442-A554-8FA0BDB2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8FCB-4D6D-EE41-99F7-8C2E0242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9EE9-AD2F-5B47-A08F-5E7520AD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F544-BA8E-EC49-90BF-EABFC09E3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6CA9-2D5B-744F-8835-16D9900A4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8006-4E44-B343-BD47-0A1EEFB0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F685-184A-0D4B-A544-3D6746C7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F967BB7-6C54-BD45-9C30-38FB4B86FC58}"/>
              </a:ext>
            </a:extLst>
          </p:cNvPr>
          <p:cNvGrpSpPr/>
          <p:nvPr/>
        </p:nvGrpSpPr>
        <p:grpSpPr>
          <a:xfrm>
            <a:off x="8818001" y="4211303"/>
            <a:ext cx="1381647" cy="1121177"/>
            <a:chOff x="9871513" y="1096840"/>
            <a:chExt cx="1948502" cy="1636756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E45A6CE-5DE5-1347-9D5E-E94F2193CD43}"/>
                </a:ext>
              </a:extLst>
            </p:cNvPr>
            <p:cNvGrpSpPr/>
            <p:nvPr/>
          </p:nvGrpSpPr>
          <p:grpSpPr>
            <a:xfrm>
              <a:off x="9871513" y="1840910"/>
              <a:ext cx="1948502" cy="892686"/>
              <a:chOff x="9871513" y="1840910"/>
              <a:chExt cx="1948502" cy="892686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757F72A4-30D4-A141-AAA3-4B1AC9C08CDD}"/>
                  </a:ext>
                </a:extLst>
              </p:cNvPr>
              <p:cNvSpPr/>
              <p:nvPr/>
            </p:nvSpPr>
            <p:spPr>
              <a:xfrm>
                <a:off x="9871513" y="184091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𝒩</a:t>
                </a:r>
                <a:r>
                  <a:rPr lang="en-US" sz="3000" baseline="-25000" dirty="0" err="1">
                    <a:solidFill>
                      <a:schemeClr val="tx1"/>
                    </a:solidFill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3C631E0-CA69-2A4B-AEBC-F614C554C0EB}"/>
                  </a:ext>
                </a:extLst>
              </p:cNvPr>
              <p:cNvSpPr/>
              <p:nvPr/>
            </p:nvSpPr>
            <p:spPr>
              <a:xfrm>
                <a:off x="10845764" y="184091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𝒪</a:t>
                </a:r>
                <a:r>
                  <a:rPr lang="en-US" sz="3000" baseline="-25000" dirty="0" err="1">
                    <a:solidFill>
                      <a:schemeClr val="tx1"/>
                    </a:solidFill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8BD9BC6-5D68-AA40-8C63-A78D3A93B139}"/>
                </a:ext>
              </a:extLst>
            </p:cNvPr>
            <p:cNvGrpSpPr/>
            <p:nvPr/>
          </p:nvGrpSpPr>
          <p:grpSpPr>
            <a:xfrm>
              <a:off x="9871513" y="1096840"/>
              <a:ext cx="1948502" cy="892686"/>
              <a:chOff x="9871513" y="1840910"/>
              <a:chExt cx="1948502" cy="89268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25C8EE70-D7A8-7C43-8F9C-F860B4550DD5}"/>
                  </a:ext>
                </a:extLst>
              </p:cNvPr>
              <p:cNvSpPr/>
              <p:nvPr/>
            </p:nvSpPr>
            <p:spPr>
              <a:xfrm>
                <a:off x="9871513" y="184091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 err="1">
                    <a:solidFill>
                      <a:schemeClr val="tx1"/>
                    </a:solidFill>
                  </a:rPr>
                  <a:t>ℒ</a:t>
                </a:r>
                <a:r>
                  <a:rPr lang="en-US" sz="3000" baseline="-25000" dirty="0" err="1">
                    <a:solidFill>
                      <a:schemeClr val="tx1"/>
                    </a:solidFill>
                  </a:rPr>
                  <a:t>δ</a:t>
                </a:r>
                <a:endParaRPr lang="en-US" sz="3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7ECF027-182C-5C46-B1EF-4CEAE4A3DF64}"/>
                  </a:ext>
                </a:extLst>
              </p:cNvPr>
              <p:cNvSpPr/>
              <p:nvPr/>
            </p:nvSpPr>
            <p:spPr>
              <a:xfrm>
                <a:off x="10845764" y="184091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 err="1">
                    <a:solidFill>
                      <a:schemeClr val="tx1"/>
                    </a:solidFill>
                  </a:rPr>
                  <a:t>ℳ</a:t>
                </a:r>
                <a:r>
                  <a:rPr lang="en-US" sz="3000" baseline="-25000" dirty="0" err="1">
                    <a:solidFill>
                      <a:schemeClr val="tx1"/>
                    </a:solidFill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391638E6-BB6B-D948-9E83-524126AF696B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B5A51CA-50A7-3A44-81FB-37DE0CB97054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Right Arrow 229">
            <a:extLst>
              <a:ext uri="{FF2B5EF4-FFF2-40B4-BE49-F238E27FC236}">
                <a16:creationId xmlns:a16="http://schemas.microsoft.com/office/drawing/2014/main" id="{D762CE87-4C76-A94A-967C-3967C7A18E5F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ED7D01A-BEA6-2443-83B9-AD9ECDFF71AA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B93BF-7DB6-E04F-939B-D32F054F5485}"/>
              </a:ext>
            </a:extLst>
          </p:cNvPr>
          <p:cNvGrpSpPr/>
          <p:nvPr/>
        </p:nvGrpSpPr>
        <p:grpSpPr>
          <a:xfrm>
            <a:off x="247304" y="237836"/>
            <a:ext cx="10378742" cy="2987103"/>
            <a:chOff x="247304" y="237836"/>
            <a:chExt cx="10378742" cy="2987103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017466C-DE30-5C4A-A518-BF50B2B8E0F9}"/>
                </a:ext>
              </a:extLst>
            </p:cNvPr>
            <p:cNvSpPr txBox="1"/>
            <p:nvPr/>
          </p:nvSpPr>
          <p:spPr>
            <a:xfrm>
              <a:off x="4112168" y="832228"/>
              <a:ext cx="4866165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pass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9B1273F-7C68-2749-A933-2E52980DA93C}"/>
                </a:ext>
              </a:extLst>
            </p:cNvPr>
            <p:cNvSpPr txBox="1"/>
            <p:nvPr/>
          </p:nvSpPr>
          <p:spPr>
            <a:xfrm>
              <a:off x="4121978" y="1417140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2F301064-4464-DC4B-8BFA-17170436751A}"/>
                </a:ext>
              </a:extLst>
            </p:cNvPr>
            <p:cNvSpPr txBox="1"/>
            <p:nvPr/>
          </p:nvSpPr>
          <p:spPr>
            <a:xfrm>
              <a:off x="7994207" y="1417141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Right Arrow 264">
              <a:extLst>
                <a:ext uri="{FF2B5EF4-FFF2-40B4-BE49-F238E27FC236}">
                  <a16:creationId xmlns:a16="http://schemas.microsoft.com/office/drawing/2014/main" id="{8E7EB67B-E2B1-0C4D-8050-B4F9F3D658C0}"/>
                </a:ext>
              </a:extLst>
            </p:cNvPr>
            <p:cNvSpPr/>
            <p:nvPr/>
          </p:nvSpPr>
          <p:spPr>
            <a:xfrm>
              <a:off x="5219587" y="1527445"/>
              <a:ext cx="2692379" cy="15345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C627176-A774-1A48-97B9-A479EB277DEA}"/>
                </a:ext>
              </a:extLst>
            </p:cNvPr>
            <p:cNvGrpSpPr/>
            <p:nvPr/>
          </p:nvGrpSpPr>
          <p:grpSpPr>
            <a:xfrm>
              <a:off x="9244399" y="915956"/>
              <a:ext cx="1381647" cy="1121177"/>
              <a:chOff x="9871513" y="1096840"/>
              <a:chExt cx="1948502" cy="163675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3CF1BF1-F851-E44D-BF58-0BAFD7DF9B0B}"/>
                  </a:ext>
                </a:extLst>
              </p:cNvPr>
              <p:cNvGrpSpPr/>
              <p:nvPr/>
            </p:nvGrpSpPr>
            <p:grpSpPr>
              <a:xfrm>
                <a:off x="9871513" y="184091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5BD5817-DDB7-CA45-B5E7-B65CFEB5D8EB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CB2F2AE-8CE0-B743-8B4E-67C04C30CECD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𝒪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49261FD-7E55-CA46-8334-8B4611AFCA94}"/>
                  </a:ext>
                </a:extLst>
              </p:cNvPr>
              <p:cNvGrpSpPr/>
              <p:nvPr/>
            </p:nvGrpSpPr>
            <p:grpSpPr>
              <a:xfrm>
                <a:off x="9871513" y="109684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3DFCC5C-AA3C-174B-AC2D-5E336DA515A2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E8E20C86-D5D6-4F4E-86E0-DAFDC75E91D2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88ADFF41-1BDD-4B42-8B6F-63E15AC5257D}"/>
                </a:ext>
              </a:extLst>
            </p:cNvPr>
            <p:cNvGrpSpPr/>
            <p:nvPr/>
          </p:nvGrpSpPr>
          <p:grpSpPr>
            <a:xfrm>
              <a:off x="247304" y="237836"/>
              <a:ext cx="3636226" cy="2987103"/>
              <a:chOff x="753802" y="1115826"/>
              <a:chExt cx="4859999" cy="3966342"/>
            </a:xfrm>
          </p:grpSpPr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747491FF-7F6A-8740-89D0-6E640060F3A5}"/>
                  </a:ext>
                </a:extLst>
              </p:cNvPr>
              <p:cNvGrpSpPr/>
              <p:nvPr/>
            </p:nvGrpSpPr>
            <p:grpSpPr>
              <a:xfrm>
                <a:off x="75380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90E8EEC5-C027-524F-9F54-E1A5036A8EDD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A421DB19-1CD9-684E-BCB9-2E4C6BE2611D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0A7D8CF5-C8EF-5143-B04D-8F0097683D95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B4558F8B-CEEC-7E40-9A73-D6335FCD4CBA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B5FA352C-1CF1-CA4E-8685-DF0FE2605555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F9719AE2-A41E-AD4E-90E1-E50856477D31}"/>
                  </a:ext>
                </a:extLst>
              </p:cNvPr>
              <p:cNvGrpSpPr/>
              <p:nvPr/>
            </p:nvGrpSpPr>
            <p:grpSpPr>
              <a:xfrm>
                <a:off x="172046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827093C2-4955-044D-97F0-7289F880DB06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2293AA9A-CD6A-2141-8D3A-5A493B97A05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2300665E-51CD-BD4D-89A7-E0250A8C7769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42217348-26C6-644C-99D7-241F5AB87CF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3FF9AA2-1A38-BF4A-8CBC-A063417EFCF9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7DF1672B-7110-5D4D-94CA-4E4ABFEFB47A}"/>
                  </a:ext>
                </a:extLst>
              </p:cNvPr>
              <p:cNvGrpSpPr/>
              <p:nvPr/>
            </p:nvGrpSpPr>
            <p:grpSpPr>
              <a:xfrm>
                <a:off x="2691041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0BAA2B6E-8E96-8E4B-8F81-F0615C317BB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06775A5-1A18-9D4B-8AEF-304DBB01D72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F844A815-B86E-A44C-85AE-EAA1A3F551C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F8E1691E-7163-3445-8CD8-132512CC265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5359C2DA-3D1E-3045-B66B-5261946B9D0E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53F07A4F-D9BF-934B-B0F1-D7BBFF53A4FE}"/>
                  </a:ext>
                </a:extLst>
              </p:cNvPr>
              <p:cNvGrpSpPr/>
              <p:nvPr/>
            </p:nvGrpSpPr>
            <p:grpSpPr>
              <a:xfrm>
                <a:off x="366137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F28C3D11-74B1-184A-A373-DEF077B39272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2ED8F87F-DEDD-F041-8F20-916CAEB44B4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823AFF6-A7AF-A544-B8DE-CB9C401FCB99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8B125497-42D6-E941-B94D-29FD86D8B52E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0075C61-B763-9045-A154-812C79A8FBCF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D34CD187-AE7D-C44C-AF84-FA66ED6B8A2A}"/>
                  </a:ext>
                </a:extLst>
              </p:cNvPr>
              <p:cNvGrpSpPr/>
              <p:nvPr/>
            </p:nvGrpSpPr>
            <p:grpSpPr>
              <a:xfrm>
                <a:off x="4639547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E44A2D83-4E84-1146-9860-924179F4A99B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F194B9F0-1D84-EB41-A958-C993BCAAAD78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3C346B31-00E8-AA4D-A9A2-929F5CD9135F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B664DDF6-0B56-E04F-98D8-51C309A98BF5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4A0B4704-D917-0049-8C94-607B9A318546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53B7195-9316-BC47-8E91-58AC19216FA5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302AC42-259E-EC48-93C0-2FB36779F123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2D1FB4BC-81D8-D549-9D2E-297C0643B9CA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D955B3F2-B3A2-9048-BA34-9E0653F79F41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7952D66D-6A98-BB49-9143-A9B2C06D069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BEC8EF1E-FCF8-1242-9F64-CDA91A9A3B35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4F2E89CB-0287-C748-825A-5C061A3283DE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59881E49-93D6-444D-9D93-F895528FB842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031913B-8522-8D4A-808F-234FD8E70B07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315EACFB-92F2-8743-B3AB-D8D22A845B09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7206A961-6BAC-4446-AEA3-25FC0415485D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1ED9A3E4-58D9-6C4F-8B7E-E405E3326D0B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D34CAE63-DDE9-1B4D-A60A-0A50945FC2C2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87E5447-57BD-F545-81F8-2D5CF962436D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E89D4120-8DB7-C148-9B33-372838267080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71877C42-6DA7-F143-B6CC-636457CADC95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1DD9663-48FC-6444-8C09-EC0D8961E85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085B7A33-74FE-8B4C-B025-99A5656DAECF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12323395-5688-6848-A652-93C437C4842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C7FE59C-4D17-8F4E-89BC-37C6427C9F23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36D07B1B-C22B-AA42-A057-85A8040E61C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6E571331-6715-BD40-895E-DBB957A33092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70961FEF-EDE8-4348-A26A-5E90BF76F356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14B56100-5D54-2E46-A8D6-8C38F2FCEF5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D36F6768-D9D4-AB40-9A0D-EFDF995DCB6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AD4080F4-F1C6-5C4C-9E9A-CCF4CBB24B37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93648730-5715-6A4C-B520-677CFC459161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A4A06CC6-34B7-5142-9523-1E6806E2CCB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2734FD05-DA9C-6546-B11A-B6BA38A9CB97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8D73E822-9424-894D-90C9-98B09D04F6E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BC4DF7F-F0CE-9841-B1BE-4551C6F4BDED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116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16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7596000" y="2988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64802AD-C0CC-0649-8882-E680E7B4FD2C}"/>
              </a:ext>
            </a:extLst>
          </p:cNvPr>
          <p:cNvGrpSpPr/>
          <p:nvPr/>
        </p:nvGrpSpPr>
        <p:grpSpPr>
          <a:xfrm>
            <a:off x="247304" y="237836"/>
            <a:ext cx="10378742" cy="3182164"/>
            <a:chOff x="247304" y="237836"/>
            <a:chExt cx="10378742" cy="3182164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058EE93B-7EFE-DF46-BE95-2B21F0A17A79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C98CA96-95DC-E349-8438-EA81D7835395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D0D41811-C24F-7F48-80D7-983244C281AD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943D2AB-AA85-FC42-A8AB-45C7029D2143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Right Arrow 242">
                <a:extLst>
                  <a:ext uri="{FF2B5EF4-FFF2-40B4-BE49-F238E27FC236}">
                    <a16:creationId xmlns:a16="http://schemas.microsoft.com/office/drawing/2014/main" id="{A82FDAE4-83A3-074E-AB3A-F1B4BF0B1C8C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862EA916-0B42-594F-A47E-69C6116AFBAB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508F1CCD-9F9B-674A-8407-279888727661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B3AD599C-3EEC-9E4C-8EBF-3667B7B5A7DF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758A649E-3923-924E-AECA-CCAB602EFFC6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67BBB9E-0C32-0C4E-8D9B-9BAE61FC26D3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9F80A203-7E1D-E04F-9176-5C47072BB1A9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B595D0A3-2C75-1845-9FDF-2A14CAC18959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12E7419E-E34E-7742-92E3-EA80AFCA4382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95650D35-4EB5-E643-B13B-8F6D1C2B16C9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A1E2FDFC-87E2-BC40-BD1C-86AE2132B33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FF207126-AC90-7E4B-A28C-BDD0D60D8C45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128BC0D6-40DD-7247-9698-0010BCD23E92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DB022458-E5D1-DD48-B9A7-54AF23283B67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46184D2A-009B-064B-BBB9-52FBAAE86183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BB4C1F37-B41D-FB40-A55B-8A9617C205C0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B7906E1D-D4DA-3449-8C84-6164C9665328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3EC7310C-D961-5C4A-BBE3-E5145A20A7E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42F1CF61-5980-6F45-8F67-202C69599CB6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C4E5031B-7DCD-5D4B-BAC2-19720BCFF9B8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76743DD3-6E24-4442-B08A-AB4A33C7D0E1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DB41BFD0-D7AB-5048-B3A4-94F5E3236A5B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C04B713E-2372-F444-9A10-0CFEC8AA0361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E36F64BF-EE2E-2047-8E70-70E198284C37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92B4F7FA-21B6-5A43-9EE3-488864BDB81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8F4041EA-BCD2-1A45-8D57-C9A4DE151416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AC47E862-2687-724D-AE82-25315FF4D2B6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AA36CF2E-DFF2-CD49-B992-D6F14DAB9FB4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DBB27E1A-739A-7D44-80C4-F5C98164AAF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CA6DA06A-A00A-AD41-97E9-BF0192130529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FC8DBB7C-823A-B04C-B11D-A53F6E63E1E0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B9996B77-7FB9-5B4B-A01C-632D4CDFA246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0E4D4C49-006F-6742-BD33-269DD6A52942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8ABA69F2-34D1-254C-A7EC-7850DF6CC3C2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6E5ED99D-498A-E94C-8F59-FC1EBB3B226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3EB7550E-C27E-7B41-829C-F3245BBD958F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4417E887-1C90-434B-9979-229D6081309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D11ACDCB-D0F7-1A4F-A3AF-DEE7A80F069B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8BB8D91-F821-8047-9D6E-D4180BFB8853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B9E949E-A3FB-9049-8B83-D61606068DBA}"/>
                </a:ext>
              </a:extLst>
            </p:cNvPr>
            <p:cNvGrpSpPr/>
            <p:nvPr/>
          </p:nvGrpSpPr>
          <p:grpSpPr>
            <a:xfrm>
              <a:off x="1602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9B6EB044-366A-9B49-B289-F0DFD6D35825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AF46ED40-4E72-7649-83A2-E4EE29315198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E9C3B50-6D19-284C-B598-8022FDF2805C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F83F091D-AD45-DA4F-9086-E5812433CE26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F0CB6EF-FD7A-3040-BE1C-1D50ACDC452C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7336C15C-93A2-7F48-80C4-46033377872E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70551BC6-DCE0-894A-BB5F-720779AD22BA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8974A34F-A223-E64E-9352-45A147865E09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D4432217-AB23-F14D-854B-E9C1F75A06E2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41B705F9-A383-4A45-8B96-95DC1AC8759B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3DB70CF7-B053-D74D-B18A-8D0F325B7A26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99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16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44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8280000" y="2988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90C6D2A-37A8-E747-AD00-08CCC6CFF037}"/>
              </a:ext>
            </a:extLst>
          </p:cNvPr>
          <p:cNvGrpSpPr/>
          <p:nvPr/>
        </p:nvGrpSpPr>
        <p:grpSpPr>
          <a:xfrm>
            <a:off x="247304" y="237836"/>
            <a:ext cx="10378742" cy="3182164"/>
            <a:chOff x="247304" y="237836"/>
            <a:chExt cx="10378742" cy="318216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6675B09-F990-0D47-839D-EA0FC6827E18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872F7ED-5E92-F34A-A4E4-4C6968D8A0FB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BB69D15-E07E-5E4C-9921-C5B5B2ED833E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BCC8C15-D136-7441-A62D-8F6CB9294572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Right Arrow 229">
                <a:extLst>
                  <a:ext uri="{FF2B5EF4-FFF2-40B4-BE49-F238E27FC236}">
                    <a16:creationId xmlns:a16="http://schemas.microsoft.com/office/drawing/2014/main" id="{2172948F-B2ED-1C45-97C2-557BAE362A5C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067D1202-0482-E042-9AFE-ED5C50563F3A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C4B8BFE3-2607-404F-9727-8A9EE1AFFAB7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D29B5010-82B4-2C49-B718-2A7BF7B8A6F7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DC52AE9B-ED4D-4643-83D7-1338DD526836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CD79575D-01D5-5B46-AFD0-3AC16772FE6C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5FD6A012-B37D-E743-AEC6-A9680453C651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CB31AA39-50D4-5B45-AC04-26E551372B7E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12217C62-CB9E-8C4A-A976-4C825764F151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99A072CC-0D77-8747-ADBC-6A5ED80CA00B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4A95E2C4-6D0C-8642-972D-3FE1ACC03CEF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80252D3C-1DA8-314C-AE16-D32DA626EAD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D11424DA-CD0B-BD42-9584-44C3CDC8D760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DDC423B3-0503-A34E-8DF6-ED97A64A46CC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EF9F86CD-FF78-A14E-8C97-8C153FBAA5D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71B1900A-B5BB-AD41-8882-EA08350E5FC5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3B83BBDA-B20F-7F4E-AC27-28FF20C054E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07A0D74-8C0C-9A40-A9A4-DB2338069AB4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464139F-13B9-6B42-9E07-D5972C6776CC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4617EE46-ACAB-2F47-8897-0971451C4CDA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3DF9FEDF-BCBF-DE4E-88BA-9372CEBD4430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974CC87A-B6BB-044D-935B-12BC376F1710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0E317D15-3EC4-444D-84D6-00D064D1272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05C923DE-A088-1041-9287-D8954BAD4974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510E1568-227E-D44B-92E6-E28D3FE60B4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DB639CF3-F41C-7B4F-B458-2CAAD133EFF3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752445C3-2F98-C941-8A71-F20C82B6572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E4D52C5E-FA0B-2449-A4DC-ECAC85F3BED9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813BEA68-7F44-A648-A706-8AE566A8A721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46BB5C4-F5D1-2B43-824B-6659678A2DB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92279FA5-2F69-3B4D-AA97-CD11ED8BCCC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CD50363E-6C1F-D043-B833-46F9310E0ABF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D29A25D5-34F1-D942-8893-EFDF394E6A5B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71EE71C3-0160-2B4D-80F2-5E36BDA37108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FAD8CBC-D66B-A745-84AE-B16FDEBF53F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48B321EE-99B0-524B-B2EF-5C9C5A237C7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4ED0D4F3-31B7-4449-8399-88119DE960C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902DAB66-669B-624E-BF8D-84B510769613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B40D260-93DC-9E4A-B277-98BFB0EB2541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DB1402D-7328-8B40-8226-84760D58C604}"/>
                </a:ext>
              </a:extLst>
            </p:cNvPr>
            <p:cNvGrpSpPr/>
            <p:nvPr/>
          </p:nvGrpSpPr>
          <p:grpSpPr>
            <a:xfrm>
              <a:off x="1602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07DB842-39EE-664A-A635-827CCE10477B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B2D0FFFF-F04A-B041-B8A6-C9B3623687CE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6569234-FB74-7245-9E4B-5EB1D723938C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A493F6F-9675-044A-A6A2-FE3A6EF7DFAD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C13566-FC8A-BC45-981C-DF552D515FE5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24C6B496-A97D-6840-8796-21412E4C92A4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B34471F1-030E-5740-B18F-31AD14F21DA1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EC8E41A9-B952-7E47-9BE3-BB505A907538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F5F2F2B-F832-C149-8C8A-A10BA1AAE198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2E741D6B-6F50-5140-B523-78C1B9F6389F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F256ECC2-A60C-414F-8667-94E7BDBB148A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55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44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000000" y="2988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282EA465-C171-164D-A00C-6C45DC693EB1}"/>
              </a:ext>
            </a:extLst>
          </p:cNvPr>
          <p:cNvGrpSpPr/>
          <p:nvPr/>
        </p:nvGrpSpPr>
        <p:grpSpPr>
          <a:xfrm>
            <a:off x="247304" y="237836"/>
            <a:ext cx="10378742" cy="2987103"/>
            <a:chOff x="247304" y="237836"/>
            <a:chExt cx="10378742" cy="2987103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99093D22-3448-444D-897F-20EB11785DBE}"/>
                </a:ext>
              </a:extLst>
            </p:cNvPr>
            <p:cNvSpPr txBox="1"/>
            <p:nvPr/>
          </p:nvSpPr>
          <p:spPr>
            <a:xfrm>
              <a:off x="4112168" y="832228"/>
              <a:ext cx="4866165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pass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4A40DE3C-D601-2F45-B65A-2E1DC5E35705}"/>
                </a:ext>
              </a:extLst>
            </p:cNvPr>
            <p:cNvSpPr txBox="1"/>
            <p:nvPr/>
          </p:nvSpPr>
          <p:spPr>
            <a:xfrm>
              <a:off x="4121978" y="1417140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A5AD4FE-211A-F244-86FA-75E4DCA74B0B}"/>
                </a:ext>
              </a:extLst>
            </p:cNvPr>
            <p:cNvSpPr txBox="1"/>
            <p:nvPr/>
          </p:nvSpPr>
          <p:spPr>
            <a:xfrm>
              <a:off x="7994207" y="1417141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Right Arrow 298">
              <a:extLst>
                <a:ext uri="{FF2B5EF4-FFF2-40B4-BE49-F238E27FC236}">
                  <a16:creationId xmlns:a16="http://schemas.microsoft.com/office/drawing/2014/main" id="{FCB1655A-7D69-FA41-9F58-2EE67BAD50B0}"/>
                </a:ext>
              </a:extLst>
            </p:cNvPr>
            <p:cNvSpPr/>
            <p:nvPr/>
          </p:nvSpPr>
          <p:spPr>
            <a:xfrm>
              <a:off x="5219587" y="1527445"/>
              <a:ext cx="2692379" cy="15345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15F78AB-F470-7E46-B19D-3419497B60DC}"/>
                </a:ext>
              </a:extLst>
            </p:cNvPr>
            <p:cNvGrpSpPr/>
            <p:nvPr/>
          </p:nvGrpSpPr>
          <p:grpSpPr>
            <a:xfrm>
              <a:off x="9244399" y="915956"/>
              <a:ext cx="1381647" cy="1121177"/>
              <a:chOff x="9871513" y="1096840"/>
              <a:chExt cx="1948502" cy="1636756"/>
            </a:xfrm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DF12FE25-4F89-CC49-AF95-AAF339BDFBAC}"/>
                  </a:ext>
                </a:extLst>
              </p:cNvPr>
              <p:cNvGrpSpPr/>
              <p:nvPr/>
            </p:nvGrpSpPr>
            <p:grpSpPr>
              <a:xfrm>
                <a:off x="9871513" y="184091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A9D4F4B-FEA7-F443-BCB7-51E1D791824F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𝒩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C717E550-436C-8F46-9FFE-9F6A7A2E8A71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𝒪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CB99B99F-90AF-AB4D-97F6-8F8071E3B8FD}"/>
                  </a:ext>
                </a:extLst>
              </p:cNvPr>
              <p:cNvGrpSpPr/>
              <p:nvPr/>
            </p:nvGrpSpPr>
            <p:grpSpPr>
              <a:xfrm>
                <a:off x="9871513" y="109684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9289006C-48F9-2C42-AA2E-CC9124BCF533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B5576D3A-213C-3643-AD2A-303629C34969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CC0E6815-1ADE-9447-9F98-DD9F0C5422A6}"/>
                </a:ext>
              </a:extLst>
            </p:cNvPr>
            <p:cNvGrpSpPr/>
            <p:nvPr/>
          </p:nvGrpSpPr>
          <p:grpSpPr>
            <a:xfrm>
              <a:off x="247304" y="237836"/>
              <a:ext cx="3636226" cy="2987103"/>
              <a:chOff x="753802" y="1115826"/>
              <a:chExt cx="4859999" cy="3966342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BE4D162D-434A-1F40-9E74-8590F91F2AE7}"/>
                  </a:ext>
                </a:extLst>
              </p:cNvPr>
              <p:cNvGrpSpPr/>
              <p:nvPr/>
            </p:nvGrpSpPr>
            <p:grpSpPr>
              <a:xfrm>
                <a:off x="75380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AC0EAB7F-84C3-5446-BC37-768FD3B1292B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01834A6B-0BD5-4B43-85AB-06B44DB9080C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35BACA81-B4A5-6648-8557-7BF3CC73E532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CE1CD7D4-6408-EC44-A660-0BEAFF81D29C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3C3BCDDB-99E4-B24C-B7A7-D860B8662294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AEC55172-A6D5-8548-BB9C-23D0AE7F37C3}"/>
                  </a:ext>
                </a:extLst>
              </p:cNvPr>
              <p:cNvGrpSpPr/>
              <p:nvPr/>
            </p:nvGrpSpPr>
            <p:grpSpPr>
              <a:xfrm>
                <a:off x="172046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BAC59198-0BDD-6841-92B1-BA4E2BE0D7E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AF343C91-9233-0040-B1CE-0C8902ED9E74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6467752F-3009-CD47-BB16-7581BFA5293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871D0557-7500-2546-AAB0-1B1E401B3BD5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B4225291-6624-B540-B218-1E482F9E772B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428C72CC-DC28-8043-B68F-95D6428D5872}"/>
                  </a:ext>
                </a:extLst>
              </p:cNvPr>
              <p:cNvGrpSpPr/>
              <p:nvPr/>
            </p:nvGrpSpPr>
            <p:grpSpPr>
              <a:xfrm>
                <a:off x="2691041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808C38AC-5F5C-7D4C-B404-F69EC822C234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BE5454C0-E855-2B46-8C69-332E1FFA7F47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5B2D54D5-05B0-FB4B-BB15-5F6AC4EF4044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408CD388-8627-5E4F-8053-309C95A3AAC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D4BB5028-031D-334E-9478-C40E05A077B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14A80860-5CAF-2C42-9B12-8BCE6D22727A}"/>
                  </a:ext>
                </a:extLst>
              </p:cNvPr>
              <p:cNvGrpSpPr/>
              <p:nvPr/>
            </p:nvGrpSpPr>
            <p:grpSpPr>
              <a:xfrm>
                <a:off x="366137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FD3AC394-E840-F445-9E8F-0C52DC07710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6302E763-F09E-C147-B21F-0D14BC57F276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C93DE664-2C70-5C4A-9C7C-AA1720F1809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74840D6A-BC6F-2C49-9196-E318C83C8FA0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D1D04409-1756-1149-AE8B-66C4354F90C6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DF01E2CC-7DDB-E74D-82CC-A8351B062824}"/>
                  </a:ext>
                </a:extLst>
              </p:cNvPr>
              <p:cNvGrpSpPr/>
              <p:nvPr/>
            </p:nvGrpSpPr>
            <p:grpSpPr>
              <a:xfrm>
                <a:off x="4639547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0732D44-889D-D649-B227-5E9FAF0330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0750490C-E43B-3840-9036-F2C49344B55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57A6D4F1-F559-3F49-9B75-B63259AB14E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2D98CB14-4C54-7C40-B38A-BE931455B8ED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5D5E8CFE-371D-7646-B3A9-9F8AFF805249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05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44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684000" y="2988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FF889593-9594-2440-ACF2-59392D9334C4}"/>
              </a:ext>
            </a:extLst>
          </p:cNvPr>
          <p:cNvGrpSpPr/>
          <p:nvPr/>
        </p:nvGrpSpPr>
        <p:grpSpPr>
          <a:xfrm>
            <a:off x="137172" y="21444"/>
            <a:ext cx="10488874" cy="3203495"/>
            <a:chOff x="137172" y="21444"/>
            <a:chExt cx="10488874" cy="320349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D20631E-6F8C-7A4D-B599-EE3597A38073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8EE1FE2F-52E8-9641-B40C-90BF647867F8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AA1D524-25CB-3847-A5A2-300DE5EEECDA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BA53D426-83DC-6B46-B878-EC3EE5DB8E2E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Right Arrow 311">
                <a:extLst>
                  <a:ext uri="{FF2B5EF4-FFF2-40B4-BE49-F238E27FC236}">
                    <a16:creationId xmlns:a16="http://schemas.microsoft.com/office/drawing/2014/main" id="{0FF1B411-1C46-BE40-BA2D-F61ACBD7045A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970DD03F-DF02-EF43-B917-5A02316594E2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15A1C848-36BB-9A48-B7DD-54BECCE0526E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946A0DF-022B-8349-9B69-03C56EDA858F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BC4CCA95-3222-D140-8425-1019C6F9705D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A535F1D8-0197-CF43-94C9-95B29F94CDD8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0773F747-441E-E34D-8965-A382337F1E69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09E07B07-09A9-C34C-9B0E-DDC602736404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0836BB45-D147-E74D-A687-9692C7430C51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0372E2D6-1DE9-FF40-90B5-447668EA45ED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2C2D0F24-0327-6842-975F-EE8612982ED4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4DA51E3D-8BB9-384B-8FBB-5163EC0A19D7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0E33F9F3-5D4C-CC4A-9593-56C5B4752F4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E2EA5024-0D94-9046-BDCB-6F70D4014E90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64CC8EDD-60AC-0140-A004-7740D219BD64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0194C111-F2B6-4149-A013-38AB0FB21046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D8C19B5E-D83F-DC4A-9D4E-DD2025E87EC8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5D907A26-7A6E-DD49-99A1-7D55AFB533A7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7B1694EA-A900-794B-A099-225FD53D0004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0C7FBFB9-D37D-E645-86A0-260241BA4ECC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6C300523-6011-664C-BCAF-823D98119F90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" name="Group 316">
                  <a:extLst>
                    <a:ext uri="{FF2B5EF4-FFF2-40B4-BE49-F238E27FC236}">
                      <a16:creationId xmlns:a16="http://schemas.microsoft.com/office/drawing/2014/main" id="{961E5CBD-DF46-A941-8374-C6CA7FABAD99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F924E2A8-6DB3-D74D-B980-1D3E49C1BE0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8AE39A56-609D-8A49-9030-41E0D207FFC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E687085A-AECD-E643-86D1-A4864E6B95C8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31030510-85DC-BD49-BBC8-7B56696FA880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ADB6A100-16B0-0C45-A2D1-DD30291ABBD9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B82DB588-65D5-564E-A0AB-40C6009D4C3A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1D2A632B-808B-454C-A363-35CE061FBC86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B53F2383-024A-A545-9AB4-C6AC13A604A5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B8FC569B-49D8-2944-818E-03191882AE68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C220B32A-F220-D849-9B1D-C2CCD82B736F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2624A890-AD81-3D49-970E-FB987E098000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2FF4D569-F9D3-364E-BC7D-39DBED8CB1C7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E9A652F7-4839-124A-AE0E-1888FC2D91E7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0FAC8751-78F8-0341-ACA3-C7E0F85A3284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B905D905-E4FF-894D-A94A-96B6D2BF795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8AE0CDFC-212E-3A49-93E8-D97032554910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84EE3D10-0C13-A045-98A7-E4418BC6A860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A42D4D5-DB64-FC44-8B2B-9859FABE1895}"/>
                </a:ext>
              </a:extLst>
            </p:cNvPr>
            <p:cNvGrpSpPr/>
            <p:nvPr/>
          </p:nvGrpSpPr>
          <p:grpSpPr>
            <a:xfrm>
              <a:off x="137172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FA6E40A9-CBB1-2A4E-8C58-E2AAB8E46D94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ACCE09E-2689-2A4A-B210-14F8B695678A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9ECA21A4-81D3-7843-8D85-0C796480935C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84B41EA5-12B0-9744-867F-5248551FFD7F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78FD12D0-F7F8-024B-904E-1EB6CA0EF330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C4A0A9F7-0653-C747-8186-8A7474F809CE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207EA958-52D7-CC45-918F-346437B8183B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1A86DC4-0F16-2E42-B216-40E1AE16C467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7CFFFAAA-ADE3-A14A-ACE1-021B1AD981F1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73F3459E-6F6B-FB48-A4A3-AC1F6E9631DC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13DC023B-A9E8-EA4C-8194-502982840F0C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80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51999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6876000" y="3564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BD2DA52-62A7-0344-9015-2C6437182168}"/>
              </a:ext>
            </a:extLst>
          </p:cNvPr>
          <p:cNvGrpSpPr/>
          <p:nvPr/>
        </p:nvGrpSpPr>
        <p:grpSpPr>
          <a:xfrm>
            <a:off x="137172" y="21444"/>
            <a:ext cx="10488874" cy="3203495"/>
            <a:chOff x="137172" y="21444"/>
            <a:chExt cx="10488874" cy="320349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1DA8310B-9070-504C-9C39-F5781D27EE6B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7EFCD92-7057-424E-AD32-F03B8BE585C5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7458C712-A70A-C540-AC1A-1A5CDD0A3C62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09F452AD-A985-404E-AD92-D3200C9DD7E2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Right Arrow 311">
                <a:extLst>
                  <a:ext uri="{FF2B5EF4-FFF2-40B4-BE49-F238E27FC236}">
                    <a16:creationId xmlns:a16="http://schemas.microsoft.com/office/drawing/2014/main" id="{751F1C1D-2CA3-EB43-B2B0-33AF5EF16B94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24647C99-7C3F-FC4D-870F-E48F77FCAEFD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7FDA76DC-C1D9-804B-B7C9-AB1D99ADC3D1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BD56B1C8-EA0F-AB43-BD13-6B10AA16BECE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0FD82749-56A1-4F4E-963B-737AFE572B24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F61F182C-2E52-DF4F-920C-7104FD790217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61B3B1C7-E258-A346-8246-8C4DD0690E7E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C2207FFB-3860-2445-AE12-17B3484D385E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D629269-1B17-1747-A2C9-B5009E585DCC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393612A5-5D64-7947-9ADA-B60F0E71F7F8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7D031BA1-A41E-A549-B11F-F734F5D8656C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00E3A4FE-417E-3841-A1D1-92CFA481B61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255B842D-FED3-CE40-B758-DDF5379AAEAE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CB02FDBF-C1E2-694D-8CB6-75EEEE46336B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A2E613E1-0E5C-6440-B9F0-304757F22D18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2AC63999-3B23-5144-8005-677E88E52E8D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592B2C46-D85B-7249-8CD6-70BA93C9F27C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2CD9FD3F-6122-7D4B-86A5-C600CE2125C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A8055CEF-9612-4A43-B4E0-F7B5D194C9FD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5496989A-537D-EB4B-BF7E-55E5F708CE55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45FF8FC9-BD91-E341-9275-5DF4893AE4A0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" name="Group 316">
                  <a:extLst>
                    <a:ext uri="{FF2B5EF4-FFF2-40B4-BE49-F238E27FC236}">
                      <a16:creationId xmlns:a16="http://schemas.microsoft.com/office/drawing/2014/main" id="{5DBC5AA3-C0DB-854B-9260-0014E95FA839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FF77AC78-C52C-1A40-A389-1C72F4EF649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07BB3A13-13DB-864D-A468-4128FA6ADA1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4FC230B2-8374-4F4C-BDDA-C24124EF8A6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E459A387-C75C-1445-8F64-8CBAB86EC6DF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3F70B856-1F8F-E34A-88CA-EA2C979EE994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1D176E73-E203-8044-95A9-3BB67D1AEB10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1936A616-CDF9-734C-89CA-B9C44190F1EA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A7466026-D14E-5D49-8F05-5BCF30949D0C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8798E3B7-0BD9-9D47-8294-3923AC5A294E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754D4E9A-F726-C749-B604-9ABBBB47D271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64CD0B1B-CA9A-9045-832F-9F3173192FB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42B6F2E3-9435-8247-B198-2C8AB1AF3768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53826A52-D66A-EC4E-8359-5F2C418E1FC1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4D29202-D584-7A48-82C0-21A5F74E4A85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131F9B66-DD59-3A43-88C1-00C68E39E8D6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1467BAA-67C0-A245-A009-07D211D76C4C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33FC5181-896A-CB4E-9DF6-477E41D17F78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375B99AC-AAB4-0345-8BE0-FFAB3F6F3D5B}"/>
                </a:ext>
              </a:extLst>
            </p:cNvPr>
            <p:cNvGrpSpPr/>
            <p:nvPr/>
          </p:nvGrpSpPr>
          <p:grpSpPr>
            <a:xfrm>
              <a:off x="137172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C943A3C2-DBC4-5E41-BCDE-9269C3F092F7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F6659C30-302D-7A4C-8B12-0D9006248A33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405FA24F-6E69-4E4A-9CF1-FC4A651C8AA3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551FF4B-A411-0F48-9406-E596F4E28313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B7907960-E1E9-E845-80FC-CC01AB8E34ED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FDEB9F24-DAD7-5A40-A01E-BC1CE42F270C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0569E1E1-7D8A-2348-B908-E23CA44FDFA1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373E2885-966D-0D46-A223-0FF717342D25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E0A286E-96BD-5944-860F-67BC0273B80A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785DE116-E26D-8544-8D73-37DF40640E93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4E64567D-1741-9846-AE87-1629E6B9049F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60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51999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7596000" y="3564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E06D632-F66F-6B41-B83E-21159516903B}"/>
              </a:ext>
            </a:extLst>
          </p:cNvPr>
          <p:cNvGrpSpPr/>
          <p:nvPr/>
        </p:nvGrpSpPr>
        <p:grpSpPr>
          <a:xfrm>
            <a:off x="247304" y="21444"/>
            <a:ext cx="10378742" cy="3203495"/>
            <a:chOff x="247304" y="21444"/>
            <a:chExt cx="10378742" cy="320349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5D83DFD0-D4F7-6747-A5E7-270189804909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EF03D2C0-C629-1A4A-9253-4401B4981D80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AF01B376-E0F2-9C4A-882A-F00219FC4FC0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CD1A6A74-94C2-1F46-8ED3-8DE6EDAB49A9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Right Arrow 311">
                <a:extLst>
                  <a:ext uri="{FF2B5EF4-FFF2-40B4-BE49-F238E27FC236}">
                    <a16:creationId xmlns:a16="http://schemas.microsoft.com/office/drawing/2014/main" id="{BCF20C45-85A1-4345-9D91-4564F4DAB35A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6805239A-40AA-2F4F-8257-B8F7B097F824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BEB0424A-6D01-BE42-B7A2-72E0265957DB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ADC1E277-C6DC-8D46-938B-1341C0D982F6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D9E86FD-4493-1E44-A3EF-AC6D336148AF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B3785361-A54F-9341-A130-A25DE36893CA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09016E1A-FA86-8C47-B7AC-BE3709C33327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3DC21E9D-AB07-C841-8157-9754BC050A68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ADB8F9E3-C891-FA42-BA52-B51D030D168A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A380B144-9568-8649-8189-58FB97020F95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6132697F-DEA7-5545-92A3-FDA50C47BEB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5C4F8026-595A-0F41-8965-B0BA71C341FB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C5290AB2-89AC-6145-A9DE-0D7714EA4551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82859416-32C1-3B49-B069-77DCD60BCE5A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BAC2FE70-ADE3-2C48-AF24-AAF61326660D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5985D09D-7BC3-5F4F-A7A7-6E876D4A093C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C465A8D-3178-5D46-B7D3-9F8A613578F2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6B7C198A-254C-4B4D-B9A4-900859C4EE6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00DF582D-0395-DE4E-ADBA-C52411594FA8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40A42CB2-FD2A-D343-917F-417B771D8C17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8D8566E3-9984-5849-ACB5-98CCAD5FA355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" name="Group 316">
                  <a:extLst>
                    <a:ext uri="{FF2B5EF4-FFF2-40B4-BE49-F238E27FC236}">
                      <a16:creationId xmlns:a16="http://schemas.microsoft.com/office/drawing/2014/main" id="{F25C685E-0E6A-6247-AEF4-1F933810B267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EE8E798A-F7FA-4B43-BC1B-AC91459D6BD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6B9E684E-B75D-EC41-A259-298745730613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694E157-BA4E-5945-9E5F-8F279C6DA794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06D56DDC-5C5A-0846-AD7B-D5729906A2FF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A81F106D-B069-2F40-93BA-FAA3AB2DE31B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B2431D26-42B5-4D48-9B9C-259EC0214FE5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E33D1D7B-874B-DE48-B835-C1360066D2B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2E34FB69-4FE3-4F4B-A794-2A9C2120B77F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80619DFA-485A-B849-A1BB-6B34E112343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689F638E-DC29-EC40-A35E-6BB5496FBE16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0DA629B4-4CE0-F245-AB8A-342B1C007F25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DFCA59D4-59C5-F94B-AE70-4AA34D87D87C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5BAA2995-7E6A-9E47-B0DA-FA066252EF05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18755411-B5BA-864F-BBF2-6CAC8459EDEE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F971E93A-18C2-5846-A391-E4DABFCB5D91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1ABBCE6D-3F7F-5341-8033-DB01D804F9EF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02E3311A-E1AC-A849-9AF1-49FC13F28D26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32DC56F2-2820-C64D-988F-CEA397F4A1CC}"/>
                </a:ext>
              </a:extLst>
            </p:cNvPr>
            <p:cNvGrpSpPr/>
            <p:nvPr/>
          </p:nvGrpSpPr>
          <p:grpSpPr>
            <a:xfrm>
              <a:off x="1602000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261CD558-C104-4C41-8D7B-8D858380F810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6D72820-12F0-4947-9045-03DA2AA8466D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9BFC0CEB-4BB1-1542-98D7-AB066A587BBE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E0AA107C-88BA-EF40-AF09-9540D115E415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46C34B1-F595-9D4E-B35B-C399A5A4F6E7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865043AE-C078-7A41-B9CD-B6838450005C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4A7082F8-ABA9-6E4A-ACE7-5283FA18BD12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E29DDE76-0A4D-4547-BD5F-DA24368B2E5C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67C481D9-2517-7E43-89C5-799FA8BD6763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A1DC63E1-7FDC-0044-A7EB-5BADAE912F88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7E82603C-6926-BB4E-A249-676731408573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44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51999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51999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44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8280000" y="3564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EFA759E-12A0-3246-AAE1-58F756BC42FC}"/>
              </a:ext>
            </a:extLst>
          </p:cNvPr>
          <p:cNvGrpSpPr/>
          <p:nvPr/>
        </p:nvGrpSpPr>
        <p:grpSpPr>
          <a:xfrm>
            <a:off x="247304" y="21444"/>
            <a:ext cx="10378742" cy="3203495"/>
            <a:chOff x="247304" y="21444"/>
            <a:chExt cx="10378742" cy="3203495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E31E9AE-8EF9-A946-B9AD-41F6455CC432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A807BAC-DB6F-6444-A659-C58C660EC148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B82162C5-D68D-F949-9CF2-753759EC5DE9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7811811-3BB3-FF44-9899-215AECF55ED0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Right Arrow 230">
                <a:extLst>
                  <a:ext uri="{FF2B5EF4-FFF2-40B4-BE49-F238E27FC236}">
                    <a16:creationId xmlns:a16="http://schemas.microsoft.com/office/drawing/2014/main" id="{D9F7A653-AC28-8044-ADEA-D26A3056B789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E8DC0E3-9D3C-1A42-B33F-DD144D1A7063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01ED3A86-E5D3-114B-B8BC-85CAC7FDD785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2F2F9AAB-5C37-0143-AE21-80A30B976543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65ED3D75-25CB-0C4A-8C7D-A716E3EA7929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5CA62E56-DC18-D04E-B87D-0BE31C7D75DC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F67E1A39-B7EA-6F43-9A22-0FC74FBBE94D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B5E1EC96-48A0-204A-959B-272E143A3A69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B04655B3-961E-4B44-AF5C-2C9B3965931A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15083064-2E79-394C-BE4D-0CF74BD1C44D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683BF4B-BEB6-8F4E-8E66-FC8D231700A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5C00AA41-9C61-744C-A971-F659C798C1CC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61FCC957-23DE-F643-86A2-98B9BA23747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15C736C-FB3E-6F47-8D14-DEE098F6FC75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1AE0E16-C6B1-4248-907A-97FF3E730FF8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CC4039E4-8B22-194D-8B15-6F4FBA046E88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E03766BF-DA30-3C4E-8223-412A4B0C5858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C76E1265-15A8-444A-9601-808B3348DB6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B154048E-BAD3-4947-8531-388A3EC67FD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EDCD72D1-DB9B-914A-99F7-856EA33C1F42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4965855A-B013-324A-B945-75893AD3434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8E03773A-D804-C642-99F2-5E845A2AA2A9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64B094DD-B980-B44E-9C0C-8C0013BB5857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7218A795-E2F5-044D-8942-45625D0DC22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B7651041-EDBF-2140-B25E-35026E44E2BC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5E3B8554-C356-964E-8A64-B4D4C1289B09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0AF13382-252F-A848-9E8D-5B152A60FE9E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4640857B-48FD-F64C-8017-FE44156ABAC9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1B64433F-8E85-ED48-B638-3B17E6EE6B65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333B1BB4-A1ED-154B-99CD-015F3A6A602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558580BA-D302-AD44-9CA4-FAF1DD4C5BF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EFA127DC-862D-CD4C-AFA6-CF29E863743A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DE4EAFDE-67DB-EE4F-AEC4-6032776A247E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870D4373-21A1-4644-AF87-FF330FB8D708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0C889687-7A6B-5C46-A258-02F215B31A79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27F34E32-359D-894D-9ADB-BEF85E300E1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5EA8E157-4894-CD47-B9B2-ACAD09B2F15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ADC5303B-A6F8-CF40-91D9-F3065741C871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1FD9FC72-ADB5-7A43-ACAB-563CBF4F6060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21D2E73-A84F-7548-95B4-CA326E4CCE08}"/>
                </a:ext>
              </a:extLst>
            </p:cNvPr>
            <p:cNvGrpSpPr/>
            <p:nvPr/>
          </p:nvGrpSpPr>
          <p:grpSpPr>
            <a:xfrm>
              <a:off x="1602000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9EFBC37-3B2C-6E45-835D-2C03C6E824E2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831BA63-B008-934D-95F0-A32805F52873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C2C88DA4-3B93-994B-BC98-471C7DBADD40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2DFBDBAA-D3DE-DA4C-84D7-A12B2AE0F111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F92A035C-32B8-5441-B93C-248066CC9014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94F689C-EA2B-D942-A445-8BBDEF61E89B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9021DDAD-D2A1-FA44-8BE4-EFF5D7EA0768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2EDA70E5-DC7C-9242-B29D-6B9DE506A938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F1814426-EB44-2740-A4AD-A60986959FB4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0458DFB0-76CA-1246-8EEC-D02A039327F2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F8008DD2-345E-D44E-A001-0E19B4BEA687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41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51999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44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000000" y="3564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31AB901-0341-F442-8160-D8A232663F8B}"/>
              </a:ext>
            </a:extLst>
          </p:cNvPr>
          <p:cNvGrpSpPr/>
          <p:nvPr/>
        </p:nvGrpSpPr>
        <p:grpSpPr>
          <a:xfrm>
            <a:off x="144000" y="237836"/>
            <a:ext cx="10482046" cy="3182164"/>
            <a:chOff x="144000" y="237836"/>
            <a:chExt cx="10482046" cy="31821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F315F71-8453-6042-80E2-B87EEC176F94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F88ABC0-A38E-1045-B650-24AE01F170ED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A61C960-DDB0-FE4F-A867-8FE49930E2DB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F754FFC-07B7-1540-80A8-05851353C059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1A8B1307-CBF5-0540-97D6-645800504DE8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D7A8AF2-7B85-0D4F-B50F-683260155952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82A19111-3280-B74A-82CC-534F068BAE55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351D8FD0-55F4-5E4E-8F50-0D9F9BA7214C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E32D78F4-AF77-8342-A901-B0A47263AC6F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15FA58F8-5D6D-FE4B-AA38-01729CF9304D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4E4903E8-B4C4-E345-9DB1-5B614EE6F115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08983B52-6750-2845-9494-174CA417535E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A8214BB-CD47-0B4D-B663-1E4A61E63849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5FBF68B7-92A3-204B-B9CF-55D34F567BD7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9446245E-D62D-2C4A-9B06-249DA19F3C7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1851C0F2-D1D7-9440-B716-8B0C54A411A7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5C9F9E30-23EB-8847-903E-D0F2CDD718F2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ACBCFEB3-757E-8547-ABFB-BD55E187DC4F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B15DEDE-FAF7-6D4E-963C-EBC206C8888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6D8C9B97-834F-6C48-92B6-4D3023D732E9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0EEE4103-0099-B34B-886D-D89F5D4CF84D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CD3D4F1E-AD7B-284B-8B67-49081CACA39F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D3CDAD18-C75A-DA4A-9E49-5C46C7ADF771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ACB5FF1-86E8-4946-84B7-F77458C1776B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31ADC23D-A8AD-AD41-B2D4-5AC0309DBC6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F30C86F3-5054-2D49-A6CA-87685EF215F0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F4941D01-5F7D-3742-A328-58E96E4CCBF6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707E1BFA-4F4D-084F-9AFF-7D8C514B6C9A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0A0B0243-A4D2-6A43-B29B-74DF3AA4A6B8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FCFCFA5C-D129-CE46-B9AD-80DCAA24AEA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DEE6A48-2378-094A-A786-C47755E54441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C2E7A71A-2FAC-5346-AD9B-7D5A70F11252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A2591A8-7073-174F-83BA-77A967CD93A9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FB001374-FF26-A848-828F-DEF7B6A4989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7951785-6BBB-9F48-831C-336865F9F4EC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D55793CF-7A46-3C4A-BED1-29B42FDBD462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84284D6D-75E5-6844-B460-9319A181FB6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727721B-786D-5640-9376-2E3603D8F112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28B5196B-971C-6148-8F5A-00C5175AF1A5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1DEF3B80-DD10-9C41-BCE7-9EB89B8E0503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128C92C-B54B-A54F-8360-FB31DDB5EE66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262EEB90-3E09-3E45-9930-47653EA88A70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C00C392E-8851-F740-81CA-7734DAC4521B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C423ADB-0354-3E44-998D-B6EF1E25A724}"/>
                </a:ext>
              </a:extLst>
            </p:cNvPr>
            <p:cNvGrpSpPr/>
            <p:nvPr/>
          </p:nvGrpSpPr>
          <p:grpSpPr>
            <a:xfrm>
              <a:off x="144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1AC8BE9-820F-6C40-B190-7D56166E4BDA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61CC305F-6A1F-1340-B64C-E4CFBB732CB3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AD69B24-5F5D-A140-A236-5EEB9A8769B3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7CC16D4-B8F0-8348-9A74-06C1A0BF9DEE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EB9F485-BE6A-9946-9DE3-7D44DA1C660A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9A22D19-9E7B-9A4F-8E30-45513C8188D3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971C282-40D0-CF4A-A777-56DD601858FD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DE415E10-0F1F-B544-ABC0-B3E649180BF8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08E5C45-6A25-6B44-BC39-A5E81569E18F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E98CEFC0-0CA4-F540-86F6-51A1393D0490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EAEAA29F-A995-B044-AA92-AD269F01CD52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45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51999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44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720000" y="3564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B41A4B-BB7D-1E43-BF75-58CA63EF2460}"/>
              </a:ext>
            </a:extLst>
          </p:cNvPr>
          <p:cNvGrpSpPr/>
          <p:nvPr/>
        </p:nvGrpSpPr>
        <p:grpSpPr>
          <a:xfrm>
            <a:off x="144000" y="237836"/>
            <a:ext cx="10482046" cy="3182164"/>
            <a:chOff x="144000" y="237836"/>
            <a:chExt cx="10482046" cy="31821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1C95364-C3F1-9440-8558-B26E29DD9B47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8E6D007-E1D1-3345-BFC5-2684890B90D8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1827402-61F3-A644-B893-9E783F30FA39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3D0A034-B472-F947-B589-18882AA4BBBC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2D510810-F539-BA48-B8A1-6CC358461F28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70BB65E-E083-5349-AF3C-375C63BAB4D0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88D68FB0-299E-7D41-8E2B-7F78BC3B7FAC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E6BA683B-EA52-8044-B2B8-6AE388234C43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2B3C73E-6DFE-9640-AC44-57FB00C00DD1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DA225B66-E3F9-3446-8659-E6C57976701D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B65C86ED-51A1-F445-9548-406DD512240E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9F8FAFB0-1CAF-EA4B-8480-8AAA83F52D33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42E4003-19C6-0E47-AAB7-74692534AE29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552A292E-8D90-E34A-99C2-A9B5138E2A8F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5FB961BE-66E7-B341-9DE1-5D2ADD356AC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D61C0B40-B1ED-D54D-A25B-1BBEE37CC943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EAAF850E-F896-D946-9FB9-AC26BF19F5B2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D0507CDD-A985-1E47-999B-61E2CA68F598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5AD6AA3A-93EA-3B46-BFEB-1F0375DE2FD3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CE891059-E42C-F043-9C9E-C7067058A2A5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39F86323-BA0E-BB4E-8BAD-2B71B3294E35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1561864-7843-844C-877D-57747F3B11C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E663E83-287A-BA40-9DC4-395CBB9133C8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93789CF-C3E9-1F44-82CC-3F526E029845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EF804075-A81C-1141-9AD7-55215A46C0B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76419D7C-79AD-C044-BDC5-8FDB614B8BD4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4C2554F5-84CF-E049-BBD0-E6D61079179A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DD2B476C-56F4-7E4C-B6DD-D90DA5E1C7AA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11D47680-73F8-A14C-A178-87DF07006DEC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ACC5CA2C-F262-9243-8E80-854BE55C4ACA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9563E468-3A30-C947-9798-291B50DFCA7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105E50F6-88E0-FB4D-91FF-0A455A375FAE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8D26868-1BED-7248-8544-D69773CAF62C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E783540C-9FC7-CF49-B195-D6271F7719A5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D1BB4DF-0404-0A41-AB11-6669BB24B61D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C9496B49-B4FD-D44A-947A-B5123D0ADB7C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2A429A75-EA5F-4349-91C6-956BA46D824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50032A67-2F61-E245-AC04-DAD54759DB2A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FBD65C10-104E-5444-AC9A-CF092A6D494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479C215-1DDF-DB44-B71C-67814965B38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D81CECA5-FD51-7A48-AA10-7DC40EA37EE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674281F6-CC2E-664E-86CC-392E815CBAF0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9F246354-B17D-7149-AF46-EF2F4879792E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BFCE3E9-7EBF-B344-A4ED-78C0C553A3DD}"/>
                </a:ext>
              </a:extLst>
            </p:cNvPr>
            <p:cNvGrpSpPr/>
            <p:nvPr/>
          </p:nvGrpSpPr>
          <p:grpSpPr>
            <a:xfrm>
              <a:off x="144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F956410-C56D-2E4F-9B8A-3022ADBC5224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D03B7D-02F1-7942-AFDB-5BA31C777C7D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C20E41F-EF1E-4C4F-B4C1-3AE9DDCF0E30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0A50748-5286-C74F-B23D-7C62D47D0002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1F940F8-E53B-424C-95CD-14529ADD8995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D27A220-43D9-8B49-981E-1B67B67792DB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2FABF731-DFB7-FD4E-B137-EFF63BD404FE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26478AD7-4BAE-5246-A90B-EE1129EC32E9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8B0DB82-D23C-AB44-B94A-BA3DEBB01925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97CBE16A-DA5B-3F43-80EC-5D6A9D5C7EDD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423A0FC-7036-C045-B1C9-D671B52F00DD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84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6876000" y="4140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7C57046-A6EC-6140-B726-EA876E151126}"/>
              </a:ext>
            </a:extLst>
          </p:cNvPr>
          <p:cNvGrpSpPr/>
          <p:nvPr/>
        </p:nvGrpSpPr>
        <p:grpSpPr>
          <a:xfrm>
            <a:off x="247304" y="237836"/>
            <a:ext cx="10378742" cy="3182164"/>
            <a:chOff x="247304" y="237836"/>
            <a:chExt cx="10378742" cy="31821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D50CFCA-7378-D541-B4D7-7A61E9B81D68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5419216-6BDA-2341-A984-B1AF348F279C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251D239-AD42-2A43-8F28-FC96BEC85692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C01093A-EAD8-8C44-B3DB-29D747B83A1E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0C0E0863-1B0C-BD4F-91C3-242BBC5BAEE0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B8008F54-DA6A-974F-83CA-455A34ACF884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22009CF1-87FE-3F4A-82B8-17418158DDA8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941780B8-AF00-8943-89DD-5AC0AC0ACDAA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CC45C5E1-2F9C-8F4F-8FC1-1AF8DC47CB58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69FD429B-29B0-4248-926E-318A3A6BA28C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4CBE6556-2B59-834A-909E-00E33388A188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253E0DB9-4632-784C-B81A-852594745EED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1CF98D0-A6B7-BF4E-ABCC-E00F9EFD6EAB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8301A57-9343-834B-880F-6072FE007C7D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31256465-3975-6840-9437-82451909B5A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DA34F15F-264A-CA42-BA97-5E47A377C2A9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859F2F38-D5B1-A741-8871-EBF747A86FF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7B557752-8EB5-9E45-9893-1C19B82F988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ACA9FB38-7F58-5E45-823A-3EB1F2E80586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A1C383D3-281E-AC43-831A-F23AC30DA31A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43E2900C-668A-A74B-AF95-F370B1D213AD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5FC98EC7-F722-264E-9512-28D18185B57A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DA3A4BFA-1DC5-3947-9833-598C4E19306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DC03E3FF-0E15-214F-84F5-BDFFA384C7E6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81A860E-AD13-0047-BFA8-A12C5D3073D9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8DE6BF1-24BA-1149-AEC9-24D42430AD1E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DE61AA1D-96F1-F649-BFEA-27E929D86DF6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2695DD6F-B44B-444F-8376-E0C204E359EB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5EF5B7BF-691E-AC46-8F76-DA3752834C64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538C4E57-2B0F-8D42-B7A2-055911E08BED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34DD4611-8D01-444A-9AC1-7705A519F145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7B49E6F-B9D2-5F41-BDBF-D454A58E5490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83351BA-B84D-9A4C-A308-0CA4559FF327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C1CD3F4B-66B0-6946-BDCD-0DC32D1A5F4A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5E04F0D-8252-784D-A5B2-C74C3778A94E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F65C718-71EF-0E4B-822A-0ADAE0B5748A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ACFCDDDE-E6B4-0649-B91C-EDAD2E51F611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FD94AC2-E245-BB47-AA37-A27B43AB9DCB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6D387749-C628-B049-A445-9BF10CD0B700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6ADACA2-ED06-704A-BE83-2FF2B734C395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FD8E2101-B4B4-5146-A820-6C67E54390A2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49BD2C72-0048-2A41-A158-CE123685AC84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9D974DD8-2424-1D41-B3D0-69642684F8F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4F9678F-7687-3E47-9A34-D3AA4824DA24}"/>
                </a:ext>
              </a:extLst>
            </p:cNvPr>
            <p:cNvGrpSpPr/>
            <p:nvPr/>
          </p:nvGrpSpPr>
          <p:grpSpPr>
            <a:xfrm>
              <a:off x="1602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7C8D84E-1133-104B-A629-29772B43839C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3AB81FD-31F1-074C-8F56-C3903725A8C0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EE78F49-9784-844B-A455-8D8FB3B32918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CB6D2CD-97D4-3E42-8E27-63EF4369B124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E6F10B6-5784-114B-B68C-5289BFC9993F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FDCBCB8-6C02-D14F-A0E5-43E1A7E28D39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063CA7B6-B156-1A4C-B9AA-B08ECA620F07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23F70FC3-3206-7C48-A103-4CB7DE89702A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E9D03D7-3815-4841-B48D-E4D66F19C0EC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2FD3CE83-FF15-E745-AE40-D77CE4E1EBEB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36183056-E32C-D24C-94BA-A6C9A59BF81D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98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227">
            <a:extLst>
              <a:ext uri="{FF2B5EF4-FFF2-40B4-BE49-F238E27FC236}">
                <a16:creationId xmlns:a16="http://schemas.microsoft.com/office/drawing/2014/main" id="{391638E6-BB6B-D948-9E83-524126AF696B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B5A51CA-50A7-3A44-81FB-37DE0CB97054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Right Arrow 229">
            <a:extLst>
              <a:ext uri="{FF2B5EF4-FFF2-40B4-BE49-F238E27FC236}">
                <a16:creationId xmlns:a16="http://schemas.microsoft.com/office/drawing/2014/main" id="{D762CE87-4C76-A94A-967C-3967C7A18E5F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ED7D01A-BEA6-2443-83B9-AD9ECDFF71AA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B93BF-7DB6-E04F-939B-D32F054F5485}"/>
              </a:ext>
            </a:extLst>
          </p:cNvPr>
          <p:cNvGrpSpPr/>
          <p:nvPr/>
        </p:nvGrpSpPr>
        <p:grpSpPr>
          <a:xfrm>
            <a:off x="247304" y="237836"/>
            <a:ext cx="10378742" cy="2987103"/>
            <a:chOff x="247304" y="237836"/>
            <a:chExt cx="10378742" cy="2987103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017466C-DE30-5C4A-A518-BF50B2B8E0F9}"/>
                </a:ext>
              </a:extLst>
            </p:cNvPr>
            <p:cNvSpPr txBox="1"/>
            <p:nvPr/>
          </p:nvSpPr>
          <p:spPr>
            <a:xfrm>
              <a:off x="4112168" y="832228"/>
              <a:ext cx="4866165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pass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9B1273F-7C68-2749-A933-2E52980DA93C}"/>
                </a:ext>
              </a:extLst>
            </p:cNvPr>
            <p:cNvSpPr txBox="1"/>
            <p:nvPr/>
          </p:nvSpPr>
          <p:spPr>
            <a:xfrm>
              <a:off x="4121978" y="1417140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2F301064-4464-DC4B-8BFA-17170436751A}"/>
                </a:ext>
              </a:extLst>
            </p:cNvPr>
            <p:cNvSpPr txBox="1"/>
            <p:nvPr/>
          </p:nvSpPr>
          <p:spPr>
            <a:xfrm>
              <a:off x="7994207" y="1417141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Right Arrow 264">
              <a:extLst>
                <a:ext uri="{FF2B5EF4-FFF2-40B4-BE49-F238E27FC236}">
                  <a16:creationId xmlns:a16="http://schemas.microsoft.com/office/drawing/2014/main" id="{8E7EB67B-E2B1-0C4D-8050-B4F9F3D658C0}"/>
                </a:ext>
              </a:extLst>
            </p:cNvPr>
            <p:cNvSpPr/>
            <p:nvPr/>
          </p:nvSpPr>
          <p:spPr>
            <a:xfrm>
              <a:off x="5219587" y="1527445"/>
              <a:ext cx="2692379" cy="15345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C627176-A774-1A48-97B9-A479EB277DEA}"/>
                </a:ext>
              </a:extLst>
            </p:cNvPr>
            <p:cNvGrpSpPr/>
            <p:nvPr/>
          </p:nvGrpSpPr>
          <p:grpSpPr>
            <a:xfrm>
              <a:off x="9244399" y="915956"/>
              <a:ext cx="1381647" cy="1121177"/>
              <a:chOff x="9871513" y="1096840"/>
              <a:chExt cx="1948502" cy="163675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3CF1BF1-F851-E44D-BF58-0BAFD7DF9B0B}"/>
                  </a:ext>
                </a:extLst>
              </p:cNvPr>
              <p:cNvGrpSpPr/>
              <p:nvPr/>
            </p:nvGrpSpPr>
            <p:grpSpPr>
              <a:xfrm>
                <a:off x="9871513" y="184091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5BD5817-DDB7-CA45-B5E7-B65CFEB5D8EB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𝒩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CB2F2AE-8CE0-B743-8B4E-67C04C30CECD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𝒪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49261FD-7E55-CA46-8334-8B4611AFCA94}"/>
                  </a:ext>
                </a:extLst>
              </p:cNvPr>
              <p:cNvGrpSpPr/>
              <p:nvPr/>
            </p:nvGrpSpPr>
            <p:grpSpPr>
              <a:xfrm>
                <a:off x="9871513" y="109684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3DFCC5C-AA3C-174B-AC2D-5E336DA515A2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E8E20C86-D5D6-4F4E-86E0-DAFDC75E91D2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88ADFF41-1BDD-4B42-8B6F-63E15AC5257D}"/>
                </a:ext>
              </a:extLst>
            </p:cNvPr>
            <p:cNvGrpSpPr/>
            <p:nvPr/>
          </p:nvGrpSpPr>
          <p:grpSpPr>
            <a:xfrm>
              <a:off x="247304" y="237836"/>
              <a:ext cx="3636226" cy="2987103"/>
              <a:chOff x="753802" y="1115826"/>
              <a:chExt cx="4859999" cy="3966342"/>
            </a:xfrm>
          </p:grpSpPr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747491FF-7F6A-8740-89D0-6E640060F3A5}"/>
                  </a:ext>
                </a:extLst>
              </p:cNvPr>
              <p:cNvGrpSpPr/>
              <p:nvPr/>
            </p:nvGrpSpPr>
            <p:grpSpPr>
              <a:xfrm>
                <a:off x="75380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90E8EEC5-C027-524F-9F54-E1A5036A8EDD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A421DB19-1CD9-684E-BCB9-2E4C6BE2611D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0A7D8CF5-C8EF-5143-B04D-8F0097683D95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B4558F8B-CEEC-7E40-9A73-D6335FCD4CBA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B5FA352C-1CF1-CA4E-8685-DF0FE2605555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F9719AE2-A41E-AD4E-90E1-E50856477D31}"/>
                  </a:ext>
                </a:extLst>
              </p:cNvPr>
              <p:cNvGrpSpPr/>
              <p:nvPr/>
            </p:nvGrpSpPr>
            <p:grpSpPr>
              <a:xfrm>
                <a:off x="172046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827093C2-4955-044D-97F0-7289F880DB06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2293AA9A-CD6A-2141-8D3A-5A493B97A05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2300665E-51CD-BD4D-89A7-E0250A8C7769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42217348-26C6-644C-99D7-241F5AB87CF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3FF9AA2-1A38-BF4A-8CBC-A063417EFCF9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7DF1672B-7110-5D4D-94CA-4E4ABFEFB47A}"/>
                  </a:ext>
                </a:extLst>
              </p:cNvPr>
              <p:cNvGrpSpPr/>
              <p:nvPr/>
            </p:nvGrpSpPr>
            <p:grpSpPr>
              <a:xfrm>
                <a:off x="2691041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0BAA2B6E-8E96-8E4B-8F81-F0615C317BB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06775A5-1A18-9D4B-8AEF-304DBB01D72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F844A815-B86E-A44C-85AE-EAA1A3F551C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F8E1691E-7163-3445-8CD8-132512CC265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5359C2DA-3D1E-3045-B66B-5261946B9D0E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53F07A4F-D9BF-934B-B0F1-D7BBFF53A4FE}"/>
                  </a:ext>
                </a:extLst>
              </p:cNvPr>
              <p:cNvGrpSpPr/>
              <p:nvPr/>
            </p:nvGrpSpPr>
            <p:grpSpPr>
              <a:xfrm>
                <a:off x="366137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F28C3D11-74B1-184A-A373-DEF077B39272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2ED8F87F-DEDD-F041-8F20-916CAEB44B4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823AFF6-A7AF-A544-B8DE-CB9C401FCB99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8B125497-42D6-E941-B94D-29FD86D8B52E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0075C61-B763-9045-A154-812C79A8FBCF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D34CD187-AE7D-C44C-AF84-FA66ED6B8A2A}"/>
                  </a:ext>
                </a:extLst>
              </p:cNvPr>
              <p:cNvGrpSpPr/>
              <p:nvPr/>
            </p:nvGrpSpPr>
            <p:grpSpPr>
              <a:xfrm>
                <a:off x="4639547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E44A2D83-4E84-1146-9860-924179F4A99B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F194B9F0-1D84-EB41-A958-C993BCAAAD78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3C346B31-00E8-AA4D-A9A2-929F5CD9135F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B664DDF6-0B56-E04F-98D8-51C309A98BF5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4A0B4704-D917-0049-8C94-607B9A318546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53B7195-9316-BC47-8E91-58AC19216FA5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302AC42-259E-EC48-93C0-2FB36779F123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2D1FB4BC-81D8-D549-9D2E-297C0643B9CA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D955B3F2-B3A2-9048-BA34-9E0653F79F41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7952D66D-6A98-BB49-9143-A9B2C06D069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BEC8EF1E-FCF8-1242-9F64-CDA91A9A3B35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4F2E89CB-0287-C748-825A-5C061A3283DE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59881E49-93D6-444D-9D93-F895528FB842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031913B-8522-8D4A-808F-234FD8E70B07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315EACFB-92F2-8743-B3AB-D8D22A845B09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7206A961-6BAC-4446-AEA3-25FC0415485D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1ED9A3E4-58D9-6C4F-8B7E-E405E3326D0B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D34CAE63-DDE9-1B4D-A60A-0A50945FC2C2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87E5447-57BD-F545-81F8-2D5CF962436D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E89D4120-8DB7-C148-9B33-372838267080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71877C42-6DA7-F143-B6CC-636457CADC95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1DD9663-48FC-6444-8C09-EC0D8961E85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085B7A33-74FE-8B4C-B025-99A5656DAECF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12323395-5688-6848-A652-93C437C4842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C7FE59C-4D17-8F4E-89BC-37C6427C9F23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36D07B1B-C22B-AA42-A057-85A8040E61C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6E571331-6715-BD40-895E-DBB957A33092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70961FEF-EDE8-4348-A26A-5E90BF76F356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14B56100-5D54-2E46-A8D6-8C38F2FCEF5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D36F6768-D9D4-AB40-9A0D-EFDF995DCB6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AD4080F4-F1C6-5C4C-9E9A-CCF4CBB24B37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93648730-5715-6A4C-B520-677CFC459161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A4A06CC6-34B7-5142-9523-1E6806E2CCB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2734FD05-DA9C-6546-B11A-B6BA38A9CB97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8D73E822-9424-894D-90C9-98B09D04F6E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BC4DF7F-F0CE-9841-B1BE-4551C6F4BDED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7A388045-CB7D-D84F-A6AC-BE235BA6AC5F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75A8EA-795D-5345-99A8-082E6ADF20F2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A878E09D-5FAF-5045-89D3-31CBAA4A20BA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2E6275-A2D9-7C43-BAE6-40957E747DBA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3632A4-B6F7-DB4F-8B09-49CBDAC4C8B2}"/>
              </a:ext>
            </a:extLst>
          </p:cNvPr>
          <p:cNvGrpSpPr/>
          <p:nvPr/>
        </p:nvGrpSpPr>
        <p:grpSpPr>
          <a:xfrm>
            <a:off x="8400194" y="3816469"/>
            <a:ext cx="2127267" cy="1735696"/>
            <a:chOff x="6399401" y="386467"/>
            <a:chExt cx="2127267" cy="173569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9AF48DA-8361-3B4F-8DED-01038ECDE049}"/>
                </a:ext>
              </a:extLst>
            </p:cNvPr>
            <p:cNvGrpSpPr/>
            <p:nvPr/>
          </p:nvGrpSpPr>
          <p:grpSpPr>
            <a:xfrm>
              <a:off x="6399401" y="386467"/>
              <a:ext cx="2127267" cy="644258"/>
              <a:chOff x="9924708" y="3368231"/>
              <a:chExt cx="2127267" cy="644258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82CBF20-D7EA-7946-AE8C-CFF1330923D1}"/>
                  </a:ext>
                </a:extLst>
              </p:cNvPr>
              <p:cNvSpPr/>
              <p:nvPr/>
            </p:nvSpPr>
            <p:spPr>
              <a:xfrm>
                <a:off x="9924708" y="3368231"/>
                <a:ext cx="709089" cy="64425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 err="1">
                    <a:solidFill>
                      <a:schemeClr val="tx1"/>
                    </a:solidFill>
                  </a:rPr>
                  <a:t>ℒ</a:t>
                </a:r>
                <a:r>
                  <a:rPr lang="en-US" sz="3000" baseline="-25000" dirty="0" err="1">
                    <a:solidFill>
                      <a:schemeClr val="tx1"/>
                    </a:solidFill>
                  </a:rPr>
                  <a:t>δ</a:t>
                </a:r>
                <a:endParaRPr lang="en-US" sz="3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8ADD1A3-9CCD-5A4E-8415-3A76F810C4AE}"/>
                  </a:ext>
                </a:extLst>
              </p:cNvPr>
              <p:cNvSpPr/>
              <p:nvPr/>
            </p:nvSpPr>
            <p:spPr>
              <a:xfrm>
                <a:off x="10633797" y="3368231"/>
                <a:ext cx="709089" cy="6442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CABBA7E-622A-E041-981E-773B7E7822F1}"/>
                  </a:ext>
                </a:extLst>
              </p:cNvPr>
              <p:cNvSpPr/>
              <p:nvPr/>
            </p:nvSpPr>
            <p:spPr>
              <a:xfrm>
                <a:off x="11342886" y="3368231"/>
                <a:ext cx="709089" cy="64425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 err="1">
                    <a:solidFill>
                      <a:schemeClr val="tx1"/>
                    </a:solidFill>
                  </a:rPr>
                  <a:t>ℳ</a:t>
                </a:r>
                <a:r>
                  <a:rPr lang="en-US" sz="3000" baseline="-25000" dirty="0" err="1">
                    <a:solidFill>
                      <a:schemeClr val="tx1"/>
                    </a:solidFill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FD985ED-AEE1-384A-8142-361E6429ABED}"/>
                </a:ext>
              </a:extLst>
            </p:cNvPr>
            <p:cNvGrpSpPr/>
            <p:nvPr/>
          </p:nvGrpSpPr>
          <p:grpSpPr>
            <a:xfrm>
              <a:off x="6399401" y="932807"/>
              <a:ext cx="2127267" cy="644258"/>
              <a:chOff x="9924708" y="3368231"/>
              <a:chExt cx="2127267" cy="64425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F867677-21BD-9E4C-A2E7-8276F7091FB2}"/>
                  </a:ext>
                </a:extLst>
              </p:cNvPr>
              <p:cNvSpPr/>
              <p:nvPr/>
            </p:nvSpPr>
            <p:spPr>
              <a:xfrm>
                <a:off x="9924708" y="3368231"/>
                <a:ext cx="709089" cy="6442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7C42D96-DB77-7545-BBE0-C51435BA59DA}"/>
                  </a:ext>
                </a:extLst>
              </p:cNvPr>
              <p:cNvSpPr/>
              <p:nvPr/>
            </p:nvSpPr>
            <p:spPr>
              <a:xfrm>
                <a:off x="10633797" y="3368231"/>
                <a:ext cx="709089" cy="6442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35D76C-6D95-BE4B-84BF-696B51848438}"/>
                  </a:ext>
                </a:extLst>
              </p:cNvPr>
              <p:cNvSpPr/>
              <p:nvPr/>
            </p:nvSpPr>
            <p:spPr>
              <a:xfrm>
                <a:off x="11342886" y="3368231"/>
                <a:ext cx="709089" cy="6442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70F9161-30AC-0C49-A708-D1DC43C47384}"/>
                </a:ext>
              </a:extLst>
            </p:cNvPr>
            <p:cNvGrpSpPr/>
            <p:nvPr/>
          </p:nvGrpSpPr>
          <p:grpSpPr>
            <a:xfrm>
              <a:off x="6399401" y="1477905"/>
              <a:ext cx="2127267" cy="644258"/>
              <a:chOff x="9924708" y="3368231"/>
              <a:chExt cx="2127267" cy="644258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05A7066-A273-8F4D-A0D0-9AFDF607C7D6}"/>
                  </a:ext>
                </a:extLst>
              </p:cNvPr>
              <p:cNvSpPr/>
              <p:nvPr/>
            </p:nvSpPr>
            <p:spPr>
              <a:xfrm>
                <a:off x="9924708" y="3368231"/>
                <a:ext cx="709089" cy="64425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𝒩</a:t>
                </a:r>
                <a:r>
                  <a:rPr lang="en-US" sz="30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CE02009-A9CF-9E42-9C28-0CA8FD2CA347}"/>
                  </a:ext>
                </a:extLst>
              </p:cNvPr>
              <p:cNvSpPr/>
              <p:nvPr/>
            </p:nvSpPr>
            <p:spPr>
              <a:xfrm>
                <a:off x="10633797" y="3368231"/>
                <a:ext cx="709089" cy="6442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4998147-E355-A044-A744-7A63BBC270B7}"/>
                  </a:ext>
                </a:extLst>
              </p:cNvPr>
              <p:cNvSpPr/>
              <p:nvPr/>
            </p:nvSpPr>
            <p:spPr>
              <a:xfrm>
                <a:off x="11342886" y="3368231"/>
                <a:ext cx="709089" cy="64425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𝒪</a:t>
                </a:r>
                <a:r>
                  <a:rPr lang="en-US" sz="30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52E9A73-645D-E547-B005-1979730215DB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padding</a:t>
            </a:r>
          </a:p>
        </p:txBody>
      </p:sp>
    </p:spTree>
    <p:extLst>
      <p:ext uri="{BB962C8B-B14F-4D97-AF65-F5344CB8AC3E}">
        <p14:creationId xmlns:p14="http://schemas.microsoft.com/office/powerpoint/2010/main" val="227135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7596000" y="4140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4C6DFD3-5FB4-6B44-9230-CEBC1FFEF3E4}"/>
              </a:ext>
            </a:extLst>
          </p:cNvPr>
          <p:cNvGrpSpPr/>
          <p:nvPr/>
        </p:nvGrpSpPr>
        <p:grpSpPr>
          <a:xfrm>
            <a:off x="247304" y="237836"/>
            <a:ext cx="10378742" cy="3182164"/>
            <a:chOff x="247304" y="237836"/>
            <a:chExt cx="10378742" cy="31821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D40DC36-5388-0B4E-B672-70EBBF3137CC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E650B22-7CDE-0746-A303-6B4F2664BE08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AD968A4-0A63-C84F-963C-A07772F9E008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E60EF58-D7ED-7442-BE5E-D2C7ED2BD616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0632B140-D21C-DE4D-8D94-8083135C26A8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BE31FFF-2729-CE4F-943E-0597687601C4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C4DF432C-19EB-3D46-B203-628F70BE43D4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93010E28-B2CF-4442-BED3-6078DBD9B87C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26A4AF5F-143D-8F47-A5B9-1AE064C48676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51A8803C-5552-F544-B0BF-F74038DFC520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5EF420E2-77D3-E141-9D63-5562EAEB2229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0A952D49-A22A-A546-9910-61120BC7BA4A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C1D3CFE-742C-0649-8EDB-D8E3E071C658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68CAC9BC-EF96-9144-B55E-3ADDFE17AA97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76C89F44-86BD-3141-9A98-673BDDBFC2C0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14D46B73-8D8E-F64A-B81C-192D038A3C4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13B3AEA8-E5A7-2A47-B061-EF8814D970A3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D1500B49-C0A1-A445-8BD1-6D9A87FBFC66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8D1EEDAC-7CCA-804B-86F5-E00A4E7AB47B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2DFE80F6-FDB0-244D-A620-40D0DAD9C73A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B209059-358F-9E44-9ACF-D5DF69DA382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9A2F72BA-6647-1842-B85A-8157366C5ECB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8492E8E8-47B0-D24E-BAD5-7E732FD7036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1E92644E-E2D1-5A48-8462-257D22A7D4FC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174F506-5884-B949-9359-3AD344C34F7D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8DF8DD32-AB06-E045-B532-5413CDBF0EE1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F1B8A47D-4ADC-014C-9777-457F4C0E2915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06126358-63ED-1149-8935-C8619D256DE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296E98F5-7D92-8C43-BE07-799E135B483E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80AACF0-91BA-A042-872B-61EA725E8322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9D911B3A-13B6-EE43-ACE4-1088AB34B4F5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B1BA332-AC7A-F243-AABD-77CF0CF00FB1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B050EB54-E3CD-9F4F-901E-65C3BFD578E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182CC72D-67EA-3C49-BB57-E5115428485C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7FEB3478-78B7-FA4E-9FFE-6FBD71668EB6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1A918ECB-332B-654F-8F48-18A519D846D7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33CC5CBA-C31D-084A-9ED8-A4B39BAF673A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960F0DF-2274-994A-B77A-0DD99FC4D18C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2E39B61A-2E95-3449-B17A-2EC628F916DA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157C9D4A-2E09-5349-B0D6-5E027165FD59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D6D4F0CE-25A7-8849-BE67-51385D86D2EE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262A1C8-F31C-2843-9F0A-36CCEC026564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1E05F17E-920C-2240-89DB-12500D579AAB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8D7D1C8-099D-CD46-AE7F-1CBB1EE73666}"/>
                </a:ext>
              </a:extLst>
            </p:cNvPr>
            <p:cNvGrpSpPr/>
            <p:nvPr/>
          </p:nvGrpSpPr>
          <p:grpSpPr>
            <a:xfrm>
              <a:off x="1602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1633E17-4984-3143-8288-785C54789C4F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A90C2B0D-6059-5740-86FC-3AA9CEA88BA1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A5006A2-A0DA-744E-8ECB-A77DEB7C8B71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E83D9D4-2D89-F341-999D-D5206101CE74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8AD3CBA8-92A1-704A-8528-E607771D6E74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093DBF3-D504-6948-8E9F-B8CE839E0D28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3BC8A91-F68C-5E47-95B8-63D91E506909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6324851D-14EE-1141-BFD1-63B892C3DFC5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CA6C820-514F-2647-9034-930C53D8FD09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DB9B709-444B-A746-8FEE-FE70E88AE7FC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D43F187A-C5A5-FF4B-BAAE-E0DAD5DFDE10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9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88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8280000" y="4140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83333CB-1C22-BE45-903B-3212C004C064}"/>
              </a:ext>
            </a:extLst>
          </p:cNvPr>
          <p:cNvGrpSpPr/>
          <p:nvPr/>
        </p:nvGrpSpPr>
        <p:grpSpPr>
          <a:xfrm>
            <a:off x="247304" y="237836"/>
            <a:ext cx="10378742" cy="2987103"/>
            <a:chOff x="247304" y="237836"/>
            <a:chExt cx="10378742" cy="298710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99E3C13-B7D3-1949-8030-04945412220D}"/>
                </a:ext>
              </a:extLst>
            </p:cNvPr>
            <p:cNvSpPr txBox="1"/>
            <p:nvPr/>
          </p:nvSpPr>
          <p:spPr>
            <a:xfrm>
              <a:off x="4112168" y="832228"/>
              <a:ext cx="4866165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pass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E46352F-461E-6442-AD64-90856F1B2C87}"/>
                </a:ext>
              </a:extLst>
            </p:cNvPr>
            <p:cNvSpPr txBox="1"/>
            <p:nvPr/>
          </p:nvSpPr>
          <p:spPr>
            <a:xfrm>
              <a:off x="4121978" y="1417140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ADD6BE7-5406-6943-A514-CA9A1A68ECF6}"/>
                </a:ext>
              </a:extLst>
            </p:cNvPr>
            <p:cNvSpPr txBox="1"/>
            <p:nvPr/>
          </p:nvSpPr>
          <p:spPr>
            <a:xfrm>
              <a:off x="7994207" y="1417141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DF762AC5-7A85-1048-AE86-47E4C4B1C0A0}"/>
                </a:ext>
              </a:extLst>
            </p:cNvPr>
            <p:cNvSpPr/>
            <p:nvPr/>
          </p:nvSpPr>
          <p:spPr>
            <a:xfrm>
              <a:off x="5219587" y="1527445"/>
              <a:ext cx="2692379" cy="15345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3C70494-FA17-554A-B438-8FCB0D621E05}"/>
                </a:ext>
              </a:extLst>
            </p:cNvPr>
            <p:cNvGrpSpPr/>
            <p:nvPr/>
          </p:nvGrpSpPr>
          <p:grpSpPr>
            <a:xfrm>
              <a:off x="9244399" y="915956"/>
              <a:ext cx="1381647" cy="1121177"/>
              <a:chOff x="9871513" y="1096840"/>
              <a:chExt cx="1948502" cy="1636756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A0C04E5A-1681-D243-B59A-B2237E1471D0}"/>
                  </a:ext>
                </a:extLst>
              </p:cNvPr>
              <p:cNvGrpSpPr/>
              <p:nvPr/>
            </p:nvGrpSpPr>
            <p:grpSpPr>
              <a:xfrm>
                <a:off x="9871513" y="184091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C6670211-70B3-4F48-B7C8-FE6E453B8D0C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𝒩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51E13F67-EA10-DE43-A6F5-302D77301ED1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𝒪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355A4F4-1F71-7B4B-A9BF-700DE37E4E2E}"/>
                  </a:ext>
                </a:extLst>
              </p:cNvPr>
              <p:cNvGrpSpPr/>
              <p:nvPr/>
            </p:nvGrpSpPr>
            <p:grpSpPr>
              <a:xfrm>
                <a:off x="9871513" y="109684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D3D0495-0162-2C41-8BF1-F13942D2C465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F181E0C-51EF-4C40-AE8A-42E94FAE7C1F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E9591AB-58B3-3544-BF2E-5D6B851993EA}"/>
                </a:ext>
              </a:extLst>
            </p:cNvPr>
            <p:cNvGrpSpPr/>
            <p:nvPr/>
          </p:nvGrpSpPr>
          <p:grpSpPr>
            <a:xfrm>
              <a:off x="247304" y="237836"/>
              <a:ext cx="3636226" cy="2987103"/>
              <a:chOff x="753802" y="1115826"/>
              <a:chExt cx="4859999" cy="3966342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C3C9EA1-66CA-E249-815F-6858B5994703}"/>
                  </a:ext>
                </a:extLst>
              </p:cNvPr>
              <p:cNvGrpSpPr/>
              <p:nvPr/>
            </p:nvGrpSpPr>
            <p:grpSpPr>
              <a:xfrm>
                <a:off x="75380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1725E07-A7C4-6D40-ABE5-30174BDD1745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37C673-908B-4D4D-9DD2-B8B3D478AFA4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43E2E0BF-DDED-6C44-ADB9-3DB998AB4369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02D29D7-A009-2340-9998-D1D7BA8C8D94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47A5A89-5F17-344D-A916-2DC336628D1C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D04F4E0B-E96E-774D-97AA-AD810CD274F7}"/>
                  </a:ext>
                </a:extLst>
              </p:cNvPr>
              <p:cNvGrpSpPr/>
              <p:nvPr/>
            </p:nvGrpSpPr>
            <p:grpSpPr>
              <a:xfrm>
                <a:off x="172046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00D4ACB-404D-B245-AE96-21761067EE25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A85F86C-32E1-7E4B-AD65-20B90DFE73E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3D9AB83-EAF2-9C43-81CE-943D9A211079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FC22509-8D75-DA48-8D09-1D4CF4693B02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A1400BAC-0E25-E74C-BF90-154E44194F93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558301D-3C41-9A47-BEFA-40E4AABCABE8}"/>
                  </a:ext>
                </a:extLst>
              </p:cNvPr>
              <p:cNvGrpSpPr/>
              <p:nvPr/>
            </p:nvGrpSpPr>
            <p:grpSpPr>
              <a:xfrm>
                <a:off x="2691041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089685E-CDA3-D24E-947E-27F5F24D8494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3684E323-D685-4645-BF68-0CE5D807D889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626A1EB0-17A2-FC4D-81B7-4AF44FCD249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ECFF51A-EFC2-DE4A-BFA5-BF791AF45223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766900F4-43FA-7D42-9A56-98A652492AE7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C47771-0792-7E48-8B37-273FB9A11DB5}"/>
                  </a:ext>
                </a:extLst>
              </p:cNvPr>
              <p:cNvGrpSpPr/>
              <p:nvPr/>
            </p:nvGrpSpPr>
            <p:grpSpPr>
              <a:xfrm>
                <a:off x="366137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A804DC5F-C321-0A4C-8D33-A253BF168F6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9F108C5-FB43-7341-BDF9-8D0ED9A438AC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95F97DD-4264-594F-BB5A-8B41B3DB070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0987950-5B60-D34E-AAE5-44B64042012E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5F54AE90-3CE0-1044-9BA9-BE7412EA754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3E5BEDC-C26D-084A-9660-6B7CD03249F2}"/>
                  </a:ext>
                </a:extLst>
              </p:cNvPr>
              <p:cNvGrpSpPr/>
              <p:nvPr/>
            </p:nvGrpSpPr>
            <p:grpSpPr>
              <a:xfrm>
                <a:off x="4639547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C6FA41A0-F10A-4745-A8CE-874F87419D49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A097CDD-F0A1-A14E-987A-8643C79AE965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E1FC99D-2C20-6B4A-A153-E0CCDAD88A85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DCBFF62-B3D3-F141-987C-AD4FE3EAD737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A19B7C6-0448-D545-857B-D03BEB1B5577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372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7200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88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000000" y="4140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E8D8294-310C-474F-BC75-18DE2C338DA3}"/>
              </a:ext>
            </a:extLst>
          </p:cNvPr>
          <p:cNvGrpSpPr/>
          <p:nvPr/>
        </p:nvGrpSpPr>
        <p:grpSpPr>
          <a:xfrm>
            <a:off x="137172" y="21444"/>
            <a:ext cx="10488874" cy="3203495"/>
            <a:chOff x="137172" y="21444"/>
            <a:chExt cx="10488874" cy="320349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5B3C1E4-5A6D-1A49-AAF6-E892E0E21A47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8DE0BBC-9907-C443-B190-39CD829A3446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E55FE8-9BA9-8B43-8C2C-BCF4CAB261EE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8B2C797-F590-CE45-BFC5-137D9F073961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730A421C-EBDE-AD49-94BD-078AFC79A915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78F327AD-15F0-084C-A23E-6FFE54CF5478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73763010-02B8-284B-B140-38D14BE0438B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6C157E9C-2215-3C4F-BFF8-FDE98EF0EF15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9DCF00B9-E491-0444-8C48-CA4E8F71B066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8ACD7A7E-C12D-A540-8A47-94CAB203B7C3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E9CDD666-F41E-D843-831F-9F1839637986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662D84C7-CDB1-3B46-98D6-75D3B5573014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9204BAF-0ACD-BB49-AA71-ED6531939208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4733155-C604-E249-9E4B-8011DCDFBEAF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5C8C8871-7705-1141-B30E-C68875D7F114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8944218C-68C5-C442-8B85-929B6371ED3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7AE694BD-C751-804A-A9D6-7713212FD34C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C1DB387E-E7EA-3744-9273-C60D7D43E32D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D9FCD5D1-1041-E946-B7BC-C0DB895EF3B0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281D5D33-B880-CA48-8E31-F1DD018593D1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C839C94D-6F4E-B34E-8A8F-F2001693F662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2357A3F9-60B4-5D47-B32C-7C25FA347DDA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9DDF41A6-AA15-F942-A580-A0496749AAB0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32786983-5395-5944-BD38-E2D41E448DD1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6742ED76-9304-AD4C-A37D-FB7EFB656D0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9464463-5297-4949-86D5-A155D308F1D6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A2711682-862A-EB41-9AAC-6D71DCA0906C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A40281E-D876-AC4E-B728-1364F491944B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9EB2B555-9FA0-5B46-B279-A1F126043B6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DAE0452A-12A6-6145-98C1-672DB40AEFBD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F6458165-846B-DE49-84C0-93CD0277408A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FAE998-AAE5-C946-9D97-59ABB64B52BA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804AC44-FB41-4C42-94A8-73909F01DDC6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33FB9360-0B2B-A942-B4A5-7774BA9BE059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EB9E41AB-E6AA-4549-82CA-DCDA17E1352B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0FF6F4F9-B53F-144B-ADC6-D4CEAE17BE97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CDC81D66-97AB-2147-86DB-2FE5E9F2B0BB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56502AAB-CD9F-F540-9FBC-5AC4F5C29294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7EBACA38-A82E-6A45-81B6-D6EA5C8F5E3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7F06A8D9-09F1-AB44-B5A3-6F8BB2F1DBBE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CE12D5F1-7941-E045-A0A0-586B8358FF20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43E6ACEC-3187-2247-8B7C-FF1C18FAA962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10BB29F2-7884-9845-85CF-9590B933A5D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E188FC0-48D6-4A48-AA66-AE0FF4E36556}"/>
                </a:ext>
              </a:extLst>
            </p:cNvPr>
            <p:cNvGrpSpPr/>
            <p:nvPr/>
          </p:nvGrpSpPr>
          <p:grpSpPr>
            <a:xfrm>
              <a:off x="137172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6A146C6-3627-DA47-85D0-A13594D61818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8D692801-6D74-8545-9CC2-9B66675398CD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8AC7705E-B7FC-314C-A172-5913CEA58D6F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5AC06F0-CD9F-2B41-8884-B79D6914CCD6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B871150-D936-1944-B048-F8652101A98C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AE00524-EEDF-CA46-9259-CC771905923D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11DE364-E87C-B04A-81E6-7C1B07E19B1F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BB0F9D03-CB1A-BA47-AE25-B1CCB937DFAA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E511E6F-237F-F149-A4B1-A615929BAF5C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5FFF548-5448-3840-94EA-48B2870DDF6A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1BBAE5B-D119-5846-873A-FD315E64CE50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289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88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720000" y="4140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4B1ED99-5FC2-B140-AA93-85E0DE76C6FB}"/>
              </a:ext>
            </a:extLst>
          </p:cNvPr>
          <p:cNvGrpSpPr/>
          <p:nvPr/>
        </p:nvGrpSpPr>
        <p:grpSpPr>
          <a:xfrm>
            <a:off x="137172" y="21444"/>
            <a:ext cx="10488874" cy="3203495"/>
            <a:chOff x="137172" y="21444"/>
            <a:chExt cx="10488874" cy="320349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560ECC3-9ED7-234C-B9BD-FB7FA41842D3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BA5975C-F263-2A43-B3A2-90911B9AA308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163BEC3-CD39-254C-AF3B-13CE1783A669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79E3DAB-D8DE-114A-ACD1-4887AD58CED7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62678C8A-93B4-5C47-A7F6-C839C2E61C7A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3D1778E-AC00-2D46-957A-017D4F46FAB3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86496100-83CC-5B48-8CD4-FAAC7428A445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F4E50E15-E039-B041-B8A9-E5408633F2BF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2E8CDC1A-E333-AC42-9B42-5D9DBCFF03F5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0E661FC0-5575-724A-8F8D-ECBF988C256D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3E62B067-FF51-6348-97A7-28D58B01AEA6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FE5ED4D8-D02E-8144-A1F1-F2DBE42A682D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5DCD66A-7F2D-AE43-9F98-10C54E4E4B70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E4289B46-F787-D749-9525-794E8AFEFAB4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1002962F-714C-AD41-963D-135CA7520C5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D25B023D-0978-644D-9957-AF045FBB065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99DC7D0E-39BE-3441-BA53-2FCE0A36BA4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5899DFB4-CC1D-454F-B77F-05A2319B1AFC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0E38FD8C-68F1-6E48-9684-D2D4C3585479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511C9DC1-D798-7A40-BF6D-A9F63FA57996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FB10DE8-EC95-D84C-B47F-F71914A0F795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665AFA8-1257-414D-87A4-EDE00C64C5F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3CEC9422-C49A-7241-8AC6-2EF1480C0B6B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FDC3527A-013B-1945-BC49-39DAA92E4A91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22F10A65-6E47-A442-BA67-F515E0CBCC8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35DE6AC4-3D4D-094C-B88E-15A3818FB3A3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54D3BFEB-9898-D142-82F5-4078E8335191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C65B7E20-8C09-C649-BEA5-102BDA5C25BC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50343BFE-F134-0142-81DB-43EBFD832856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A48DA44E-59C7-E74E-AF90-0061AB3C9190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AF44FA3D-6E88-9C43-BDED-43AA617F830D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BCFDE4E6-4309-AE4F-8E4E-208E59559EFD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F615F80-B8C7-9744-A292-E2009314CFE2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D53FDC2A-5E60-0A47-8F3B-526ECB4B1AA5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1136B4CE-C491-E44B-8A64-4074F93989E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B42491F-8A03-114E-A721-BD946DB515B1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E3ED1D2B-C552-2C4A-B03E-3AEC45C0603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35BFC2C8-D187-1546-A866-045DC3B8F690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C394AFB-5748-7F46-AFB4-A0097454D2A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1B5BF60F-9EC8-E54D-9EA3-AA78B0AA0F5A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7A3347E4-2FBC-0446-9748-67C56F458A3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7AE0B841-C354-114F-9260-B49B81422EC5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44B86CA-344A-0D42-A2CD-9F9D399E5851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BD4B18C-68F0-9D45-B04C-A64F14D174C9}"/>
                </a:ext>
              </a:extLst>
            </p:cNvPr>
            <p:cNvGrpSpPr/>
            <p:nvPr/>
          </p:nvGrpSpPr>
          <p:grpSpPr>
            <a:xfrm>
              <a:off x="137172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934F14E9-9131-9B4A-97D6-FE4AEF4E980E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C5A62BE5-DAD1-5648-83C3-887040379842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CC32AF8-0115-2246-98E4-E1ADE891FD8E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965D73D-094A-6143-9926-4548198A715F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D4EDF881-D4B3-A141-85A7-B4E67BB6C08F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EB594CD-1CA3-B14D-A056-16E04DCFAF60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4BB75BA-39A1-6E4A-A80E-2886B30E0DB8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9D10C12-29C4-384C-8D9D-0A2083FE8DDD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32936EAE-15DB-1A4C-86A6-C2DEFEF0A7FE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2D53D2F-E259-E247-99FC-2459795B7812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3C623BE7-2668-884C-B448-27D75C07A622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926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6876000" y="4716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BFB7F3D-4C0E-6948-A544-17C8915B8F02}"/>
              </a:ext>
            </a:extLst>
          </p:cNvPr>
          <p:cNvGrpSpPr/>
          <p:nvPr/>
        </p:nvGrpSpPr>
        <p:grpSpPr>
          <a:xfrm>
            <a:off x="247304" y="21444"/>
            <a:ext cx="10378742" cy="3203495"/>
            <a:chOff x="247304" y="21444"/>
            <a:chExt cx="10378742" cy="320349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52B0DAF-94F2-C745-B93B-6FA163957A69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1BB00C3-FDC8-2A4A-AEC4-2FD96B13189A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9877770-6129-B642-8AF5-3011621444E5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D247211-4C76-B247-A063-CA2D5271F2AE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A9201C7F-9E33-A843-A64E-F2E49F01EB52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CF0C7F5-74E6-6048-930E-60310A1AE422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8B17BCD9-060C-C847-8507-D1CAAD6A0BDC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CE416B87-82F3-384A-8E2D-66984E8B1791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D6F7150A-B811-684D-8C74-18BECBD4C406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78D94241-13D8-654E-9ABB-883E99755DD4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373E5B48-CA6B-2B46-BB1F-1172217A2AFD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671E088C-160B-EC4A-A3AC-F88BA8CB59A5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2958F44-B740-5C4F-90CE-A87AC33D83CC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3D935C46-F0A4-8F4C-8A0D-750723BD0AB4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4F3F9F11-898C-9944-B3F4-D29EB06ED207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76EEE627-4B8D-2E42-B3A6-A9732B61A83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A327DBEA-1C73-E34B-99D8-58ABAB1C5B4E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06F68157-E092-4348-9D26-8BD98C19E982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BD34719A-DBE9-3749-AF2D-EC646C2D7931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A371D4E-8306-704F-9F3A-52E97899F07F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36CB14D8-B523-F047-A520-0A4B72ED3A37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CDD92B28-8CF2-084F-B915-4D684ECA3B76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3947427-B72C-1D4C-AEEF-384E34ECE93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27A6AD8F-17DB-AC4D-B374-2A32F3C36C35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356CED9F-2790-784F-BDF9-71000074750A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7B0ADED5-B506-1347-BD50-EC0B29B8BB6D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9AD57927-062E-E24E-9EDB-F15E857EDD8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D6ECCA50-FD46-7146-970B-350D065E4E3C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346FC0E9-40D3-E84F-8B3D-623BBC1E49C6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EB9E5684-BFF7-AE42-8303-AB0D34B94BC3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0E3C04E5-9BBF-EC4A-A830-E9986B77FCB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14D34A1-F855-164B-B059-AC436AABEFEE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2FB8DD56-3F03-F942-8A0F-7D1D5FA6A19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44D2CB5F-266E-2A48-A37B-EF0CD8A9F5C4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5BF517C6-7691-1A41-87E2-28A673CFF49D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F9DFEB44-7016-CA4E-86DB-4F356ECC98E9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75D3044-77BD-B645-979E-90719E74B13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D26E7931-FA8E-2348-BE70-1F220868EFE7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59FD4B59-9322-2F44-BE1B-E6D21804AAA9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17AD10F2-CFD0-E744-8288-B5F3C00B49C1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C025B6A0-5D9E-EE4E-AB41-DA1475143B06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F2A7A4C2-B191-3A46-80BB-3AAC3FCA1A59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E824840D-EFBC-2B4C-8B79-56461814C41D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916371E-57DD-8A47-ABAB-7B34E5EF7488}"/>
                </a:ext>
              </a:extLst>
            </p:cNvPr>
            <p:cNvGrpSpPr/>
            <p:nvPr/>
          </p:nvGrpSpPr>
          <p:grpSpPr>
            <a:xfrm>
              <a:off x="1602000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3B808F6-5311-8847-B643-956E86482913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2CFD9A5-06C5-3C4D-AF7E-CD4C2DC22F04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5A0E2B5-2647-9048-AB60-02924D780FA0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664233CD-D1A3-BC4D-9195-F3D0F370755C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1D44F87-DF9B-084D-8773-CA2266CDECF7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3C7A179-5C0E-8B4F-9FBA-197531A483A5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1643CC7-6B09-B64C-B08E-05EEF1571091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BB42A6CB-0FAC-BB44-9AA2-6FFB99AAB7C6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AA134DF-B2E5-E74A-BE4C-DB7A775FE6F5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D054F52-0563-6C4C-B415-1E36E8F52BFF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DE955A7-DC2D-1D48-8F73-7264E43D6302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489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7596000" y="4716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330425D-A0D9-1740-8049-DBC8733E2A24}"/>
              </a:ext>
            </a:extLst>
          </p:cNvPr>
          <p:cNvGrpSpPr/>
          <p:nvPr/>
        </p:nvGrpSpPr>
        <p:grpSpPr>
          <a:xfrm>
            <a:off x="247304" y="21444"/>
            <a:ext cx="10378742" cy="3203495"/>
            <a:chOff x="247304" y="21444"/>
            <a:chExt cx="10378742" cy="320349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00B2F73-DF1A-5C48-88A1-CC180C91AACF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9618C2F-E21D-D74F-AABB-CD9B1091051B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EDF2413-191E-144A-B3FB-FDD8582C41FB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EE5E5E-5E66-524A-8A81-E21FEA5EA423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699C8205-7650-6849-A5F0-DCB6011A6577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95CB002-FD34-1142-A63F-2090E7AD0056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7A922488-DB29-AF46-8E02-2721EAD4E8B8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F43F02E5-B0E5-4D43-A9E0-388AA495664C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FCAC34E4-5123-E34D-B6D7-08FD9412D079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B3D6CC18-BD71-B640-868A-ECB305BDCF33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766D3005-00F3-D041-BA12-1E9C7206CFFE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9823D08E-83B4-1740-8B3C-2102B6C1F83C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445BED3-6F93-FA47-BEA6-270052B4F2D0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8156A529-EAA0-4949-8525-19645C363CC3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3A61B01E-7B1C-C141-97D3-664783E1EBC9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46A96990-95D0-B341-BE14-17C92D935266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E8D9E93B-FEEF-BD49-A68C-12A556DD2C5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2DD6669D-FDFA-C94A-9E02-76919B951E75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7C6CAE8A-E37B-EE44-8F86-4AA176D648F2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5D5A92C8-9D8D-3F40-BF06-E0E6EBE1F183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A4332146-D5AB-B74E-AC92-BDA5095DF365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5A16B089-2D8B-EC42-99E4-DE593B678E9F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74E9AE2-0FE3-0F49-97D9-6CB24375A84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0C73397C-E986-584D-82FA-8905FE5EBFF2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7041878-33A6-C244-910D-0912FDA1622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FB84004-9E6B-E04A-A6EC-E6C8CB84651F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E5894A5-7607-554B-A895-7E80B72296D5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13BB02B-01FF-5446-8B6C-069BC42B80B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1CE677F-1D92-CE4A-AFD3-5BE11CFA87D1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0630DA4-6586-D04C-A206-A2F634ACB0FB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27AAFF9F-9142-EF45-AFEF-ED4A1FB8B685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24C689A-1038-AE4E-8671-732BB5DF7BAE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E9ECD62-01A3-FC4E-AC54-F3F19E8DF2E5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7BA104AE-33ED-1840-B7D3-2B251CBF974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387544AB-A0DE-7D42-9900-834BAC458FA0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E1B5CA0D-CAE9-E94C-9CC6-8FAADCFBEA5B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7550F516-0E2B-3543-B7FA-139713BF8673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1212E0D3-5F1E-DF4D-9E3E-7C659DB63CD6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1FF27FA2-F9B1-BC4F-8A7E-765CF40F641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9C311B-F9FA-C54C-86EC-CA8E5016A37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8490B118-52E9-6740-A010-D8B50DFF09B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C237AF4-387D-674D-B490-BC2825B89A6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C1E347A2-0071-5A4A-87A6-AB85901F8AE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7EE09B8-FF5A-E04F-AB69-13A475070310}"/>
                </a:ext>
              </a:extLst>
            </p:cNvPr>
            <p:cNvGrpSpPr/>
            <p:nvPr/>
          </p:nvGrpSpPr>
          <p:grpSpPr>
            <a:xfrm>
              <a:off x="1602000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D299BDF-D2F8-8349-A76B-0866E78A2987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61EBA90-3D83-CA4F-98BE-7E8A3AA973A8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486DFC8-B385-7F4A-9522-3EFCD1E9A581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54C2F4E-C42B-2F49-B784-F5946D895CA2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9416A7E-DBEC-DB43-AB08-ED56AF1F952B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28F2A47-5CCA-A04F-8C14-FD16B4A33426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B0604ED-4E8D-C043-8ACE-5A925C7773A4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217A5FA9-D95A-AE4A-9EE3-D72FE8544DC5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B11B8E9-25DB-7C44-8DC9-D415956EF27E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F1821F1-8060-F841-8A88-EFB9A20A6E2C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C5F9248C-781E-4F43-A888-633B19778FAB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69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88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8280000" y="4716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3B0D81-EA19-0B4D-8838-0C6A305376C7}"/>
              </a:ext>
            </a:extLst>
          </p:cNvPr>
          <p:cNvGrpSpPr/>
          <p:nvPr/>
        </p:nvGrpSpPr>
        <p:grpSpPr>
          <a:xfrm>
            <a:off x="144000" y="237836"/>
            <a:ext cx="10482046" cy="3182164"/>
            <a:chOff x="144000" y="237836"/>
            <a:chExt cx="10482046" cy="31821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24936FF-A3E1-C846-8392-76930A54B71B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D05988A-ABF6-744B-92CB-5FE85AB457B1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75BFC2B-199C-174E-9CDD-BFD4FF085EB7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8618F19-01AE-B845-9C42-6636061AEF24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72B3579E-87BC-8B4F-B554-DE108BAEF0ED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323437D-F136-3941-AC74-9595FBC14857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E6BF8AB1-BAED-884C-AB4E-D317F4261104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D1EC8940-6E57-C242-B63A-B5C721D6E1D6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3CB00B6-7044-1D4C-97B4-0E554EB70776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0F71B193-F8A7-DD46-A9F5-CACD4883C145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52E109B3-BFAE-B444-B647-501380974FC9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6259AF40-1B80-FD49-8682-7B453D91D0DB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CA9D944-2F9C-AD47-A7B5-5F3A1D725AB7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502D4323-E228-074C-B5E1-A92FE8A4F521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EE08564B-683E-6340-8F43-C6A83BE5B5C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18292E54-7780-A145-AA86-5A77484252E3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91A46DCE-8321-F246-BB96-D18BFC7BB1E1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E85B75CD-D6B6-1F4F-A33F-A4F38D0A46E9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091BF1B4-E1D3-2044-83D0-24508723D21E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A229C703-A5F7-5E45-AC67-1B32070F41B9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08E6B216-6238-DB4E-932D-F334949B8D4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826BDA86-E667-4247-AAD2-A4375488442A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4751CD59-80F5-A643-9968-044814BD12FD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3ED2B36-3277-BC46-9AF4-0FCE31D0CF09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8995D01-A182-2F4C-8DAF-BC0BEC4FE3E8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2221267-A502-E74E-8CDF-0114C765DA59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2FBF3028-9204-E54C-857C-BFE7077B02B7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FEC954B-F9F5-8F46-A2D6-DA5F0CB927F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FCAF316C-FAAA-674D-826F-36ECD5BF618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AD4AECB4-28DB-B344-BBA3-A66C758ABECC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51DFAA57-C991-3048-B778-DDECF3AC025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9953087D-D521-7E43-8894-99B388E3B457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B0389DC4-D681-DE4F-B3C8-21A5BD006C99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0660D0BF-32DD-624E-AAF3-E538A4D09C96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D66D0F12-3E72-A84A-92EA-31FBA310EAC4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54FD180D-286E-0B4B-ABB3-866E37163F78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58103D42-CA83-794B-9FD2-5456AA8C1E53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25513D3C-B0EC-E849-A5C6-B10F1494BC00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9A46475A-EFBC-E84B-AFF5-676AC22A1CC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83EBC83F-1520-254F-BD8A-898923029C44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7F306EA2-99E7-B24F-9632-3A1AA28BB5F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041AEF0-8F9A-044B-B9B0-6DB5FFC3D9AB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E00FE1B8-F1F9-0A41-AD9C-73D82E40B0C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066FEBB-649C-C246-93ED-C3D411764001}"/>
                </a:ext>
              </a:extLst>
            </p:cNvPr>
            <p:cNvGrpSpPr/>
            <p:nvPr/>
          </p:nvGrpSpPr>
          <p:grpSpPr>
            <a:xfrm>
              <a:off x="144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3ABCC2A-01BB-5C41-A98A-D5D00A116DBB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F803CB9-214E-A846-9C06-9CB2F169FE78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C13B486-AF6C-A349-B7EB-1EB97697BC62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429299D-22AD-8646-8FA6-D1544EF4A0F2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FF44F9E-2072-FA4C-9EA5-405AD10C5871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B473E1F-4CF9-E849-AA0A-0A96CA7D2ACA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966E0F7-5FAC-3C48-AA7E-22811AC278F8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19FF5BA-E31F-C34B-B58C-AFF528945D75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A776D45-DCF7-8140-8674-CBB6687A1884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E70D6F28-976D-CA4E-99F1-8E74DF5932E1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3D779E32-44AE-ED44-A8EE-AE34263E9EC7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5203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88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000000" y="4716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00DE44D-32EF-3540-AE43-1A234CA3C46D}"/>
              </a:ext>
            </a:extLst>
          </p:cNvPr>
          <p:cNvGrpSpPr/>
          <p:nvPr/>
        </p:nvGrpSpPr>
        <p:grpSpPr>
          <a:xfrm>
            <a:off x="144000" y="237836"/>
            <a:ext cx="10482046" cy="3182164"/>
            <a:chOff x="144000" y="237836"/>
            <a:chExt cx="10482046" cy="31821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45F24E1-9697-1A4F-B189-9E8450F96CCC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87A163D-438A-924E-B70A-4FE50ADCDD49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559FD97-DF76-3A4F-BF92-E6083ADB970F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D069F9E-CBEA-9546-A0A8-CBB9A1DBFBE7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29640709-1DC4-AA4E-9B5C-31E70A5E3947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D7B4287-DE4A-E648-B7F2-660DE3A73905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9280AE0D-8083-754C-9B7E-F164F9C1C876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2DC2EE90-0543-9847-AF77-15B7810EDBFC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EB01F240-0BFF-B74D-83C6-8152C75E5A05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23600253-E0AB-A242-8E7B-81384D0C38BB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23B40C57-F14B-E34C-B8E0-60F42EEED569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DF8CD37-A5DA-8F4A-970D-4150EB0B9526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32550E9-543C-B245-BA3D-62FBC0B7EF1C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7F93A727-D7F2-B446-A174-7987465E62BD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FEE84C3B-0A9B-5C43-B10C-4AC11DA8D6B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ED61D815-DDB1-8E4A-B85A-58FC775BF1F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A38E4EF1-26C6-D749-96C7-5A0BC1E3A7A9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AB48A1D6-AACD-0240-97F3-C1D4911CB3F7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65A3802C-CAD8-DA42-9DEE-00DA96B46420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A47D6BF-DA78-9D44-BC12-A136B9A05E54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B85BF41E-B158-D145-85E6-0145A5CB55EC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EF34C4B6-4840-5140-B50A-E97D7B0D55A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6823BF0F-54C9-B948-B048-220AEEA571C4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69D6D80A-77DB-4646-B625-54B0B9D4D240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924AA9E8-E925-A848-B067-F997F558D3FD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600B46B-239A-1142-A474-0F125E3AF7CF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D4761769-5325-1B4F-946D-35326F8A5420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68EFFE6F-04B4-7546-BB99-A4513E2FC62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932A4839-24C9-D74E-B45F-64033B005800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A4C3184D-73AE-4B4E-B442-E766C023BCE8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CD13FA7-1741-9141-B15D-579C316C36A4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114DF7D9-DD6E-6940-A956-F2E6AFBD9751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900DE6A4-DA78-FB4E-AAAD-71453736EE9A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727FA997-4D8C-2141-85F5-FEFB35A9EB19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9B985D03-B382-3F41-9A94-B2EE46EC628C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4CA08874-BA15-DD4B-99AB-B554D5146456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22ECDC9B-ED60-0842-AD9A-96086173FEB8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353C1CA-EBE2-C14B-B034-4E704C9742F8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FE10F3B5-BA26-B14F-AB02-83C04CA29430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D4F655F1-8FAF-C843-992B-6AC79CCAD4C4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4987DDA-13E3-A347-8D1A-9CD3187AF3B4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7497B7F5-11EF-B14D-A03A-8D87BBB70EF6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9A60A733-E778-C34A-8481-BDEF9184EBF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3BCC60A-96B5-DA43-8457-B6B927A8D6B3}"/>
                </a:ext>
              </a:extLst>
            </p:cNvPr>
            <p:cNvGrpSpPr/>
            <p:nvPr/>
          </p:nvGrpSpPr>
          <p:grpSpPr>
            <a:xfrm>
              <a:off x="144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1EBF267-58D0-DC48-B95A-FA95B7F12F8E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921D41D-135E-2A47-B93A-017B29FBF7A5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9A26CB7-CA79-1640-B0F7-13912316D43A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09777FD-929B-4F49-8FCE-9A0A23571787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A13AD29-3FE5-2C45-A058-1EE72C199E77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8BB6BAE-F18C-AD4F-A5D4-FD550DB7BFC8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69A7738F-362E-4745-B689-615741F22AA9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BB2F873D-0A7A-4948-BEA0-89AFD8C87623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66B139F-53D6-CA4E-B0B8-4F8DCEC053C5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DE3598EF-DC8E-4042-97C0-24104FD14942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2213B01-AFB6-3B40-B718-C5A8D59FFBE2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01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88000" bIns="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720000" y="4716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D79A4D-A42E-4F4B-B044-4C79DF6B0C93}"/>
              </a:ext>
            </a:extLst>
          </p:cNvPr>
          <p:cNvSpPr txBox="1"/>
          <p:nvPr/>
        </p:nvSpPr>
        <p:spPr>
          <a:xfrm>
            <a:off x="5849655" y="6526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F6388CB-D7AE-E543-BDED-6C814B6D1578}"/>
              </a:ext>
            </a:extLst>
          </p:cNvPr>
          <p:cNvGrpSpPr/>
          <p:nvPr/>
        </p:nvGrpSpPr>
        <p:grpSpPr>
          <a:xfrm>
            <a:off x="247304" y="237836"/>
            <a:ext cx="10378742" cy="3182164"/>
            <a:chOff x="247304" y="237836"/>
            <a:chExt cx="10378742" cy="31821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52C4675-7020-544E-8D92-29F00B27D4F3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DABE730-EB4C-664E-9D87-55BFAF4D5931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4E6443D-A137-B94F-999B-E0921FD81DB3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521386E-1B09-D749-8D80-3FB71830B293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627A0D54-1E6C-AF44-A870-682F3F8F89D5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D525071-E829-444A-AC46-7C4190F592FC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EAB64D63-AD02-B542-ABC6-BC9961518258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894A6C58-DC99-7241-AAE3-C73AD58B9779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E76883D2-9B49-2044-AB25-E7B757BE7AEC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CEB2F323-80F0-1D45-A85F-FDC5A4C0940F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EEA4935E-5B3B-1B41-841F-2801B59B04E0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76CF14DC-6A84-3E4D-82EF-D3CAB052406B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1619647-8483-2C46-9535-3B3E9CA331D3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61F998D7-C7DF-0342-AD80-07727FED85BC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DCE5C042-9B85-FE45-988A-A552A247FBC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39DC8C9E-0539-AA4F-B598-02E86D9B8726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5A596C44-E5BF-9148-BF9D-7347BF462543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61C877F8-0A1A-024E-9D52-67736A0770ED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BB4C268-0F1F-9D4C-AF98-98FB8899735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700773F-68FC-8D48-A508-8528B338CDAC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0FCE1E84-37FA-7D41-8EE2-A36A08732916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9906128C-202D-7147-A78D-345BD32DB6F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0E4B2A18-E6B6-B74C-8879-3FD7E49F6B69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D85FB2FD-1185-E548-B5B7-328E3F3982EA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6EFC2F5D-FCCC-B344-927F-C3607BAEC4DE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CE417EA4-640E-7E40-81A2-FD737C95F774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7B083A4A-DC39-A240-8872-053E89EE045F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CCF59F6-351D-C248-878A-5E1D4840FD59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CD1C77F-BFF4-5048-BF8C-4D4B480EB58E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FA720CC0-CC87-4440-B30B-F092A8B32C4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879E3173-504B-834A-8372-36C8FAD2581D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C5BDF09E-1F1C-F141-8B2D-B818A33CA9F9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B803BC0-4D98-A747-838B-3B64AB47BE7E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35F7BC9D-6BCD-904E-B4CB-9D6E5A104A26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E30E4029-ABB6-1646-9F00-DE6C39404CDC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35CE726-9950-5144-AADF-1F0CE2D6ED58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BD933715-8F19-C54E-A4E0-AF28C1FE8223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BC1E3F5-8BAC-CC42-87EE-BE7F27F7879C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B14964B-D363-1448-BBA4-FC6FF8C3DC37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15971E28-FD3B-AD41-A767-D22DFA4935C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E39BDC23-AC2D-FE4E-BF9C-F869F1F31CED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A5BC521D-1B63-614C-8EAC-E3EC50C69E7B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E7337183-C870-B84D-B2AB-6FBB81FFF3C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07E55CC-7B25-AC4E-8B88-12F7DFF74B92}"/>
                </a:ext>
              </a:extLst>
            </p:cNvPr>
            <p:cNvGrpSpPr/>
            <p:nvPr/>
          </p:nvGrpSpPr>
          <p:grpSpPr>
            <a:xfrm>
              <a:off x="1602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6BCB348-960A-3C4B-91E3-3785B15C31BF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68CA158-0AF5-E44F-9B41-BE96A98D57E0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4BBFCC6-E829-7642-8FB0-000AAE1B2BF6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3285BA97-78F2-E446-BC65-34A887C94CAB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83EC32A-24C1-774C-BE9E-2480D5FF279C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FA00344-D9DC-7348-B95F-46C327EE5355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8157B2E-8D8C-CE4F-8DA3-0A9FDCCA723A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1C17BDDD-4134-FA4F-BD4A-8E06F4F37067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800B7343-7D91-2A48-9618-3AC7453DB6AC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F2E97C2-328E-974A-84C3-99BA499AADD1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AEF21E89-836E-084B-A869-21C2AB1674D6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951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9B93BF-7DB6-E04F-939B-D32F054F5485}"/>
              </a:ext>
            </a:extLst>
          </p:cNvPr>
          <p:cNvGrpSpPr/>
          <p:nvPr/>
        </p:nvGrpSpPr>
        <p:grpSpPr>
          <a:xfrm>
            <a:off x="247304" y="237836"/>
            <a:ext cx="10378742" cy="2987103"/>
            <a:chOff x="247304" y="237836"/>
            <a:chExt cx="10378742" cy="2987103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017466C-DE30-5C4A-A518-BF50B2B8E0F9}"/>
                </a:ext>
              </a:extLst>
            </p:cNvPr>
            <p:cNvSpPr txBox="1"/>
            <p:nvPr/>
          </p:nvSpPr>
          <p:spPr>
            <a:xfrm>
              <a:off x="4112168" y="832228"/>
              <a:ext cx="4866165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pass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9B1273F-7C68-2749-A933-2E52980DA93C}"/>
                </a:ext>
              </a:extLst>
            </p:cNvPr>
            <p:cNvSpPr txBox="1"/>
            <p:nvPr/>
          </p:nvSpPr>
          <p:spPr>
            <a:xfrm>
              <a:off x="4121978" y="1417140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2F301064-4464-DC4B-8BFA-17170436751A}"/>
                </a:ext>
              </a:extLst>
            </p:cNvPr>
            <p:cNvSpPr txBox="1"/>
            <p:nvPr/>
          </p:nvSpPr>
          <p:spPr>
            <a:xfrm>
              <a:off x="7994207" y="1417141"/>
              <a:ext cx="984124" cy="4924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Right Arrow 264">
              <a:extLst>
                <a:ext uri="{FF2B5EF4-FFF2-40B4-BE49-F238E27FC236}">
                  <a16:creationId xmlns:a16="http://schemas.microsoft.com/office/drawing/2014/main" id="{8E7EB67B-E2B1-0C4D-8050-B4F9F3D658C0}"/>
                </a:ext>
              </a:extLst>
            </p:cNvPr>
            <p:cNvSpPr/>
            <p:nvPr/>
          </p:nvSpPr>
          <p:spPr>
            <a:xfrm>
              <a:off x="5219587" y="1527445"/>
              <a:ext cx="2692379" cy="15345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C627176-A774-1A48-97B9-A479EB277DEA}"/>
                </a:ext>
              </a:extLst>
            </p:cNvPr>
            <p:cNvGrpSpPr/>
            <p:nvPr/>
          </p:nvGrpSpPr>
          <p:grpSpPr>
            <a:xfrm>
              <a:off x="9244399" y="915956"/>
              <a:ext cx="1381647" cy="1121177"/>
              <a:chOff x="9871513" y="1096840"/>
              <a:chExt cx="1948502" cy="163675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3CF1BF1-F851-E44D-BF58-0BAFD7DF9B0B}"/>
                  </a:ext>
                </a:extLst>
              </p:cNvPr>
              <p:cNvGrpSpPr/>
              <p:nvPr/>
            </p:nvGrpSpPr>
            <p:grpSpPr>
              <a:xfrm>
                <a:off x="9871513" y="184091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5BD5817-DDB7-CA45-B5E7-B65CFEB5D8EB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𝒩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CB2F2AE-8CE0-B743-8B4E-67C04C30CECD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𝒪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49261FD-7E55-CA46-8334-8B4611AFCA94}"/>
                  </a:ext>
                </a:extLst>
              </p:cNvPr>
              <p:cNvGrpSpPr/>
              <p:nvPr/>
            </p:nvGrpSpPr>
            <p:grpSpPr>
              <a:xfrm>
                <a:off x="9871513" y="1096840"/>
                <a:ext cx="1948502" cy="892686"/>
                <a:chOff x="9871513" y="1840910"/>
                <a:chExt cx="1948502" cy="892686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3DFCC5C-AA3C-174B-AC2D-5E336DA515A2}"/>
                    </a:ext>
                  </a:extLst>
                </p:cNvPr>
                <p:cNvSpPr/>
                <p:nvPr/>
              </p:nvSpPr>
              <p:spPr>
                <a:xfrm>
                  <a:off x="9871513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E8E20C86-D5D6-4F4E-86E0-DAFDC75E91D2}"/>
                    </a:ext>
                  </a:extLst>
                </p:cNvPr>
                <p:cNvSpPr/>
                <p:nvPr/>
              </p:nvSpPr>
              <p:spPr>
                <a:xfrm>
                  <a:off x="10845764" y="184091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88ADFF41-1BDD-4B42-8B6F-63E15AC5257D}"/>
                </a:ext>
              </a:extLst>
            </p:cNvPr>
            <p:cNvGrpSpPr/>
            <p:nvPr/>
          </p:nvGrpSpPr>
          <p:grpSpPr>
            <a:xfrm>
              <a:off x="247304" y="237836"/>
              <a:ext cx="3636226" cy="2987103"/>
              <a:chOff x="753802" y="1115826"/>
              <a:chExt cx="4859999" cy="3966342"/>
            </a:xfrm>
          </p:grpSpPr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747491FF-7F6A-8740-89D0-6E640060F3A5}"/>
                  </a:ext>
                </a:extLst>
              </p:cNvPr>
              <p:cNvGrpSpPr/>
              <p:nvPr/>
            </p:nvGrpSpPr>
            <p:grpSpPr>
              <a:xfrm>
                <a:off x="75380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90E8EEC5-C027-524F-9F54-E1A5036A8EDD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A421DB19-1CD9-684E-BCB9-2E4C6BE2611D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0A7D8CF5-C8EF-5143-B04D-8F0097683D95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B4558F8B-CEEC-7E40-9A73-D6335FCD4CBA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B5FA352C-1CF1-CA4E-8685-DF0FE2605555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F9719AE2-A41E-AD4E-90E1-E50856477D31}"/>
                  </a:ext>
                </a:extLst>
              </p:cNvPr>
              <p:cNvGrpSpPr/>
              <p:nvPr/>
            </p:nvGrpSpPr>
            <p:grpSpPr>
              <a:xfrm>
                <a:off x="172046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827093C2-4955-044D-97F0-7289F880DB06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2293AA9A-CD6A-2141-8D3A-5A493B97A05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2300665E-51CD-BD4D-89A7-E0250A8C7769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42217348-26C6-644C-99D7-241F5AB87CF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3FF9AA2-1A38-BF4A-8CBC-A063417EFCF9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7DF1672B-7110-5D4D-94CA-4E4ABFEFB47A}"/>
                  </a:ext>
                </a:extLst>
              </p:cNvPr>
              <p:cNvGrpSpPr/>
              <p:nvPr/>
            </p:nvGrpSpPr>
            <p:grpSpPr>
              <a:xfrm>
                <a:off x="2691041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0BAA2B6E-8E96-8E4B-8F81-F0615C317BB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06775A5-1A18-9D4B-8AEF-304DBB01D72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F844A815-B86E-A44C-85AE-EAA1A3F551C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F8E1691E-7163-3445-8CD8-132512CC265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5359C2DA-3D1E-3045-B66B-5261946B9D0E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53F07A4F-D9BF-934B-B0F1-D7BBFF53A4FE}"/>
                  </a:ext>
                </a:extLst>
              </p:cNvPr>
              <p:cNvGrpSpPr/>
              <p:nvPr/>
            </p:nvGrpSpPr>
            <p:grpSpPr>
              <a:xfrm>
                <a:off x="3661372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F28C3D11-74B1-184A-A373-DEF077B39272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2ED8F87F-DEDD-F041-8F20-916CAEB44B4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823AFF6-A7AF-A544-B8DE-CB9C401FCB99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8B125497-42D6-E941-B94D-29FD86D8B52E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0075C61-B763-9045-A154-812C79A8FBCF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D34CD187-AE7D-C44C-AF84-FA66ED6B8A2A}"/>
                  </a:ext>
                </a:extLst>
              </p:cNvPr>
              <p:cNvGrpSpPr/>
              <p:nvPr/>
            </p:nvGrpSpPr>
            <p:grpSpPr>
              <a:xfrm>
                <a:off x="4639547" y="1115826"/>
                <a:ext cx="974254" cy="3966342"/>
                <a:chOff x="753802" y="1115826"/>
                <a:chExt cx="974254" cy="3966342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E44A2D83-4E84-1146-9860-924179F4A99B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F194B9F0-1D84-EB41-A958-C993BCAAAD78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3C346B31-00E8-AA4D-A9A2-929F5CD9135F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B664DDF6-0B56-E04F-98D8-51C309A98BF5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4A0B4704-D917-0049-8C94-607B9A318546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en-US" sz="3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53B7195-9316-BC47-8E91-58AC19216FA5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302AC42-259E-EC48-93C0-2FB36779F123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2D1FB4BC-81D8-D549-9D2E-297C0643B9CA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D955B3F2-B3A2-9048-BA34-9E0653F79F41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7952D66D-6A98-BB49-9143-A9B2C06D069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BEC8EF1E-FCF8-1242-9F64-CDA91A9A3B35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4F2E89CB-0287-C748-825A-5C061A3283DE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59881E49-93D6-444D-9D93-F895528FB842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031913B-8522-8D4A-808F-234FD8E70B07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315EACFB-92F2-8743-B3AB-D8D22A845B09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7206A961-6BAC-4446-AEA3-25FC0415485D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1ED9A3E4-58D9-6C4F-8B7E-E405E3326D0B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D34CAE63-DDE9-1B4D-A60A-0A50945FC2C2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87E5447-57BD-F545-81F8-2D5CF962436D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E89D4120-8DB7-C148-9B33-372838267080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71877C42-6DA7-F143-B6CC-636457CADC95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1DD9663-48FC-6444-8C09-EC0D8961E85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085B7A33-74FE-8B4C-B025-99A5656DAECF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12323395-5688-6848-A652-93C437C4842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C7FE59C-4D17-8F4E-89BC-37C6427C9F23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36D07B1B-C22B-AA42-A057-85A8040E61C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6E571331-6715-BD40-895E-DBB957A33092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70961FEF-EDE8-4348-A26A-5E90BF76F356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14B56100-5D54-2E46-A8D6-8C38F2FCEF5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D36F6768-D9D4-AB40-9A0D-EFDF995DCB6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AD4080F4-F1C6-5C4C-9E9A-CCF4CBB24B37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93648730-5715-6A4C-B520-677CFC459161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A4A06CC6-34B7-5142-9523-1E6806E2CCB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2734FD05-DA9C-6546-B11A-B6BA38A9CB97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8D73E822-9424-894D-90C9-98B09D04F6E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BC4DF7F-F0CE-9841-B1BE-4551C6F4BDED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947D8DC-C8AA-F149-953F-BB52BB7F7CED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A365C13-4C20-CC43-AD66-80439009F033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EB07404-4C19-0E47-88D6-981A81B4C6DB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BBA9B4E-E334-6147-813E-9F3D15B54A65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0FADAE4-F29F-B642-B4E9-47620AD699F0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1A78C16-E0FF-BF48-AC23-66D70656221D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E287B03-DDBB-294F-92E1-5B90991C54E8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C0832B6-11BF-2D49-931D-C23C39F21043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ABAEC02F-F1D8-914C-9C9F-B6598C8C0EE0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7584362-5E1C-9343-9F93-614A99E96024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29CB61B-B3AD-E54F-8EB3-F4F7CAED5446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105F4397-4830-8943-B3D6-C9166A9866F1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BF7F416-2F0F-3547-9623-F3C066E09A2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BD91E23F-B2D5-E647-BA78-F4A9D07D0DA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B055903-B049-BC45-A427-ECB633C1C005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CFFB15A-0AD9-1C41-903B-9D3E00E083AB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5902ACE-A49C-5E4C-B5C8-2278B1D4ABE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9B5AE7C8-CA66-F64E-ACCA-C92792A8D3CF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937BCC91-4ECD-CE4B-9B18-F5C34D7F605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725DC16-AA8E-884F-A93F-12DE3385E1F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3E29515-A1FA-8043-B2F7-F3EB443ECC93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8B4C255-81D3-4642-96EC-59D00AD470CA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580BE8EE-C5A6-5247-A277-E08369BC368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0774F23F-7183-CB48-A90C-A8B22519D451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3F3F9AB-BB6E-9E42-AB71-C8AF7AAD7B30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3AF00E6F-3030-1D40-A949-962DF2C1E1E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612B0F5-8E88-704E-B770-57F658024282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896C6403-C94B-7949-83D6-F403870A7479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4182B05-424C-2E49-913D-3DF9A07E7B07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1D5C483-72F7-9845-B911-28A8A76968FE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16003DE8-391E-5045-AAC5-B580776BCFDC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084156E-4620-5645-83D1-904B139F4DCF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19B2EABB-4ACF-CD43-9F1F-559991D85BC7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E9A03CB-5FAD-BD43-A51D-8E3345C128B4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66819342-4675-A94D-8669-8C9B82C56966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16BBC110-D8E2-D144-8249-6AFFAD3FC38B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ACF8ECE-9F74-8A46-9DEB-E1FCD6831B55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CEC0CA94-7DDE-1643-AAFE-6FE3D4D19B01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D3C2510-A6A5-1646-90FF-DBDBF8EF85A2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545E4270-97F3-DE41-AE78-BA769809A10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A8F5A66-0A01-854A-B345-C5187B396A1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6C6CE84-2140-DF42-B250-4103C6A9456B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A9F536E3-2656-514D-8F13-BDD17FB57EDE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3989B09B-624C-4C49-999B-0DE1B6F79414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0DC7F30-6D63-DC43-91E2-EBD3F5179536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3DEF71C-5857-8744-86AC-53054AB8EB96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59F3C90-0084-0B46-9495-044B9ADA79DB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0631946-9665-EF44-B9EB-E42E6EAC7ADA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0F5E07-573F-2F4F-A3EE-05BDDD38F9CF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CDE4B4A-06B4-2641-85EB-14796A4D11E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E5A8847-1B2A-114E-B7F5-F09D6FC31289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1F60C07-3BB6-2848-A662-F136666D364F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5209491-4FB5-F54D-970A-E972C9CA2D95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8250054-D061-264C-B824-A1CCAD13D014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D6F3AED-0221-EF4D-825A-974ADD8A459C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B07243B-BD3A-FA49-9F72-7923622A6F72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2451EBB-76B5-5C4C-938A-4D111A538EC7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5E03D06-9008-1644-9170-7AB13D68A3C4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AD3016A-AEE7-1147-AE92-B3204233331C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0BEBEDF-057D-1347-95D8-ABEE307ED4A1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4662731C-8AD5-144A-A5D8-60BB695C3DD9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69CDF52-FC98-B04C-B3BE-5BE8DF1367B5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761F9A54-80AB-7548-9B8A-464170F41E8D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0704F18-51F4-E744-9B35-8C188C211701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ADD8012-6F4F-0041-B3C2-2E8657ADD5F8}"/>
              </a:ext>
            </a:extLst>
          </p:cNvPr>
          <p:cNvSpPr txBox="1"/>
          <p:nvPr/>
        </p:nvSpPr>
        <p:spPr>
          <a:xfrm>
            <a:off x="4015582" y="5241513"/>
            <a:ext cx="2663010" cy="8925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&amp; external padding</a:t>
            </a:r>
          </a:p>
        </p:txBody>
      </p:sp>
    </p:spTree>
    <p:extLst>
      <p:ext uri="{BB962C8B-B14F-4D97-AF65-F5344CB8AC3E}">
        <p14:creationId xmlns:p14="http://schemas.microsoft.com/office/powerpoint/2010/main" val="18807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830B02-059E-D44C-B366-DDC5498FD0C5}"/>
              </a:ext>
            </a:extLst>
          </p:cNvPr>
          <p:cNvGrpSpPr/>
          <p:nvPr/>
        </p:nvGrpSpPr>
        <p:grpSpPr>
          <a:xfrm>
            <a:off x="137172" y="21444"/>
            <a:ext cx="10488874" cy="3203495"/>
            <a:chOff x="137172" y="21444"/>
            <a:chExt cx="10488874" cy="32034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9B93BF-7DB6-E04F-939B-D32F054F5485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017466C-DE30-5C4A-A518-BF50B2B8E0F9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99B1273F-7C68-2749-A933-2E52980DA93C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2F301064-4464-DC4B-8BFA-17170436751A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Right Arrow 264">
                <a:extLst>
                  <a:ext uri="{FF2B5EF4-FFF2-40B4-BE49-F238E27FC236}">
                    <a16:creationId xmlns:a16="http://schemas.microsoft.com/office/drawing/2014/main" id="{8E7EB67B-E2B1-0C4D-8050-B4F9F3D658C0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C627176-A774-1A48-97B9-A479EB277DEA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93CF1BF1-F851-E44D-BF58-0BAFD7DF9B0B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55BD5817-DDB7-CA45-B5E7-B65CFEB5D8EB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8CB2F2AE-8CE0-B743-8B4E-67C04C30CECD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E49261FD-7E55-CA46-8334-8B4611AFCA94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53DFCC5C-AA3C-174B-AC2D-5E336DA515A2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E8E20C86-D5D6-4F4E-86E0-DAFDC75E91D2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88ADFF41-1BDD-4B42-8B6F-63E15AC5257D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289" name="Group 288">
                  <a:extLst>
                    <a:ext uri="{FF2B5EF4-FFF2-40B4-BE49-F238E27FC236}">
                      <a16:creationId xmlns:a16="http://schemas.microsoft.com/office/drawing/2014/main" id="{747491FF-7F6A-8740-89D0-6E640060F3A5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90E8EEC5-C027-524F-9F54-E1A5036A8EDD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A421DB19-1CD9-684E-BCB9-2E4C6BE2611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0A7D8CF5-C8EF-5143-B04D-8F0097683D9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B4558F8B-CEEC-7E40-9A73-D6335FCD4CBA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B5FA352C-1CF1-CA4E-8685-DF0FE2605555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F9719AE2-A41E-AD4E-90E1-E50856477D31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827093C2-4955-044D-97F0-7289F880DB06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2293AA9A-CD6A-2141-8D3A-5A493B97A05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2300665E-51CD-BD4D-89A7-E0250A8C7769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42217348-26C6-644C-99D7-241F5AB87CF9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23FF9AA2-1A38-BF4A-8CBC-A063417EFCF9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7DF1672B-7110-5D4D-94CA-4E4ABFEFB47A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0BAA2B6E-8E96-8E4B-8F81-F0615C317BB1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706775A5-1A18-9D4B-8AEF-304DBB01D72E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F844A815-B86E-A44C-85AE-EAA1A3F551C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F8E1691E-7163-3445-8CD8-132512CC265F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5359C2DA-3D1E-3045-B66B-5261946B9D0E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53F07A4F-D9BF-934B-B0F1-D7BBFF53A4FE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F28C3D11-74B1-184A-A373-DEF077B39272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ED8F87F-DEDD-F041-8F20-916CAEB44B4E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823AFF6-A7AF-A544-B8DE-CB9C401FCB99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8B125497-42D6-E941-B94D-29FD86D8B52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10075C61-B763-9045-A154-812C79A8FBC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D34CD187-AE7D-C44C-AF84-FA66ED6B8A2A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E44A2D83-4E84-1146-9860-924179F4A99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F194B9F0-1D84-EB41-A958-C993BCAAAD7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3C346B31-00E8-AA4D-A9A2-929F5CD9135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B664DDF6-0B56-E04F-98D8-51C309A98BF5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4A0B4704-D917-0049-8C94-607B9A318546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636464E-8638-9E40-9EA7-D013AC56C165}"/>
                </a:ext>
              </a:extLst>
            </p:cNvPr>
            <p:cNvGrpSpPr/>
            <p:nvPr/>
          </p:nvGrpSpPr>
          <p:grpSpPr>
            <a:xfrm>
              <a:off x="137172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036C294-C45D-D14F-BAD6-D068E6659829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A67E07F-CC5E-864A-85F0-F515B05ABD47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D69C9D5-7378-4E4C-BB2F-FC3C360AA32F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CD104E18-FAD4-DB48-B4C4-948A8019944A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3012D10-344E-BB4F-BD1B-1560F6BAA994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B310C56-958F-ED40-B01E-08190AAF2BD2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50EB0D1D-1056-4C41-81B0-FC378911E86B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DC653AC-4461-564D-AB99-E09765828596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95B2384-0DD6-AD41-9D73-C78BF84994B2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ECE4419-3FD1-C34D-8F2E-B018C06DEFFA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CBCA627-15D6-A643-B8B6-0C206D940E7F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FD21F1E-FC15-3048-A483-6AF301A508A7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3B1DA50-C7CB-394C-AA8A-66D3942AB58F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06595C5-62FB-CC4B-A33B-51E36E355090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D15C245-530D-AA40-A4EC-81F534E79254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F2C8D02-1C9B-FA46-80ED-F3ED8A0CB780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085A95A-4936-FB46-BCF2-6F85BF1241C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D30908E-854A-9249-B6D3-35A7FF705615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9A43102-1C04-CB46-AEEE-202BDE68319E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4CE5DDF1-64D9-CF4D-B69B-12C33A1C6773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885FABF-8901-2B42-BF47-F1ADD61ECBE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0DC7174-F1B6-7744-B923-3DB69803CA72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A468C9E-B186-A645-8793-C260D7C6DDF4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6D010829-0B9E-6842-85EA-8CF37A3425CC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41033810-DD9C-8B4B-9ACE-B5CB4A6B2764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69DED91-C670-2B49-8745-BD77CA18F569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49B9CE80-0671-304E-82D3-3FFD3E374215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6FE80AD-A3CA-B94E-BC19-531232C40034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1F3840B1-B5BB-F647-A907-FAEDD769F63B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787D697D-A255-DC4A-B05D-AF669276B60A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AE429E8A-FE54-A443-9721-9FA68DDBE1A3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6F7D510-1D5B-E341-A104-A760672F35B0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2EEFF855-EAED-0A49-97E9-0DB026AE322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31BF082-D719-2945-9649-DEC6D5B85465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CCECF1E-E385-CA48-B0EC-DA4F6DFED60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7600393-4175-9A40-A842-D82070242366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1D158F7F-E643-C349-A8FB-FEBBDA1FAEE7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14EAEBF-44E5-1545-9A40-C8932AF0E013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2B02AEE-8291-B847-A05C-AA41B15BC92D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93525E10-2803-8D42-BE63-33304E0E58E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90F506B0-9517-DB4F-83B3-3A591BE2E752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D1ADAC1-1E06-A74B-8A17-88418CAF85B6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97EE992-266F-494D-AAF2-8BAE182797A4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B5EDF32-92D5-D84F-85B8-657ABE4059D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14AC74C8-325B-C646-B7B0-167C4A5B3D5A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57700DE9-B6A8-5445-8CE2-9843F339D77B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D5218AB-66AA-3441-A425-FBE2E1D0AF6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A3EAF70C-148C-4243-8051-C8F5D93CC42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3AAA9098-10B5-0341-949D-E590F4F132A5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87063BD-7098-E04A-8BFC-A8EBB993F23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40BF3B8-E0F8-4341-9ED1-902EB2B48720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3C56C6B-638C-0942-93BB-8EC00105C427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211B137-1E89-FA45-AEB1-835E68F109D6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5648CD1-FF10-0643-8A64-5C870B1D62B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383A995-08C6-6A46-BA1C-E435EB411C5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78B0B75-56DF-8B4A-8371-79861202C66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7261EB-0F7A-8F44-8B49-F43A2D6641D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8491524-54E1-4945-A7AF-32EE72BAF4A8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2868610-6CBF-A941-9DBB-335843D8D737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CBEC7E1-1D20-A442-B8F2-2E012B81C18F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F9BFD9B-AF31-F74F-81B1-2B8E2C246BFF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8F83DE3-663B-B949-AFA6-C697E37C5C1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1D05DBF-D28F-EE47-BEAA-FF39F9E52721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85D87BE-4666-094A-95FC-500D7235C174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17B515E-9A8B-0F49-9CD3-97934A308DE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310788B-5EC6-D543-BE14-D7EAB69252C0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04DFE8E-4B23-4E47-9E1E-8B72008347FF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309C7B9-5CDF-F549-B36B-771D095211EF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A0BF472-D686-AB40-B25F-4D2D92211011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8C9E6CB-9D3C-D44C-B8E1-921F01175FB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37D5095-ADDB-3645-B003-24265A755400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846D1FB-EC82-0944-9666-DC45DCFEB35C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C985313-4FEC-0849-B4E4-F84035151480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5FCFD54-EA58-2742-A7E8-2F8FF14FD162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9D90B67E-6C49-7840-98C3-EA6BD30E2809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F30A37B-8B1F-6D4A-AB5F-CE381E36BB30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833C61A-E786-C346-94AF-7DD410533846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BEED020-4EBF-C248-96CE-93FAA301980D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8B791F5-AC6E-B04A-8853-F30DC38B4375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690BD1FD-6A19-0F44-BD56-E44BD9109B49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091A688-9A65-B845-830D-E24287A0D54D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6966900-8000-4C49-8989-AC53A4203D00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9AA6511-9EF4-D149-8762-7CCF62A5639D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32DF02A0-C78C-BF4F-8F42-4DEB2B6FB4F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EAC5EEE-2528-B847-A2A0-4401ADFF7E95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4A9F55C5-4B5D-EA4B-9F4A-C55C4E02EAAF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6046446A-6A7F-7144-B420-9ABBB10AEF1D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BE4297C-9AAA-BC40-9EF6-E81A581069F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FE3CD7D-4F39-D243-95C2-3CA58D18D516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DCBE166-7CEB-E047-B7E6-7BB5A6F2DBE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DEC0949-E2CD-4B46-B387-3FA08B0B3614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B6173E3-C569-E349-B0EC-2AF6BB9F4969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DBC41F1-C74F-764D-8D28-89CA4119A101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6232BA2-5CEA-C34D-A0F1-241CA7AED81C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44D4B7A-5CB4-CE47-A430-75308A00733F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BD54BBA-B18B-1A41-946B-8189265DD32D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E77DCBA-AA3B-EE48-BB5C-F62E632263E1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4DF380C-838A-304D-9DCD-09D4C234C3A5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7BA04A11-9B5A-D042-B365-687FFC61BE85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778CAA0-31DC-8140-888E-32922AB9B410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5165F4A-E325-B749-A986-FA8CD1DDD077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93B7588-2CA3-3549-A711-D820521083B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03EEE927-0737-7E44-BD98-72F39A3986CF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2E41B8-4F76-F04B-9D3B-C221AB046E4D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Right Arrow 214">
            <a:extLst>
              <a:ext uri="{FF2B5EF4-FFF2-40B4-BE49-F238E27FC236}">
                <a16:creationId xmlns:a16="http://schemas.microsoft.com/office/drawing/2014/main" id="{A7601AAE-1380-974E-9B69-974062A77428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350CEE3-FA0E-8D49-81F2-A2577CD2F77F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4CBC84-BF06-234E-95ED-8D50D1C559F9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65634CC-4442-4E46-969F-50578B41293C}"/>
              </a:ext>
            </a:extLst>
          </p:cNvPr>
          <p:cNvGrpSpPr/>
          <p:nvPr/>
        </p:nvGrpSpPr>
        <p:grpSpPr>
          <a:xfrm>
            <a:off x="6876000" y="2414819"/>
            <a:ext cx="2340000" cy="2232000"/>
            <a:chOff x="4347421" y="1769456"/>
            <a:chExt cx="2337734" cy="226800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12F7A68B-4D43-A94D-961D-769AA90971CF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F3B2788D-E715-6B4E-84D9-B9F6D04E8F22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4CB8E63-B88E-4D4A-B5E8-06135E160697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E5BD412-1CDB-C344-93D3-8C75E475FDE3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7271AFF-72F9-B243-8E9F-DE79879E012D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A00D3E9-A76E-FB4B-BD37-0D9F1E32F156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658036C-C0A3-CE40-AA2E-ED64EC2AE19F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95AA0B9-F774-D044-A1EF-71022D2441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A81E25D-9928-3741-8624-A42BC07EF544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39001F4-C927-8340-8B29-0A193836D71E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2" name="Rounded Rectangle 231">
              <a:extLst>
                <a:ext uri="{FF2B5EF4-FFF2-40B4-BE49-F238E27FC236}">
                  <a16:creationId xmlns:a16="http://schemas.microsoft.com/office/drawing/2014/main" id="{2AA63D12-FF16-AC4B-8816-9AB63F105ADC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4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830B02-059E-D44C-B366-DDC5498FD0C5}"/>
              </a:ext>
            </a:extLst>
          </p:cNvPr>
          <p:cNvGrpSpPr/>
          <p:nvPr/>
        </p:nvGrpSpPr>
        <p:grpSpPr>
          <a:xfrm>
            <a:off x="137172" y="21444"/>
            <a:ext cx="10488874" cy="3203495"/>
            <a:chOff x="137172" y="21444"/>
            <a:chExt cx="10488874" cy="32034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9B93BF-7DB6-E04F-939B-D32F054F5485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017466C-DE30-5C4A-A518-BF50B2B8E0F9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99B1273F-7C68-2749-A933-2E52980DA93C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2F301064-4464-DC4B-8BFA-17170436751A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Right Arrow 264">
                <a:extLst>
                  <a:ext uri="{FF2B5EF4-FFF2-40B4-BE49-F238E27FC236}">
                    <a16:creationId xmlns:a16="http://schemas.microsoft.com/office/drawing/2014/main" id="{8E7EB67B-E2B1-0C4D-8050-B4F9F3D658C0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C627176-A774-1A48-97B9-A479EB277DEA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93CF1BF1-F851-E44D-BF58-0BAFD7DF9B0B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55BD5817-DDB7-CA45-B5E7-B65CFEB5D8EB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8CB2F2AE-8CE0-B743-8B4E-67C04C30CECD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E49261FD-7E55-CA46-8334-8B4611AFCA94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53DFCC5C-AA3C-174B-AC2D-5E336DA515A2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E8E20C86-D5D6-4F4E-86E0-DAFDC75E91D2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88ADFF41-1BDD-4B42-8B6F-63E15AC5257D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289" name="Group 288">
                  <a:extLst>
                    <a:ext uri="{FF2B5EF4-FFF2-40B4-BE49-F238E27FC236}">
                      <a16:creationId xmlns:a16="http://schemas.microsoft.com/office/drawing/2014/main" id="{747491FF-7F6A-8740-89D0-6E640060F3A5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90E8EEC5-C027-524F-9F54-E1A5036A8EDD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A421DB19-1CD9-684E-BCB9-2E4C6BE2611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0A7D8CF5-C8EF-5143-B04D-8F0097683D9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B4558F8B-CEEC-7E40-9A73-D6335FCD4CBA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B5FA352C-1CF1-CA4E-8685-DF0FE2605555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F9719AE2-A41E-AD4E-90E1-E50856477D31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827093C2-4955-044D-97F0-7289F880DB06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2293AA9A-CD6A-2141-8D3A-5A493B97A05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2300665E-51CD-BD4D-89A7-E0250A8C7769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42217348-26C6-644C-99D7-241F5AB87CF9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23FF9AA2-1A38-BF4A-8CBC-A063417EFCF9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7DF1672B-7110-5D4D-94CA-4E4ABFEFB47A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0BAA2B6E-8E96-8E4B-8F81-F0615C317BB1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706775A5-1A18-9D4B-8AEF-304DBB01D72E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F844A815-B86E-A44C-85AE-EAA1A3F551C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F8E1691E-7163-3445-8CD8-132512CC265F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5359C2DA-3D1E-3045-B66B-5261946B9D0E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53F07A4F-D9BF-934B-B0F1-D7BBFF53A4FE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F28C3D11-74B1-184A-A373-DEF077B39272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ED8F87F-DEDD-F041-8F20-916CAEB44B4E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823AFF6-A7AF-A544-B8DE-CB9C401FCB99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8B125497-42D6-E941-B94D-29FD86D8B52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10075C61-B763-9045-A154-812C79A8FBC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D34CD187-AE7D-C44C-AF84-FA66ED6B8A2A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E44A2D83-4E84-1146-9860-924179F4A99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F194B9F0-1D84-EB41-A958-C993BCAAAD7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3C346B31-00E8-AA4D-A9A2-929F5CD9135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B664DDF6-0B56-E04F-98D8-51C309A98BF5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4A0B4704-D917-0049-8C94-607B9A318546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636464E-8638-9E40-9EA7-D013AC56C165}"/>
                </a:ext>
              </a:extLst>
            </p:cNvPr>
            <p:cNvGrpSpPr/>
            <p:nvPr/>
          </p:nvGrpSpPr>
          <p:grpSpPr>
            <a:xfrm>
              <a:off x="137172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036C294-C45D-D14F-BAD6-D068E6659829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A67E07F-CC5E-864A-85F0-F515B05ABD47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D69C9D5-7378-4E4C-BB2F-FC3C360AA32F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CD104E18-FAD4-DB48-B4C4-948A8019944A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3012D10-344E-BB4F-BD1B-1560F6BAA994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B310C56-958F-ED40-B01E-08190AAF2BD2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50EB0D1D-1056-4C41-81B0-FC378911E86B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DC653AC-4461-564D-AB99-E09765828596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95B2384-0DD6-AD41-9D73-C78BF84994B2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ECE4419-3FD1-C34D-8F2E-B018C06DEFFA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CBCA627-15D6-A643-B8B6-0C206D940E7F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83B1AF2-1862-A440-BD98-97B1B244E0F2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1329C6ED-9C78-E34C-9700-6A4894BD58BF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FAC455E7-1103-7546-B55E-97C54224B07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ED2716B-A10F-1347-AD30-2206851E3A71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241EFE2-4A58-3F4E-B2C3-DB05A069AC50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7A891F4D-7AEA-B84A-AD5F-7695C326C47C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892B8DC2-D8B6-0E49-9406-9A81AD0D554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D95469D-58A0-2746-AC4A-8ED1372EEBEA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8F07327E-5F7F-3A46-96F6-C7CF809BF3CB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D9FF2A8-2B53-D74D-B66D-A577C0FFCD72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F231416-F61C-0542-A296-1103FC62FFB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5C9CF8F1-969D-6A4E-935F-2EAB7FA69C6E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3F9C5517-622E-EF4D-9554-6058214E213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D25A2D97-BD4F-D847-8386-A18ACECBB1D3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C45B35B-A2BE-6E45-BAF6-95893E11CD8D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D406D1C6-1016-C746-98DC-6F0EADC5EC2D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AC41EA2C-9DDB-A240-A8AD-59E336992CC8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4A686B75-A3F5-3A4E-8046-4889CC43290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662F4935-8C08-1C49-8781-DBE7839B6597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6FE67B9C-3345-8945-9AC8-0A83D0DBA8A3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828A76B1-3E5A-A048-A87F-A020645AFD7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505A447-27F0-3B46-AA86-A096F122438F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858CD6D3-93EC-B445-81BB-C22E84C61DAD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E9E5921C-8C09-4D4D-B285-5F746CBD3B7B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1B89315-D545-F94C-B8C6-5FA02E9F0485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3824F428-028D-9549-9C96-C95E7862A8D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47DC1746-E477-7E48-9FF2-274D05CD10DA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8148B355-B88C-524A-BD25-25238C6DFD89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214EEBE1-ADF9-3440-8C07-878228F9027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8DF4A15E-94D4-C142-BCCE-76343A716C45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A11852BB-6F02-5B4D-BFF5-840F052B753C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BAA03A2C-0767-8543-8EEA-7E5CE2992E25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0D1B78FB-BC0C-EF41-84BF-838F2077E2BF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7999737C-252A-CF4D-8BA3-8BAE81B24A2B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E744A2B-4984-4044-BBFC-440327C236E6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CAC79B39-4098-0240-BA5C-B5BB173C5836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27BE3B81-1B00-974E-AEDE-793160E1D676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EF75FCA7-0F3C-ED45-B3CE-BDC04F2BA4BE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5285846D-5630-7143-A4ED-7E7327ECD3FE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98B5D90-E99D-724B-AC0A-050CCDC2C01F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BCF7CE68-6107-D74A-B00A-92815371EE7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34D4A26-FA82-1149-BFC4-E22350F0E30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BFEEADD0-830E-F844-A0A9-FF73D4806A7D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FC3C5484-68E7-EE4B-A838-300DDF6CA456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EFA9F32-1B82-E945-8662-BA28BFA9CB7B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FEEC2BE-19FB-0C48-BBD0-CD38A60F3F71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DCF1174-84A8-5B4F-8845-94D65E5E150B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86C79E24-03CC-DC4E-B60E-F3CF8DCEB80F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881DC5C-01E4-4248-BBF7-73153F3F6558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EB19CC6-ABCB-154E-995C-68F1BA742E6C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FEBFD429-6A6B-A445-AF1A-38DDAA9878E8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F1467998-EC57-C046-93CA-069C3B1600F8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C518038-8D65-CE40-9827-4DF7702E1CAF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702D6FE5-8330-D04F-8626-C559FB1779BA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F6F08F28-0985-1840-A4E8-82DFD7065CE3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414D804-265C-5242-A86B-ED7108F985BC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06E78F45-6AAB-6646-880A-05EC1AC6F138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C1192F7-1B8A-8F47-B7F9-6FBAA7B82D89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A18A1FD3-930F-044F-B309-59DE8488F486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B71F461-3B72-B54B-A20A-184330918DEA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320096B1-082F-744F-BC5A-EB5206D2B62E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3303B671-3EBC-A24E-94A5-77590BC72460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F4FF83F1-ADED-9643-BC02-FC6E2B0DEEC6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27B45B24-683F-A84D-AB91-BC6E189E270D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C7EE971B-F215-8240-9870-A818AD25A258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D48E12D5-279F-4547-95C6-B90FEE89B2CC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34D1C5C9-F025-D94F-A1E8-1C93E3D8723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FDD47A52-B245-7041-929F-6CD0094314C5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CD81DCEA-5AA8-3A45-A59A-4A03E8164BF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39D34595-17E5-9746-B9DA-0AA254802BCD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DCC32CB0-0475-D341-A064-A1973FA8C811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086B478-8079-AD4F-B45D-C4ED20D1C1B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21DBFAA3-581A-1D47-8411-A39690F497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8DC29870-353E-FF48-B058-661071BFB00A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BA6FD0F6-3E67-064B-A3B7-B6FFCB2C321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83A8E233-5D72-B244-9325-D12D1BF86E8C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3135F79A-C763-DA4C-A6D1-DBC02269D4FA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68536BF1-603C-404F-9F2A-80A24F366CE8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1FB7B58-1EB1-1F49-9EEC-C37977B6353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384F2A51-750D-C94C-89CD-ADD1E9BF3A9D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3B612774-0113-D64A-9171-E5663B12A2A5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3CEDF6AD-FF47-DC4A-A501-642184A6BD29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3F3919E4-2BF9-204F-953C-276AA0F80BA0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A948D3C0-2DCF-C747-869C-98EE6D93558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B04EC53C-D450-1640-948D-68490DDD089E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C453C4F1-AE22-D245-B141-61CD8EB26692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D77C4F8E-E9E6-FD42-A431-0A4E93CC0F31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E12591E-F905-1940-A6E5-7A3A1AD23E81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0040B64-8561-6249-BB09-14B35B4D6D8B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8FF73B2D-431C-2948-AB92-DDD14EA4092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074B042-AF4F-454A-916E-23558D878D15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56" name="TextBox 355">
            <a:extLst>
              <a:ext uri="{FF2B5EF4-FFF2-40B4-BE49-F238E27FC236}">
                <a16:creationId xmlns:a16="http://schemas.microsoft.com/office/drawing/2014/main" id="{636F78FD-B394-364F-B7D3-72E0896A5BE5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9DFE8968-574C-D04D-9D18-B293493BAC03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Right Arrow 357">
            <a:extLst>
              <a:ext uri="{FF2B5EF4-FFF2-40B4-BE49-F238E27FC236}">
                <a16:creationId xmlns:a16="http://schemas.microsoft.com/office/drawing/2014/main" id="{3A432402-990F-2D40-B902-80C25B05C5FF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49243B0-689B-BD49-AF0E-B3272E3354CB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C5A9479-8FCE-8F40-B60F-F44F3FE36677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4E02C8E6-DB34-9844-A6EA-82896788BDF3}"/>
              </a:ext>
            </a:extLst>
          </p:cNvPr>
          <p:cNvGrpSpPr/>
          <p:nvPr/>
        </p:nvGrpSpPr>
        <p:grpSpPr>
          <a:xfrm>
            <a:off x="7596000" y="2414819"/>
            <a:ext cx="2340000" cy="2232000"/>
            <a:chOff x="4347421" y="1769456"/>
            <a:chExt cx="2337734" cy="2268000"/>
          </a:xfrm>
        </p:grpSpPr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3DA688C3-81EC-ED48-AFAA-B0BE8FC98A2E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620BCE92-6F16-EF49-B281-94278CDA7E86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E38E6B5C-266C-534D-A116-1CA562000DF7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6D0C422-EF35-9440-A90E-304074A2610F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2BD5BAFB-6229-BF42-9949-AC34F381F93E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65BEF6BD-3B86-104C-B31E-D29C3F35573C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CE2734FC-FA93-B04D-A7B1-333AE194C62C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89129769-1A7B-8945-AF64-9897CE395ADB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4A1497E-94CC-094C-B54C-60D358095551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80FC67E4-9CAF-AE46-B0FF-0743316992B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63" name="Rounded Rectangle 362">
              <a:extLst>
                <a:ext uri="{FF2B5EF4-FFF2-40B4-BE49-F238E27FC236}">
                  <a16:creationId xmlns:a16="http://schemas.microsoft.com/office/drawing/2014/main" id="{4EFD5613-32E0-B749-82F7-F580A478B9C5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152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A5F0989-313B-7642-92E2-B6F46F9EC173}"/>
              </a:ext>
            </a:extLst>
          </p:cNvPr>
          <p:cNvGrpSpPr/>
          <p:nvPr/>
        </p:nvGrpSpPr>
        <p:grpSpPr>
          <a:xfrm>
            <a:off x="247304" y="21444"/>
            <a:ext cx="10378742" cy="3203495"/>
            <a:chOff x="247304" y="21444"/>
            <a:chExt cx="10378742" cy="3203495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569D3C68-46CE-A141-A680-1DB0C9AC7D6C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1413E5F-89E3-1148-9D07-82A8FC5DAD17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E46C98F3-391B-BD48-909D-7B02A9BA31CA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77A3885C-03C4-544E-AA7C-2E8B7A241D8C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5" name="Right Arrow 334">
                <a:extLst>
                  <a:ext uri="{FF2B5EF4-FFF2-40B4-BE49-F238E27FC236}">
                    <a16:creationId xmlns:a16="http://schemas.microsoft.com/office/drawing/2014/main" id="{C1B1BB05-B146-E54D-95F8-D1D91833965B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1CD77812-CDA3-2449-ADEC-27F04CAFA007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5827DC34-B7C3-834B-9884-86CF41D11052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1C4E44B2-9CC6-7848-9AEE-0474A8249FDE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5995B23B-46D9-EF4E-9B8C-A85485100948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BFE3F714-615C-5B4D-8E9C-46D72F6C2695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634BEDC3-A9DF-6540-B4F8-F2EEAABC9F8F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ABFBA121-A94C-9D46-AF98-01E09D1585F6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07EF0F8E-36D9-AA48-8491-91C4DE47EDC9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B863D18D-35B7-CD44-B4CB-28A579420714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10DB417D-4449-B54D-A6B9-57338DCC71F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25D35CA6-734B-2443-9B9B-5079B345E3F5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847B9563-A5BA-694C-A20F-89F30F5178C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A8CEA5F1-4D3A-FD41-90E1-E01B74E78071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ABE88200-390F-C941-B4D7-2114BA0861C6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037B8880-8F5B-214D-872A-DF8600BA27EA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C6FBEC54-48DB-0A40-A7B7-7FC5E5BC924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B0D47E6E-D431-9044-8244-B3CFA69E4660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4311382A-FE1F-0248-9645-21EA7B0D1E5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97E3BC27-ADF0-2146-A9F5-DFACB62F6041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9D809502-2FB6-B54A-BF63-F059DE1623E8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C0FBA348-E094-5B44-8D71-FC459EC2D330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B0B9790A-21C2-CB43-92AD-717E92496FC0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FE4674D6-4E0C-2B4D-B6CD-A65AAD69ACE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21E2FB3D-C3E2-5B44-BC1D-048A902BAE18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FFB6E94E-454F-184F-857A-9DBAC6FCC743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036AC191-EEA7-EC47-AD9D-67356004C90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3900AFD9-FA7C-FC49-9F8C-E1F6DB008BCE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3499F83D-3E7D-4E48-BA3E-30243A543731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D5E38307-793C-C147-9465-468DE40BADAD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053E501F-6A85-F24D-A8F5-6E62AC5A9E7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CC09E59E-3EB8-704E-B6EB-EDDB892003D4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F104BC8D-5831-F949-89A8-47CDE508F9E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29781B37-B058-D648-ACB5-898C199A0686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698C5524-0D0A-054C-841D-53103D5AB3E7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1D64B7C9-E62B-134F-A827-B83E106BEE86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C3AF2984-F1C7-2D4E-BC3B-15E45DDC1D78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EC9A0F6A-0D22-5C4D-9451-A49DFD426D4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73AC0620-94B3-DF4E-92E0-F62B2925D426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86F73A99-25C0-0E49-AD93-A26D2B5CBB6C}"/>
                </a:ext>
              </a:extLst>
            </p:cNvPr>
            <p:cNvGrpSpPr/>
            <p:nvPr/>
          </p:nvGrpSpPr>
          <p:grpSpPr>
            <a:xfrm>
              <a:off x="1602000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EE66C7AB-BC06-FD4C-94D1-B4D3EF9428B6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4A9E926E-83D2-C64B-813C-BE5848382ECE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ADDFFC50-83E0-8648-8EBB-2B4D036D9BB6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8D626102-D478-3E4C-A189-4500B45D2CD0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19A8038B-5A1A-5045-839E-17E174344F8C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FE0CD744-6B1E-5442-A78B-35F365607090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1509B0FC-B273-364F-B396-AA633D5F66BE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FB33BE02-FA72-DE43-8972-395D834E905E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06C7A1B5-B635-AE4B-94C5-0D6FD255F576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360AADD2-00EF-9D41-A598-B5434923CBD9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6" name="Rounded Rectangle 375">
                <a:extLst>
                  <a:ext uri="{FF2B5EF4-FFF2-40B4-BE49-F238E27FC236}">
                    <a16:creationId xmlns:a16="http://schemas.microsoft.com/office/drawing/2014/main" id="{1FC1C32A-8F74-3841-B339-22BA97775A97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94AA06D3-8C86-894E-905F-D12383DCEF4A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57BF9944-24C0-C54E-A5F7-CEB46E81FC69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E84E202E-CB0A-584D-AA69-41AF56C09F4B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48668D77-5958-D041-8F33-16FA279871B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AAED4AAF-D371-2847-89C8-1D33CF894717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119E5DE-9A60-394B-B3D6-C625D445367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4089EB98-3CE1-D246-8B60-CF4FF1EC96A3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1A41822A-2C3B-F549-BDBD-A77F2B7FD0C2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8504933F-91B0-594A-8EB6-C6A12F757298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CCEF4245-924B-A24A-8ABA-B7DA7DD5FFD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315950FB-3D7F-6140-A95A-D61C07A9BEA6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A3E072DF-B5BA-674A-8D37-1B9D60C6176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216ADE67-FF7A-7147-8BF5-66C96FDC22F7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BAAAA61-0DEB-1742-B73B-4921A9B12EFE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A98723A8-C336-ED4B-97FC-3221C8B51225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E0DD8DBC-595E-5B46-85CA-E42FC58568D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29B97E5E-21F7-1B4A-8998-C8523BB5A95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9FF485D6-2D95-CA43-A46C-8C8C2580272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6F730FD1-F7BE-0345-A34C-FF1B9FC12DC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C4A4E6CD-6A1D-C645-AC58-932FBB1C18E4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83111067-81DE-884C-B25F-B98709B7A081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F57C9228-E0E8-0640-989A-58ED48E0588A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18189409-E7AF-9C46-842D-358A2DF01DC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19890E25-C1BC-214C-A2A0-FB0794613388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F5C0530D-D08E-AC4A-8E8E-ED3324CE2422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AD150A60-2B72-DD4B-91DB-F38297762FED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9B2DE1EB-FD65-B444-B4CD-7F5BFE11F37F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6160DCB1-043E-1942-A798-50CDE5314F7A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EEA9D141-1A8C-6047-98D7-AEBC4BC4E90D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B6A1B1D4-FDCF-2F48-BB5F-4F0C0751426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347268D6-56FE-A343-9491-E2CA69CA06BE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72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B88B2C46-DFFF-C846-855B-BE2188AFBAA7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E9B8A51A-7016-CD44-AF99-89179F9BF120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E9E9EC9-BCD3-E944-8709-E6F738C00515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72AD6D50-53BB-524E-BEC8-8AFF3DD4CD8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1B9ED633-8847-5649-B430-2E2C49EF469E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8ADBA7B9-BBA6-4247-AE12-3A4ECD7A090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290CAD4E-B2F1-0547-8A2F-98975D02EAA1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AAEB066C-9283-8949-B947-CF3C2CEA99BB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D147AB9C-4960-8841-80DC-E5DE0C1AF8C6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2A6909C-67EC-1C42-A2DB-31F93A2197F5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BEEED194-DA1C-0743-9FEA-24D15A8D482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F9739364-2FF5-8346-997D-E11E3599C41E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6B43B081-09D9-234D-99F5-7E198CEE7F9E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5EE00E6F-8213-884D-BD56-1C38851A6F49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BCD72D9-8F9C-984E-87C2-5CFC9C9BAB3A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D5A38B23-A29B-8F41-8956-05F34579364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874AA815-9274-8948-B370-DD5ED58CDA5F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8C314199-B718-B84C-831A-4FDBC8932641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CD19050-2F60-5549-8462-56AB9C9BD2B4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199B033B-E59D-5646-B582-91F36E55E058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48BDB3DF-6195-7342-A9A0-5FD4EF851630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16C39305-0BF8-AD41-BDC4-4331C3B511C3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B3C6E181-2EF8-8946-803B-CFE29E132B29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42E64517-B539-964C-BDA3-2DC551FEECD1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261B6DC2-A3D6-F240-B31E-6AF64D0228F1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CB6784B9-B435-0D4B-9D8A-B60C74EDF78E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FBA71102-01D0-EE47-9A93-53E9AF219C0C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598385-E17E-5D49-925A-928F74579582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55F59FA-A307-4C48-9FB1-7AE7D88417D6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09962EED-B611-094D-AD49-2BD255B1E474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39EEA64-FFBC-F94F-9D84-0A9FC6581DA1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B7B8E3E-EFD3-9741-8175-9337D9C42C2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4BF1B07C-1DC0-DA4D-BE1E-996863822BF2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E73BC14C-2B84-644E-ABF3-2B00A37E552B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12FEDCB9-2826-184B-A373-51FC0C834394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052CD8A7-85B0-B04D-BB37-60FF53947312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54E2A161-0686-5C4D-8EC5-30E89B916E9A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0AC7D61C-5D6A-0C42-97C1-AFEBA6BFB46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B68323D7-2E28-DF45-BF0A-345277C9F035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1391508C-0009-F048-A7A9-103F7FF08AC8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194ED078-33B5-2846-8634-D6CB8124B2CD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3C8D9069-CCDB-0447-9E2B-B31399A2D724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35A9C604-4128-3545-B216-04E9B3CFAA9A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6576DD10-38CA-224E-9055-21912600A7B7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C5EDEC3E-A7E7-A640-B9A4-CB952900B3F3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E2C3BDA-2959-514D-978E-641B69DFE258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BAADD4E-F53F-BE47-97CD-A2369BA1D8B8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A69A0588-0F5D-C640-B712-EAA110D30A1D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1491F73C-4112-754F-A654-6B9D0F1DA1AD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BF2605CC-53F1-3E4D-923A-554838618330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AEDD0A75-E782-AA48-AC19-2A49FEC36801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E143BF01-BF15-8340-ADEE-95F39053256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1E0931BE-D0B9-6A49-A103-AB0C92A531FA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559A1749-F8B1-A54D-BF33-70FF87C7CDB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BA0C6896-6060-9842-943D-038D93CF5B8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CEA0EB8B-125B-1645-BA23-991F842B6E26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E4C7F327-3C74-8A4A-BC06-6E5468F24C05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CAF59715-4925-F444-A28A-11BCC1C29067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C1D84B10-BA46-9749-BC86-52F592576CD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D7051C05-8743-454C-A567-AD5BA1353DFE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14" name="TextBox 513">
            <a:extLst>
              <a:ext uri="{FF2B5EF4-FFF2-40B4-BE49-F238E27FC236}">
                <a16:creationId xmlns:a16="http://schemas.microsoft.com/office/drawing/2014/main" id="{96332F81-ACAE-5844-A6B4-F6807D440E1F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02C391C5-C153-FA4C-82EA-E7F0145AEB82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Right Arrow 515">
            <a:extLst>
              <a:ext uri="{FF2B5EF4-FFF2-40B4-BE49-F238E27FC236}">
                <a16:creationId xmlns:a16="http://schemas.microsoft.com/office/drawing/2014/main" id="{C4776979-2225-0240-99F4-0704BF498278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DAC68EEC-2DAC-F24E-A52F-9F7A1BEBFA89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208C00EA-3CF3-1C47-B43E-4655EB85887C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64B5D5E2-1299-6B4C-A275-B216E18D923B}"/>
              </a:ext>
            </a:extLst>
          </p:cNvPr>
          <p:cNvGrpSpPr/>
          <p:nvPr/>
        </p:nvGrpSpPr>
        <p:grpSpPr>
          <a:xfrm>
            <a:off x="8298000" y="2414819"/>
            <a:ext cx="2340000" cy="2232000"/>
            <a:chOff x="4347421" y="1769456"/>
            <a:chExt cx="2337734" cy="2268000"/>
          </a:xfrm>
        </p:grpSpPr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39226C8B-85F9-6448-A487-C8778FE8ABAB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FEDB20F1-5FEB-574C-840D-F4CECB34F56C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FB08CCD2-4545-6149-888A-09CFC0AC28F8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FB4823AF-C0BA-DC4E-995D-03A04F20B878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33CA41AE-D9D1-E748-9507-69CC948510F4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7669DE9-8D13-094C-A250-ED45EE53DEE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BE112EC2-66D8-7B41-909B-BE4A36205E27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8AD25746-3366-D048-8BE8-C1803D8ECFD8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D46D432-1CCC-B144-A27C-4D38E4E26E6B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8AE13689-D52A-D049-9E56-89E4C85F1D72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21" name="Rounded Rectangle 520">
              <a:extLst>
                <a:ext uri="{FF2B5EF4-FFF2-40B4-BE49-F238E27FC236}">
                  <a16:creationId xmlns:a16="http://schemas.microsoft.com/office/drawing/2014/main" id="{966E8B8E-9A84-3F4E-A49C-8ADF37E79EB2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97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72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000000" y="2414819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D7770BD-B0B1-4B40-BA46-04B8BF722ECB}"/>
              </a:ext>
            </a:extLst>
          </p:cNvPr>
          <p:cNvGrpSpPr/>
          <p:nvPr/>
        </p:nvGrpSpPr>
        <p:grpSpPr>
          <a:xfrm>
            <a:off x="247304" y="21444"/>
            <a:ext cx="10378742" cy="3203495"/>
            <a:chOff x="247304" y="21444"/>
            <a:chExt cx="10378742" cy="3203495"/>
          </a:xfrm>
        </p:grpSpPr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97C6DD4C-640A-414E-BD48-948368C47FE1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7BDCCA99-3B6F-7741-B640-30BFC190A207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0E07A873-0CC8-BE4D-9E9E-DF2411946749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556A56CC-3183-8F4E-AB76-0D2F6CCAA5DC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Right Arrow 383">
                <a:extLst>
                  <a:ext uri="{FF2B5EF4-FFF2-40B4-BE49-F238E27FC236}">
                    <a16:creationId xmlns:a16="http://schemas.microsoft.com/office/drawing/2014/main" id="{8AC4B79C-A9CA-F744-98EC-66B4A5032320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571C3D34-DF04-A245-95F1-8277C9D6DB09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4F41CE35-4F73-944A-AA19-9E94AA14008D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6254A53B-B9E0-F942-858F-3A07AEB40DCE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2926A2CB-6B3C-F947-B804-5CE439487588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E2C26C0F-A285-7541-973B-DAD1C61D5054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2D998E4B-FF9D-1B45-B730-1F66A8355E1F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60B7C8BF-4EE9-DF46-94AB-A5705E0D5C49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897EADF2-3DF0-AC43-8F37-73D72F6CDDF2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801DB23F-52A8-E742-A1E5-A8BED1A4AB92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448" name="Rectangle 447">
                    <a:extLst>
                      <a:ext uri="{FF2B5EF4-FFF2-40B4-BE49-F238E27FC236}">
                        <a16:creationId xmlns:a16="http://schemas.microsoft.com/office/drawing/2014/main" id="{2808967D-D27E-014C-A050-A1641A7FDCA9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C4A2F31A-3CFD-CB4F-B068-B675A6B8ECC4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B4A8EC79-2EA6-BD47-B42F-7E1CA0FA2FAB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94A75B58-63DE-AF45-A1FF-290CD51CEA30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B006606C-9046-D946-B4A3-26E57E6989BD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82AD7392-D934-C24C-9BB2-EE13E0B483E4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B756F5FD-B643-8A48-B101-29767DCF7959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27EBBAA7-4E76-9F4F-9DE0-A54EEE8989D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D824E9A4-84CB-0D47-8CC8-929056A866B8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4392260F-3585-AC42-8790-08B379C54BA3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7D806BFE-90A2-E044-8C90-F7D38D99BED3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3243D9D0-27B3-8742-8085-F67970D40CF8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69A2F482-8C0C-2545-BD59-4CCAC7C702F6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EE56FB73-C7BE-2644-BD20-E85CC27B654C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0FD236D4-BAD3-8D4F-AC56-4C18A3D3B555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" name="Rectangle 440">
                    <a:extLst>
                      <a:ext uri="{FF2B5EF4-FFF2-40B4-BE49-F238E27FC236}">
                        <a16:creationId xmlns:a16="http://schemas.microsoft.com/office/drawing/2014/main" id="{F4269C3C-5BCB-1840-A3AF-87FD2EAC23E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9EDA0E38-6C99-B54B-B168-5A627AA4D62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8815794E-A5B9-7442-842C-239A03F94748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25BC7730-685D-4F45-91C2-24CCBEEAF27A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9D70BB3C-F657-804D-9257-A88BBB062727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5" name="Rectangle 434">
                    <a:extLst>
                      <a:ext uri="{FF2B5EF4-FFF2-40B4-BE49-F238E27FC236}">
                        <a16:creationId xmlns:a16="http://schemas.microsoft.com/office/drawing/2014/main" id="{8238F10D-5B5B-D345-8A03-71DA624B4898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387674BD-B4CB-2747-8237-4F25B7728116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B7D039E3-3D12-D94B-9A29-47F65048D404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B4355F5F-F752-134D-AD2C-531B5F8BC0EE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D62B5107-5839-5248-B8A3-2EBC29F1E9DC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FCD65C58-03C2-0348-9F61-F9BB37F83E5C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265D9795-7639-914E-8EB6-EF0F3C90BCFE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786633EC-1D98-AC40-AEAD-15227DB47DB9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9E8B70EF-57E1-AA49-8BAE-944E38D82319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44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B83B89D4-D248-7643-A625-6EEA086E86AD}"/>
                </a:ext>
              </a:extLst>
            </p:cNvPr>
            <p:cNvGrpSpPr/>
            <p:nvPr/>
          </p:nvGrpSpPr>
          <p:grpSpPr>
            <a:xfrm>
              <a:off x="1602000" y="21444"/>
              <a:ext cx="2376000" cy="2232000"/>
              <a:chOff x="5148000" y="1980000"/>
              <a:chExt cx="2376000" cy="2232000"/>
            </a:xfrm>
          </p:grpSpPr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E6095156-9DF5-C246-9B15-9F02B3549B1F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B7350BF-9459-604E-8453-2B96F67EA6C3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9BB71270-9DE6-4F48-A9D0-7212CCD331A1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82330986-0B3D-2644-AE9B-B9525CF9A54E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DF1F6ADE-2792-3F4C-94B6-0ED345FB6C8E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69F632D4-386B-4243-8CAE-C8598ECD69A8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F6A7FFA8-F4FA-A249-B0BA-542E697D56C3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06C052CA-0277-9449-A109-94D5C6DBDA88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C30BB67E-57DC-C645-972D-D84C2913B54D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1A12876A-BDFD-764D-9982-D32813BF6E66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5768EE45-0FB6-6442-B40A-4674E7BB5FFA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16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72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9720000" y="2414819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A131076-1144-7C44-8485-7C0108DBA01C}"/>
              </a:ext>
            </a:extLst>
          </p:cNvPr>
          <p:cNvGrpSpPr/>
          <p:nvPr/>
        </p:nvGrpSpPr>
        <p:grpSpPr>
          <a:xfrm>
            <a:off x="144000" y="237836"/>
            <a:ext cx="10482046" cy="3182164"/>
            <a:chOff x="144000" y="237836"/>
            <a:chExt cx="10482046" cy="3182164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F952D58-AA0A-7049-AD6C-D7CEF9E3C006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27A07CF-ADA5-6B47-82DF-F09C11A1E915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FF3AC96-4E02-6A4A-BC03-6789F087DC75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33EB208-818E-724B-B00E-F0ABE35A3E26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Right Arrow 242">
                <a:extLst>
                  <a:ext uri="{FF2B5EF4-FFF2-40B4-BE49-F238E27FC236}">
                    <a16:creationId xmlns:a16="http://schemas.microsoft.com/office/drawing/2014/main" id="{DD5C7505-B393-8649-B113-DCAC1CC68495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6AF6957-E39C-9D47-A313-1C23D12BF048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A69B2489-635E-FB41-BED4-F77DB241C71F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7BC6E0C2-AAEE-8744-8B73-3754F2C713EC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ACE50649-8DA7-4D4A-BB5A-0AF070DB1CC6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2CA1227C-7787-C640-9BE2-7C27B36CB695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5327597D-77AD-5C42-92C0-9B1368F84420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4DFEE5F4-24D2-164F-9E97-3FB428230F7A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2542A5D-5E80-0B45-A65A-B2B4ADC30382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10419538-E9CA-B944-8FC4-210E38ACE793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5F7D853-5F5C-2240-A94E-F72CEC7352ED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12B30300-C8F1-FA4E-A940-1779A79F16B7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4FBA65E4-CDF1-AD47-86D2-D67ADCA2B8B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4FB992FB-0B1E-D940-B8CB-B910BB6CC4CD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E1213B0A-0B2B-6248-8DFE-F9F3AF024E83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D440FE5C-0776-F546-8A29-D6330FE4F921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8830D9EB-AB1B-2140-97BA-33F134355BC9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E7B112D3-5FEF-E946-BBB7-ABD86D892C8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6F216187-1ADA-0E42-82C6-9841386AF997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0200E4A7-2F69-8643-9C7D-60554C486D16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A86FE8FE-024D-5249-95ED-7EF209D36FC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2E8CC8C6-3C40-1E4E-BF0E-61B6A1A2A387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AB3F6CA-B07E-5D4F-998B-4673E3CF4C21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BD35425-D266-F14D-B00B-99AF2DD3C1E6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FADB7EBB-512A-9141-B6DD-7EB5A0298CAB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168B664B-F174-0742-9833-5061C327C71F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933C7700-5504-804D-8C24-079AFACFB33E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4DD5939A-373C-9746-98E3-EC9AFC0B86FD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6670A112-EC9B-2A4A-B1A1-F10B9991EED1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DF57869-7F4C-CB45-8655-B36E118024CB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66251E2-7205-2244-A43A-93009ACFBA13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D16B724D-04F1-2C43-97A2-5F4C9906AEA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1A89FA50-59A8-844F-ACB8-15E7D96C69CD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4C6796DD-9582-A442-B9B6-EAEC2FE9F69F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B085F9FC-8AFA-114C-B4B9-1454A1A8A493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75116B9F-CEA1-5248-8983-468E741F7268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D853B5D9-CAAF-3C47-854F-5E3ABEF8071A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5BF6C6E-8782-894C-8ACD-18A1EAF3C6E7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C1FD4BF0-67AD-BB41-8F55-DCE1223494A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7730FE5-77B3-004B-A31D-3680BC3BFA5A}"/>
                </a:ext>
              </a:extLst>
            </p:cNvPr>
            <p:cNvGrpSpPr/>
            <p:nvPr/>
          </p:nvGrpSpPr>
          <p:grpSpPr>
            <a:xfrm>
              <a:off x="144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916222C-5444-584D-A972-FCA97E7D1075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0C8AC0AA-65A9-EB47-A4BE-410DA0C5193F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0B71CA7-BA4A-784A-8932-629B9A127169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42137EE9-0ED9-534C-AD48-F3300E0AD3FB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F52B76C1-CE70-2F42-BF3F-47438683F9A3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4D586B3-D642-2A40-991D-0C863E533B53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24DF9E2-A2F2-6540-9F17-07DC38264D8D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D0BFD4D-FB8C-EC4B-971F-5937866EB6F4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DB308A43-5E70-9B4D-965B-032F6C851011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F7EAC52E-E8DC-2843-8800-A9FAE92481C2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A74EC330-C7C7-B341-A840-310BCAA61961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17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0A8AAC-C847-B04B-98C5-DD6E6A65DC78}"/>
              </a:ext>
            </a:extLst>
          </p:cNvPr>
          <p:cNvGrpSpPr/>
          <p:nvPr/>
        </p:nvGrpSpPr>
        <p:grpSpPr>
          <a:xfrm>
            <a:off x="7009127" y="2625390"/>
            <a:ext cx="4940852" cy="4101834"/>
            <a:chOff x="7009127" y="2625390"/>
            <a:chExt cx="4940852" cy="410183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457B02-2A87-8C49-907E-9CE28C3BA260}"/>
                </a:ext>
              </a:extLst>
            </p:cNvPr>
            <p:cNvGrpSpPr/>
            <p:nvPr/>
          </p:nvGrpSpPr>
          <p:grpSpPr>
            <a:xfrm>
              <a:off x="11238721" y="3198134"/>
              <a:ext cx="706739" cy="2956346"/>
              <a:chOff x="753802" y="1115826"/>
              <a:chExt cx="974254" cy="3966342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B89CF9-C61D-1E44-B6D2-53BA8E1C0648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CF03FD5-5F3C-4240-9FA3-7D52FD404226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44000" rtlCol="0" anchor="b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7B95F1-A0B9-6C4C-B0F6-279C6747D18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F9F51FF-B76C-0F42-97BB-5CD943ECED63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542C45C-63C0-BA43-9913-B2DD214734D1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375B97-572E-7947-8E69-E9970B19F58F}"/>
                </a:ext>
              </a:extLst>
            </p:cNvPr>
            <p:cNvGrpSpPr/>
            <p:nvPr/>
          </p:nvGrpSpPr>
          <p:grpSpPr>
            <a:xfrm>
              <a:off x="7009127" y="3198134"/>
              <a:ext cx="4229595" cy="2956346"/>
              <a:chOff x="6022659" y="1205473"/>
              <a:chExt cx="5830578" cy="3966342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BD406C8-748D-2341-9E18-0C9B9868636F}"/>
                  </a:ext>
                </a:extLst>
              </p:cNvPr>
              <p:cNvGrpSpPr/>
              <p:nvPr/>
            </p:nvGrpSpPr>
            <p:grpSpPr>
              <a:xfrm>
                <a:off x="699323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4C16572-37C3-274F-B8F6-1BA91AC15CF8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5103A7B-F10C-364F-A8AC-BC9D7E3F08CA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4E0A298-89BF-6E47-A3A7-664CF0E23710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40A90CB-D0F1-D945-9B8A-371341B7ABC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E1458B-9A65-9B45-BBC9-0249DA1312CA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5DAFF7A-DE39-1543-A052-83F4141259D7}"/>
                  </a:ext>
                </a:extLst>
              </p:cNvPr>
              <p:cNvGrpSpPr/>
              <p:nvPr/>
            </p:nvGrpSpPr>
            <p:grpSpPr>
              <a:xfrm>
                <a:off x="795989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98BC660-42D9-9D43-B4BE-574C6E808267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𝒩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4C8ECAF-9012-3641-B0E2-6DD220CC380F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7963668-23B4-404D-8840-B70F33C1D613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FE50D8E-C3C3-954C-9A70-6B45AF0C3C19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216000" bIns="0" rtlCol="0" anchor="b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ℒ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6E76327-92F9-0A40-8068-EB6066EB6830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116C3D5A-7ECB-074B-B023-B069DD805CAC}"/>
                  </a:ext>
                </a:extLst>
              </p:cNvPr>
              <p:cNvGrpSpPr/>
              <p:nvPr/>
            </p:nvGrpSpPr>
            <p:grpSpPr>
              <a:xfrm>
                <a:off x="8930477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6EC50D-3E9E-E74B-A10A-9A54F383B63C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069E701-61AE-1C48-BA3E-BABB1E9E361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41F8201-A444-EF48-9425-F6F46D932447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99D34A-E973-044F-B5E2-6314F82AEA1F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1157EE5-A7DF-2346-8DE5-4357C1EC489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8F86F80-5985-7546-A839-C422BF02FA34}"/>
                  </a:ext>
                </a:extLst>
              </p:cNvPr>
              <p:cNvGrpSpPr/>
              <p:nvPr/>
            </p:nvGrpSpPr>
            <p:grpSpPr>
              <a:xfrm>
                <a:off x="9900808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BA5FB48-0B3E-E64C-AB3F-A2203838BA31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𝒪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860EC71-8FF2-4F46-836C-5DE6FBEDC83E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B92432-CE9D-634F-AF0C-4B0EBEBCE2CD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B88836C-6945-0F43-96C6-5AF46555C59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00" dirty="0" err="1">
                      <a:solidFill>
                        <a:schemeClr val="tx1"/>
                      </a:solidFill>
                    </a:rPr>
                    <a:t>ℳ</a:t>
                  </a:r>
                  <a:r>
                    <a:rPr lang="en-US" sz="3000" baseline="-25000" dirty="0" err="1">
                      <a:solidFill>
                        <a:schemeClr val="tx1"/>
                      </a:solidFill>
                    </a:rPr>
                    <a:t>δ</a:t>
                  </a:r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29CF314-A433-8E49-8EBA-80C6AC9B52C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BBB4D0D-7173-EE46-ACD4-81EE07DD2A53}"/>
                  </a:ext>
                </a:extLst>
              </p:cNvPr>
              <p:cNvGrpSpPr/>
              <p:nvPr/>
            </p:nvGrpSpPr>
            <p:grpSpPr>
              <a:xfrm>
                <a:off x="10878983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38EE3DDF-7B08-6449-89D6-6C6088C067CE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57F4BC3-31E1-EC4D-B616-CA96F93713A1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7C05DE8-4051-3A40-A158-C9FBA1B59EF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A9678F9-8173-C04A-9D2B-AC0BD1302E11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F4CF991-F42C-7541-8EF1-CEEA1BA22B02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6CFAD4B-F4DF-0740-805C-5E699D643047}"/>
                  </a:ext>
                </a:extLst>
              </p:cNvPr>
              <p:cNvGrpSpPr/>
              <p:nvPr/>
            </p:nvGrpSpPr>
            <p:grpSpPr>
              <a:xfrm>
                <a:off x="6022659" y="1205473"/>
                <a:ext cx="974254" cy="3966342"/>
                <a:chOff x="753802" y="1115826"/>
                <a:chExt cx="974254" cy="396634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FBF6C8F-9615-2C47-AAD7-937AB79EFE73}"/>
                    </a:ext>
                  </a:extLst>
                </p:cNvPr>
                <p:cNvSpPr/>
                <p:nvPr/>
              </p:nvSpPr>
              <p:spPr>
                <a:xfrm>
                  <a:off x="753804" y="3421068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5885537-1F53-E549-8475-C3B4C870F4E0}"/>
                    </a:ext>
                  </a:extLst>
                </p:cNvPr>
                <p:cNvSpPr/>
                <p:nvPr/>
              </p:nvSpPr>
              <p:spPr>
                <a:xfrm>
                  <a:off x="753805" y="4189482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b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01A0A832-8BBA-2244-A204-CE837F04247A}"/>
                    </a:ext>
                  </a:extLst>
                </p:cNvPr>
                <p:cNvSpPr/>
                <p:nvPr/>
              </p:nvSpPr>
              <p:spPr>
                <a:xfrm>
                  <a:off x="753803" y="2652654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7291B90-DA56-DD41-AC41-52C5FBE43DDB}"/>
                    </a:ext>
                  </a:extLst>
                </p:cNvPr>
                <p:cNvSpPr/>
                <p:nvPr/>
              </p:nvSpPr>
              <p:spPr>
                <a:xfrm>
                  <a:off x="753803" y="1884240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EE5A34-FDC8-854C-85B8-52E524204D38}"/>
                    </a:ext>
                  </a:extLst>
                </p:cNvPr>
                <p:cNvSpPr/>
                <p:nvPr/>
              </p:nvSpPr>
              <p:spPr>
                <a:xfrm>
                  <a:off x="753802" y="1115826"/>
                  <a:ext cx="974251" cy="892686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  <a:prstDash val="dash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A4A659-5AA1-D04B-8C81-0CA4B8576A7F}"/>
                </a:ext>
              </a:extLst>
            </p:cNvPr>
            <p:cNvGrpSpPr/>
            <p:nvPr/>
          </p:nvGrpSpPr>
          <p:grpSpPr>
            <a:xfrm>
              <a:off x="7016400" y="2625390"/>
              <a:ext cx="4933579" cy="665371"/>
              <a:chOff x="6079040" y="709512"/>
              <a:chExt cx="5811401" cy="744326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876C063-B131-0E4A-B2A4-0FBCBCBC7ABF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25CBF9C-113F-3544-9FCF-60213528F37D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201440-7442-0B41-8344-7B1FF85FEADB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7A9A141-9F6E-8845-A9A5-6E30A99B438B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2B95E36-E271-F344-A1AB-B8600A18ACC0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2FEFD1E-4437-574B-8E4C-210D4E4752DE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6A4BAC0-1D38-1B4C-9238-58920FE2F6E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 cap="rnd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A63187-1E58-DA4D-AC0A-172EDCF5DF17}"/>
                </a:ext>
              </a:extLst>
            </p:cNvPr>
            <p:cNvGrpSpPr/>
            <p:nvPr/>
          </p:nvGrpSpPr>
          <p:grpSpPr>
            <a:xfrm>
              <a:off x="7020000" y="6061853"/>
              <a:ext cx="4928842" cy="665371"/>
              <a:chOff x="6079040" y="709512"/>
              <a:chExt cx="5805821" cy="7443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9AD8BB-D36B-454F-BB1E-24C1453A0B85}"/>
                  </a:ext>
                </a:extLst>
              </p:cNvPr>
              <p:cNvSpPr/>
              <p:nvPr/>
            </p:nvSpPr>
            <p:spPr>
              <a:xfrm>
                <a:off x="607904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14B591-EEE8-E643-81F3-80BD78E3D404}"/>
                  </a:ext>
                </a:extLst>
              </p:cNvPr>
              <p:cNvSpPr/>
              <p:nvPr/>
            </p:nvSpPr>
            <p:spPr>
              <a:xfrm>
                <a:off x="6917173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4EE035-C446-8A41-AB70-A9E99ED7DD04}"/>
                  </a:ext>
                </a:extLst>
              </p:cNvPr>
              <p:cNvSpPr/>
              <p:nvPr/>
            </p:nvSpPr>
            <p:spPr>
              <a:xfrm>
                <a:off x="773355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9D8A9-19A8-F249-8F7E-4FE79DB46134}"/>
                  </a:ext>
                </a:extLst>
              </p:cNvPr>
              <p:cNvSpPr/>
              <p:nvPr/>
            </p:nvSpPr>
            <p:spPr>
              <a:xfrm>
                <a:off x="8550765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DEF426A-A0A6-F348-9F9F-A331A9F74A4B}"/>
                  </a:ext>
                </a:extLst>
              </p:cNvPr>
              <p:cNvSpPr/>
              <p:nvPr/>
            </p:nvSpPr>
            <p:spPr>
              <a:xfrm>
                <a:off x="9383250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9AF87B-EDC8-CA43-9168-D60208C3797F}"/>
                  </a:ext>
                </a:extLst>
              </p:cNvPr>
              <p:cNvSpPr/>
              <p:nvPr/>
            </p:nvSpPr>
            <p:spPr>
              <a:xfrm>
                <a:off x="10218981" y="709512"/>
                <a:ext cx="832485" cy="74432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F0A6DAE-2996-1A4F-8EC1-503D6FAE7B13}"/>
                  </a:ext>
                </a:extLst>
              </p:cNvPr>
              <p:cNvSpPr/>
              <p:nvPr/>
            </p:nvSpPr>
            <p:spPr>
              <a:xfrm>
                <a:off x="11057956" y="709512"/>
                <a:ext cx="826905" cy="736975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  <a:prstDash val="dash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7451ECE-7849-2147-AF60-46D2073C2CA2}"/>
              </a:ext>
            </a:extLst>
          </p:cNvPr>
          <p:cNvGrpSpPr/>
          <p:nvPr/>
        </p:nvGrpSpPr>
        <p:grpSpPr>
          <a:xfrm>
            <a:off x="237457" y="3533183"/>
            <a:ext cx="3636226" cy="2987103"/>
            <a:chOff x="753802" y="1115826"/>
            <a:chExt cx="4859999" cy="396634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04438E5A-B32C-C440-828A-9EDDF96D8A8C}"/>
                </a:ext>
              </a:extLst>
            </p:cNvPr>
            <p:cNvGrpSpPr/>
            <p:nvPr/>
          </p:nvGrpSpPr>
          <p:grpSpPr>
            <a:xfrm>
              <a:off x="753802" y="1115826"/>
              <a:ext cx="974254" cy="3966342"/>
              <a:chOff x="753802" y="1115826"/>
              <a:chExt cx="974254" cy="3966342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2377E1D-EAC9-4E47-94DE-AF35FAC0F44D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3A9E778-0303-F046-9A6E-114C900C32A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F3E728A-E91D-2545-89F0-8EF12DC22543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1FC444FD-0DD8-9E4A-81B3-F60468959FFE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3E23541-618E-7544-A2F6-A894D4C5526F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077B5D8-98FA-9F45-AF2B-80BECC0A84F4}"/>
                </a:ext>
              </a:extLst>
            </p:cNvPr>
            <p:cNvGrpSpPr/>
            <p:nvPr/>
          </p:nvGrpSpPr>
          <p:grpSpPr>
            <a:xfrm>
              <a:off x="1720462" y="1115826"/>
              <a:ext cx="974254" cy="3966342"/>
              <a:chOff x="753802" y="1115826"/>
              <a:chExt cx="974254" cy="396634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E058DBF-498F-AB48-AE60-BC2F1CD4F1E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29CDE2FD-5DD0-B540-B883-B1F23C88A947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A23A46A-6F8D-3444-A15E-D09801434A05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0FB4AE-9818-2D42-8052-DC53D21E59E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DFAAD3C-C6F5-9849-8F57-B483FAA914E0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6BE9477-2C98-674E-8F1C-1848E8D82524}"/>
                </a:ext>
              </a:extLst>
            </p:cNvPr>
            <p:cNvGrpSpPr/>
            <p:nvPr/>
          </p:nvGrpSpPr>
          <p:grpSpPr>
            <a:xfrm>
              <a:off x="2691041" y="1115826"/>
              <a:ext cx="974254" cy="3966342"/>
              <a:chOff x="753802" y="1115826"/>
              <a:chExt cx="974254" cy="3966342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61D3985-0B37-9046-9C8B-D6A5B9D2D9DE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8D8B333-B03C-2542-AD66-52D7854C552B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D7A3980D-1BDD-0D48-B50B-4AD9B6048469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AFE0574C-1272-894F-BE64-D50C585A9912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F5BFE-6D78-AF43-842F-0B2D57A346BB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0ED0A74-19B4-7741-9472-AE171B4A2B09}"/>
                </a:ext>
              </a:extLst>
            </p:cNvPr>
            <p:cNvGrpSpPr/>
            <p:nvPr/>
          </p:nvGrpSpPr>
          <p:grpSpPr>
            <a:xfrm>
              <a:off x="3661372" y="1115826"/>
              <a:ext cx="974254" cy="3966342"/>
              <a:chOff x="753802" y="1115826"/>
              <a:chExt cx="974254" cy="3966342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ED16369-41B6-9E48-B7D7-E82303EFE454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1A3322D0-2FAF-D44E-AF97-F71C903E919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65A0C21-6FAB-6B4E-BCC2-A2A9C5067F24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8A3DE20-1329-644E-B7AD-BD865D086659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047FE8B-A6F6-6D45-A4BC-B03BFBA52989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3E6477A-443D-844D-830F-AABEBA0097D9}"/>
                </a:ext>
              </a:extLst>
            </p:cNvPr>
            <p:cNvGrpSpPr/>
            <p:nvPr/>
          </p:nvGrpSpPr>
          <p:grpSpPr>
            <a:xfrm>
              <a:off x="4639547" y="1115826"/>
              <a:ext cx="974254" cy="3966342"/>
              <a:chOff x="753802" y="1115826"/>
              <a:chExt cx="974254" cy="3966342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D6FCAFF-D62E-3841-B808-B386B8FA89AC}"/>
                  </a:ext>
                </a:extLst>
              </p:cNvPr>
              <p:cNvSpPr/>
              <p:nvPr/>
            </p:nvSpPr>
            <p:spPr>
              <a:xfrm>
                <a:off x="753804" y="3421068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CB4E4DC-8A07-3F4D-9EDE-ACA21F028E5E}"/>
                  </a:ext>
                </a:extLst>
              </p:cNvPr>
              <p:cNvSpPr/>
              <p:nvPr/>
            </p:nvSpPr>
            <p:spPr>
              <a:xfrm>
                <a:off x="753805" y="4189482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810274-206C-5C43-98CF-ABBB0DE67F22}"/>
                  </a:ext>
                </a:extLst>
              </p:cNvPr>
              <p:cNvSpPr/>
              <p:nvPr/>
            </p:nvSpPr>
            <p:spPr>
              <a:xfrm>
                <a:off x="753803" y="2652654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CFDFB5A-D44D-9D4F-8782-C7DD65DDCF50}"/>
                  </a:ext>
                </a:extLst>
              </p:cNvPr>
              <p:cNvSpPr/>
              <p:nvPr/>
            </p:nvSpPr>
            <p:spPr>
              <a:xfrm>
                <a:off x="753803" y="1884240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8A10BA7-F2B7-2241-A7EA-BA6F500F960A}"/>
                  </a:ext>
                </a:extLst>
              </p:cNvPr>
              <p:cNvSpPr/>
              <p:nvPr/>
            </p:nvSpPr>
            <p:spPr>
              <a:xfrm>
                <a:off x="753802" y="1115826"/>
                <a:ext cx="974251" cy="8926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endPara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D59EE31A-1296-0945-9076-F8FD5F83D2A0}"/>
              </a:ext>
            </a:extLst>
          </p:cNvPr>
          <p:cNvSpPr txBox="1"/>
          <p:nvPr/>
        </p:nvSpPr>
        <p:spPr>
          <a:xfrm>
            <a:off x="4015582" y="3956745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8067104-0451-214F-AD39-97150D486401}"/>
              </a:ext>
            </a:extLst>
          </p:cNvPr>
          <p:cNvSpPr txBox="1"/>
          <p:nvPr/>
        </p:nvSpPr>
        <p:spPr>
          <a:xfrm>
            <a:off x="5859736" y="4546093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ight Arrow 418">
            <a:extLst>
              <a:ext uri="{FF2B5EF4-FFF2-40B4-BE49-F238E27FC236}">
                <a16:creationId xmlns:a16="http://schemas.microsoft.com/office/drawing/2014/main" id="{F3EFF3D2-31EA-3243-B018-26A8670F3089}"/>
              </a:ext>
            </a:extLst>
          </p:cNvPr>
          <p:cNvSpPr/>
          <p:nvPr/>
        </p:nvSpPr>
        <p:spPr>
          <a:xfrm rot="10800000">
            <a:off x="4937210" y="4784177"/>
            <a:ext cx="809071" cy="122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77ADB2-C86B-DE42-B8C5-7C8C1252BF66}"/>
              </a:ext>
            </a:extLst>
          </p:cNvPr>
          <p:cNvSpPr txBox="1"/>
          <p:nvPr/>
        </p:nvSpPr>
        <p:spPr>
          <a:xfrm>
            <a:off x="4060526" y="4573974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C6179821-8DB8-E94D-BC54-BB0CBF8FDDFE}"/>
              </a:ext>
            </a:extLst>
          </p:cNvPr>
          <p:cNvSpPr txBox="1"/>
          <p:nvPr/>
        </p:nvSpPr>
        <p:spPr>
          <a:xfrm>
            <a:off x="4015582" y="5241513"/>
            <a:ext cx="266301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stride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8A5BEE-ECA5-6944-88BB-0A21338FB5C6}"/>
              </a:ext>
            </a:extLst>
          </p:cNvPr>
          <p:cNvGrpSpPr/>
          <p:nvPr/>
        </p:nvGrpSpPr>
        <p:grpSpPr>
          <a:xfrm>
            <a:off x="6876000" y="2988000"/>
            <a:ext cx="2340000" cy="2232000"/>
            <a:chOff x="4347421" y="1769456"/>
            <a:chExt cx="2337734" cy="226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9735A59-ABD9-5946-988E-D273DADB7ABD}"/>
                </a:ext>
              </a:extLst>
            </p:cNvPr>
            <p:cNvGrpSpPr/>
            <p:nvPr/>
          </p:nvGrpSpPr>
          <p:grpSpPr>
            <a:xfrm>
              <a:off x="4477699" y="1985456"/>
              <a:ext cx="2088000" cy="1835999"/>
              <a:chOff x="5500290" y="4045236"/>
              <a:chExt cx="2662456" cy="2167486"/>
            </a:xfrm>
            <a:solidFill>
              <a:srgbClr val="FF0000">
                <a:alpha val="10000"/>
              </a:srgbClr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5D96513-E107-AC43-9805-4E62B04E3B59}"/>
                  </a:ext>
                </a:extLst>
              </p:cNvPr>
              <p:cNvSpPr/>
              <p:nvPr/>
            </p:nvSpPr>
            <p:spPr>
              <a:xfrm>
                <a:off x="5500291" y="404523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9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AD15C5E-8860-2B4F-8870-62F27E9AEC5A}"/>
                  </a:ext>
                </a:extLst>
              </p:cNvPr>
              <p:cNvSpPr/>
              <p:nvPr/>
            </p:nvSpPr>
            <p:spPr>
              <a:xfrm>
                <a:off x="6387776" y="404523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43495C3-3448-A34F-B7BD-C70A23AF7962}"/>
                  </a:ext>
                </a:extLst>
              </p:cNvPr>
              <p:cNvSpPr/>
              <p:nvPr/>
            </p:nvSpPr>
            <p:spPr>
              <a:xfrm>
                <a:off x="7275261" y="4045236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7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363A-5ECA-FC4E-80ED-743F5FD521CF}"/>
                  </a:ext>
                </a:extLst>
              </p:cNvPr>
              <p:cNvSpPr/>
              <p:nvPr/>
            </p:nvSpPr>
            <p:spPr>
              <a:xfrm>
                <a:off x="5500290" y="4733050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6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3752150-AA5D-2645-A168-8B7040795908}"/>
                  </a:ext>
                </a:extLst>
              </p:cNvPr>
              <p:cNvSpPr/>
              <p:nvPr/>
            </p:nvSpPr>
            <p:spPr>
              <a:xfrm>
                <a:off x="6387775" y="473304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5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B7EBAFD-3AC6-4545-B8A0-962ADA1F3968}"/>
                  </a:ext>
                </a:extLst>
              </p:cNvPr>
              <p:cNvSpPr/>
              <p:nvPr/>
            </p:nvSpPr>
            <p:spPr>
              <a:xfrm>
                <a:off x="7275260" y="473304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DADC70-4B85-F840-8A6E-EBB038EFD73D}"/>
                  </a:ext>
                </a:extLst>
              </p:cNvPr>
              <p:cNvSpPr/>
              <p:nvPr/>
            </p:nvSpPr>
            <p:spPr>
              <a:xfrm>
                <a:off x="5500290" y="5420859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D56B405-D5B4-C246-9D10-0742FA277873}"/>
                  </a:ext>
                </a:extLst>
              </p:cNvPr>
              <p:cNvSpPr/>
              <p:nvPr/>
            </p:nvSpPr>
            <p:spPr>
              <a:xfrm>
                <a:off x="6387775" y="5420858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4DB24D1-D31C-8F43-9081-9FEBA2480876}"/>
                  </a:ext>
                </a:extLst>
              </p:cNvPr>
              <p:cNvSpPr/>
              <p:nvPr/>
            </p:nvSpPr>
            <p:spPr>
              <a:xfrm>
                <a:off x="7275260" y="5420857"/>
                <a:ext cx="887485" cy="791863"/>
              </a:xfrm>
              <a:prstGeom prst="rect">
                <a:avLst/>
              </a:prstGeom>
              <a:grpFill/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24000" rIns="0" rtlCol="0" anchor="t" anchorCtr="0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A2A74E1-75CC-B044-A675-EEF37B5926DE}"/>
                </a:ext>
              </a:extLst>
            </p:cNvPr>
            <p:cNvSpPr/>
            <p:nvPr/>
          </p:nvSpPr>
          <p:spPr>
            <a:xfrm>
              <a:off x="4347421" y="1769456"/>
              <a:ext cx="2337734" cy="2268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727764A-C61F-6940-AD6D-9096D301161C}"/>
              </a:ext>
            </a:extLst>
          </p:cNvPr>
          <p:cNvGrpSpPr/>
          <p:nvPr/>
        </p:nvGrpSpPr>
        <p:grpSpPr>
          <a:xfrm>
            <a:off x="144000" y="237836"/>
            <a:ext cx="10482046" cy="3182164"/>
            <a:chOff x="144000" y="237836"/>
            <a:chExt cx="10482046" cy="3182164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E1860EA-A122-2741-A2F0-0FD6AE24061F}"/>
                </a:ext>
              </a:extLst>
            </p:cNvPr>
            <p:cNvGrpSpPr/>
            <p:nvPr/>
          </p:nvGrpSpPr>
          <p:grpSpPr>
            <a:xfrm>
              <a:off x="247304" y="237836"/>
              <a:ext cx="10378742" cy="2987103"/>
              <a:chOff x="247304" y="237836"/>
              <a:chExt cx="10378742" cy="2987103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438266-B834-E740-B2B3-FFF4227B9E2F}"/>
                  </a:ext>
                </a:extLst>
              </p:cNvPr>
              <p:cNvSpPr txBox="1"/>
              <p:nvPr/>
            </p:nvSpPr>
            <p:spPr>
              <a:xfrm>
                <a:off x="4112168" y="832228"/>
                <a:ext cx="4866165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8FCFF3C-3EDC-8344-B2DF-0C5AFBB52018}"/>
                  </a:ext>
                </a:extLst>
              </p:cNvPr>
              <p:cNvSpPr txBox="1"/>
              <p:nvPr/>
            </p:nvSpPr>
            <p:spPr>
              <a:xfrm>
                <a:off x="4121978" y="1417140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8EF1C27-5FD4-6E4A-8F7D-D3451C9B7EFA}"/>
                  </a:ext>
                </a:extLst>
              </p:cNvPr>
              <p:cNvSpPr txBox="1"/>
              <p:nvPr/>
            </p:nvSpPr>
            <p:spPr>
              <a:xfrm>
                <a:off x="7994207" y="1417141"/>
                <a:ext cx="984124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Right Arrow 242">
                <a:extLst>
                  <a:ext uri="{FF2B5EF4-FFF2-40B4-BE49-F238E27FC236}">
                    <a16:creationId xmlns:a16="http://schemas.microsoft.com/office/drawing/2014/main" id="{21A5DCD4-F483-4B40-96BF-B08662FBD8C7}"/>
                  </a:ext>
                </a:extLst>
              </p:cNvPr>
              <p:cNvSpPr/>
              <p:nvPr/>
            </p:nvSpPr>
            <p:spPr>
              <a:xfrm>
                <a:off x="5219587" y="1527445"/>
                <a:ext cx="2692379" cy="153456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007B9BF4-51E0-5847-B1D8-9A32F67509F1}"/>
                  </a:ext>
                </a:extLst>
              </p:cNvPr>
              <p:cNvGrpSpPr/>
              <p:nvPr/>
            </p:nvGrpSpPr>
            <p:grpSpPr>
              <a:xfrm>
                <a:off x="9244399" y="915956"/>
                <a:ext cx="1381647" cy="1121177"/>
                <a:chOff x="9871513" y="1096840"/>
                <a:chExt cx="1948502" cy="1636756"/>
              </a:xfrm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A5CBDBA5-B937-3242-ACC5-08DFF3217E8C}"/>
                    </a:ext>
                  </a:extLst>
                </p:cNvPr>
                <p:cNvGrpSpPr/>
                <p:nvPr/>
              </p:nvGrpSpPr>
              <p:grpSpPr>
                <a:xfrm>
                  <a:off x="9871513" y="184091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A7F50073-4350-F149-9B62-5E78A1092504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𝒩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63D89A72-0D54-FA4E-8B87-006D61E0A6D2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𝒪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430C2094-9F7E-CD49-8619-0002A0397370}"/>
                    </a:ext>
                  </a:extLst>
                </p:cNvPr>
                <p:cNvGrpSpPr/>
                <p:nvPr/>
              </p:nvGrpSpPr>
              <p:grpSpPr>
                <a:xfrm>
                  <a:off x="9871513" y="1096840"/>
                  <a:ext cx="1948502" cy="892686"/>
                  <a:chOff x="9871513" y="1840910"/>
                  <a:chExt cx="1948502" cy="892686"/>
                </a:xfrm>
              </p:grpSpPr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7AECD66E-21F4-CA42-91B1-6819B6106C08}"/>
                      </a:ext>
                    </a:extLst>
                  </p:cNvPr>
                  <p:cNvSpPr/>
                  <p:nvPr/>
                </p:nvSpPr>
                <p:spPr>
                  <a:xfrm>
                    <a:off x="9871513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ℒ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B39CD87F-2203-2E4D-86E6-48BF32BAF03D}"/>
                      </a:ext>
                    </a:extLst>
                  </p:cNvPr>
                  <p:cNvSpPr/>
                  <p:nvPr/>
                </p:nvSpPr>
                <p:spPr>
                  <a:xfrm>
                    <a:off x="10845764" y="184091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ℳ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4B9B9D7-938E-1B4E-A502-283F2292CCB8}"/>
                  </a:ext>
                </a:extLst>
              </p:cNvPr>
              <p:cNvGrpSpPr/>
              <p:nvPr/>
            </p:nvGrpSpPr>
            <p:grpSpPr>
              <a:xfrm>
                <a:off x="247304" y="237836"/>
                <a:ext cx="3636226" cy="2987103"/>
                <a:chOff x="753802" y="1115826"/>
                <a:chExt cx="4859999" cy="3966342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E8AF9B7C-4379-6C43-B43A-C3CC59A34CAA}"/>
                    </a:ext>
                  </a:extLst>
                </p:cNvPr>
                <p:cNvGrpSpPr/>
                <p:nvPr/>
              </p:nvGrpSpPr>
              <p:grpSpPr>
                <a:xfrm>
                  <a:off x="75380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A620D4A1-9738-414F-B851-655BF63F897C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C2F25220-9DA9-E447-85FE-00F63BB22A4C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E506F19A-D49D-7B46-91C7-648AD973B7B3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DD916A0F-EB05-3D45-A572-D3D0D8AB9BD2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E5072730-B373-B841-9E35-3ADCE094D717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F727E327-4D3D-5F44-B09D-FF6D1831B373}"/>
                    </a:ext>
                  </a:extLst>
                </p:cNvPr>
                <p:cNvGrpSpPr/>
                <p:nvPr/>
              </p:nvGrpSpPr>
              <p:grpSpPr>
                <a:xfrm>
                  <a:off x="172046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D1542A7E-1E33-A14E-8A4E-F8006BCC4770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7CF0E81B-3151-7A4A-A639-36A850349C59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A7819654-C915-5947-BDEE-F04D052FC2FE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AEE8B3C0-C5A7-C546-B1A0-07911E6AA8EE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DFA0FCF1-28E6-A746-89A0-83E68958E6A8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7E95D472-7D28-114C-BF91-E319E7605553}"/>
                    </a:ext>
                  </a:extLst>
                </p:cNvPr>
                <p:cNvGrpSpPr/>
                <p:nvPr/>
              </p:nvGrpSpPr>
              <p:grpSpPr>
                <a:xfrm>
                  <a:off x="2691041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9FFB15E-72C7-1041-845D-430CBC59281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A935325-B130-E44E-80F4-CD0C8F0C13DB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E61CF515-22DD-354E-BD8E-164F95116749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108000" bIns="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1657A8E7-F23D-2B4B-B43E-AEF1FC2524BC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9196DAEB-02F2-2C4A-8E1F-A60B9CD61D6F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FC925F54-8334-7744-B739-E7103FFD40D7}"/>
                    </a:ext>
                  </a:extLst>
                </p:cNvPr>
                <p:cNvGrpSpPr/>
                <p:nvPr/>
              </p:nvGrpSpPr>
              <p:grpSpPr>
                <a:xfrm>
                  <a:off x="3661372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F3557900-31C3-E44D-8D75-EABBAFAAD86B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09FA135E-173E-554B-944E-BA575552DA2F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097F654-48EC-1941-A928-DCFB283A04A2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8DD22FD-416B-5F41-B82F-A5B8B337A3C0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99FF7EF0-477B-A64C-9B71-5BA8D086B480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4FC66DA7-8123-E042-BA3A-EB4F8F89F35D}"/>
                    </a:ext>
                  </a:extLst>
                </p:cNvPr>
                <p:cNvGrpSpPr/>
                <p:nvPr/>
              </p:nvGrpSpPr>
              <p:grpSpPr>
                <a:xfrm>
                  <a:off x="4639547" y="1115826"/>
                  <a:ext cx="974254" cy="3966342"/>
                  <a:chOff x="753802" y="1115826"/>
                  <a:chExt cx="974254" cy="3966342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E24042DC-585B-FE42-9405-AE50722154E9}"/>
                      </a:ext>
                    </a:extLst>
                  </p:cNvPr>
                  <p:cNvSpPr/>
                  <p:nvPr/>
                </p:nvSpPr>
                <p:spPr>
                  <a:xfrm>
                    <a:off x="753804" y="3421068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3218FC84-58E1-B447-8190-8A48D3E4E1C2}"/>
                      </a:ext>
                    </a:extLst>
                  </p:cNvPr>
                  <p:cNvSpPr/>
                  <p:nvPr/>
                </p:nvSpPr>
                <p:spPr>
                  <a:xfrm>
                    <a:off x="753805" y="4189482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144000" rtlCol="0" anchor="b" anchorCtr="0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C0C960DE-AE99-4F40-B583-3D5F6799C09F}"/>
                      </a:ext>
                    </a:extLst>
                  </p:cNvPr>
                  <p:cNvSpPr/>
                  <p:nvPr/>
                </p:nvSpPr>
                <p:spPr>
                  <a:xfrm>
                    <a:off x="753803" y="2652654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5CD255EA-2E9F-C542-87B3-A96A1697E20B}"/>
                      </a:ext>
                    </a:extLst>
                  </p:cNvPr>
                  <p:cNvSpPr/>
                  <p:nvPr/>
                </p:nvSpPr>
                <p:spPr>
                  <a:xfrm>
                    <a:off x="753803" y="1884240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0F3FC827-2229-3A4E-998F-CC3F93EBD66C}"/>
                      </a:ext>
                    </a:extLst>
                  </p:cNvPr>
                  <p:cNvSpPr/>
                  <p:nvPr/>
                </p:nvSpPr>
                <p:spPr>
                  <a:xfrm>
                    <a:off x="753802" y="1115826"/>
                    <a:ext cx="974251" cy="8926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89AE9E0-BDA5-1E4A-B5D4-1EA56B62AC43}"/>
                </a:ext>
              </a:extLst>
            </p:cNvPr>
            <p:cNvGrpSpPr/>
            <p:nvPr/>
          </p:nvGrpSpPr>
          <p:grpSpPr>
            <a:xfrm>
              <a:off x="144000" y="1188000"/>
              <a:ext cx="2376000" cy="2232000"/>
              <a:chOff x="5148000" y="1980000"/>
              <a:chExt cx="2376000" cy="22320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567D62AE-DFB2-4440-9223-09B0210070AB}"/>
                  </a:ext>
                </a:extLst>
              </p:cNvPr>
              <p:cNvGrpSpPr/>
              <p:nvPr/>
            </p:nvGrpSpPr>
            <p:grpSpPr>
              <a:xfrm>
                <a:off x="5255674" y="2187555"/>
                <a:ext cx="2154332" cy="1835999"/>
                <a:chOff x="5500290" y="4045236"/>
                <a:chExt cx="2662456" cy="2167486"/>
              </a:xfrm>
              <a:solidFill>
                <a:srgbClr val="FF0000">
                  <a:alpha val="10000"/>
                </a:srgbClr>
              </a:solidFill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1A4D4EFD-2D46-C04B-8D28-1706BE7EF7B0}"/>
                    </a:ext>
                  </a:extLst>
                </p:cNvPr>
                <p:cNvSpPr/>
                <p:nvPr/>
              </p:nvSpPr>
              <p:spPr>
                <a:xfrm>
                  <a:off x="5500291" y="404523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7B7CD4E5-6506-5441-A264-67D9B4F1CD73}"/>
                    </a:ext>
                  </a:extLst>
                </p:cNvPr>
                <p:cNvSpPr/>
                <p:nvPr/>
              </p:nvSpPr>
              <p:spPr>
                <a:xfrm>
                  <a:off x="6387776" y="404523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555E83A-165B-4C40-904F-7DFDD38F8F10}"/>
                    </a:ext>
                  </a:extLst>
                </p:cNvPr>
                <p:cNvSpPr/>
                <p:nvPr/>
              </p:nvSpPr>
              <p:spPr>
                <a:xfrm>
                  <a:off x="7275261" y="4045236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40AB50FC-95BC-4149-BBFD-1C962B12FAB9}"/>
                    </a:ext>
                  </a:extLst>
                </p:cNvPr>
                <p:cNvSpPr/>
                <p:nvPr/>
              </p:nvSpPr>
              <p:spPr>
                <a:xfrm>
                  <a:off x="5500290" y="4733050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D21F9A1-D249-3149-9B3A-CBF55C0CD1B3}"/>
                    </a:ext>
                  </a:extLst>
                </p:cNvPr>
                <p:cNvSpPr/>
                <p:nvPr/>
              </p:nvSpPr>
              <p:spPr>
                <a:xfrm>
                  <a:off x="6387775" y="473304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D8F4BC5-218B-8544-800B-45D73162AED2}"/>
                    </a:ext>
                  </a:extLst>
                </p:cNvPr>
                <p:cNvSpPr/>
                <p:nvPr/>
              </p:nvSpPr>
              <p:spPr>
                <a:xfrm>
                  <a:off x="7275260" y="473304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D7DE5D6-443A-6F4B-949D-D3A0AF0C0840}"/>
                    </a:ext>
                  </a:extLst>
                </p:cNvPr>
                <p:cNvSpPr/>
                <p:nvPr/>
              </p:nvSpPr>
              <p:spPr>
                <a:xfrm>
                  <a:off x="5500290" y="5420859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468B7812-B0C0-A041-98EE-6D09426A2647}"/>
                    </a:ext>
                  </a:extLst>
                </p:cNvPr>
                <p:cNvSpPr/>
                <p:nvPr/>
              </p:nvSpPr>
              <p:spPr>
                <a:xfrm>
                  <a:off x="6387775" y="5420858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CC9F42E7-19D2-5948-A164-1D9EC0FF8158}"/>
                    </a:ext>
                  </a:extLst>
                </p:cNvPr>
                <p:cNvSpPr/>
                <p:nvPr/>
              </p:nvSpPr>
              <p:spPr>
                <a:xfrm>
                  <a:off x="7275260" y="5420857"/>
                  <a:ext cx="887485" cy="791863"/>
                </a:xfrm>
                <a:prstGeom prst="rect">
                  <a:avLst/>
                </a:prstGeom>
                <a:grpFill/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24000" r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167CE566-6930-D14E-B530-CDA9B0C29ADD}"/>
                  </a:ext>
                </a:extLst>
              </p:cNvPr>
              <p:cNvSpPr/>
              <p:nvPr/>
            </p:nvSpPr>
            <p:spPr>
              <a:xfrm>
                <a:off x="5148000" y="1980000"/>
                <a:ext cx="2376000" cy="2232000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 w="31750">
                <a:solidFill>
                  <a:srgbClr val="FF0000"/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36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2510</Words>
  <Application>Microsoft Macintosh PowerPoint</Application>
  <PresentationFormat>Widescreen</PresentationFormat>
  <Paragraphs>2254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Boue, Laurent</dc:creator>
  <cp:lastModifiedBy>Boue, Laurent</cp:lastModifiedBy>
  <cp:revision>139</cp:revision>
  <dcterms:created xsi:type="dcterms:W3CDTF">2018-03-14T10:31:39Z</dcterms:created>
  <dcterms:modified xsi:type="dcterms:W3CDTF">2018-11-28T14:27:55Z</dcterms:modified>
</cp:coreProperties>
</file>