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43"/>
  </p:normalViewPr>
  <p:slideViewPr>
    <p:cSldViewPr snapToGrid="0" snapToObjects="1">
      <p:cViewPr varScale="1">
        <p:scale>
          <a:sx n="102" d="100"/>
          <a:sy n="102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37180026102184"/>
          <c:y val="5.0881912504011126E-2"/>
          <c:w val="0.79996190440334369"/>
          <c:h val="0.79764172638784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1B-3649-BD55-79D8EE5A2D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1B-3649-BD55-79D8EE5A2D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1B-3649-BD55-79D8EE5A2D7E}"/>
                </c:ext>
              </c:extLst>
            </c:dLbl>
            <c:numFmt formatCode="#,##0.00" sourceLinked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2.0000000000000004E-2</c:v>
                </c:pt>
                <c:pt idx="1">
                  <c:v>6.0000000000000005E-2</c:v>
                </c:pt>
                <c:pt idx="2">
                  <c:v>0.82000000000000006</c:v>
                </c:pt>
                <c:pt idx="3">
                  <c:v>0.10000000000000002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3-144E-B8F8-569ADF179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1B-3649-BD55-79D8EE5A2D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1B-3649-BD55-79D8EE5A2D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1B-3649-BD55-79D8EE5A2D7E}"/>
                </c:ext>
              </c:extLst>
            </c:dLbl>
            <c:numFmt formatCode="#,##0.00" sourceLinked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0.03</c:v>
                </c:pt>
                <c:pt idx="1">
                  <c:v>0.52</c:v>
                </c:pt>
                <c:pt idx="2">
                  <c:v>0.27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23-144E-B8F8-569ADF179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1B-3649-BD55-79D8EE5A2D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1B-3649-BD55-79D8EE5A2D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1B-3649-BD55-79D8EE5A2D7E}"/>
                </c:ext>
              </c:extLst>
            </c:dLbl>
            <c:numFmt formatCode="#,##0.00" sourceLinked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bIns="36000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3-144E-B8F8-569ADF17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6696847"/>
        <c:axId val="356698543"/>
        <c:axId val="343880255"/>
      </c:bar3DChart>
      <c:catAx>
        <c:axId val="3566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6698543"/>
        <c:crosses val="autoZero"/>
        <c:auto val="1"/>
        <c:lblAlgn val="ctr"/>
        <c:lblOffset val="100"/>
        <c:noMultiLvlLbl val="0"/>
      </c:catAx>
      <c:valAx>
        <c:axId val="35669854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/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6696847"/>
        <c:crosses val="autoZero"/>
        <c:crossBetween val="between"/>
        <c:majorUnit val="0.25"/>
        <c:minorUnit val="2.0000000000000004E-2"/>
      </c:valAx>
      <c:serAx>
        <c:axId val="343880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35669854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wordArtVert" anchor="ctr" anchorCtr="0"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3-22AD-404B-9C3C-79DC255139E0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4-22AD-404B-9C3C-79DC255139E0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5-22AD-404B-9C3C-79DC255139E0}"/>
              </c:ext>
            </c:extLst>
          </c:dPt>
          <c:cat>
            <c:strRef>
              <c:f>Sheet1!$A$2:$A$4</c:f>
              <c:strCache>
                <c:ptCount val="3"/>
                <c:pt idx="0">
                  <c:v>s3</c:v>
                </c:pt>
                <c:pt idx="1">
                  <c:v>s2</c:v>
                </c:pt>
                <c:pt idx="2">
                  <c:v>s1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1.6094379124341003</c:v>
                </c:pt>
                <c:pt idx="1">
                  <c:v>0.65392646740666394</c:v>
                </c:pt>
                <c:pt idx="2">
                  <c:v>0.19845093872383818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D-404B-9C3C-79DC25513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-100"/>
        <c:axId val="672702672"/>
        <c:axId val="672704368"/>
      </c:barChart>
      <c:catAx>
        <c:axId val="672702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2704368"/>
        <c:crosses val="autoZero"/>
        <c:auto val="1"/>
        <c:lblAlgn val="ctr"/>
        <c:lblOffset val="100"/>
        <c:noMultiLvlLbl val="0"/>
      </c:catAx>
      <c:valAx>
        <c:axId val="672704368"/>
        <c:scaling>
          <c:orientation val="minMax"/>
        </c:scaling>
        <c:delete val="1"/>
        <c:axPos val="b"/>
        <c:numFmt formatCode="#,##0.0" sourceLinked="0"/>
        <c:majorTickMark val="none"/>
        <c:minorTickMark val="none"/>
        <c:tickLblPos val="nextTo"/>
        <c:crossAx val="672702672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B4-D24B-BD8A-A2B9580689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B4-D24B-BD8A-A2B9580689F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B4-D24B-BD8A-A2B9580689FC}"/>
                </c:ext>
              </c:extLst>
            </c:dLbl>
            <c:spPr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8000" rIns="360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7-6449-87C7-0734D6760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B4-D24B-BD8A-A2B9580689F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B4-D24B-BD8A-A2B9580689F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B4-D24B-BD8A-A2B9580689FC}"/>
                </c:ext>
              </c:extLst>
            </c:dLbl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7-6449-87C7-0734D6760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B4-D24B-BD8A-A2B9580689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B4-D24B-BD8A-A2B9580689F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B4-D24B-BD8A-A2B9580689FC}"/>
                </c:ext>
              </c:extLst>
            </c:dLbl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97-6449-87C7-0734D6760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6696847"/>
        <c:axId val="356698543"/>
        <c:axId val="343880255"/>
      </c:bar3DChart>
      <c:catAx>
        <c:axId val="3566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6698543"/>
        <c:crosses val="autoZero"/>
        <c:auto val="1"/>
        <c:lblAlgn val="ctr"/>
        <c:lblOffset val="100"/>
        <c:noMultiLvlLbl val="0"/>
      </c:catAx>
      <c:valAx>
        <c:axId val="35669854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/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6696847"/>
        <c:crosses val="autoZero"/>
        <c:crossBetween val="between"/>
        <c:majorUnit val="1"/>
        <c:minorUnit val="2.0000000000000004E-2"/>
      </c:valAx>
      <c:serAx>
        <c:axId val="343880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35669854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37180026102184"/>
          <c:y val="5.0881912504011126E-2"/>
          <c:w val="0.79996190440334369"/>
          <c:h val="0.79764172638784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2.0000000000000004E-2</c:v>
                </c:pt>
                <c:pt idx="1">
                  <c:v>6.0000000000000005E-2</c:v>
                </c:pt>
                <c:pt idx="2">
                  <c:v>0.82000000000000006</c:v>
                </c:pt>
                <c:pt idx="3">
                  <c:v>0.10000000000000002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3-144E-B8F8-569ADF179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0.03</c:v>
                </c:pt>
                <c:pt idx="1">
                  <c:v>0.52</c:v>
                </c:pt>
                <c:pt idx="2">
                  <c:v>0.27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23-144E-B8F8-569ADF179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bIns="36000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3-144E-B8F8-569ADF17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6696847"/>
        <c:axId val="356698543"/>
        <c:axId val="343880255"/>
      </c:bar3DChart>
      <c:catAx>
        <c:axId val="3566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6698543"/>
        <c:crosses val="autoZero"/>
        <c:auto val="1"/>
        <c:lblAlgn val="ctr"/>
        <c:lblOffset val="100"/>
        <c:noMultiLvlLbl val="0"/>
      </c:catAx>
      <c:valAx>
        <c:axId val="35669854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/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6696847"/>
        <c:crosses val="autoZero"/>
        <c:crossBetween val="between"/>
        <c:majorUnit val="0.25"/>
        <c:minorUnit val="2.0000000000000004E-2"/>
      </c:valAx>
      <c:serAx>
        <c:axId val="343880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35669854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wordArtVert" anchor="ctr" anchorCtr="0"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37180026102184"/>
          <c:y val="5.0881912504011126E-2"/>
          <c:w val="0.79996190440334369"/>
          <c:h val="0.79764172638784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-2.0417419714000959</c:v>
                </c:pt>
                <c:pt idx="1">
                  <c:v>-0.94312968273198639</c:v>
                </c:pt>
                <c:pt idx="2">
                  <c:v>1.6718300953042118</c:v>
                </c:pt>
                <c:pt idx="3">
                  <c:v>-0.43230405896599544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F-084E-A072-5411D97D1A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-1.6362768632919318</c:v>
                </c:pt>
                <c:pt idx="1">
                  <c:v>1.2163545666213862</c:v>
                </c:pt>
                <c:pt idx="2">
                  <c:v>0.56094771404428778</c:v>
                </c:pt>
                <c:pt idx="3">
                  <c:v>0.1554826059361234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1F-084E-A072-5411D97D1A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numFmt formatCode="#,##0.00" sourceLinked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bIns="36000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0.95399030215389502</c:v>
                </c:pt>
                <c:pt idx="1">
                  <c:v>-0.43230405896599544</c:v>
                </c:pt>
                <c:pt idx="2">
                  <c:v>0.6663082297021139</c:v>
                </c:pt>
                <c:pt idx="3">
                  <c:v>0.26084312159394973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1F-084E-A072-5411D97D1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6696847"/>
        <c:axId val="356698543"/>
        <c:axId val="343880255"/>
      </c:bar3DChart>
      <c:catAx>
        <c:axId val="3566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6698543"/>
        <c:crosses val="autoZero"/>
        <c:auto val="1"/>
        <c:lblAlgn val="ctr"/>
        <c:lblOffset val="100"/>
        <c:noMultiLvlLbl val="0"/>
      </c:catAx>
      <c:valAx>
        <c:axId val="35669854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6696847"/>
        <c:crosses val="autoZero"/>
        <c:crossBetween val="between"/>
        <c:majorUnit val="0.5"/>
        <c:minorUnit val="2.0000000000000004E-2"/>
      </c:valAx>
      <c:serAx>
        <c:axId val="343880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35669854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wordArtVert" anchor="ctr" anchorCtr="0"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7251-95AB-5444-A6E1-6B67FBC1FED7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6111-933B-9648-AAE0-E61ACF22C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9815-9084-EF46-AF22-170BF2F6F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C5193-0EA2-7D40-9781-0D41A2CB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C5E-F30A-F146-A6C7-D2522BD5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9168-DE76-444A-A9E7-BB2D13DE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5700-AB34-954A-B2EE-31DF284C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648-6FDA-0A47-8862-63E338F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1476-B607-AE43-8562-D461B916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2454-212A-CC44-AA9C-3272963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01C1-A9D6-9E49-BD21-7BC2AF12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98A-7ABF-2040-99B6-6DC834C5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9909-D9D2-9249-A6A8-3FC2AA295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6B1F2-E601-924E-8288-EBA7036D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3607-8A26-E14A-BA43-E0F7393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463F-8C32-6742-A6FA-DFE8BDF2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D9BA-8523-794B-AD4B-CFB217D5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FEA2-54D2-8F4E-BF9C-9CAD2A5E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703B-5945-704E-8634-AE7FBD89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101C-350B-D844-97B7-F41CBC7F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8634-91C6-0A42-A87F-D078783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1C90-E8C0-E24F-BF91-6741BE35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751D-1DE2-5A41-B57B-A753A1C1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8C4A-3F40-564B-9860-A72D4383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F9AC6-875D-2B4A-BBB0-610D598A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FBD0-D326-CB49-8C28-E85E147C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C094-0106-0D46-95A8-609400D1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D11-A015-FF4A-81C9-62431930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E6CC-348D-E742-BFCB-8F5757976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8D64-20BA-6742-84B8-B294DB5F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70C5-0C0A-EB47-B370-93E52F8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E640A-126F-AC46-A60D-D6D866AD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87C7-4359-3745-BE7B-B80CCC25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B447-3FC1-B244-97F2-C938761A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E286-770B-F34E-BE45-7802A6A5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95E30-2157-F144-BD0B-D32A4087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6F26C-9934-794C-BFAF-4280B40D6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AA9B7-F6CB-834E-92C6-C428D3CD6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5CAB2-CF2C-514C-839A-825AB0D2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E6689-82E0-234A-890E-8307408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C9C16-65C7-A349-9FA0-BA84856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F84-1CF4-4748-BAD2-994A761E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F5086-CB2C-1A43-AA87-E882659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EEAF9-2CFF-2B46-8F25-43F37288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A127F-E562-354B-8472-5CEFEF9E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F6D87-ABB1-454A-9CCF-6C35FF1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0D310-F62A-BB4E-BBD4-2B8E9CB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C1C6-02FC-C841-9B86-CB5D5BE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B38A-2459-6A4F-94BC-9EFF305E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4ECB-0CBB-DC4B-9913-11F26795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7824-3322-D640-AF15-4F7E6BC1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24C-0827-B846-9A44-AE706C77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FD2A-AEAC-A34B-AAF6-8E43EA72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15B53-F376-E340-BAE7-B975364F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B94-6F69-4642-8198-0B8AE28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FA226-9199-E745-89D4-78A1823F2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4CBD-46A0-5940-BBF4-A94DEEDE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CFE5-F49E-BE44-AA3C-446F998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D467-6449-D742-A119-2F07709F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8BF1-F58E-D542-A0A9-0E05FDC5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5B956-B477-6547-9F09-B9B45017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B503-54B0-8B4C-8A1B-E566D67C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300F-C119-2E49-9198-8BBCD7DBF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BE03-D96F-234C-93B6-2AD1586B7752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0C8-E205-0645-A69E-00954D5F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0E2B-CE9D-294B-8059-6D9308BE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27FD-B288-7A4B-897B-C54941F6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hart" Target="../charts/chart3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image" Target="../media/image16.png"/><Relationship Id="rId3" Type="http://schemas.openxmlformats.org/officeDocument/2006/relationships/chart" Target="../charts/chart4.xml"/><Relationship Id="rId7" Type="http://schemas.openxmlformats.org/officeDocument/2006/relationships/image" Target="../media/image1.e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5.xlsx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783BE3-32C0-1845-A181-40327B46B7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64000" y="-76660"/>
          <a:ext cx="6373888" cy="453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8A00F67-E03F-834A-9977-0E82633C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97" y="2026165"/>
            <a:ext cx="333454" cy="333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692EFC-1541-8140-B924-C7265319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127" y="149193"/>
            <a:ext cx="761134" cy="3421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20BAB1-A3F7-794B-80F7-9D6E47CE2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732" y="149191"/>
            <a:ext cx="485231" cy="342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A8803E-65B1-6243-8EAE-55525DC40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437" y="5326027"/>
            <a:ext cx="262607" cy="170434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929FC8-C754-F149-A129-F31A2D332B76}"/>
              </a:ext>
            </a:extLst>
          </p:cNvPr>
          <p:cNvGraphicFramePr/>
          <p:nvPr>
            <p:extLst/>
          </p:nvPr>
        </p:nvGraphicFramePr>
        <p:xfrm>
          <a:off x="3435958" y="3762788"/>
          <a:ext cx="6649303" cy="3175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81F46AA-E96A-5349-9ED3-9E7760C9A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428073"/>
              </p:ext>
            </p:extLst>
          </p:nvPr>
        </p:nvGraphicFramePr>
        <p:xfrm>
          <a:off x="215629" y="112511"/>
          <a:ext cx="5119493" cy="362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D2C5825-373A-5149-80AB-0655349FA9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847629">
            <a:off x="4240174" y="2881296"/>
            <a:ext cx="1002306" cy="3020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FF7DF8-D916-9041-B681-2BAC5D914B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847629">
            <a:off x="11084369" y="2925013"/>
            <a:ext cx="1002306" cy="302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6CBCD8-1006-F64E-AF1A-6A0441307A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7741" y="3273788"/>
            <a:ext cx="873670" cy="267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F81CBB-1F31-D747-95C1-5DA4EFDEBE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6112" y="3395167"/>
            <a:ext cx="873670" cy="2671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F93EF0-BEAA-5640-B0EA-918F75CEAE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2000" y="2050844"/>
            <a:ext cx="642793" cy="28409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42504D-0381-1347-B751-6ECE5C88B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895850" y="-3319463"/>
          <a:ext cx="2400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13" imgW="2400300" imgH="215900" progId="Excel.Sheet.12">
                  <p:embed/>
                </p:oleObj>
              </mc:Choice>
              <mc:Fallback>
                <p:oleObj name="Worksheet" r:id="rId13" imgW="2400300" imgH="21590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942504D-0381-1347-B751-6ECE5C88B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4895850" y="-3319463"/>
                        <a:ext cx="2400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B354EC79-9B07-9740-A8B4-19B74771C1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4000" y="4254657"/>
            <a:ext cx="1865472" cy="2850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FD8A866-7AA5-5945-9020-31F2347ED8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4000" y="5226085"/>
            <a:ext cx="1875602" cy="2703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5424E1-B1ED-4E46-B57F-D2EA0D6017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4000" y="6192000"/>
            <a:ext cx="1703953" cy="271974"/>
          </a:xfrm>
          <a:prstGeom prst="rect">
            <a:avLst/>
          </a:prstGeom>
        </p:spPr>
      </p:pic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8E33AD0B-50B4-1546-9D78-DC5CE4D5249F}"/>
              </a:ext>
            </a:extLst>
          </p:cNvPr>
          <p:cNvSpPr/>
          <p:nvPr/>
        </p:nvSpPr>
        <p:spPr>
          <a:xfrm>
            <a:off x="2617940" y="4167577"/>
            <a:ext cx="8510255" cy="2329841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D15EE6-4BE4-6B4B-8C12-3F8C67545D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556000" y="5240777"/>
            <a:ext cx="1002306" cy="3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783BE3-32C0-1845-A181-40327B46B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90318"/>
              </p:ext>
            </p:extLst>
          </p:nvPr>
        </p:nvGraphicFramePr>
        <p:xfrm>
          <a:off x="6186174" y="921500"/>
          <a:ext cx="6373888" cy="453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0FF7DF8-D916-9041-B681-2BAC5D91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47629">
            <a:off x="4509429" y="3730903"/>
            <a:ext cx="1002306" cy="302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F81CBB-1F31-D747-95C1-5DA4EFDEB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358" y="4477255"/>
            <a:ext cx="873670" cy="26711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42504D-0381-1347-B751-6ECE5C88B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895850" y="-3319463"/>
          <a:ext cx="2400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Worksheet" r:id="rId6" imgW="2400300" imgH="215900" progId="Excel.Sheet.12">
                  <p:embed/>
                </p:oleObj>
              </mc:Choice>
              <mc:Fallback>
                <p:oleObj name="Worksheet" r:id="rId6" imgW="2400300" imgH="21590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942504D-0381-1347-B751-6ECE5C88B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4895850" y="-3319463"/>
                        <a:ext cx="2400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74674B5-8F77-ED42-ABA5-B027A20B2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20091"/>
              </p:ext>
            </p:extLst>
          </p:nvPr>
        </p:nvGraphicFramePr>
        <p:xfrm>
          <a:off x="0" y="1063959"/>
          <a:ext cx="6373888" cy="453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C7EA65F-943A-2943-88C7-5DD01DCFE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830" y="762697"/>
            <a:ext cx="307249" cy="31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EDAF5-B724-1D4F-B323-425931035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4115" y="731668"/>
            <a:ext cx="2696497" cy="3734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C252F-6158-8548-AFA2-E11DECDE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47629">
            <a:off x="11055678" y="3943853"/>
            <a:ext cx="1002306" cy="302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0D17AC-77CD-BB49-B214-D80E63C3A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764" y="4452364"/>
            <a:ext cx="873670" cy="267110"/>
          </a:xfrm>
          <a:prstGeom prst="rect">
            <a:avLst/>
          </a:prstGeom>
        </p:spPr>
      </p:pic>
      <p:sp>
        <p:nvSpPr>
          <p:cNvPr id="8" name="U-Turn Arrow 7">
            <a:extLst>
              <a:ext uri="{FF2B5EF4-FFF2-40B4-BE49-F238E27FC236}">
                <a16:creationId xmlns:a16="http://schemas.microsoft.com/office/drawing/2014/main" id="{F587A76D-30BD-5F4F-A246-4DFB3EA6F414}"/>
              </a:ext>
            </a:extLst>
          </p:cNvPr>
          <p:cNvSpPr/>
          <p:nvPr/>
        </p:nvSpPr>
        <p:spPr>
          <a:xfrm rot="10800000" flipH="1">
            <a:off x="3508079" y="5021685"/>
            <a:ext cx="6221355" cy="386859"/>
          </a:xfrm>
          <a:prstGeom prst="utur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5F6A3E-F2D2-8048-9F0E-DFD833BFBBE0}"/>
              </a:ext>
            </a:extLst>
          </p:cNvPr>
          <p:cNvGrpSpPr/>
          <p:nvPr/>
        </p:nvGrpSpPr>
        <p:grpSpPr>
          <a:xfrm>
            <a:off x="1590541" y="5730364"/>
            <a:ext cx="2793304" cy="851770"/>
            <a:chOff x="1540701" y="5561556"/>
            <a:chExt cx="2793304" cy="8517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6D9856-4578-EA4D-BF2D-FA3405E13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2560" y="5663187"/>
              <a:ext cx="2363555" cy="2866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13A87B-1C06-C24C-B392-41F9FA19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91535" y="6025806"/>
              <a:ext cx="1601861" cy="289800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63FE049-0EF1-A14B-A3D0-A0CBA6F25AB0}"/>
                </a:ext>
              </a:extLst>
            </p:cNvPr>
            <p:cNvSpPr/>
            <p:nvPr/>
          </p:nvSpPr>
          <p:spPr>
            <a:xfrm>
              <a:off x="1540701" y="5561556"/>
              <a:ext cx="2793304" cy="851770"/>
            </a:xfrm>
            <a:prstGeom prst="roundRect">
              <a:avLst/>
            </a:prstGeom>
            <a:solidFill>
              <a:schemeClr val="accent6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0A1F49-B122-BA42-948E-8E51C2115FA6}"/>
              </a:ext>
            </a:extLst>
          </p:cNvPr>
          <p:cNvGrpSpPr/>
          <p:nvPr/>
        </p:nvGrpSpPr>
        <p:grpSpPr>
          <a:xfrm>
            <a:off x="8039715" y="5809885"/>
            <a:ext cx="3330150" cy="682310"/>
            <a:chOff x="7914455" y="5561556"/>
            <a:chExt cx="3330150" cy="68231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C9211A-5E30-E44F-9079-9E8176F12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28855" y="5735197"/>
              <a:ext cx="3070650" cy="318837"/>
            </a:xfrm>
            <a:prstGeom prst="rect">
              <a:avLst/>
            </a:prstGeom>
          </p:spPr>
        </p:pic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8533C96-81CE-4344-99CB-A20C253EB944}"/>
                </a:ext>
              </a:extLst>
            </p:cNvPr>
            <p:cNvSpPr/>
            <p:nvPr/>
          </p:nvSpPr>
          <p:spPr>
            <a:xfrm>
              <a:off x="7914455" y="5561556"/>
              <a:ext cx="3330150" cy="682310"/>
            </a:xfrm>
            <a:prstGeom prst="roundRect">
              <a:avLst/>
            </a:prstGeom>
            <a:solidFill>
              <a:schemeClr val="accent6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EE96BB30-8C80-1444-AD1A-F0092137F65A}"/>
              </a:ext>
            </a:extLst>
          </p:cNvPr>
          <p:cNvSpPr/>
          <p:nvPr/>
        </p:nvSpPr>
        <p:spPr>
          <a:xfrm>
            <a:off x="3306499" y="134710"/>
            <a:ext cx="6382941" cy="386859"/>
          </a:xfrm>
          <a:prstGeom prst="utur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8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100</cp:revision>
  <dcterms:created xsi:type="dcterms:W3CDTF">2018-05-06T12:05:26Z</dcterms:created>
  <dcterms:modified xsi:type="dcterms:W3CDTF">2018-07-22T15:13:40Z</dcterms:modified>
</cp:coreProperties>
</file>