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/>
    <p:restoredTop sz="94647"/>
  </p:normalViewPr>
  <p:slideViewPr>
    <p:cSldViewPr snapToGrid="0" snapToObjects="1">
      <p:cViewPr varScale="1">
        <p:scale>
          <a:sx n="133" d="100"/>
          <a:sy n="133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5F95-6115-C347-AF9A-4E1517DF8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B8F23-24BA-FD4A-8DD4-DC95C685A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59AA-2E8D-604E-BA7C-59BD1D43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42D-FD46-E846-BB0F-F183A4F3EF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8F335-8C97-BC41-B130-5E87EE42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EED5-F60D-D94B-B257-35F3C550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2-F643-CE41-8B7A-773D677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1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1FFB-3928-0F4E-85AF-FD3CA9F8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A46AC-4FCA-7848-A1E6-B86CEB111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3A882-F06B-E94B-804C-03C4A847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42D-FD46-E846-BB0F-F183A4F3EF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3AABD-5C2F-5C4F-BDC4-46D336B5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11FB-A525-E644-8678-821B00FF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2-F643-CE41-8B7A-773D677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26D3D-A9A0-A341-B028-A08C30E38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1C74D-FBF3-EA40-90A6-8D779A1DC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CF25-8F80-5741-A213-DA25D23A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42D-FD46-E846-BB0F-F183A4F3EF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5E6AB-4817-7749-9145-79BA1255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8AF0-781E-894D-98D9-A20DC975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2-F643-CE41-8B7A-773D677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762A-2D8D-F740-B7F0-D9F9C0B6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04BC-4BC2-3A4F-B8DA-6DEA576B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32AE-2B3E-C749-9207-BD63C7E6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42D-FD46-E846-BB0F-F183A4F3EF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E8EAB-17EB-7B41-9EE1-BDD8E125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C112-53B6-C045-B202-02745A5F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2-F643-CE41-8B7A-773D677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0386-84DA-AB4C-9105-B31953FD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A89F4-728B-7C49-A53D-AF780A47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6966-1742-D146-BC83-0CBDF59A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42D-FD46-E846-BB0F-F183A4F3EF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F668C-A445-E544-A598-A7982089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C468-C308-6345-9C39-30F48B03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2-F643-CE41-8B7A-773D677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9CB5-2560-B84E-8365-01DD0B10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4AC1-3C87-3B4E-99F4-F8E1EB080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10967-5D44-BC40-A126-25E2566B8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486AA-A637-9F48-8589-BD461C7E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42D-FD46-E846-BB0F-F183A4F3EF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2F9A2-D8A0-4644-A351-3A1C9621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91F66-78E9-2E43-A35F-C3D296B7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2-F643-CE41-8B7A-773D677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0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E3FC-24C8-294C-8AFB-9596873D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B08BD-BA84-8947-B327-E4866E6B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71078-916A-A14C-AAD6-2B90415B6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52C70-9DE9-AA40-A43C-89252363B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94157-B0A6-D247-9974-25685DDE7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B6999-D9FF-604D-83F0-2223B90C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42D-FD46-E846-BB0F-F183A4F3EF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54BA6-FC56-0F48-9D22-043A7C88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96A6F-447F-714D-A9D0-E81200EE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2-F643-CE41-8B7A-773D677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B50A-0C3C-E843-A64B-7F0967E4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2EC84-A188-2748-803E-D6C4302F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42D-FD46-E846-BB0F-F183A4F3EF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CC6AB-1E9A-1B4F-8819-ABC80101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CFF9B-48BE-E840-A457-9B46885B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2-F643-CE41-8B7A-773D677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9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17BC-114A-A543-A88F-55FE691A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42D-FD46-E846-BB0F-F183A4F3EF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64F3D-B964-6848-9C95-1A446AEA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83A99-D7F9-4C4E-AFB2-58071B72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2-F643-CE41-8B7A-773D677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A77E-C1ED-FD4A-9D2C-34F88794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541B-F18D-9347-86CE-84CD50F2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03F0C-E3FE-0441-B168-A1890EBE1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3163-0494-BC4B-A88B-22B12128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42D-FD46-E846-BB0F-F183A4F3EF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A2564-1D4D-7041-8F9C-3A46EED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78575-F0C9-E341-81E0-330F33FC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2-F643-CE41-8B7A-773D677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E5D3-5F15-D740-B9D5-139DAAD6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3A95F-76DC-3840-83F0-B27A57448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F3594-434C-6B42-AC23-A622FF93C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E416F-A093-754E-A361-6C20E410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D42D-FD46-E846-BB0F-F183A4F3EF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BF797-C746-7A4C-99ED-E7CB5DE0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7448-5807-1743-B367-A8386EF4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2-F643-CE41-8B7A-773D677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BF1B7-5662-244B-BB26-6AE595F2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FE559-B4F2-6E41-B25B-67106989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F90E4-ACF1-C044-AEBD-7D6D7B5E7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D42D-FD46-E846-BB0F-F183A4F3EF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149F-E58D-9143-88DF-8D4AE2195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46C6B-1F50-0E47-A410-31576F607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E692-F643-CE41-8B7A-773D677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510868C3-E85D-204F-ACA6-921F7067E6B0}"/>
              </a:ext>
            </a:extLst>
          </p:cNvPr>
          <p:cNvGrpSpPr/>
          <p:nvPr/>
        </p:nvGrpSpPr>
        <p:grpSpPr>
          <a:xfrm>
            <a:off x="7596000" y="1599061"/>
            <a:ext cx="2159647" cy="672295"/>
            <a:chOff x="2299047" y="707017"/>
            <a:chExt cx="2159647" cy="67229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8119D97-7093-394F-B28C-CFDE8AB92C5B}"/>
                </a:ext>
              </a:extLst>
            </p:cNvPr>
            <p:cNvSpPr/>
            <p:nvPr/>
          </p:nvSpPr>
          <p:spPr>
            <a:xfrm>
              <a:off x="3014257" y="707018"/>
              <a:ext cx="728930" cy="672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4925">
              <a:solidFill>
                <a:schemeClr val="tx1"/>
              </a:solidFill>
              <a:prstDash val="solid"/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ℳ</a:t>
              </a:r>
              <a:r>
                <a:rPr lang="en-US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5C25FA5-C0E0-C548-AC85-4EEE220A9889}"/>
                </a:ext>
              </a:extLst>
            </p:cNvPr>
            <p:cNvSpPr/>
            <p:nvPr/>
          </p:nvSpPr>
          <p:spPr>
            <a:xfrm>
              <a:off x="2299047" y="707019"/>
              <a:ext cx="728930" cy="672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4925">
              <a:solidFill>
                <a:schemeClr val="tx1"/>
              </a:solidFill>
              <a:prstDash val="solid"/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ℒ</a:t>
              </a:r>
              <a:r>
                <a:rPr lang="en-US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F69BACA-20C6-204B-A3BB-A73574C21F2D}"/>
                </a:ext>
              </a:extLst>
            </p:cNvPr>
            <p:cNvSpPr/>
            <p:nvPr/>
          </p:nvSpPr>
          <p:spPr>
            <a:xfrm>
              <a:off x="3729764" y="707017"/>
              <a:ext cx="728930" cy="672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4925">
              <a:solidFill>
                <a:schemeClr val="tx1"/>
              </a:solidFill>
              <a:prstDash val="solid"/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𝒩</a:t>
              </a:r>
              <a:r>
                <a:rPr lang="en-US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391638E6-BB6B-D948-9E83-524126AF696B}"/>
              </a:ext>
            </a:extLst>
          </p:cNvPr>
          <p:cNvSpPr txBox="1"/>
          <p:nvPr/>
        </p:nvSpPr>
        <p:spPr>
          <a:xfrm>
            <a:off x="1999848" y="4729897"/>
            <a:ext cx="4975799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B5A51CA-50A7-3A44-81FB-37DE0CB97054}"/>
              </a:ext>
            </a:extLst>
          </p:cNvPr>
          <p:cNvSpPr txBox="1"/>
          <p:nvPr/>
        </p:nvSpPr>
        <p:spPr>
          <a:xfrm>
            <a:off x="7614709" y="4683731"/>
            <a:ext cx="818856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Right Arrow 229">
            <a:extLst>
              <a:ext uri="{FF2B5EF4-FFF2-40B4-BE49-F238E27FC236}">
                <a16:creationId xmlns:a16="http://schemas.microsoft.com/office/drawing/2014/main" id="{D762CE87-4C76-A94A-967C-3967C7A18E5F}"/>
              </a:ext>
            </a:extLst>
          </p:cNvPr>
          <p:cNvSpPr/>
          <p:nvPr/>
        </p:nvSpPr>
        <p:spPr>
          <a:xfrm rot="10800000">
            <a:off x="2548060" y="5645721"/>
            <a:ext cx="3675045" cy="295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ED7D01A-BEA6-2443-83B9-AD9ECDFF71AA}"/>
              </a:ext>
            </a:extLst>
          </p:cNvPr>
          <p:cNvSpPr txBox="1"/>
          <p:nvPr/>
        </p:nvSpPr>
        <p:spPr>
          <a:xfrm>
            <a:off x="783858" y="4661830"/>
            <a:ext cx="795715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017466C-DE30-5C4A-A518-BF50B2B8E0F9}"/>
              </a:ext>
            </a:extLst>
          </p:cNvPr>
          <p:cNvSpPr txBox="1"/>
          <p:nvPr/>
        </p:nvSpPr>
        <p:spPr>
          <a:xfrm>
            <a:off x="1954145" y="315201"/>
            <a:ext cx="8628794" cy="4924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pass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9B1273F-7C68-2749-A933-2E52980DA93C}"/>
              </a:ext>
            </a:extLst>
          </p:cNvPr>
          <p:cNvSpPr txBox="1"/>
          <p:nvPr/>
        </p:nvSpPr>
        <p:spPr>
          <a:xfrm>
            <a:off x="778856" y="746088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F301064-4464-DC4B-8BFA-17170436751A}"/>
              </a:ext>
            </a:extLst>
          </p:cNvPr>
          <p:cNvSpPr txBox="1"/>
          <p:nvPr/>
        </p:nvSpPr>
        <p:spPr>
          <a:xfrm>
            <a:off x="10582939" y="2516312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Right Arrow 264">
            <a:extLst>
              <a:ext uri="{FF2B5EF4-FFF2-40B4-BE49-F238E27FC236}">
                <a16:creationId xmlns:a16="http://schemas.microsoft.com/office/drawing/2014/main" id="{8E7EB67B-E2B1-0C4D-8050-B4F9F3D658C0}"/>
              </a:ext>
            </a:extLst>
          </p:cNvPr>
          <p:cNvSpPr/>
          <p:nvPr/>
        </p:nvSpPr>
        <p:spPr>
          <a:xfrm>
            <a:off x="5165480" y="1787442"/>
            <a:ext cx="2302007" cy="3065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B0709E-1214-FA44-85FB-DB201C2122A8}"/>
              </a:ext>
            </a:extLst>
          </p:cNvPr>
          <p:cNvGrpSpPr/>
          <p:nvPr/>
        </p:nvGrpSpPr>
        <p:grpSpPr>
          <a:xfrm>
            <a:off x="479473" y="1599061"/>
            <a:ext cx="1474672" cy="672294"/>
            <a:chOff x="1667144" y="256728"/>
            <a:chExt cx="1474672" cy="672294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B4558F8B-CEEC-7E40-9A73-D6335FCD4CBA}"/>
                </a:ext>
              </a:extLst>
            </p:cNvPr>
            <p:cNvSpPr/>
            <p:nvPr/>
          </p:nvSpPr>
          <p:spPr>
            <a:xfrm>
              <a:off x="2412886" y="256728"/>
              <a:ext cx="728930" cy="672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4925">
              <a:solidFill>
                <a:schemeClr val="tx1"/>
              </a:solidFill>
              <a:prstDash val="solid"/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B5FA352C-1CF1-CA4E-8685-DF0FE2605555}"/>
                </a:ext>
              </a:extLst>
            </p:cNvPr>
            <p:cNvSpPr/>
            <p:nvPr/>
          </p:nvSpPr>
          <p:spPr>
            <a:xfrm>
              <a:off x="1667144" y="256729"/>
              <a:ext cx="728930" cy="672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4925">
              <a:solidFill>
                <a:schemeClr val="tx1"/>
              </a:solidFill>
              <a:prstDash val="solid"/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FA45813-0241-4E43-8318-05FEAF674617}"/>
              </a:ext>
            </a:extLst>
          </p:cNvPr>
          <p:cNvGrpSpPr/>
          <p:nvPr/>
        </p:nvGrpSpPr>
        <p:grpSpPr>
          <a:xfrm>
            <a:off x="525176" y="5457344"/>
            <a:ext cx="1474672" cy="672294"/>
            <a:chOff x="1667144" y="256728"/>
            <a:chExt cx="1474672" cy="67229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6775E00-C6E5-B642-82B4-4911D501D915}"/>
                </a:ext>
              </a:extLst>
            </p:cNvPr>
            <p:cNvSpPr/>
            <p:nvPr/>
          </p:nvSpPr>
          <p:spPr>
            <a:xfrm>
              <a:off x="2412886" y="256728"/>
              <a:ext cx="728930" cy="6722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4925">
              <a:solidFill>
                <a:schemeClr val="tx1"/>
              </a:solidFill>
              <a:prstDash val="solid"/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7ECF907-45A3-C44D-B150-AE1ED48AF135}"/>
                </a:ext>
              </a:extLst>
            </p:cNvPr>
            <p:cNvSpPr/>
            <p:nvPr/>
          </p:nvSpPr>
          <p:spPr>
            <a:xfrm>
              <a:off x="1667144" y="256729"/>
              <a:ext cx="728930" cy="6722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4925">
              <a:solidFill>
                <a:schemeClr val="tx1"/>
              </a:solidFill>
              <a:prstDash val="solid"/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64" name="Picture 163">
            <a:extLst>
              <a:ext uri="{FF2B5EF4-FFF2-40B4-BE49-F238E27FC236}">
                <a16:creationId xmlns:a16="http://schemas.microsoft.com/office/drawing/2014/main" id="{4C1B765B-27BD-F045-AF2B-7A34BC830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22" y="1731018"/>
            <a:ext cx="389008" cy="40837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72D83D24-6B83-474A-9132-05949E7C5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045" y="2572115"/>
            <a:ext cx="403479" cy="411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08EC2-7D43-2E49-8209-873BBE1ED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959" y="2179604"/>
            <a:ext cx="377158" cy="372259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85421CFD-4786-F14C-BA51-57FCBE76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867" y="5589302"/>
            <a:ext cx="389008" cy="408378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C857682F-1B80-4F45-9F60-E6361D8B79CA}"/>
              </a:ext>
            </a:extLst>
          </p:cNvPr>
          <p:cNvSpPr/>
          <p:nvPr/>
        </p:nvSpPr>
        <p:spPr>
          <a:xfrm>
            <a:off x="4826643" y="2627453"/>
            <a:ext cx="5058137" cy="2071869"/>
          </a:xfrm>
          <a:custGeom>
            <a:avLst/>
            <a:gdLst>
              <a:gd name="connsiteX0" fmla="*/ 0 w 5058137"/>
              <a:gd name="connsiteY0" fmla="*/ 0 h 2071869"/>
              <a:gd name="connsiteX1" fmla="*/ 5058137 w 5058137"/>
              <a:gd name="connsiteY1" fmla="*/ 2071869 h 207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8137" h="2071869">
                <a:moveTo>
                  <a:pt x="0" y="0"/>
                </a:moveTo>
                <a:lnTo>
                  <a:pt x="5058137" y="2071869"/>
                </a:ln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6FFC8A-A3B8-2F4D-B83C-1E6327347DF6}"/>
              </a:ext>
            </a:extLst>
          </p:cNvPr>
          <p:cNvSpPr txBox="1"/>
          <p:nvPr/>
        </p:nvSpPr>
        <p:spPr>
          <a:xfrm>
            <a:off x="4756076" y="3470166"/>
            <a:ext cx="4975799" cy="4616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backward pass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FCB8E4-3F34-1641-83E3-FA562ABE49F1}"/>
              </a:ext>
            </a:extLst>
          </p:cNvPr>
          <p:cNvGrpSpPr/>
          <p:nvPr/>
        </p:nvGrpSpPr>
        <p:grpSpPr>
          <a:xfrm>
            <a:off x="2639454" y="1166374"/>
            <a:ext cx="2302058" cy="1525670"/>
            <a:chOff x="2964813" y="1476000"/>
            <a:chExt cx="2302058" cy="1525670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AA387DC-3961-A740-A2EB-86479594F3E8}"/>
                </a:ext>
              </a:extLst>
            </p:cNvPr>
            <p:cNvSpPr/>
            <p:nvPr/>
          </p:nvSpPr>
          <p:spPr>
            <a:xfrm>
              <a:off x="2964813" y="1476000"/>
              <a:ext cx="2302058" cy="1525670"/>
            </a:xfrm>
            <a:prstGeom prst="roundRect">
              <a:avLst/>
            </a:prstGeom>
            <a:solidFill>
              <a:srgbClr val="FF0000">
                <a:alpha val="17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3C38680-63ED-E247-8BCB-83C1D40B7ACF}"/>
                </a:ext>
              </a:extLst>
            </p:cNvPr>
            <p:cNvGrpSpPr/>
            <p:nvPr/>
          </p:nvGrpSpPr>
          <p:grpSpPr>
            <a:xfrm>
              <a:off x="3064885" y="1673099"/>
              <a:ext cx="2101914" cy="1149522"/>
              <a:chOff x="3064885" y="1673099"/>
              <a:chExt cx="2101914" cy="114952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D3AAF7A4-A3F3-BA45-AA14-23139C373B87}"/>
                  </a:ext>
                </a:extLst>
              </p:cNvPr>
              <p:cNvGrpSpPr/>
              <p:nvPr/>
            </p:nvGrpSpPr>
            <p:grpSpPr>
              <a:xfrm>
                <a:off x="3064885" y="1673099"/>
                <a:ext cx="690824" cy="1149522"/>
                <a:chOff x="7255224" y="2062135"/>
                <a:chExt cx="690824" cy="11495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1337FA9C-B087-1748-AAC1-34E32E5E6E61}"/>
                    </a:ext>
                  </a:extLst>
                </p:cNvPr>
                <p:cNvSpPr/>
                <p:nvPr/>
              </p:nvSpPr>
              <p:spPr>
                <a:xfrm>
                  <a:off x="7255224" y="2600168"/>
                  <a:ext cx="690824" cy="611489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42AFE7C-8911-7C41-886A-8D7D31329B15}"/>
                    </a:ext>
                  </a:extLst>
                </p:cNvPr>
                <p:cNvSpPr/>
                <p:nvPr/>
              </p:nvSpPr>
              <p:spPr>
                <a:xfrm>
                  <a:off x="7255224" y="2062135"/>
                  <a:ext cx="690824" cy="611489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7A72DB5-FBFA-DB4D-A834-4FBD2342F2B0}"/>
                  </a:ext>
                </a:extLst>
              </p:cNvPr>
              <p:cNvGrpSpPr/>
              <p:nvPr/>
            </p:nvGrpSpPr>
            <p:grpSpPr>
              <a:xfrm>
                <a:off x="3770430" y="1673099"/>
                <a:ext cx="690824" cy="1149522"/>
                <a:chOff x="7255224" y="2062135"/>
                <a:chExt cx="690824" cy="114952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059E270-7CB4-0646-9E93-C1D3DB7A8810}"/>
                    </a:ext>
                  </a:extLst>
                </p:cNvPr>
                <p:cNvSpPr/>
                <p:nvPr/>
              </p:nvSpPr>
              <p:spPr>
                <a:xfrm>
                  <a:off x="7255224" y="2600168"/>
                  <a:ext cx="690824" cy="611489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22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8A5085E-39EA-8C41-94F5-192035AF6622}"/>
                    </a:ext>
                  </a:extLst>
                </p:cNvPr>
                <p:cNvSpPr/>
                <p:nvPr/>
              </p:nvSpPr>
              <p:spPr>
                <a:xfrm>
                  <a:off x="7255224" y="2062135"/>
                  <a:ext cx="690824" cy="611489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  <a:endPara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893F73B-5C24-1144-91D2-26224B48DE8E}"/>
                  </a:ext>
                </a:extLst>
              </p:cNvPr>
              <p:cNvGrpSpPr/>
              <p:nvPr/>
            </p:nvGrpSpPr>
            <p:grpSpPr>
              <a:xfrm>
                <a:off x="4475975" y="1673099"/>
                <a:ext cx="690824" cy="1149522"/>
                <a:chOff x="7255224" y="2062135"/>
                <a:chExt cx="690824" cy="1149522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74192B7-9029-0F46-BC8B-1B898534090C}"/>
                    </a:ext>
                  </a:extLst>
                </p:cNvPr>
                <p:cNvSpPr/>
                <p:nvPr/>
              </p:nvSpPr>
              <p:spPr>
                <a:xfrm>
                  <a:off x="7255224" y="2600168"/>
                  <a:ext cx="690824" cy="611489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23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87FDFA8-6734-8B4D-9093-69F648A40CD0}"/>
                    </a:ext>
                  </a:extLst>
                </p:cNvPr>
                <p:cNvSpPr/>
                <p:nvPr/>
              </p:nvSpPr>
              <p:spPr>
                <a:xfrm>
                  <a:off x="7255224" y="2062135"/>
                  <a:ext cx="690824" cy="611489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</a:t>
                  </a:r>
                  <a:endPara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B5ED2A-AAB1-4C45-90A4-33C99FDD41A2}"/>
              </a:ext>
            </a:extLst>
          </p:cNvPr>
          <p:cNvGrpSpPr/>
          <p:nvPr/>
        </p:nvGrpSpPr>
        <p:grpSpPr>
          <a:xfrm>
            <a:off x="10033427" y="4661830"/>
            <a:ext cx="1582372" cy="2072899"/>
            <a:chOff x="9006139" y="3841221"/>
            <a:chExt cx="1582372" cy="207289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9DBCF61-D914-564A-91E7-86D2A02889E0}"/>
                </a:ext>
              </a:extLst>
            </p:cNvPr>
            <p:cNvGrpSpPr/>
            <p:nvPr/>
          </p:nvGrpSpPr>
          <p:grpSpPr>
            <a:xfrm>
              <a:off x="9106501" y="4039200"/>
              <a:ext cx="1394323" cy="1679349"/>
              <a:chOff x="9106501" y="4039200"/>
              <a:chExt cx="1394323" cy="1679349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78096C2-566D-C246-9493-40027C9E3DD7}"/>
                  </a:ext>
                </a:extLst>
              </p:cNvPr>
              <p:cNvGrpSpPr/>
              <p:nvPr/>
            </p:nvGrpSpPr>
            <p:grpSpPr>
              <a:xfrm>
                <a:off x="9106501" y="4041606"/>
                <a:ext cx="690824" cy="1676943"/>
                <a:chOff x="8734830" y="1335012"/>
                <a:chExt cx="690824" cy="1676943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747F48D-935D-2641-A188-808BAC91B151}"/>
                    </a:ext>
                  </a:extLst>
                </p:cNvPr>
                <p:cNvSpPr/>
                <p:nvPr/>
              </p:nvSpPr>
              <p:spPr>
                <a:xfrm>
                  <a:off x="8734830" y="1867739"/>
                  <a:ext cx="690824" cy="611489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C362D79-7BF5-D146-BDB2-88BE834F0385}"/>
                    </a:ext>
                  </a:extLst>
                </p:cNvPr>
                <p:cNvSpPr/>
                <p:nvPr/>
              </p:nvSpPr>
              <p:spPr>
                <a:xfrm>
                  <a:off x="8734830" y="1335012"/>
                  <a:ext cx="690824" cy="611489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C3427342-A9C6-DE43-9EB2-CEC92D3ADF2D}"/>
                    </a:ext>
                  </a:extLst>
                </p:cNvPr>
                <p:cNvSpPr/>
                <p:nvPr/>
              </p:nvSpPr>
              <p:spPr>
                <a:xfrm>
                  <a:off x="8734830" y="2400466"/>
                  <a:ext cx="690824" cy="611489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37A3689-F5DC-E44C-BCC8-22611D6E2DFD}"/>
                  </a:ext>
                </a:extLst>
              </p:cNvPr>
              <p:cNvGrpSpPr/>
              <p:nvPr/>
            </p:nvGrpSpPr>
            <p:grpSpPr>
              <a:xfrm>
                <a:off x="9810000" y="4039200"/>
                <a:ext cx="690824" cy="1676943"/>
                <a:chOff x="8734830" y="1335012"/>
                <a:chExt cx="690824" cy="1676943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7AAFC04-6390-A440-B733-21F0C875F80F}"/>
                    </a:ext>
                  </a:extLst>
                </p:cNvPr>
                <p:cNvSpPr/>
                <p:nvPr/>
              </p:nvSpPr>
              <p:spPr>
                <a:xfrm>
                  <a:off x="8734830" y="1867739"/>
                  <a:ext cx="690824" cy="611489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22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1AF7DBB-97A7-6445-A3DD-657139F2BFDD}"/>
                    </a:ext>
                  </a:extLst>
                </p:cNvPr>
                <p:cNvSpPr/>
                <p:nvPr/>
              </p:nvSpPr>
              <p:spPr>
                <a:xfrm>
                  <a:off x="8734830" y="1335012"/>
                  <a:ext cx="690824" cy="611489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B147EA7-5F09-C34E-85DF-4EA6735B4C39}"/>
                    </a:ext>
                  </a:extLst>
                </p:cNvPr>
                <p:cNvSpPr/>
                <p:nvPr/>
              </p:nvSpPr>
              <p:spPr>
                <a:xfrm>
                  <a:off x="8734830" y="2400466"/>
                  <a:ext cx="690824" cy="611489"/>
                </a:xfrm>
                <a:prstGeom prst="rect">
                  <a:avLst/>
                </a:prstGeom>
                <a:solidFill>
                  <a:srgbClr val="FF0000">
                    <a:alpha val="22000"/>
                  </a:srgbClr>
                </a:solidFill>
                <a:ln w="34925">
                  <a:solidFill>
                    <a:schemeClr val="tx1"/>
                  </a:solidFill>
                  <a:prstDash val="solid"/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32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23</a:t>
                  </a:r>
                </a:p>
              </p:txBody>
            </p:sp>
          </p:grpSp>
        </p:grp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87533595-584C-944B-90C2-86B44372174F}"/>
                </a:ext>
              </a:extLst>
            </p:cNvPr>
            <p:cNvSpPr/>
            <p:nvPr/>
          </p:nvSpPr>
          <p:spPr>
            <a:xfrm>
              <a:off x="9006139" y="3841221"/>
              <a:ext cx="1582372" cy="2072899"/>
            </a:xfrm>
            <a:prstGeom prst="roundRect">
              <a:avLst/>
            </a:prstGeom>
            <a:solidFill>
              <a:srgbClr val="FF0000">
                <a:alpha val="17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A0F8CF0-E213-5D4D-982F-DF74FD9506B7}"/>
              </a:ext>
            </a:extLst>
          </p:cNvPr>
          <p:cNvGrpSpPr/>
          <p:nvPr/>
        </p:nvGrpSpPr>
        <p:grpSpPr>
          <a:xfrm>
            <a:off x="6833912" y="5451222"/>
            <a:ext cx="2166464" cy="672295"/>
            <a:chOff x="2292230" y="707017"/>
            <a:chExt cx="2166464" cy="67229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3B582A1-B5A3-1F49-B922-97833B9F06B9}"/>
                </a:ext>
              </a:extLst>
            </p:cNvPr>
            <p:cNvSpPr/>
            <p:nvPr/>
          </p:nvSpPr>
          <p:spPr>
            <a:xfrm>
              <a:off x="3014257" y="707018"/>
              <a:ext cx="728930" cy="6722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4925">
              <a:solidFill>
                <a:schemeClr val="tx1"/>
              </a:solidFill>
              <a:prstDash val="solid"/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ℳ</a:t>
              </a:r>
              <a:r>
                <a:rPr lang="en-US" sz="320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AF7642A-1CB3-6946-8107-9FEB32BF2115}"/>
                </a:ext>
              </a:extLst>
            </p:cNvPr>
            <p:cNvSpPr/>
            <p:nvPr/>
          </p:nvSpPr>
          <p:spPr>
            <a:xfrm>
              <a:off x="2292230" y="707019"/>
              <a:ext cx="728930" cy="6722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4925">
              <a:solidFill>
                <a:schemeClr val="tx1"/>
              </a:solidFill>
              <a:prstDash val="solid"/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ℒ</a:t>
              </a:r>
              <a:r>
                <a:rPr lang="en-US" sz="320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A835CBF-81D3-EB4B-B0CF-02B36068A746}"/>
                </a:ext>
              </a:extLst>
            </p:cNvPr>
            <p:cNvSpPr/>
            <p:nvPr/>
          </p:nvSpPr>
          <p:spPr>
            <a:xfrm>
              <a:off x="3729764" y="707017"/>
              <a:ext cx="728930" cy="6722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4925">
              <a:solidFill>
                <a:schemeClr val="tx1"/>
              </a:solidFill>
              <a:prstDash val="solid"/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𝒩</a:t>
              </a:r>
              <a:r>
                <a:rPr lang="en-US" sz="320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98E674F-6433-E24F-A435-4ECD1EF8BC3F}"/>
              </a:ext>
            </a:extLst>
          </p:cNvPr>
          <p:cNvGrpSpPr/>
          <p:nvPr/>
        </p:nvGrpSpPr>
        <p:grpSpPr>
          <a:xfrm>
            <a:off x="7293407" y="2419192"/>
            <a:ext cx="2764535" cy="739309"/>
            <a:chOff x="5525175" y="4874401"/>
            <a:chExt cx="2764535" cy="739309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5DF56DD-BFB8-EE41-9F44-EDED6AA3AF5F}"/>
                </a:ext>
              </a:extLst>
            </p:cNvPr>
            <p:cNvSpPr/>
            <p:nvPr/>
          </p:nvSpPr>
          <p:spPr>
            <a:xfrm rot="5400000">
              <a:off x="6537788" y="3861788"/>
              <a:ext cx="739309" cy="2764535"/>
            </a:xfrm>
            <a:prstGeom prst="roundRect">
              <a:avLst/>
            </a:prstGeom>
            <a:solidFill>
              <a:srgbClr val="FF0000">
                <a:alpha val="17000"/>
              </a:srgbClr>
            </a:solidFill>
            <a:ln w="31750">
              <a:solidFill>
                <a:srgbClr val="FF0000"/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53E93A9-0E66-4540-82BF-E2880359628B}"/>
                </a:ext>
              </a:extLst>
            </p:cNvPr>
            <p:cNvGrpSpPr/>
            <p:nvPr/>
          </p:nvGrpSpPr>
          <p:grpSpPr>
            <a:xfrm>
              <a:off x="5796000" y="4907910"/>
              <a:ext cx="2204930" cy="672293"/>
              <a:chOff x="5796000" y="4907910"/>
              <a:chExt cx="2204930" cy="672293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8059EBA-FD82-7D48-9719-024A346BC9C6}"/>
                  </a:ext>
                </a:extLst>
              </p:cNvPr>
              <p:cNvSpPr/>
              <p:nvPr/>
            </p:nvSpPr>
            <p:spPr>
              <a:xfrm>
                <a:off x="6542978" y="4907910"/>
                <a:ext cx="728930" cy="672293"/>
              </a:xfrm>
              <a:prstGeom prst="rect">
                <a:avLst/>
              </a:prstGeom>
              <a:solidFill>
                <a:srgbClr val="FF0000">
                  <a:alpha val="17000"/>
                </a:srgb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76C1BAE-DAEB-B44D-9E06-E6C0B4CF369A}"/>
                  </a:ext>
                </a:extLst>
              </p:cNvPr>
              <p:cNvSpPr/>
              <p:nvPr/>
            </p:nvSpPr>
            <p:spPr>
              <a:xfrm>
                <a:off x="5796000" y="4907910"/>
                <a:ext cx="728930" cy="672293"/>
              </a:xfrm>
              <a:prstGeom prst="rect">
                <a:avLst/>
              </a:prstGeom>
              <a:solidFill>
                <a:srgbClr val="FF0000">
                  <a:alpha val="17000"/>
                </a:srgb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60CF428-5526-1845-8A1C-1ECCC646E1E7}"/>
                  </a:ext>
                </a:extLst>
              </p:cNvPr>
              <p:cNvSpPr/>
              <p:nvPr/>
            </p:nvSpPr>
            <p:spPr>
              <a:xfrm>
                <a:off x="7272000" y="4907910"/>
                <a:ext cx="728930" cy="672293"/>
              </a:xfrm>
              <a:prstGeom prst="rect">
                <a:avLst/>
              </a:prstGeom>
              <a:solidFill>
                <a:srgbClr val="FF0000">
                  <a:alpha val="17000"/>
                </a:srgb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</p:grpSp>
      <p:sp>
        <p:nvSpPr>
          <p:cNvPr id="195" name="Right Arrow 194">
            <a:extLst>
              <a:ext uri="{FF2B5EF4-FFF2-40B4-BE49-F238E27FC236}">
                <a16:creationId xmlns:a16="http://schemas.microsoft.com/office/drawing/2014/main" id="{8628DE3B-914C-0742-A342-6744AA391FD9}"/>
              </a:ext>
            </a:extLst>
          </p:cNvPr>
          <p:cNvSpPr/>
          <p:nvPr/>
        </p:nvSpPr>
        <p:spPr>
          <a:xfrm rot="5400000">
            <a:off x="7635851" y="2282218"/>
            <a:ext cx="550048" cy="19628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8" name="Right Arrow 197">
            <a:extLst>
              <a:ext uri="{FF2B5EF4-FFF2-40B4-BE49-F238E27FC236}">
                <a16:creationId xmlns:a16="http://schemas.microsoft.com/office/drawing/2014/main" id="{AFD60AEB-80AF-3647-A0E4-F48618CF4912}"/>
              </a:ext>
            </a:extLst>
          </p:cNvPr>
          <p:cNvSpPr/>
          <p:nvPr/>
        </p:nvSpPr>
        <p:spPr>
          <a:xfrm rot="5400000">
            <a:off x="8366474" y="2282218"/>
            <a:ext cx="550048" cy="19628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9" name="Right Arrow 198">
            <a:extLst>
              <a:ext uri="{FF2B5EF4-FFF2-40B4-BE49-F238E27FC236}">
                <a16:creationId xmlns:a16="http://schemas.microsoft.com/office/drawing/2014/main" id="{1DB38582-7DAC-AD45-8394-D98920F0E8C9}"/>
              </a:ext>
            </a:extLst>
          </p:cNvPr>
          <p:cNvSpPr/>
          <p:nvPr/>
        </p:nvSpPr>
        <p:spPr>
          <a:xfrm rot="5400000">
            <a:off x="9079901" y="2282218"/>
            <a:ext cx="550048" cy="19628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52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43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Boue, Laurent</dc:creator>
  <cp:lastModifiedBy>Boue, Laurent</cp:lastModifiedBy>
  <cp:revision>29</cp:revision>
  <dcterms:created xsi:type="dcterms:W3CDTF">2018-04-16T12:23:59Z</dcterms:created>
  <dcterms:modified xsi:type="dcterms:W3CDTF">2018-08-01T06:44:03Z</dcterms:modified>
</cp:coreProperties>
</file>