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5"/>
    <p:restoredTop sz="94647"/>
  </p:normalViewPr>
  <p:slideViewPr>
    <p:cSldViewPr snapToGrid="0" snapToObjects="1">
      <p:cViewPr varScale="1">
        <p:scale>
          <a:sx n="133" d="100"/>
          <a:sy n="133" d="100"/>
        </p:scale>
        <p:origin x="2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310C-1E99-744E-8B61-32E6C0705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3E431-D86A-7743-BC8D-A83BCE8F7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14C27-67CB-CD47-82D7-E8E6DCEC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E10F-8FDF-8C4F-BB59-9174C648FE7B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80257-6847-514E-99CB-25E2B96E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0EAD7-11CD-FE4D-A088-42216838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6A95-73D8-7440-B3BB-7F12EFEE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980B-1D28-8F4A-AD01-311151D7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DEF54-4FB2-6148-A7DA-D010797B6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CF448-F5E8-BA42-87DD-38E53483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E10F-8FDF-8C4F-BB59-9174C648FE7B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04F79-41D8-7E4B-A652-0317679E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8F9D-BE38-F546-9A7D-455F81BA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6A95-73D8-7440-B3BB-7F12EFEE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9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6E21B-A213-364C-A832-E739BB74E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CD62A-0C0B-714A-843E-33B60D6BE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7F870-C3D6-AE45-817E-EA25AC55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E10F-8FDF-8C4F-BB59-9174C648FE7B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44EBB-6E95-B546-97C7-973EA9303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8B9B-6011-DD4B-948D-AB62D17E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6A95-73D8-7440-B3BB-7F12EFEE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9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31B8-A8AD-B242-A524-440ECF4D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5E1FA-D219-264D-9164-38C1D8FD3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46DB5-FB9B-F143-AB57-1CA5B988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E10F-8FDF-8C4F-BB59-9174C648FE7B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87549-F308-934E-8B65-76E7F02E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4E453-F9CC-AC4C-8209-23525889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6A95-73D8-7440-B3BB-7F12EFEE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0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9898-37E4-644E-A4B8-D2250A814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C7790-43D2-7642-9262-D1A096FF6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75ECF-D835-CF42-BFB4-11A91737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E10F-8FDF-8C4F-BB59-9174C648FE7B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8665B-1763-404B-931D-3610DB13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6B908-2C14-BF46-9D0E-047354DC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6A95-73D8-7440-B3BB-7F12EFEE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B8EB-E5EF-8E4A-A174-F45A62E7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A16FE-BD70-8A4D-BC70-7EA104443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537A8-1666-5E4D-B728-619FB0B53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A2691-1B1F-5A4A-9829-6F137B15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E10F-8FDF-8C4F-BB59-9174C648FE7B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455B6-8FB1-9143-9305-C625DDAA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ADA55-DE95-3A49-8DC2-EA0BE2AB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6A95-73D8-7440-B3BB-7F12EFEE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4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254D-818C-7C40-AC63-A56CAEB9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29035-0375-234C-B215-EB8699BF6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86A0A-F5D3-7D49-9A1C-DD4D4A7F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D0F27-BA94-D147-8A51-8D8F41F63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37039-45A8-1A41-8FEC-122AE5F36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79238-72EB-194E-A31A-465210C0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E10F-8FDF-8C4F-BB59-9174C648FE7B}" type="datetimeFigureOut">
              <a:rPr lang="en-US" smtClean="0"/>
              <a:t>7/31/18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72834-5856-D74D-83C2-6F0351BF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190A0-6822-C441-ACE2-4E45B71C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6A95-73D8-7440-B3BB-7F12EFEE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9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4068-770F-6F44-A150-C3FAB47CE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EDFF7-A518-1642-8AD6-7DF4ECBD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E10F-8FDF-8C4F-BB59-9174C648FE7B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A8A42-0CEE-BA4D-BB88-BB709A072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0FCF7-5B97-EC49-B769-79C0D897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6A95-73D8-7440-B3BB-7F12EFEE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3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5A6F4-78E8-2A46-99A2-81B5382C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E10F-8FDF-8C4F-BB59-9174C648FE7B}" type="datetimeFigureOut">
              <a:rPr lang="en-US" smtClean="0"/>
              <a:t>7/31/18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72280-3DF4-6F4F-BCB6-21013B73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43FF0-A011-4C49-BEA3-EFC7754B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6A95-73D8-7440-B3BB-7F12EFEE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0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F16C-DC89-EA43-A4FE-882BCF0E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16F96-E59C-6946-B01E-00275AED9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A4DB2-9ADC-FD41-80BF-942008A82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4B1B3-CE63-B543-AA6D-08E1F789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E10F-8FDF-8C4F-BB59-9174C648FE7B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D14EE-D5DB-1149-8252-6442A4A8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B1832-C482-CE45-845D-083F0404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6A95-73D8-7440-B3BB-7F12EFEE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0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B325-91CD-2548-8D24-E7437C96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9BC35C-639A-DD40-80BB-B1C4FCDEA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8D7B4-5455-FB4C-8634-46BD56BB9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CD241-13E8-3C41-85B3-CD9F3637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E10F-8FDF-8C4F-BB59-9174C648FE7B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D98CE-A6A9-C349-AF76-96C6E431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04598-EFC8-DB4E-ABF2-F0F0E676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6A95-73D8-7440-B3BB-7F12EFEE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8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F1182-8FBE-D64C-A6D2-4A017218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407C2-0D78-724A-BED8-E2228C7D4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071E7-CA73-A947-91B7-DC85407ED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8E10F-8FDF-8C4F-BB59-9174C648FE7B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ECE46-E96B-5241-A729-20C37C2D6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01FE2-7A04-A043-AFCE-4D44F2B17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C6A95-73D8-7440-B3BB-7F12EFEE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0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621804" y="403412"/>
            <a:ext cx="3372052" cy="5643383"/>
            <a:chOff x="4388282" y="194867"/>
            <a:chExt cx="3527438" cy="6028237"/>
          </a:xfrm>
        </p:grpSpPr>
        <p:grpSp>
          <p:nvGrpSpPr>
            <p:cNvPr id="35" name="Group 34"/>
            <p:cNvGrpSpPr/>
            <p:nvPr/>
          </p:nvGrpSpPr>
          <p:grpSpPr>
            <a:xfrm>
              <a:off x="4388282" y="194867"/>
              <a:ext cx="3523720" cy="2079018"/>
              <a:chOff x="1814594" y="803042"/>
              <a:chExt cx="3523720" cy="207901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814594" y="803042"/>
                <a:ext cx="3523720" cy="786272"/>
                <a:chOff x="1817564" y="755229"/>
                <a:chExt cx="3523720" cy="786272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1817564" y="755229"/>
                  <a:ext cx="1758890" cy="786272"/>
                  <a:chOff x="1817564" y="755229"/>
                  <a:chExt cx="1758890" cy="786272"/>
                </a:xfrm>
              </p:grpSpPr>
              <p:sp>
                <p:nvSpPr>
                  <p:cNvPr id="229" name="Rectangle 228"/>
                  <p:cNvSpPr/>
                  <p:nvPr/>
                </p:nvSpPr>
                <p:spPr>
                  <a:xfrm>
                    <a:off x="1817564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>
                  <a:xfrm>
                    <a:off x="2697009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1" name="Group 230"/>
                <p:cNvGrpSpPr/>
                <p:nvPr/>
              </p:nvGrpSpPr>
              <p:grpSpPr>
                <a:xfrm>
                  <a:off x="3582394" y="755229"/>
                  <a:ext cx="1758890" cy="786272"/>
                  <a:chOff x="1817564" y="755229"/>
                  <a:chExt cx="1758890" cy="786272"/>
                </a:xfrm>
              </p:grpSpPr>
              <p:sp>
                <p:nvSpPr>
                  <p:cNvPr id="232" name="Rectangle 231"/>
                  <p:cNvSpPr/>
                  <p:nvPr/>
                </p:nvSpPr>
                <p:spPr>
                  <a:xfrm>
                    <a:off x="1817564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" name="Rectangle 232"/>
                  <p:cNvSpPr/>
                  <p:nvPr/>
                </p:nvSpPr>
                <p:spPr>
                  <a:xfrm>
                    <a:off x="2697009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13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34" name="Group 233"/>
              <p:cNvGrpSpPr/>
              <p:nvPr/>
            </p:nvGrpSpPr>
            <p:grpSpPr>
              <a:xfrm>
                <a:off x="1814594" y="1449415"/>
                <a:ext cx="3523720" cy="786272"/>
                <a:chOff x="1817564" y="755229"/>
                <a:chExt cx="3523720" cy="786272"/>
              </a:xfrm>
            </p:grpSpPr>
            <p:grpSp>
              <p:nvGrpSpPr>
                <p:cNvPr id="235" name="Group 234"/>
                <p:cNvGrpSpPr/>
                <p:nvPr/>
              </p:nvGrpSpPr>
              <p:grpSpPr>
                <a:xfrm>
                  <a:off x="1817564" y="755229"/>
                  <a:ext cx="1758890" cy="786272"/>
                  <a:chOff x="1817564" y="755229"/>
                  <a:chExt cx="1758890" cy="786272"/>
                </a:xfrm>
              </p:grpSpPr>
              <p:sp>
                <p:nvSpPr>
                  <p:cNvPr id="299" name="Rectangle 298"/>
                  <p:cNvSpPr/>
                  <p:nvPr/>
                </p:nvSpPr>
                <p:spPr>
                  <a:xfrm>
                    <a:off x="1817564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0" name="Rectangle 299"/>
                  <p:cNvSpPr/>
                  <p:nvPr/>
                </p:nvSpPr>
                <p:spPr>
                  <a:xfrm>
                    <a:off x="2697009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3582394" y="755229"/>
                  <a:ext cx="1758890" cy="786272"/>
                  <a:chOff x="1817564" y="755229"/>
                  <a:chExt cx="1758890" cy="786272"/>
                </a:xfrm>
              </p:grpSpPr>
              <p:sp>
                <p:nvSpPr>
                  <p:cNvPr id="237" name="Rectangle 236"/>
                  <p:cNvSpPr/>
                  <p:nvPr/>
                </p:nvSpPr>
                <p:spPr>
                  <a:xfrm>
                    <a:off x="1817564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8" name="Rectangle 237"/>
                  <p:cNvSpPr/>
                  <p:nvPr/>
                </p:nvSpPr>
                <p:spPr>
                  <a:xfrm>
                    <a:off x="2697009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14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8" name="Group 307"/>
              <p:cNvGrpSpPr/>
              <p:nvPr/>
            </p:nvGrpSpPr>
            <p:grpSpPr>
              <a:xfrm>
                <a:off x="1814594" y="2095788"/>
                <a:ext cx="3523720" cy="786272"/>
                <a:chOff x="1817564" y="755229"/>
                <a:chExt cx="3523720" cy="786272"/>
              </a:xfrm>
            </p:grpSpPr>
            <p:grpSp>
              <p:nvGrpSpPr>
                <p:cNvPr id="309" name="Group 308"/>
                <p:cNvGrpSpPr/>
                <p:nvPr/>
              </p:nvGrpSpPr>
              <p:grpSpPr>
                <a:xfrm>
                  <a:off x="1817564" y="755229"/>
                  <a:ext cx="1758890" cy="786272"/>
                  <a:chOff x="1817564" y="755229"/>
                  <a:chExt cx="1758890" cy="786272"/>
                </a:xfrm>
              </p:grpSpPr>
              <p:sp>
                <p:nvSpPr>
                  <p:cNvPr id="313" name="Rectangle 312"/>
                  <p:cNvSpPr/>
                  <p:nvPr/>
                </p:nvSpPr>
                <p:spPr>
                  <a:xfrm>
                    <a:off x="1817564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4" name="Rectangle 313"/>
                  <p:cNvSpPr/>
                  <p:nvPr/>
                </p:nvSpPr>
                <p:spPr>
                  <a:xfrm>
                    <a:off x="2697009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0" name="Group 309"/>
                <p:cNvGrpSpPr/>
                <p:nvPr/>
              </p:nvGrpSpPr>
              <p:grpSpPr>
                <a:xfrm>
                  <a:off x="3582394" y="755229"/>
                  <a:ext cx="1758890" cy="786272"/>
                  <a:chOff x="1817564" y="755229"/>
                  <a:chExt cx="1758890" cy="786272"/>
                </a:xfrm>
              </p:grpSpPr>
              <p:sp>
                <p:nvSpPr>
                  <p:cNvPr id="311" name="Rectangle 310"/>
                  <p:cNvSpPr/>
                  <p:nvPr/>
                </p:nvSpPr>
                <p:spPr>
                  <a:xfrm>
                    <a:off x="1817564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13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" name="Rectangle 311"/>
                  <p:cNvSpPr/>
                  <p:nvPr/>
                </p:nvSpPr>
                <p:spPr>
                  <a:xfrm>
                    <a:off x="2697009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15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315" name="Group 314"/>
            <p:cNvGrpSpPr/>
            <p:nvPr/>
          </p:nvGrpSpPr>
          <p:grpSpPr>
            <a:xfrm>
              <a:off x="4391252" y="2163759"/>
              <a:ext cx="3523720" cy="2079018"/>
              <a:chOff x="1814594" y="803042"/>
              <a:chExt cx="3523720" cy="2079018"/>
            </a:xfrm>
          </p:grpSpPr>
          <p:grpSp>
            <p:nvGrpSpPr>
              <p:cNvPr id="316" name="Group 315"/>
              <p:cNvGrpSpPr/>
              <p:nvPr/>
            </p:nvGrpSpPr>
            <p:grpSpPr>
              <a:xfrm>
                <a:off x="1814594" y="803042"/>
                <a:ext cx="3523720" cy="786272"/>
                <a:chOff x="1817564" y="755229"/>
                <a:chExt cx="3523720" cy="786272"/>
              </a:xfrm>
            </p:grpSpPr>
            <p:grpSp>
              <p:nvGrpSpPr>
                <p:cNvPr id="331" name="Group 330"/>
                <p:cNvGrpSpPr/>
                <p:nvPr/>
              </p:nvGrpSpPr>
              <p:grpSpPr>
                <a:xfrm>
                  <a:off x="1817564" y="755229"/>
                  <a:ext cx="1758890" cy="786272"/>
                  <a:chOff x="1817564" y="755229"/>
                  <a:chExt cx="1758890" cy="786272"/>
                </a:xfrm>
              </p:grpSpPr>
              <p:sp>
                <p:nvSpPr>
                  <p:cNvPr id="335" name="Rectangle 334"/>
                  <p:cNvSpPr/>
                  <p:nvPr/>
                </p:nvSpPr>
                <p:spPr>
                  <a:xfrm>
                    <a:off x="1817564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6" name="Rectangle 335"/>
                  <p:cNvSpPr/>
                  <p:nvPr/>
                </p:nvSpPr>
                <p:spPr>
                  <a:xfrm>
                    <a:off x="2697009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3582394" y="755229"/>
                  <a:ext cx="1758890" cy="786272"/>
                  <a:chOff x="1817564" y="755229"/>
                  <a:chExt cx="1758890" cy="78627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1817564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16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4" name="Rectangle 333"/>
                  <p:cNvSpPr/>
                  <p:nvPr/>
                </p:nvSpPr>
                <p:spPr>
                  <a:xfrm>
                    <a:off x="2697009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18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7" name="Group 316"/>
              <p:cNvGrpSpPr/>
              <p:nvPr/>
            </p:nvGrpSpPr>
            <p:grpSpPr>
              <a:xfrm>
                <a:off x="1814594" y="1449415"/>
                <a:ext cx="3523720" cy="786272"/>
                <a:chOff x="1817564" y="755229"/>
                <a:chExt cx="3523720" cy="786272"/>
              </a:xfrm>
            </p:grpSpPr>
            <p:grpSp>
              <p:nvGrpSpPr>
                <p:cNvPr id="325" name="Group 324"/>
                <p:cNvGrpSpPr/>
                <p:nvPr/>
              </p:nvGrpSpPr>
              <p:grpSpPr>
                <a:xfrm>
                  <a:off x="1817564" y="755229"/>
                  <a:ext cx="1758890" cy="786272"/>
                  <a:chOff x="1817564" y="755229"/>
                  <a:chExt cx="1758890" cy="786272"/>
                </a:xfrm>
              </p:grpSpPr>
              <p:sp>
                <p:nvSpPr>
                  <p:cNvPr id="329" name="Rectangle 328"/>
                  <p:cNvSpPr/>
                  <p:nvPr/>
                </p:nvSpPr>
                <p:spPr>
                  <a:xfrm>
                    <a:off x="1817564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0" name="Rectangle 329"/>
                  <p:cNvSpPr/>
                  <p:nvPr/>
                </p:nvSpPr>
                <p:spPr>
                  <a:xfrm>
                    <a:off x="2697009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26" name="Group 325"/>
                <p:cNvGrpSpPr/>
                <p:nvPr/>
              </p:nvGrpSpPr>
              <p:grpSpPr>
                <a:xfrm>
                  <a:off x="3582394" y="755229"/>
                  <a:ext cx="1758890" cy="786272"/>
                  <a:chOff x="1817564" y="755229"/>
                  <a:chExt cx="1758890" cy="786272"/>
                </a:xfrm>
              </p:grpSpPr>
              <p:sp>
                <p:nvSpPr>
                  <p:cNvPr id="327" name="Rectangle 326"/>
                  <p:cNvSpPr/>
                  <p:nvPr/>
                </p:nvSpPr>
                <p:spPr>
                  <a:xfrm>
                    <a:off x="1817564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17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8" name="Rectangle 327"/>
                  <p:cNvSpPr/>
                  <p:nvPr/>
                </p:nvSpPr>
                <p:spPr>
                  <a:xfrm>
                    <a:off x="2697009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19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8" name="Group 317"/>
              <p:cNvGrpSpPr/>
              <p:nvPr/>
            </p:nvGrpSpPr>
            <p:grpSpPr>
              <a:xfrm>
                <a:off x="1814594" y="2095788"/>
                <a:ext cx="3523720" cy="786272"/>
                <a:chOff x="1817564" y="755229"/>
                <a:chExt cx="3523720" cy="786272"/>
              </a:xfrm>
            </p:grpSpPr>
            <p:grpSp>
              <p:nvGrpSpPr>
                <p:cNvPr id="319" name="Group 318"/>
                <p:cNvGrpSpPr/>
                <p:nvPr/>
              </p:nvGrpSpPr>
              <p:grpSpPr>
                <a:xfrm>
                  <a:off x="1817564" y="755229"/>
                  <a:ext cx="1758890" cy="786272"/>
                  <a:chOff x="1817564" y="755229"/>
                  <a:chExt cx="1758890" cy="786272"/>
                </a:xfrm>
              </p:grpSpPr>
              <p:sp>
                <p:nvSpPr>
                  <p:cNvPr id="323" name="Rectangle 322"/>
                  <p:cNvSpPr/>
                  <p:nvPr/>
                </p:nvSpPr>
                <p:spPr>
                  <a:xfrm>
                    <a:off x="1817564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4" name="Rectangle 323"/>
                  <p:cNvSpPr/>
                  <p:nvPr/>
                </p:nvSpPr>
                <p:spPr>
                  <a:xfrm>
                    <a:off x="2697009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20" name="Group 319"/>
                <p:cNvGrpSpPr/>
                <p:nvPr/>
              </p:nvGrpSpPr>
              <p:grpSpPr>
                <a:xfrm>
                  <a:off x="3582394" y="755229"/>
                  <a:ext cx="1758890" cy="786272"/>
                  <a:chOff x="1817564" y="755229"/>
                  <a:chExt cx="1758890" cy="786272"/>
                </a:xfrm>
              </p:grpSpPr>
              <p:sp>
                <p:nvSpPr>
                  <p:cNvPr id="321" name="Rectangle 320"/>
                  <p:cNvSpPr/>
                  <p:nvPr/>
                </p:nvSpPr>
                <p:spPr>
                  <a:xfrm>
                    <a:off x="1817564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18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2" name="Rectangle 321"/>
                  <p:cNvSpPr/>
                  <p:nvPr/>
                </p:nvSpPr>
                <p:spPr>
                  <a:xfrm>
                    <a:off x="2697009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337" name="Group 336"/>
            <p:cNvGrpSpPr/>
            <p:nvPr/>
          </p:nvGrpSpPr>
          <p:grpSpPr>
            <a:xfrm>
              <a:off x="4392000" y="4144086"/>
              <a:ext cx="3523720" cy="2079018"/>
              <a:chOff x="1814594" y="803042"/>
              <a:chExt cx="3523720" cy="2079018"/>
            </a:xfrm>
          </p:grpSpPr>
          <p:grpSp>
            <p:nvGrpSpPr>
              <p:cNvPr id="338" name="Group 337"/>
              <p:cNvGrpSpPr/>
              <p:nvPr/>
            </p:nvGrpSpPr>
            <p:grpSpPr>
              <a:xfrm>
                <a:off x="1814594" y="803042"/>
                <a:ext cx="3523720" cy="786272"/>
                <a:chOff x="1817564" y="755229"/>
                <a:chExt cx="3523720" cy="786272"/>
              </a:xfrm>
            </p:grpSpPr>
            <p:grpSp>
              <p:nvGrpSpPr>
                <p:cNvPr id="353" name="Group 352"/>
                <p:cNvGrpSpPr/>
                <p:nvPr/>
              </p:nvGrpSpPr>
              <p:grpSpPr>
                <a:xfrm>
                  <a:off x="1817564" y="755229"/>
                  <a:ext cx="1758890" cy="786272"/>
                  <a:chOff x="1817564" y="755229"/>
                  <a:chExt cx="1758890" cy="786272"/>
                </a:xfrm>
              </p:grpSpPr>
              <p:sp>
                <p:nvSpPr>
                  <p:cNvPr id="357" name="Rectangle 356"/>
                  <p:cNvSpPr/>
                  <p:nvPr/>
                </p:nvSpPr>
                <p:spPr>
                  <a:xfrm>
                    <a:off x="1817564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" name="Rectangle 357"/>
                  <p:cNvSpPr/>
                  <p:nvPr/>
                </p:nvSpPr>
                <p:spPr>
                  <a:xfrm>
                    <a:off x="2697009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13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54" name="Group 353"/>
                <p:cNvGrpSpPr/>
                <p:nvPr/>
              </p:nvGrpSpPr>
              <p:grpSpPr>
                <a:xfrm>
                  <a:off x="3582394" y="755229"/>
                  <a:ext cx="1758890" cy="786272"/>
                  <a:chOff x="1817564" y="755229"/>
                  <a:chExt cx="1758890" cy="786272"/>
                </a:xfrm>
              </p:grpSpPr>
              <p:sp>
                <p:nvSpPr>
                  <p:cNvPr id="355" name="Rectangle 354"/>
                  <p:cNvSpPr/>
                  <p:nvPr/>
                </p:nvSpPr>
                <p:spPr>
                  <a:xfrm>
                    <a:off x="1817564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21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6" name="Rectangle 355"/>
                  <p:cNvSpPr/>
                  <p:nvPr/>
                </p:nvSpPr>
                <p:spPr>
                  <a:xfrm>
                    <a:off x="2697009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23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39" name="Group 338"/>
              <p:cNvGrpSpPr/>
              <p:nvPr/>
            </p:nvGrpSpPr>
            <p:grpSpPr>
              <a:xfrm>
                <a:off x="1814594" y="1449415"/>
                <a:ext cx="3523720" cy="786272"/>
                <a:chOff x="1817564" y="755229"/>
                <a:chExt cx="3523720" cy="786272"/>
              </a:xfrm>
            </p:grpSpPr>
            <p:grpSp>
              <p:nvGrpSpPr>
                <p:cNvPr id="347" name="Group 346"/>
                <p:cNvGrpSpPr/>
                <p:nvPr/>
              </p:nvGrpSpPr>
              <p:grpSpPr>
                <a:xfrm>
                  <a:off x="1817564" y="755229"/>
                  <a:ext cx="1758890" cy="786272"/>
                  <a:chOff x="1817564" y="755229"/>
                  <a:chExt cx="1758890" cy="786272"/>
                </a:xfrm>
              </p:grpSpPr>
              <p:sp>
                <p:nvSpPr>
                  <p:cNvPr id="351" name="Rectangle 350"/>
                  <p:cNvSpPr/>
                  <p:nvPr/>
                </p:nvSpPr>
                <p:spPr>
                  <a:xfrm>
                    <a:off x="1817564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2" name="Rectangle 351"/>
                  <p:cNvSpPr/>
                  <p:nvPr/>
                </p:nvSpPr>
                <p:spPr>
                  <a:xfrm>
                    <a:off x="2697009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14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48" name="Group 347"/>
                <p:cNvGrpSpPr/>
                <p:nvPr/>
              </p:nvGrpSpPr>
              <p:grpSpPr>
                <a:xfrm>
                  <a:off x="3582394" y="755229"/>
                  <a:ext cx="1758890" cy="786272"/>
                  <a:chOff x="1817564" y="755229"/>
                  <a:chExt cx="1758890" cy="786272"/>
                </a:xfrm>
              </p:grpSpPr>
              <p:sp>
                <p:nvSpPr>
                  <p:cNvPr id="349" name="Rectangle 348"/>
                  <p:cNvSpPr/>
                  <p:nvPr/>
                </p:nvSpPr>
                <p:spPr>
                  <a:xfrm>
                    <a:off x="1817564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22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0" name="Rectangle 349"/>
                  <p:cNvSpPr/>
                  <p:nvPr/>
                </p:nvSpPr>
                <p:spPr>
                  <a:xfrm>
                    <a:off x="2697009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24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40" name="Group 339"/>
              <p:cNvGrpSpPr/>
              <p:nvPr/>
            </p:nvGrpSpPr>
            <p:grpSpPr>
              <a:xfrm>
                <a:off x="1814594" y="2095788"/>
                <a:ext cx="3523720" cy="786272"/>
                <a:chOff x="1817564" y="755229"/>
                <a:chExt cx="3523720" cy="786272"/>
              </a:xfrm>
            </p:grpSpPr>
            <p:grpSp>
              <p:nvGrpSpPr>
                <p:cNvPr id="341" name="Group 340"/>
                <p:cNvGrpSpPr/>
                <p:nvPr/>
              </p:nvGrpSpPr>
              <p:grpSpPr>
                <a:xfrm>
                  <a:off x="1817564" y="755229"/>
                  <a:ext cx="1758890" cy="786272"/>
                  <a:chOff x="1817564" y="755229"/>
                  <a:chExt cx="1758890" cy="786272"/>
                </a:xfrm>
              </p:grpSpPr>
              <p:sp>
                <p:nvSpPr>
                  <p:cNvPr id="345" name="Rectangle 344"/>
                  <p:cNvSpPr/>
                  <p:nvPr/>
                </p:nvSpPr>
                <p:spPr>
                  <a:xfrm>
                    <a:off x="1817564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13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6" name="Rectangle 345"/>
                  <p:cNvSpPr/>
                  <p:nvPr/>
                </p:nvSpPr>
                <p:spPr>
                  <a:xfrm>
                    <a:off x="2697009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15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42" name="Group 341"/>
                <p:cNvGrpSpPr/>
                <p:nvPr/>
              </p:nvGrpSpPr>
              <p:grpSpPr>
                <a:xfrm>
                  <a:off x="3582394" y="755229"/>
                  <a:ext cx="1758890" cy="786272"/>
                  <a:chOff x="1817564" y="755229"/>
                  <a:chExt cx="1758890" cy="78627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1817564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23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4" name="Rectangle 343"/>
                  <p:cNvSpPr/>
                  <p:nvPr/>
                </p:nvSpPr>
                <p:spPr>
                  <a:xfrm>
                    <a:off x="2697009" y="755229"/>
                    <a:ext cx="879445" cy="78627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25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39" name="TextBox 38"/>
          <p:cNvSpPr txBox="1"/>
          <p:nvPr/>
        </p:nvSpPr>
        <p:spPr>
          <a:xfrm>
            <a:off x="982481" y="3666925"/>
            <a:ext cx="2079365" cy="49244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unroll</a:t>
            </a:r>
          </a:p>
        </p:txBody>
      </p:sp>
      <p:sp>
        <p:nvSpPr>
          <p:cNvPr id="389" name="TextBox 388"/>
          <p:cNvSpPr txBox="1"/>
          <p:nvPr/>
        </p:nvSpPr>
        <p:spPr>
          <a:xfrm>
            <a:off x="3897204" y="6128683"/>
            <a:ext cx="4812020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im2col transformation </a:t>
            </a:r>
            <a:r>
              <a:rPr lang="el-GR" sz="2800" dirty="0"/>
              <a:t>φ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02" name="Rectangle 401"/>
          <p:cNvSpPr/>
          <p:nvPr/>
        </p:nvSpPr>
        <p:spPr>
          <a:xfrm>
            <a:off x="161631" y="5050017"/>
            <a:ext cx="3828701" cy="468142"/>
          </a:xfrm>
          <a:prstGeom prst="rect">
            <a:avLst/>
          </a:prstGeom>
          <a:solidFill>
            <a:srgbClr val="FF0000">
              <a:alpha val="22000"/>
            </a:srgbClr>
          </a:solidFill>
          <a:ln w="15875">
            <a:solidFill>
              <a:srgbClr val="FF0000"/>
            </a:solidFill>
            <a:prstDash val="solid"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1"/>
          <a:lstStyle/>
          <a:p>
            <a:pPr algn="ctr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sz="2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sz="2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sz="2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sz="2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sz="2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5" name="Group 404"/>
          <p:cNvGrpSpPr/>
          <p:nvPr/>
        </p:nvGrpSpPr>
        <p:grpSpPr>
          <a:xfrm>
            <a:off x="9464164" y="1215701"/>
            <a:ext cx="1680000" cy="1680000"/>
            <a:chOff x="3722914" y="1306286"/>
            <a:chExt cx="2177144" cy="2174400"/>
          </a:xfrm>
          <a:scene3d>
            <a:camera prst="orthographicFront">
              <a:rot lat="1800000" lon="0" rev="0"/>
            </a:camera>
            <a:lightRig rig="threePt" dir="t"/>
          </a:scene3d>
        </p:grpSpPr>
        <p:grpSp>
          <p:nvGrpSpPr>
            <p:cNvPr id="406" name="Group 405"/>
            <p:cNvGrpSpPr/>
            <p:nvPr/>
          </p:nvGrpSpPr>
          <p:grpSpPr>
            <a:xfrm>
              <a:off x="3722914" y="1306286"/>
              <a:ext cx="1088572" cy="2174400"/>
              <a:chOff x="3722914" y="1306286"/>
              <a:chExt cx="1088572" cy="2174400"/>
            </a:xfrm>
          </p:grpSpPr>
          <p:sp>
            <p:nvSpPr>
              <p:cNvPr id="410" name="Rectangle 409"/>
              <p:cNvSpPr/>
              <p:nvPr/>
            </p:nvSpPr>
            <p:spPr>
              <a:xfrm>
                <a:off x="3722914" y="1306286"/>
                <a:ext cx="1088572" cy="10872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ℒ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3722914" y="2393486"/>
                <a:ext cx="1088572" cy="10872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𝒩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7" name="Group 406"/>
            <p:cNvGrpSpPr/>
            <p:nvPr/>
          </p:nvGrpSpPr>
          <p:grpSpPr>
            <a:xfrm>
              <a:off x="4811486" y="1306286"/>
              <a:ext cx="1088572" cy="2174400"/>
              <a:chOff x="3722914" y="1306286"/>
              <a:chExt cx="1088572" cy="2174400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3722914" y="1306286"/>
                <a:ext cx="1088572" cy="10872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ℳ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3722914" y="2393486"/>
                <a:ext cx="1088572" cy="10872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𝒪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8721988" y="4918922"/>
            <a:ext cx="3369939" cy="840000"/>
            <a:chOff x="8374712" y="4289794"/>
            <a:chExt cx="3369939" cy="840000"/>
          </a:xfrm>
        </p:grpSpPr>
        <p:grpSp>
          <p:nvGrpSpPr>
            <p:cNvPr id="40" name="Group 39"/>
            <p:cNvGrpSpPr/>
            <p:nvPr/>
          </p:nvGrpSpPr>
          <p:grpSpPr>
            <a:xfrm>
              <a:off x="8374712" y="4289794"/>
              <a:ext cx="1680000" cy="840000"/>
              <a:chOff x="8331169" y="4161247"/>
              <a:chExt cx="1680000" cy="840000"/>
            </a:xfrm>
          </p:grpSpPr>
          <p:sp>
            <p:nvSpPr>
              <p:cNvPr id="417" name="Rectangle 416"/>
              <p:cNvSpPr/>
              <p:nvPr/>
            </p:nvSpPr>
            <p:spPr>
              <a:xfrm>
                <a:off x="8331169" y="4161247"/>
                <a:ext cx="840000" cy="84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ℒ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9171169" y="4161247"/>
                <a:ext cx="840000" cy="84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ℳ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9" name="Group 418"/>
            <p:cNvGrpSpPr/>
            <p:nvPr/>
          </p:nvGrpSpPr>
          <p:grpSpPr>
            <a:xfrm>
              <a:off x="10064651" y="4289794"/>
              <a:ext cx="1680000" cy="840000"/>
              <a:chOff x="8331169" y="4161247"/>
              <a:chExt cx="1680000" cy="840000"/>
            </a:xfrm>
          </p:grpSpPr>
          <p:sp>
            <p:nvSpPr>
              <p:cNvPr id="420" name="Rectangle 419"/>
              <p:cNvSpPr/>
              <p:nvPr/>
            </p:nvSpPr>
            <p:spPr>
              <a:xfrm>
                <a:off x="8331169" y="4161247"/>
                <a:ext cx="840000" cy="84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𝒩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9171169" y="4161247"/>
                <a:ext cx="840000" cy="84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𝒪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22" name="TextBox 421"/>
          <p:cNvSpPr txBox="1"/>
          <p:nvPr/>
        </p:nvSpPr>
        <p:spPr>
          <a:xfrm>
            <a:off x="9622998" y="3689369"/>
            <a:ext cx="1521166" cy="49244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ctr" rotWithShape="0">
              <a:schemeClr val="tx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reshape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680" y="5134733"/>
            <a:ext cx="389008" cy="4083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182" y="5106545"/>
            <a:ext cx="403479" cy="411614"/>
          </a:xfrm>
          <a:prstGeom prst="rect">
            <a:avLst/>
          </a:prstGeom>
        </p:spPr>
      </p:pic>
      <p:cxnSp>
        <p:nvCxnSpPr>
          <p:cNvPr id="110" name="Straight Arrow Connector 109"/>
          <p:cNvCxnSpPr/>
          <p:nvPr/>
        </p:nvCxnSpPr>
        <p:spPr>
          <a:xfrm>
            <a:off x="1998319" y="4366166"/>
            <a:ext cx="0" cy="564192"/>
          </a:xfrm>
          <a:prstGeom prst="straightConnector1">
            <a:avLst/>
          </a:prstGeom>
          <a:ln w="44450" cap="sq">
            <a:gradFill flip="none" rotWithShape="1">
              <a:gsLst>
                <a:gs pos="0">
                  <a:schemeClr val="accent2">
                    <a:lumMod val="97000"/>
                    <a:lumOff val="3000"/>
                  </a:schemeClr>
                </a:gs>
                <a:gs pos="23000">
                  <a:schemeClr val="accent2">
                    <a:lumMod val="89000"/>
                  </a:schemeClr>
                </a:gs>
                <a:gs pos="65000">
                  <a:srgbClr val="FF0000"/>
                </a:gs>
                <a:gs pos="97000">
                  <a:schemeClr val="accent2">
                    <a:lumMod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round/>
            <a:tailEnd type="triangle"/>
          </a:ln>
          <a:effectLst>
            <a:glow rad="165100">
              <a:srgbClr val="FF0000">
                <a:alpha val="33000"/>
              </a:srgbClr>
            </a:glo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996853" y="3032212"/>
            <a:ext cx="0" cy="564192"/>
          </a:xfrm>
          <a:prstGeom prst="straightConnector1">
            <a:avLst/>
          </a:prstGeom>
          <a:ln w="44450" cap="sq">
            <a:gradFill flip="none" rotWithShape="1">
              <a:gsLst>
                <a:gs pos="0">
                  <a:schemeClr val="accent2">
                    <a:lumMod val="97000"/>
                    <a:lumOff val="3000"/>
                  </a:schemeClr>
                </a:gs>
                <a:gs pos="23000">
                  <a:schemeClr val="accent2">
                    <a:lumMod val="89000"/>
                  </a:schemeClr>
                </a:gs>
                <a:gs pos="65000">
                  <a:srgbClr val="FF0000"/>
                </a:gs>
                <a:gs pos="97000">
                  <a:schemeClr val="accent2">
                    <a:lumMod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round/>
            <a:tailEnd type="triangle"/>
          </a:ln>
          <a:effectLst>
            <a:glow rad="165100">
              <a:srgbClr val="FF0000">
                <a:alpha val="33000"/>
              </a:srgbClr>
            </a:glo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10315970" y="4250089"/>
            <a:ext cx="0" cy="579074"/>
          </a:xfrm>
          <a:prstGeom prst="straightConnector1">
            <a:avLst/>
          </a:prstGeom>
          <a:ln w="44450" cap="sq"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round/>
            <a:tailEnd type="triangle"/>
          </a:ln>
          <a:effectLst>
            <a:glow rad="165100">
              <a:schemeClr val="accent2">
                <a:lumMod val="75000"/>
                <a:alpha val="33000"/>
              </a:schemeClr>
            </a:glo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10315970" y="2945509"/>
            <a:ext cx="0" cy="579074"/>
          </a:xfrm>
          <a:prstGeom prst="straightConnector1">
            <a:avLst/>
          </a:prstGeom>
          <a:ln w="44450" cap="sq"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round/>
            <a:tailEnd type="triangle"/>
          </a:ln>
          <a:effectLst>
            <a:glow rad="165100">
              <a:schemeClr val="accent2">
                <a:lumMod val="75000"/>
                <a:alpha val="33000"/>
              </a:schemeClr>
            </a:glo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C769B30-8CEE-314D-AA15-0B5A14033F51}"/>
              </a:ext>
            </a:extLst>
          </p:cNvPr>
          <p:cNvGrpSpPr/>
          <p:nvPr/>
        </p:nvGrpSpPr>
        <p:grpSpPr>
          <a:xfrm>
            <a:off x="782826" y="451565"/>
            <a:ext cx="2428054" cy="2460798"/>
            <a:chOff x="2172536" y="1173237"/>
            <a:chExt cx="2428054" cy="2460798"/>
          </a:xfrm>
        </p:grpSpPr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9EA7DC3F-B659-ED41-8F1D-33D6B51640BF}"/>
                </a:ext>
              </a:extLst>
            </p:cNvPr>
            <p:cNvSpPr/>
            <p:nvPr/>
          </p:nvSpPr>
          <p:spPr>
            <a:xfrm>
              <a:off x="2172536" y="1173237"/>
              <a:ext cx="2428054" cy="2460798"/>
            </a:xfrm>
            <a:prstGeom prst="roundRect">
              <a:avLst/>
            </a:prstGeom>
            <a:solidFill>
              <a:srgbClr val="FF0000">
                <a:alpha val="17000"/>
              </a:srgbClr>
            </a:solidFill>
            <a:ln w="31750">
              <a:solidFill>
                <a:srgbClr val="FF0000"/>
              </a:solidFill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74D93DF-22A3-2D48-B671-2D54781B2453}"/>
                </a:ext>
              </a:extLst>
            </p:cNvPr>
            <p:cNvGrpSpPr/>
            <p:nvPr/>
          </p:nvGrpSpPr>
          <p:grpSpPr>
            <a:xfrm>
              <a:off x="2325229" y="1428902"/>
              <a:ext cx="2126328" cy="1949468"/>
              <a:chOff x="2325229" y="1428902"/>
              <a:chExt cx="2126328" cy="1949468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DD27A0D-DCF8-5F46-AB0C-F9678B2360BF}"/>
                  </a:ext>
                </a:extLst>
              </p:cNvPr>
              <p:cNvSpPr/>
              <p:nvPr/>
            </p:nvSpPr>
            <p:spPr>
              <a:xfrm>
                <a:off x="2325230" y="1428904"/>
                <a:ext cx="707556" cy="712213"/>
              </a:xfrm>
              <a:prstGeom prst="rect">
                <a:avLst/>
              </a:prstGeom>
              <a:solidFill>
                <a:srgbClr val="FF0000">
                  <a:alpha val="22000"/>
                </a:srgbClr>
              </a:solidFill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r>
                  <a:rPr lang="en-US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3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3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99F69FE-86D8-0947-BE76-A18234AA508F}"/>
                  </a:ext>
                </a:extLst>
              </p:cNvPr>
              <p:cNvSpPr/>
              <p:nvPr/>
            </p:nvSpPr>
            <p:spPr>
              <a:xfrm>
                <a:off x="3032786" y="1428903"/>
                <a:ext cx="707556" cy="712213"/>
              </a:xfrm>
              <a:prstGeom prst="rect">
                <a:avLst/>
              </a:prstGeom>
              <a:solidFill>
                <a:srgbClr val="FF0000">
                  <a:alpha val="22000"/>
                </a:srgbClr>
              </a:solidFill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r>
                  <a:rPr lang="en-US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3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3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1310068-3194-6844-88A4-954F1F49B331}"/>
                  </a:ext>
                </a:extLst>
              </p:cNvPr>
              <p:cNvSpPr/>
              <p:nvPr/>
            </p:nvSpPr>
            <p:spPr>
              <a:xfrm>
                <a:off x="2325229" y="2047532"/>
                <a:ext cx="707556" cy="712213"/>
              </a:xfrm>
              <a:prstGeom prst="rect">
                <a:avLst/>
              </a:prstGeom>
              <a:solidFill>
                <a:srgbClr val="FF0000">
                  <a:alpha val="22000"/>
                </a:srgbClr>
              </a:solidFill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r>
                  <a:rPr lang="en-US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3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3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76AA9C4A-0BD4-D642-8B15-A92CE4325D3E}"/>
                  </a:ext>
                </a:extLst>
              </p:cNvPr>
              <p:cNvSpPr/>
              <p:nvPr/>
            </p:nvSpPr>
            <p:spPr>
              <a:xfrm>
                <a:off x="3032785" y="2047531"/>
                <a:ext cx="707556" cy="712213"/>
              </a:xfrm>
              <a:prstGeom prst="rect">
                <a:avLst/>
              </a:prstGeom>
              <a:solidFill>
                <a:srgbClr val="FF0000">
                  <a:alpha val="22000"/>
                </a:srgbClr>
              </a:solidFill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r>
                  <a:rPr lang="en-US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3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sz="3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9EE9F4F-0466-BD47-8839-DDCB9B15F787}"/>
                  </a:ext>
                </a:extLst>
              </p:cNvPr>
              <p:cNvSpPr/>
              <p:nvPr/>
            </p:nvSpPr>
            <p:spPr>
              <a:xfrm>
                <a:off x="2325229" y="2666157"/>
                <a:ext cx="707556" cy="712213"/>
              </a:xfrm>
              <a:prstGeom prst="rect">
                <a:avLst/>
              </a:prstGeom>
              <a:solidFill>
                <a:srgbClr val="FF0000">
                  <a:alpha val="22000"/>
                </a:srgbClr>
              </a:solidFill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r>
                  <a:rPr lang="en-US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3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sz="3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A7F077A4-1D8C-5942-BFEB-BDB96F4AABCD}"/>
                  </a:ext>
                </a:extLst>
              </p:cNvPr>
              <p:cNvSpPr/>
              <p:nvPr/>
            </p:nvSpPr>
            <p:spPr>
              <a:xfrm>
                <a:off x="3032785" y="2666156"/>
                <a:ext cx="707556" cy="712213"/>
              </a:xfrm>
              <a:prstGeom prst="rect">
                <a:avLst/>
              </a:prstGeom>
              <a:solidFill>
                <a:srgbClr val="FF0000">
                  <a:alpha val="22000"/>
                </a:srgbClr>
              </a:solidFill>
              <a:ln w="15875">
                <a:solidFill>
                  <a:srgbClr val="FF0000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r>
                  <a:rPr lang="en-US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3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en-US" sz="3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6ACDD79C-CB3F-EF42-A9D0-16482820A28C}"/>
                  </a:ext>
                </a:extLst>
              </p:cNvPr>
              <p:cNvGrpSpPr/>
              <p:nvPr/>
            </p:nvGrpSpPr>
            <p:grpSpPr>
              <a:xfrm>
                <a:off x="3744000" y="1428902"/>
                <a:ext cx="707557" cy="1949466"/>
                <a:chOff x="3740342" y="1428902"/>
                <a:chExt cx="707557" cy="1949466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46E6A4A0-361A-AB4D-A37A-B52FEFFF0B3E}"/>
                    </a:ext>
                  </a:extLst>
                </p:cNvPr>
                <p:cNvSpPr/>
                <p:nvPr/>
              </p:nvSpPr>
              <p:spPr>
                <a:xfrm>
                  <a:off x="3740343" y="1428902"/>
                  <a:ext cx="707556" cy="712213"/>
                </a:xfrm>
                <a:prstGeom prst="rect">
                  <a:avLst/>
                </a:prstGeom>
                <a:solidFill>
                  <a:srgbClr val="FF0000">
                    <a:alpha val="22000"/>
                  </a:srgbClr>
                </a:solidFill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0" tIns="0" rIns="0" bIns="0" rtlCol="0" anchor="ctr" anchorCtr="0"/>
                <a:lstStyle/>
                <a:p>
                  <a:pPr algn="ctr"/>
                  <a:r>
                    <a:rPr lang="en-US" sz="32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32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3DE6CA5D-1E28-6D49-AC4D-9EA7BFF0CB69}"/>
                    </a:ext>
                  </a:extLst>
                </p:cNvPr>
                <p:cNvSpPr/>
                <p:nvPr/>
              </p:nvSpPr>
              <p:spPr>
                <a:xfrm>
                  <a:off x="3740342" y="2047530"/>
                  <a:ext cx="707556" cy="712213"/>
                </a:xfrm>
                <a:prstGeom prst="rect">
                  <a:avLst/>
                </a:prstGeom>
                <a:solidFill>
                  <a:srgbClr val="FF0000">
                    <a:alpha val="22000"/>
                  </a:srgbClr>
                </a:solidFill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0" tIns="0" rIns="0" bIns="0" rtlCol="0" anchor="ctr" anchorCtr="0"/>
                <a:lstStyle/>
                <a:p>
                  <a:pPr algn="ctr"/>
                  <a:r>
                    <a:rPr lang="en-US" sz="32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32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8B19DFCC-980E-124F-9C47-53EDFB759D81}"/>
                    </a:ext>
                  </a:extLst>
                </p:cNvPr>
                <p:cNvSpPr/>
                <p:nvPr/>
              </p:nvSpPr>
              <p:spPr>
                <a:xfrm>
                  <a:off x="3740342" y="2666155"/>
                  <a:ext cx="707556" cy="712213"/>
                </a:xfrm>
                <a:prstGeom prst="rect">
                  <a:avLst/>
                </a:prstGeom>
                <a:solidFill>
                  <a:srgbClr val="FF0000">
                    <a:alpha val="22000"/>
                  </a:srgbClr>
                </a:solidFill>
                <a:ln w="15875">
                  <a:solidFill>
                    <a:srgbClr val="FF0000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0" tIns="0" rIns="0" bIns="0" rtlCol="0" anchor="ctr" anchorCtr="0"/>
                <a:lstStyle/>
                <a:p>
                  <a:pPr algn="ctr"/>
                  <a:r>
                    <a:rPr lang="en-US" sz="32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32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1062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74</Words>
  <Application>Microsoft Macintosh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Boue, Laurent</dc:creator>
  <cp:lastModifiedBy>Boue, Laurent</cp:lastModifiedBy>
  <cp:revision>35</cp:revision>
  <cp:lastPrinted>2018-03-05T09:04:18Z</cp:lastPrinted>
  <dcterms:created xsi:type="dcterms:W3CDTF">2018-03-05T08:43:09Z</dcterms:created>
  <dcterms:modified xsi:type="dcterms:W3CDTF">2018-07-31T12:40:30Z</dcterms:modified>
</cp:coreProperties>
</file>