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7"/>
    <p:restoredTop sz="94695"/>
  </p:normalViewPr>
  <p:slideViewPr>
    <p:cSldViewPr snapToGrid="0" snapToObjects="1">
      <p:cViewPr varScale="1">
        <p:scale>
          <a:sx n="128" d="100"/>
          <a:sy n="128" d="100"/>
        </p:scale>
        <p:origin x="1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89A9-1A55-E344-9110-B15AD6473668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C72E-A240-F047-AC2E-831DD5D24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89A9-1A55-E344-9110-B15AD6473668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C72E-A240-F047-AC2E-831DD5D24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3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89A9-1A55-E344-9110-B15AD6473668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C72E-A240-F047-AC2E-831DD5D24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4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89A9-1A55-E344-9110-B15AD6473668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C72E-A240-F047-AC2E-831DD5D24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89A9-1A55-E344-9110-B15AD6473668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C72E-A240-F047-AC2E-831DD5D24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9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89A9-1A55-E344-9110-B15AD6473668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C72E-A240-F047-AC2E-831DD5D24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7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89A9-1A55-E344-9110-B15AD6473668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C72E-A240-F047-AC2E-831DD5D24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6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89A9-1A55-E344-9110-B15AD6473668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C72E-A240-F047-AC2E-831DD5D24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5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89A9-1A55-E344-9110-B15AD6473668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C72E-A240-F047-AC2E-831DD5D24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89A9-1A55-E344-9110-B15AD6473668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C72E-A240-F047-AC2E-831DD5D24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89A9-1A55-E344-9110-B15AD6473668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C72E-A240-F047-AC2E-831DD5D24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9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E89A9-1A55-E344-9110-B15AD6473668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FC72E-A240-F047-AC2E-831DD5D24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1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0111675" y="817792"/>
            <a:ext cx="1758890" cy="1572544"/>
            <a:chOff x="7847057" y="2179714"/>
            <a:chExt cx="1200000" cy="1200000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60" name="Group 59"/>
            <p:cNvGrpSpPr/>
            <p:nvPr/>
          </p:nvGrpSpPr>
          <p:grpSpPr>
            <a:xfrm>
              <a:off x="7847057" y="2179714"/>
              <a:ext cx="600000" cy="1200000"/>
              <a:chOff x="3722914" y="1306286"/>
              <a:chExt cx="1088572" cy="2174400"/>
            </a:xfrm>
            <a:grpFill/>
            <a:scene3d>
              <a:camera prst="orthographicFront">
                <a:rot lat="1800000" lon="0" rev="0"/>
              </a:camera>
              <a:lightRig rig="threePt" dir="t"/>
            </a:scene3d>
          </p:grpSpPr>
          <p:sp>
            <p:nvSpPr>
              <p:cNvPr id="64" name="Rectangle 63"/>
              <p:cNvSpPr/>
              <p:nvPr/>
            </p:nvSpPr>
            <p:spPr>
              <a:xfrm>
                <a:off x="3722914" y="1306286"/>
                <a:ext cx="1088572" cy="10872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49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722914" y="2393486"/>
                <a:ext cx="1088572" cy="1087200"/>
              </a:xfrm>
              <a:prstGeom prst="rect">
                <a:avLst/>
              </a:prstGeom>
              <a:grpFill/>
              <a:ln w="349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8447057" y="2179714"/>
              <a:ext cx="600000" cy="1200000"/>
              <a:chOff x="3722914" y="1306286"/>
              <a:chExt cx="1088572" cy="2174400"/>
            </a:xfrm>
            <a:grpFill/>
            <a:scene3d>
              <a:camera prst="orthographicFront">
                <a:rot lat="1800000" lon="0" rev="0"/>
              </a:camera>
              <a:lightRig rig="threePt" dir="t"/>
            </a:scene3d>
          </p:grpSpPr>
          <p:sp>
            <p:nvSpPr>
              <p:cNvPr id="62" name="Rectangle 61"/>
              <p:cNvSpPr/>
              <p:nvPr/>
            </p:nvSpPr>
            <p:spPr>
              <a:xfrm>
                <a:off x="3722914" y="1306286"/>
                <a:ext cx="1088572" cy="1087200"/>
              </a:xfrm>
              <a:prstGeom prst="rect">
                <a:avLst/>
              </a:prstGeom>
              <a:grpFill/>
              <a:ln w="349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722914" y="2393486"/>
                <a:ext cx="1088572" cy="1087200"/>
              </a:xfrm>
              <a:prstGeom prst="rect">
                <a:avLst/>
              </a:prstGeom>
              <a:grpFill/>
              <a:ln w="349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C2D67F-B4B6-D147-A527-CA206EE3E788}"/>
              </a:ext>
            </a:extLst>
          </p:cNvPr>
          <p:cNvGrpSpPr/>
          <p:nvPr/>
        </p:nvGrpSpPr>
        <p:grpSpPr>
          <a:xfrm>
            <a:off x="197845" y="0"/>
            <a:ext cx="3889138" cy="3307637"/>
            <a:chOff x="893551" y="162786"/>
            <a:chExt cx="3889138" cy="3307637"/>
          </a:xfrm>
        </p:grpSpPr>
        <p:grpSp>
          <p:nvGrpSpPr>
            <p:cNvPr id="4" name="Group 3"/>
            <p:cNvGrpSpPr/>
            <p:nvPr/>
          </p:nvGrpSpPr>
          <p:grpSpPr>
            <a:xfrm>
              <a:off x="1081109" y="341820"/>
              <a:ext cx="3517780" cy="2932913"/>
              <a:chOff x="7847057" y="2179714"/>
              <a:chExt cx="2400000" cy="223809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847057" y="2179714"/>
                <a:ext cx="2400000" cy="1200000"/>
                <a:chOff x="7847057" y="2179714"/>
                <a:chExt cx="2400000" cy="1200000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7847057" y="2179714"/>
                  <a:ext cx="1200000" cy="1200000"/>
                  <a:chOff x="7847057" y="2179714"/>
                  <a:chExt cx="1200000" cy="1200000"/>
                </a:xfrm>
                <a:solidFill>
                  <a:schemeClr val="accent6">
                    <a:lumMod val="60000"/>
                    <a:lumOff val="40000"/>
                  </a:schemeClr>
                </a:solidFill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7847057" y="2179714"/>
                    <a:ext cx="600000" cy="1200000"/>
                    <a:chOff x="3722914" y="1306286"/>
                    <a:chExt cx="1088572" cy="2174400"/>
                  </a:xfrm>
                  <a:grpFill/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grpSpPr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3722914" y="1306286"/>
                      <a:ext cx="1088572" cy="108720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3492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 anchorCtr="1"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3722914" y="2393486"/>
                      <a:ext cx="1088572" cy="1087200"/>
                    </a:xfrm>
                    <a:prstGeom prst="rect">
                      <a:avLst/>
                    </a:prstGeom>
                    <a:grpFill/>
                    <a:ln w="3492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 anchorCtr="1"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8447057" y="2179714"/>
                    <a:ext cx="600000" cy="1200000"/>
                    <a:chOff x="3722914" y="1306286"/>
                    <a:chExt cx="1088572" cy="2174400"/>
                  </a:xfrm>
                  <a:grpFill/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3722914" y="1306286"/>
                      <a:ext cx="1088572" cy="1087200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3492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 anchorCtr="1"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3722914" y="2393486"/>
                      <a:ext cx="1088572" cy="1087200"/>
                    </a:xfrm>
                    <a:prstGeom prst="rect">
                      <a:avLst/>
                    </a:prstGeom>
                    <a:grpFill/>
                    <a:ln w="3492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 anchorCtr="1"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9047057" y="2179714"/>
                  <a:ext cx="1200000" cy="1200000"/>
                  <a:chOff x="7847057" y="2179714"/>
                  <a:chExt cx="1200000" cy="1200000"/>
                </a:xfrm>
                <a:solidFill>
                  <a:schemeClr val="accent6">
                    <a:lumMod val="60000"/>
                    <a:lumOff val="40000"/>
                  </a:schemeClr>
                </a:solidFill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7847057" y="2179714"/>
                    <a:ext cx="600000" cy="1200000"/>
                    <a:chOff x="3722914" y="1306286"/>
                    <a:chExt cx="1088572" cy="2174400"/>
                  </a:xfrm>
                  <a:grpFill/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grpSpPr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3722914" y="1306286"/>
                      <a:ext cx="1088572" cy="1087200"/>
                    </a:xfrm>
                    <a:prstGeom prst="rect">
                      <a:avLst/>
                    </a:prstGeom>
                    <a:grpFill/>
                    <a:ln w="3492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 anchorCtr="1"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3722914" y="2393486"/>
                      <a:ext cx="1088572" cy="1087200"/>
                    </a:xfrm>
                    <a:prstGeom prst="rect">
                      <a:avLst/>
                    </a:prstGeom>
                    <a:grpFill/>
                    <a:ln w="3492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 anchorCtr="1"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8447057" y="2179714"/>
                    <a:ext cx="600000" cy="1200000"/>
                    <a:chOff x="3722914" y="1306286"/>
                    <a:chExt cx="1088572" cy="2174400"/>
                  </a:xfrm>
                  <a:grpFill/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grpSpPr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3722914" y="1306286"/>
                      <a:ext cx="1088572" cy="1087200"/>
                    </a:xfrm>
                    <a:prstGeom prst="rect">
                      <a:avLst/>
                    </a:prstGeom>
                    <a:grpFill/>
                    <a:ln w="3492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 anchorCtr="1"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722914" y="2393486"/>
                      <a:ext cx="1088572" cy="1087200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3492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 anchorCtr="1"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6" name="Group 5"/>
              <p:cNvGrpSpPr/>
              <p:nvPr/>
            </p:nvGrpSpPr>
            <p:grpSpPr>
              <a:xfrm>
                <a:off x="7847057" y="3217804"/>
                <a:ext cx="2400000" cy="1200000"/>
                <a:chOff x="7847057" y="2179714"/>
                <a:chExt cx="2400000" cy="1200000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7847057" y="2179714"/>
                  <a:ext cx="1200000" cy="1200000"/>
                  <a:chOff x="7847057" y="2179714"/>
                  <a:chExt cx="1200000" cy="1200000"/>
                </a:xfrm>
                <a:solidFill>
                  <a:schemeClr val="accent6">
                    <a:lumMod val="60000"/>
                    <a:lumOff val="40000"/>
                  </a:schemeClr>
                </a:solidFill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7847057" y="2179714"/>
                    <a:ext cx="600000" cy="1200000"/>
                    <a:chOff x="3722914" y="1306286"/>
                    <a:chExt cx="1088572" cy="2174400"/>
                  </a:xfrm>
                  <a:grpFill/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3722914" y="1306286"/>
                      <a:ext cx="1088572" cy="1087200"/>
                    </a:xfrm>
                    <a:prstGeom prst="rect">
                      <a:avLst/>
                    </a:prstGeom>
                    <a:grpFill/>
                    <a:ln w="3492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 anchorCtr="1"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3722914" y="2393486"/>
                      <a:ext cx="1088572" cy="1087200"/>
                    </a:xfrm>
                    <a:prstGeom prst="rect">
                      <a:avLst/>
                    </a:prstGeom>
                    <a:grpFill/>
                    <a:ln w="3492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 anchorCtr="1"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8447057" y="2179714"/>
                    <a:ext cx="600000" cy="1200000"/>
                    <a:chOff x="3722914" y="1306286"/>
                    <a:chExt cx="1088572" cy="2174400"/>
                  </a:xfrm>
                  <a:grpFill/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grpSpPr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3722914" y="1306286"/>
                      <a:ext cx="1088572" cy="1087200"/>
                    </a:xfrm>
                    <a:prstGeom prst="rect">
                      <a:avLst/>
                    </a:prstGeom>
                    <a:grpFill/>
                    <a:ln w="3492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 anchorCtr="1"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3722914" y="2393486"/>
                      <a:ext cx="1088572" cy="1087200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3492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 anchorCtr="1"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9047057" y="2179714"/>
                  <a:ext cx="1200000" cy="1200000"/>
                  <a:chOff x="7847057" y="2179714"/>
                  <a:chExt cx="1200000" cy="1200000"/>
                </a:xfrm>
                <a:solidFill>
                  <a:schemeClr val="accent6">
                    <a:lumMod val="60000"/>
                    <a:lumOff val="40000"/>
                  </a:schemeClr>
                </a:solidFill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7847057" y="2179714"/>
                    <a:ext cx="600000" cy="1200000"/>
                    <a:chOff x="3722914" y="1306286"/>
                    <a:chExt cx="1088572" cy="2174400"/>
                  </a:xfrm>
                  <a:grpFill/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722914" y="1306286"/>
                      <a:ext cx="1088572" cy="1087200"/>
                    </a:xfrm>
                    <a:prstGeom prst="rect">
                      <a:avLst/>
                    </a:prstGeom>
                    <a:grpFill/>
                    <a:ln w="3492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 anchorCtr="1"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3722914" y="2393486"/>
                      <a:ext cx="1088572" cy="1087200"/>
                    </a:xfrm>
                    <a:prstGeom prst="rect">
                      <a:avLst/>
                    </a:prstGeom>
                    <a:grpFill/>
                    <a:ln w="3492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 anchorCtr="1"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8447057" y="2179714"/>
                    <a:ext cx="600000" cy="1200000"/>
                    <a:chOff x="3722914" y="1306286"/>
                    <a:chExt cx="1088572" cy="2174400"/>
                  </a:xfrm>
                  <a:grpFill/>
                  <a:scene3d>
                    <a:camera prst="orthographicFront">
                      <a:rot lat="1800000" lon="0" rev="0"/>
                    </a:camera>
                    <a:lightRig rig="threePt" dir="t"/>
                  </a:scene3d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3722914" y="1306286"/>
                      <a:ext cx="1088572" cy="1087200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3492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 anchorCtr="1"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3722914" y="2393486"/>
                      <a:ext cx="1088572" cy="1087200"/>
                    </a:xfrm>
                    <a:prstGeom prst="rect">
                      <a:avLst/>
                    </a:prstGeom>
                    <a:grpFill/>
                    <a:ln w="3492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 anchorCtr="1"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117" name="Group 116"/>
            <p:cNvGrpSpPr/>
            <p:nvPr/>
          </p:nvGrpSpPr>
          <p:grpSpPr>
            <a:xfrm>
              <a:off x="893551" y="162786"/>
              <a:ext cx="3889138" cy="3307637"/>
              <a:chOff x="1182683" y="641136"/>
              <a:chExt cx="3889138" cy="3307637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1182683" y="2187316"/>
                <a:ext cx="3889138" cy="1761457"/>
                <a:chOff x="1182683" y="724538"/>
                <a:chExt cx="3889138" cy="1761457"/>
              </a:xfrm>
            </p:grpSpPr>
            <p:sp>
              <p:nvSpPr>
                <p:cNvPr id="98" name="Rounded Rectangle 97"/>
                <p:cNvSpPr/>
                <p:nvPr/>
              </p:nvSpPr>
              <p:spPr>
                <a:xfrm>
                  <a:off x="1182683" y="724538"/>
                  <a:ext cx="1944569" cy="1761457"/>
                </a:xfrm>
                <a:prstGeom prst="roundRect">
                  <a:avLst/>
                </a:prstGeom>
                <a:solidFill>
                  <a:srgbClr val="FF0000">
                    <a:alpha val="17000"/>
                  </a:srgbClr>
                </a:solidFill>
                <a:ln w="31750">
                  <a:solidFill>
                    <a:srgbClr val="FF0000"/>
                  </a:solidFill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3127252" y="724538"/>
                  <a:ext cx="1944569" cy="1761457"/>
                </a:xfrm>
                <a:prstGeom prst="roundRect">
                  <a:avLst/>
                </a:prstGeom>
                <a:solidFill>
                  <a:srgbClr val="FF0000">
                    <a:alpha val="17000"/>
                  </a:srgbClr>
                </a:solidFill>
                <a:ln w="31750">
                  <a:solidFill>
                    <a:srgbClr val="FF0000"/>
                  </a:solidFill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1182683" y="641136"/>
                <a:ext cx="3889138" cy="1761457"/>
                <a:chOff x="1182683" y="724538"/>
                <a:chExt cx="3889138" cy="1761457"/>
              </a:xfrm>
            </p:grpSpPr>
            <p:sp>
              <p:nvSpPr>
                <p:cNvPr id="115" name="Rounded Rectangle 114"/>
                <p:cNvSpPr/>
                <p:nvPr/>
              </p:nvSpPr>
              <p:spPr>
                <a:xfrm>
                  <a:off x="1182683" y="724538"/>
                  <a:ext cx="1944569" cy="1761457"/>
                </a:xfrm>
                <a:prstGeom prst="roundRect">
                  <a:avLst/>
                </a:prstGeom>
                <a:solidFill>
                  <a:srgbClr val="FF0000">
                    <a:alpha val="17000"/>
                  </a:srgbClr>
                </a:solidFill>
                <a:ln w="31750">
                  <a:solidFill>
                    <a:srgbClr val="FF0000"/>
                  </a:solidFill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16" name="Rounded Rectangle 115"/>
                <p:cNvSpPr/>
                <p:nvPr/>
              </p:nvSpPr>
              <p:spPr>
                <a:xfrm>
                  <a:off x="3127252" y="724538"/>
                  <a:ext cx="1944569" cy="1761457"/>
                </a:xfrm>
                <a:prstGeom prst="roundRect">
                  <a:avLst/>
                </a:prstGeom>
                <a:solidFill>
                  <a:srgbClr val="FF0000">
                    <a:alpha val="17000"/>
                  </a:srgbClr>
                </a:solidFill>
                <a:ln w="31750">
                  <a:solidFill>
                    <a:srgbClr val="FF0000"/>
                  </a:solidFill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</p:grpSp>
        </p:grpSp>
      </p:grpSp>
      <p:sp>
        <p:nvSpPr>
          <p:cNvPr id="125" name="Right Arrow 124"/>
          <p:cNvSpPr/>
          <p:nvPr/>
        </p:nvSpPr>
        <p:spPr>
          <a:xfrm>
            <a:off x="5463957" y="1287236"/>
            <a:ext cx="3161333" cy="25216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48122" y="3666114"/>
            <a:ext cx="3517780" cy="2932913"/>
            <a:chOff x="7847057" y="2179714"/>
            <a:chExt cx="2400000" cy="2238090"/>
          </a:xfrm>
        </p:grpSpPr>
        <p:grpSp>
          <p:nvGrpSpPr>
            <p:cNvPr id="67" name="Group 66"/>
            <p:cNvGrpSpPr/>
            <p:nvPr/>
          </p:nvGrpSpPr>
          <p:grpSpPr>
            <a:xfrm>
              <a:off x="7847057" y="2179714"/>
              <a:ext cx="2400000" cy="1200000"/>
              <a:chOff x="7847057" y="2179714"/>
              <a:chExt cx="2400000" cy="12000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78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91" name="Group 90"/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95" name="Rectangle 94"/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92" name="Group 91"/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93" name="Rectangle 92"/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33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33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</p:grpSp>
          <p:grpSp>
            <p:nvGrpSpPr>
              <p:cNvPr id="84" name="Group 83"/>
              <p:cNvGrpSpPr/>
              <p:nvPr/>
            </p:nvGrpSpPr>
            <p:grpSpPr>
              <a:xfrm>
                <a:off x="90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87" name="Rectangle 86"/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33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33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8" name="Group 67"/>
            <p:cNvGrpSpPr/>
            <p:nvPr/>
          </p:nvGrpSpPr>
          <p:grpSpPr>
            <a:xfrm>
              <a:off x="7847057" y="3217804"/>
              <a:ext cx="2400000" cy="1200000"/>
              <a:chOff x="7847057" y="2179714"/>
              <a:chExt cx="2400000" cy="120000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78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78" name="Group 77"/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79" name="Rectangle 78"/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33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33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70" name="Group 69"/>
              <p:cNvGrpSpPr/>
              <p:nvPr/>
            </p:nvGrpSpPr>
            <p:grpSpPr>
              <a:xfrm>
                <a:off x="90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73" name="Rectangle 72"/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33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33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3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</p:grpSp>
        </p:grpSp>
      </p:grpSp>
      <p:grpSp>
        <p:nvGrpSpPr>
          <p:cNvPr id="140" name="Group 139"/>
          <p:cNvGrpSpPr/>
          <p:nvPr/>
        </p:nvGrpSpPr>
        <p:grpSpPr>
          <a:xfrm>
            <a:off x="10246073" y="4375086"/>
            <a:ext cx="1758890" cy="1572544"/>
            <a:chOff x="7847057" y="2179714"/>
            <a:chExt cx="1200000" cy="1200000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141" name="Group 140"/>
            <p:cNvGrpSpPr/>
            <p:nvPr/>
          </p:nvGrpSpPr>
          <p:grpSpPr>
            <a:xfrm>
              <a:off x="7847057" y="2179714"/>
              <a:ext cx="600000" cy="1200000"/>
              <a:chOff x="3722914" y="1306286"/>
              <a:chExt cx="1088572" cy="2174400"/>
            </a:xfrm>
            <a:grpFill/>
            <a:scene3d>
              <a:camera prst="orthographicFront">
                <a:rot lat="1800000" lon="0" rev="0"/>
              </a:camera>
              <a:lightRig rig="threePt" dir="t"/>
            </a:scene3d>
          </p:grpSpPr>
          <p:sp>
            <p:nvSpPr>
              <p:cNvPr id="145" name="Rectangle 144"/>
              <p:cNvSpPr/>
              <p:nvPr/>
            </p:nvSpPr>
            <p:spPr>
              <a:xfrm>
                <a:off x="3722914" y="1306286"/>
                <a:ext cx="1088572" cy="1087200"/>
              </a:xfrm>
              <a:prstGeom prst="rect">
                <a:avLst/>
              </a:prstGeom>
              <a:grpFill/>
              <a:ln w="349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3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3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722914" y="2393486"/>
                <a:ext cx="1088572" cy="1087200"/>
              </a:xfrm>
              <a:prstGeom prst="rect">
                <a:avLst/>
              </a:prstGeom>
              <a:grpFill/>
              <a:ln w="349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3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3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8447057" y="2179714"/>
              <a:ext cx="600000" cy="1200000"/>
              <a:chOff x="3722914" y="1306286"/>
              <a:chExt cx="1088572" cy="2174400"/>
            </a:xfrm>
            <a:grpFill/>
            <a:scene3d>
              <a:camera prst="orthographicFront">
                <a:rot lat="1800000" lon="0" rev="0"/>
              </a:camera>
              <a:lightRig rig="threePt" dir="t"/>
            </a:scene3d>
          </p:grpSpPr>
          <p:sp>
            <p:nvSpPr>
              <p:cNvPr id="143" name="Rectangle 142"/>
              <p:cNvSpPr/>
              <p:nvPr/>
            </p:nvSpPr>
            <p:spPr>
              <a:xfrm>
                <a:off x="3722914" y="1306286"/>
                <a:ext cx="1088572" cy="1087200"/>
              </a:xfrm>
              <a:prstGeom prst="rect">
                <a:avLst/>
              </a:prstGeom>
              <a:grpFill/>
              <a:ln w="349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3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3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722914" y="2393486"/>
                <a:ext cx="1088572" cy="1087200"/>
              </a:xfrm>
              <a:prstGeom prst="rect">
                <a:avLst/>
              </a:prstGeom>
              <a:grpFill/>
              <a:ln w="349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sz="3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3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3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8" name="Right Arrow 147"/>
          <p:cNvSpPr/>
          <p:nvPr/>
        </p:nvSpPr>
        <p:spPr>
          <a:xfrm rot="10800000">
            <a:off x="5449708" y="5676453"/>
            <a:ext cx="3175582" cy="2239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352562" y="6103422"/>
            <a:ext cx="5395250" cy="4924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C8850F9-99C5-E742-8F97-879EFD9853CE}"/>
              </a:ext>
            </a:extLst>
          </p:cNvPr>
          <p:cNvSpPr txBox="1"/>
          <p:nvPr/>
        </p:nvSpPr>
        <p:spPr>
          <a:xfrm>
            <a:off x="4339637" y="479902"/>
            <a:ext cx="5398335" cy="4924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pass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789095-70E6-8740-9478-B09D1F7588A9}"/>
              </a:ext>
            </a:extLst>
          </p:cNvPr>
          <p:cNvSpPr txBox="1"/>
          <p:nvPr/>
        </p:nvSpPr>
        <p:spPr>
          <a:xfrm>
            <a:off x="4323546" y="1758438"/>
            <a:ext cx="5398336" cy="89255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patch-wise application of </a:t>
            </a:r>
          </a:p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function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8405248-8740-3B4E-9C47-666379DAC9E5}"/>
              </a:ext>
            </a:extLst>
          </p:cNvPr>
          <p:cNvSpPr txBox="1"/>
          <p:nvPr/>
        </p:nvSpPr>
        <p:spPr>
          <a:xfrm>
            <a:off x="4337765" y="1126220"/>
            <a:ext cx="984124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5B56427-3E1A-AB49-9A4E-601FE33BF758}"/>
              </a:ext>
            </a:extLst>
          </p:cNvPr>
          <p:cNvSpPr txBox="1"/>
          <p:nvPr/>
        </p:nvSpPr>
        <p:spPr>
          <a:xfrm>
            <a:off x="8737758" y="1128964"/>
            <a:ext cx="984124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5E1984D-ECB1-024C-9201-AF9BD8A19CB4}"/>
              </a:ext>
            </a:extLst>
          </p:cNvPr>
          <p:cNvSpPr txBox="1"/>
          <p:nvPr/>
        </p:nvSpPr>
        <p:spPr>
          <a:xfrm>
            <a:off x="4352562" y="5508362"/>
            <a:ext cx="984124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9BA80B6-6427-094A-ABF0-5C65B783CAE1}"/>
              </a:ext>
            </a:extLst>
          </p:cNvPr>
          <p:cNvSpPr txBox="1"/>
          <p:nvPr/>
        </p:nvSpPr>
        <p:spPr>
          <a:xfrm>
            <a:off x="8749695" y="5542278"/>
            <a:ext cx="984124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7D08121-68A9-1B46-8696-D28A197BB99F}"/>
              </a:ext>
            </a:extLst>
          </p:cNvPr>
          <p:cNvGrpSpPr>
            <a:grpSpLocks noChangeAspect="1"/>
          </p:cNvGrpSpPr>
          <p:nvPr/>
        </p:nvGrpSpPr>
        <p:grpSpPr>
          <a:xfrm>
            <a:off x="4530771" y="3022536"/>
            <a:ext cx="2281272" cy="2018818"/>
            <a:chOff x="7847057" y="2179714"/>
            <a:chExt cx="2400000" cy="2238090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604F961-9387-7947-A6D7-A4CA6E3F1EA9}"/>
                </a:ext>
              </a:extLst>
            </p:cNvPr>
            <p:cNvGrpSpPr/>
            <p:nvPr/>
          </p:nvGrpSpPr>
          <p:grpSpPr>
            <a:xfrm>
              <a:off x="7847057" y="2179714"/>
              <a:ext cx="2400000" cy="1200000"/>
              <a:chOff x="7847057" y="2179714"/>
              <a:chExt cx="2400000" cy="1200000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EA95D2AD-D451-704F-B317-851146F02FEF}"/>
                  </a:ext>
                </a:extLst>
              </p:cNvPr>
              <p:cNvGrpSpPr/>
              <p:nvPr/>
            </p:nvGrpSpPr>
            <p:grpSpPr>
              <a:xfrm>
                <a:off x="78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9B9A20A3-77B8-FB42-A5F6-3981D1090EB9}"/>
                    </a:ext>
                  </a:extLst>
                </p:cNvPr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8EEEADD3-6322-9440-A662-627840E1FB84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25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B6E8D214-D7F0-A147-AD43-86F47BE54022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25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3A4B0F13-CAC0-B141-BB5F-AD5DB23B7CB4}"/>
                    </a:ext>
                  </a:extLst>
                </p:cNvPr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088EE0B1-8513-204B-A5AE-268AEDBB03E2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25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FAD65FD8-6872-2E46-B225-AFAF67BE88A9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25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151EB5C-DE94-3E43-9EE4-6908E423BBF0}"/>
                  </a:ext>
                </a:extLst>
              </p:cNvPr>
              <p:cNvGrpSpPr/>
              <p:nvPr/>
            </p:nvGrpSpPr>
            <p:grpSpPr>
              <a:xfrm>
                <a:off x="90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52DBCEC0-B39F-264C-A9B4-8414D4543A57}"/>
                    </a:ext>
                  </a:extLst>
                </p:cNvPr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DB65441C-2887-B44A-8C11-E77F8F0254D0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25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434B2463-ED3F-8B44-9F21-8910A38B06C6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25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F9F70751-8B7C-DD40-8A6D-67C537C6FCC1}"/>
                    </a:ext>
                  </a:extLst>
                </p:cNvPr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80963FFE-4C60-8C4B-8DE7-66C31BD00281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25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71A72BD5-0ECC-B445-921C-BFB147787EFE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25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7F44DE05-D1C3-844D-B99C-FC99B8AAC84E}"/>
                </a:ext>
              </a:extLst>
            </p:cNvPr>
            <p:cNvGrpSpPr/>
            <p:nvPr/>
          </p:nvGrpSpPr>
          <p:grpSpPr>
            <a:xfrm>
              <a:off x="7847057" y="3217804"/>
              <a:ext cx="2400000" cy="1200000"/>
              <a:chOff x="7847057" y="2179714"/>
              <a:chExt cx="2400000" cy="1200000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E34AAE83-E347-1A45-9192-037453DE47A0}"/>
                  </a:ext>
                </a:extLst>
              </p:cNvPr>
              <p:cNvGrpSpPr/>
              <p:nvPr/>
            </p:nvGrpSpPr>
            <p:grpSpPr>
              <a:xfrm>
                <a:off x="78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7312CD0E-5495-EE4E-9480-3C8E2B8BF120}"/>
                    </a:ext>
                  </a:extLst>
                </p:cNvPr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C2AB8DAC-EFD4-9C43-8696-0D89B1BD2880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25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AFB32A20-8273-1D47-84B7-6F27B9AD6EFD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25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3EC17835-91BF-944A-9B2D-F13E7973C005}"/>
                    </a:ext>
                  </a:extLst>
                </p:cNvPr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1C261A8D-93B4-3046-A434-B2AD157304E7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25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4EE04C52-A639-4146-ACCA-DA43D71D7735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25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3F12F1F1-1635-144E-862F-9FE6EFF4B2C7}"/>
                  </a:ext>
                </a:extLst>
              </p:cNvPr>
              <p:cNvGrpSpPr/>
              <p:nvPr/>
            </p:nvGrpSpPr>
            <p:grpSpPr>
              <a:xfrm>
                <a:off x="90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BD39B4FE-67F9-5E48-9C28-216D4EA4B843}"/>
                    </a:ext>
                  </a:extLst>
                </p:cNvPr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55561CA1-5060-054F-BFD1-5C109531E2FE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25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921A3E61-DB4F-8844-BE40-C3265ECFE3EF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25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6333FE1B-DA9D-6A41-A99B-832B06D9C191}"/>
                    </a:ext>
                  </a:extLst>
                </p:cNvPr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D37D22D8-98EC-BC48-A046-FD41830512D6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25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EFA0DA9E-C743-B246-9D04-436EEA9AC205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δ</a:t>
                    </a:r>
                    <a:r>
                      <a:rPr lang="en-US" sz="25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5CDD337-A946-3A4B-A757-6853FEFADAF0}"/>
              </a:ext>
            </a:extLst>
          </p:cNvPr>
          <p:cNvGrpSpPr>
            <a:grpSpLocks noChangeAspect="1"/>
          </p:cNvGrpSpPr>
          <p:nvPr/>
        </p:nvGrpSpPr>
        <p:grpSpPr>
          <a:xfrm>
            <a:off x="4357214" y="2870025"/>
            <a:ext cx="2613547" cy="2332991"/>
            <a:chOff x="5518759" y="3017310"/>
            <a:chExt cx="3903899" cy="3303952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0C0A9ECE-9F7E-B346-91D8-9C935D0D2C3C}"/>
                </a:ext>
              </a:extLst>
            </p:cNvPr>
            <p:cNvGrpSpPr/>
            <p:nvPr/>
          </p:nvGrpSpPr>
          <p:grpSpPr>
            <a:xfrm>
              <a:off x="5518759" y="3017310"/>
              <a:ext cx="3903899" cy="1765126"/>
              <a:chOff x="5587070" y="3499320"/>
              <a:chExt cx="3903899" cy="1765126"/>
            </a:xfrm>
          </p:grpSpPr>
          <p:sp>
            <p:nvSpPr>
              <p:cNvPr id="194" name="Rounded Rectangle 193">
                <a:extLst>
                  <a:ext uri="{FF2B5EF4-FFF2-40B4-BE49-F238E27FC236}">
                    <a16:creationId xmlns:a16="http://schemas.microsoft.com/office/drawing/2014/main" id="{AFC95A79-0224-804E-8007-B23F501E3CD6}"/>
                  </a:ext>
                </a:extLst>
              </p:cNvPr>
              <p:cNvSpPr/>
              <p:nvPr/>
            </p:nvSpPr>
            <p:spPr>
              <a:xfrm>
                <a:off x="5587070" y="3502989"/>
                <a:ext cx="1944569" cy="1761457"/>
              </a:xfrm>
              <a:prstGeom prst="roundRect">
                <a:avLst/>
              </a:prstGeom>
              <a:solidFill>
                <a:schemeClr val="accent1">
                  <a:alpha val="23000"/>
                </a:schemeClr>
              </a:solidFill>
              <a:ln w="31750"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5" name="Rounded Rectangle 194">
                <a:extLst>
                  <a:ext uri="{FF2B5EF4-FFF2-40B4-BE49-F238E27FC236}">
                    <a16:creationId xmlns:a16="http://schemas.microsoft.com/office/drawing/2014/main" id="{91AE5ADD-CF56-4E43-B070-CEBC32A5F5BF}"/>
                  </a:ext>
                </a:extLst>
              </p:cNvPr>
              <p:cNvSpPr/>
              <p:nvPr/>
            </p:nvSpPr>
            <p:spPr>
              <a:xfrm>
                <a:off x="7546400" y="3499320"/>
                <a:ext cx="1944569" cy="1761457"/>
              </a:xfrm>
              <a:prstGeom prst="roundRect">
                <a:avLst/>
              </a:prstGeom>
              <a:solidFill>
                <a:schemeClr val="accent1">
                  <a:alpha val="23000"/>
                </a:schemeClr>
              </a:solidFill>
              <a:ln w="31750"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90C76709-4E5D-4D4C-9997-6A59FEEC4D4C}"/>
                </a:ext>
              </a:extLst>
            </p:cNvPr>
            <p:cNvGrpSpPr/>
            <p:nvPr/>
          </p:nvGrpSpPr>
          <p:grpSpPr>
            <a:xfrm>
              <a:off x="5531444" y="4547449"/>
              <a:ext cx="3886205" cy="1773813"/>
              <a:chOff x="5608408" y="3485759"/>
              <a:chExt cx="3886205" cy="1773813"/>
            </a:xfrm>
          </p:grpSpPr>
          <p:sp>
            <p:nvSpPr>
              <p:cNvPr id="192" name="Rounded Rectangle 191">
                <a:extLst>
                  <a:ext uri="{FF2B5EF4-FFF2-40B4-BE49-F238E27FC236}">
                    <a16:creationId xmlns:a16="http://schemas.microsoft.com/office/drawing/2014/main" id="{888B4065-4D35-4B4E-BA97-735A1772C16E}"/>
                  </a:ext>
                </a:extLst>
              </p:cNvPr>
              <p:cNvSpPr/>
              <p:nvPr/>
            </p:nvSpPr>
            <p:spPr>
              <a:xfrm>
                <a:off x="5608408" y="3485759"/>
                <a:ext cx="1944569" cy="1761457"/>
              </a:xfrm>
              <a:prstGeom prst="roundRect">
                <a:avLst/>
              </a:prstGeom>
              <a:solidFill>
                <a:schemeClr val="accent1">
                  <a:alpha val="23000"/>
                </a:schemeClr>
              </a:solidFill>
              <a:ln w="31750"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93" name="Rounded Rectangle 192">
                <a:extLst>
                  <a:ext uri="{FF2B5EF4-FFF2-40B4-BE49-F238E27FC236}">
                    <a16:creationId xmlns:a16="http://schemas.microsoft.com/office/drawing/2014/main" id="{F26B8338-1398-C74C-9FA0-6EA3F85ACAC9}"/>
                  </a:ext>
                </a:extLst>
              </p:cNvPr>
              <p:cNvSpPr/>
              <p:nvPr/>
            </p:nvSpPr>
            <p:spPr>
              <a:xfrm>
                <a:off x="7550044" y="3498115"/>
                <a:ext cx="1944569" cy="1761457"/>
              </a:xfrm>
              <a:prstGeom prst="roundRect">
                <a:avLst/>
              </a:prstGeom>
              <a:solidFill>
                <a:schemeClr val="accent1">
                  <a:alpha val="23000"/>
                </a:schemeClr>
              </a:solidFill>
              <a:ln w="31750"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ctr"/>
              <a:lstStyle/>
              <a:p>
                <a:pPr algn="ctr"/>
                <a:endParaRPr lang="en-US" sz="2800"/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CB4D48D-B5D6-4D49-A575-9DB7251073B8}"/>
              </a:ext>
            </a:extLst>
          </p:cNvPr>
          <p:cNvGrpSpPr>
            <a:grpSpLocks noChangeAspect="1"/>
          </p:cNvGrpSpPr>
          <p:nvPr/>
        </p:nvGrpSpPr>
        <p:grpSpPr>
          <a:xfrm>
            <a:off x="7557883" y="3037406"/>
            <a:ext cx="2234100" cy="2043688"/>
            <a:chOff x="7847057" y="2179714"/>
            <a:chExt cx="2400000" cy="223809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4FF594B-4B12-F044-90DE-BC850FBCA9B4}"/>
                </a:ext>
              </a:extLst>
            </p:cNvPr>
            <p:cNvGrpSpPr/>
            <p:nvPr/>
          </p:nvGrpSpPr>
          <p:grpSpPr>
            <a:xfrm>
              <a:off x="7847057" y="2179714"/>
              <a:ext cx="2400000" cy="1200000"/>
              <a:chOff x="7847057" y="2179714"/>
              <a:chExt cx="2400000" cy="1200000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7D6B82BA-811A-0340-829E-AD04FBD52619}"/>
                  </a:ext>
                </a:extLst>
              </p:cNvPr>
              <p:cNvGrpSpPr/>
              <p:nvPr/>
            </p:nvGrpSpPr>
            <p:grpSpPr>
              <a:xfrm>
                <a:off x="78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EC27E3C3-4FFC-1644-A92B-E990C29DEC6F}"/>
                    </a:ext>
                  </a:extLst>
                </p:cNvPr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B73AEFC4-F7EE-9340-907A-3BA793624FBE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5C951973-6B8B-B746-AEA1-0AFC89CDFD72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86185992-6096-4841-B1B2-8F65C0A03931}"/>
                    </a:ext>
                  </a:extLst>
                </p:cNvPr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F77F466A-4801-9B46-98D1-0C8D44F7304D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D9F1D693-FF87-9E47-97AD-8E49706E2D7B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5717548C-579E-4849-A8B9-4803160C594A}"/>
                  </a:ext>
                </a:extLst>
              </p:cNvPr>
              <p:cNvGrpSpPr/>
              <p:nvPr/>
            </p:nvGrpSpPr>
            <p:grpSpPr>
              <a:xfrm>
                <a:off x="90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78D4065E-0A68-6044-A886-5A91CCC77B80}"/>
                    </a:ext>
                  </a:extLst>
                </p:cNvPr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508A8706-7725-CC40-8342-35B5352A6F3F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4F5EDF54-4DE7-F744-93D6-5A017B59D66B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65678F35-A9B6-DF46-BF72-35BCB93576F3}"/>
                    </a:ext>
                  </a:extLst>
                </p:cNvPr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3AEEE97C-C15F-FE45-B3B7-037A00875321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6DF1479F-70A4-864C-A318-5189ED7E30A0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</p:grpSp>
          </p:grp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DDCA19EE-0BDC-7244-868F-5F96ACD2B2CA}"/>
                </a:ext>
              </a:extLst>
            </p:cNvPr>
            <p:cNvGrpSpPr/>
            <p:nvPr/>
          </p:nvGrpSpPr>
          <p:grpSpPr>
            <a:xfrm>
              <a:off x="7847057" y="3217804"/>
              <a:ext cx="2400000" cy="1200000"/>
              <a:chOff x="7847057" y="2179714"/>
              <a:chExt cx="2400000" cy="1200000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AFCF7AC-1B22-CC4E-965B-A9E769C70B83}"/>
                  </a:ext>
                </a:extLst>
              </p:cNvPr>
              <p:cNvGrpSpPr/>
              <p:nvPr/>
            </p:nvGrpSpPr>
            <p:grpSpPr>
              <a:xfrm>
                <a:off x="78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A5F8F288-026F-EF41-ACEF-1B8703685B23}"/>
                    </a:ext>
                  </a:extLst>
                </p:cNvPr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1024084B-6813-BC47-B6DC-E7A810BC53CC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CC3B7674-6353-A541-BA3C-6F8597A3AF53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C9665DA5-B13A-8E41-BC2A-1DA89ADDA80C}"/>
                    </a:ext>
                  </a:extLst>
                </p:cNvPr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C04060CD-C5AA-C24F-B88B-7DE4362AD053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1424582C-8E87-5446-A5A4-D4F9D984EC24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42483E0-9BEE-2D41-94E5-B1D02E7B2CDC}"/>
                  </a:ext>
                </a:extLst>
              </p:cNvPr>
              <p:cNvGrpSpPr/>
              <p:nvPr/>
            </p:nvGrpSpPr>
            <p:grpSpPr>
              <a:xfrm>
                <a:off x="9047057" y="2179714"/>
                <a:ext cx="1200000" cy="1200000"/>
                <a:chOff x="7847057" y="2179714"/>
                <a:chExt cx="1200000" cy="120000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04BC1731-248D-9943-B554-8339BE18ECE8}"/>
                    </a:ext>
                  </a:extLst>
                </p:cNvPr>
                <p:cNvGrpSpPr/>
                <p:nvPr/>
              </p:nvGrpSpPr>
              <p:grpSpPr>
                <a:xfrm>
                  <a:off x="78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BA03DB6C-EFF3-3C48-A7B2-899E19849767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69E3497A-391C-CA4A-91A5-E9CC76408DD5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D6C71303-2E9C-6440-A228-CAFB49392EAB}"/>
                    </a:ext>
                  </a:extLst>
                </p:cNvPr>
                <p:cNvGrpSpPr/>
                <p:nvPr/>
              </p:nvGrpSpPr>
              <p:grpSpPr>
                <a:xfrm>
                  <a:off x="8447057" y="2179714"/>
                  <a:ext cx="600000" cy="1200000"/>
                  <a:chOff x="3722914" y="1306286"/>
                  <a:chExt cx="1088572" cy="2174400"/>
                </a:xfrm>
                <a:grpFill/>
                <a:scene3d>
                  <a:camera prst="orthographicFront">
                    <a:rot lat="1800000" lon="0" rev="0"/>
                  </a:camera>
                  <a:lightRig rig="threePt" dir="t"/>
                </a:scene3d>
              </p:grpSpPr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E9E9BD15-2BE3-224F-AAC4-2ED37D9D6352}"/>
                      </a:ext>
                    </a:extLst>
                  </p:cNvPr>
                  <p:cNvSpPr/>
                  <p:nvPr/>
                </p:nvSpPr>
                <p:spPr>
                  <a:xfrm>
                    <a:off x="3722914" y="1306286"/>
                    <a:ext cx="1088572" cy="108720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5CBDE822-6A6E-6746-9C88-0A106FC21BB7}"/>
                      </a:ext>
                    </a:extLst>
                  </p:cNvPr>
                  <p:cNvSpPr/>
                  <p:nvPr/>
                </p:nvSpPr>
                <p:spPr>
                  <a:xfrm>
                    <a:off x="3722914" y="2393486"/>
                    <a:ext cx="1088572" cy="108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492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r>
                      <a: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</p:grpSp>
        </p:grpSp>
      </p:grpSp>
      <p:pic>
        <p:nvPicPr>
          <p:cNvPr id="203" name="Picture 202">
            <a:extLst>
              <a:ext uri="{FF2B5EF4-FFF2-40B4-BE49-F238E27FC236}">
                <a16:creationId xmlns:a16="http://schemas.microsoft.com/office/drawing/2014/main" id="{D870A84C-19A2-614D-9858-A49FD3E64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800" y="3834361"/>
            <a:ext cx="329926" cy="33339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4C6C38E-491B-664C-93D9-816709A55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691" y="5161358"/>
            <a:ext cx="1952432" cy="519211"/>
          </a:xfrm>
          <a:prstGeom prst="rect">
            <a:avLst/>
          </a:prstGeom>
        </p:spPr>
      </p:pic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906A464-0BF2-4F49-AEBD-4F4BA3999836}"/>
              </a:ext>
            </a:extLst>
          </p:cNvPr>
          <p:cNvGrpSpPr>
            <a:grpSpLocks noChangeAspect="1"/>
          </p:cNvGrpSpPr>
          <p:nvPr/>
        </p:nvGrpSpPr>
        <p:grpSpPr>
          <a:xfrm>
            <a:off x="7364312" y="2892754"/>
            <a:ext cx="2613547" cy="2332991"/>
            <a:chOff x="5518759" y="3017310"/>
            <a:chExt cx="3903899" cy="3303952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B8217A78-3E2F-7F46-BD62-5D9838F036D3}"/>
                </a:ext>
              </a:extLst>
            </p:cNvPr>
            <p:cNvGrpSpPr/>
            <p:nvPr/>
          </p:nvGrpSpPr>
          <p:grpSpPr>
            <a:xfrm>
              <a:off x="5518759" y="3017310"/>
              <a:ext cx="3903899" cy="1765126"/>
              <a:chOff x="5587070" y="3499320"/>
              <a:chExt cx="3903899" cy="1765126"/>
            </a:xfrm>
          </p:grpSpPr>
          <p:sp>
            <p:nvSpPr>
              <p:cNvPr id="210" name="Rounded Rectangle 209">
                <a:extLst>
                  <a:ext uri="{FF2B5EF4-FFF2-40B4-BE49-F238E27FC236}">
                    <a16:creationId xmlns:a16="http://schemas.microsoft.com/office/drawing/2014/main" id="{92F269B9-3870-DF42-89BB-F227A09D91A3}"/>
                  </a:ext>
                </a:extLst>
              </p:cNvPr>
              <p:cNvSpPr/>
              <p:nvPr/>
            </p:nvSpPr>
            <p:spPr>
              <a:xfrm>
                <a:off x="5587070" y="3502989"/>
                <a:ext cx="1944569" cy="1761457"/>
              </a:xfrm>
              <a:prstGeom prst="roundRect">
                <a:avLst/>
              </a:prstGeom>
              <a:solidFill>
                <a:schemeClr val="accent1">
                  <a:alpha val="23000"/>
                </a:schemeClr>
              </a:solidFill>
              <a:ln w="31750"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11" name="Rounded Rectangle 210">
                <a:extLst>
                  <a:ext uri="{FF2B5EF4-FFF2-40B4-BE49-F238E27FC236}">
                    <a16:creationId xmlns:a16="http://schemas.microsoft.com/office/drawing/2014/main" id="{CBBA5248-19C0-DC4F-A9C9-445792D790F5}"/>
                  </a:ext>
                </a:extLst>
              </p:cNvPr>
              <p:cNvSpPr/>
              <p:nvPr/>
            </p:nvSpPr>
            <p:spPr>
              <a:xfrm>
                <a:off x="7546400" y="3499320"/>
                <a:ext cx="1944569" cy="1761457"/>
              </a:xfrm>
              <a:prstGeom prst="roundRect">
                <a:avLst/>
              </a:prstGeom>
              <a:solidFill>
                <a:schemeClr val="accent1">
                  <a:alpha val="23000"/>
                </a:schemeClr>
              </a:solidFill>
              <a:ln w="31750"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D235CBAC-8A78-9A41-903E-532F1EC65480}"/>
                </a:ext>
              </a:extLst>
            </p:cNvPr>
            <p:cNvGrpSpPr/>
            <p:nvPr/>
          </p:nvGrpSpPr>
          <p:grpSpPr>
            <a:xfrm>
              <a:off x="5531444" y="4547449"/>
              <a:ext cx="3886205" cy="1773813"/>
              <a:chOff x="5608408" y="3485759"/>
              <a:chExt cx="3886205" cy="1773813"/>
            </a:xfrm>
          </p:grpSpPr>
          <p:sp>
            <p:nvSpPr>
              <p:cNvPr id="208" name="Rounded Rectangle 207">
                <a:extLst>
                  <a:ext uri="{FF2B5EF4-FFF2-40B4-BE49-F238E27FC236}">
                    <a16:creationId xmlns:a16="http://schemas.microsoft.com/office/drawing/2014/main" id="{01D7A290-8623-F74B-92BA-7113C09B7F1C}"/>
                  </a:ext>
                </a:extLst>
              </p:cNvPr>
              <p:cNvSpPr/>
              <p:nvPr/>
            </p:nvSpPr>
            <p:spPr>
              <a:xfrm>
                <a:off x="5608408" y="3485759"/>
                <a:ext cx="1944569" cy="1761457"/>
              </a:xfrm>
              <a:prstGeom prst="roundRect">
                <a:avLst/>
              </a:prstGeom>
              <a:solidFill>
                <a:schemeClr val="accent1">
                  <a:alpha val="23000"/>
                </a:schemeClr>
              </a:solidFill>
              <a:ln w="31750"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F7B042CC-75DC-A941-BC93-321E1C8DFA9C}"/>
                  </a:ext>
                </a:extLst>
              </p:cNvPr>
              <p:cNvSpPr/>
              <p:nvPr/>
            </p:nvSpPr>
            <p:spPr>
              <a:xfrm>
                <a:off x="7550044" y="3498115"/>
                <a:ext cx="1944569" cy="1761457"/>
              </a:xfrm>
              <a:prstGeom prst="roundRect">
                <a:avLst/>
              </a:prstGeom>
              <a:solidFill>
                <a:schemeClr val="accent1">
                  <a:alpha val="23000"/>
                </a:schemeClr>
              </a:solidFill>
              <a:ln w="31750"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ctr"/>
              <a:lstStyle/>
              <a:p>
                <a:pPr algn="ctr"/>
                <a:endParaRPr lang="en-US" sz="2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245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92</Words>
  <Application>Microsoft Macintosh PowerPoint</Application>
  <PresentationFormat>Widescreen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Boue, Laurent</dc:creator>
  <cp:lastModifiedBy>Boue, Laurent</cp:lastModifiedBy>
  <cp:revision>68</cp:revision>
  <cp:lastPrinted>2018-01-07T13:18:32Z</cp:lastPrinted>
  <dcterms:created xsi:type="dcterms:W3CDTF">2018-01-07T11:04:51Z</dcterms:created>
  <dcterms:modified xsi:type="dcterms:W3CDTF">2018-11-23T16:15:05Z</dcterms:modified>
</cp:coreProperties>
</file>