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</p14:sldIdLst>
        </p14:section>
        <p14:section name="Learn More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41" autoAdjust="0"/>
  </p:normalViewPr>
  <p:slideViewPr>
    <p:cSldViewPr snapToGrid="0">
      <p:cViewPr varScale="1">
        <p:scale>
          <a:sx n="62" d="100"/>
          <a:sy n="62" d="100"/>
        </p:scale>
        <p:origin x="588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o.microsoft.com/fwlink/?linkid=2235098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go.microsoft.com/fwlink/?LinkId=62332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o.microsoft.com/fwlink/?linkid=2235098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Building a Basic Calculator with </a:t>
            </a:r>
            <a:r>
              <a:rPr lang="en-IN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809205"/>
            <a:ext cx="6877119" cy="640080"/>
          </a:xfrm>
        </p:spPr>
        <p:txBody>
          <a:bodyPr>
            <a:noAutofit/>
          </a:bodyPr>
          <a:lstStyle/>
          <a:p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b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4BEEA-E5FC-0F54-3257-3D644EA390BD}"/>
              </a:ext>
            </a:extLst>
          </p:cNvPr>
          <p:cNvSpPr txBox="1"/>
          <p:nvPr/>
        </p:nvSpPr>
        <p:spPr>
          <a:xfrm>
            <a:off x="1473413" y="1564334"/>
            <a:ext cx="609728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create a simple calculator application in Python using the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552" y="750749"/>
            <a:ext cx="6877119" cy="640080"/>
          </a:xfrm>
        </p:spPr>
        <p:txBody>
          <a:bodyPr>
            <a:no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</a:t>
            </a:r>
            <a:r>
              <a:rPr lang="en-IN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standard GUI (Graphical User Interface) toolkit for Python.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provides various widgets (GUI components) like buttons, labels, entry fields, etc., to build GUI applications.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Insert tab with option to insert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55791"/>
            <a:ext cx="2795082" cy="1592728"/>
          </a:xfrm>
          <a:prstGeom prst="rect">
            <a:avLst/>
          </a:prstGeom>
        </p:spPr>
      </p:pic>
      <p:pic>
        <p:nvPicPr>
          <p:cNvPr id="23" name="Picture 22" descr="Design ideas dialog box asking for user confirmation to get design idea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7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103" y="790930"/>
            <a:ext cx="6877119" cy="640080"/>
          </a:xfrm>
        </p:spPr>
        <p:txBody>
          <a:bodyPr>
            <a:noAutofit/>
          </a:bodyPr>
          <a:lstStyle/>
          <a:p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the Calculator:</a:t>
            </a:r>
            <a:b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Equation Display Area: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mathematical expressions and results.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Clickable Buttons: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 numerical values or mathematical operations.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 Mathematical Operations: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Addition, subtraction, multiplication, and division.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Seamless Execution: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 calculations yielding results (=).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 the equation display (C).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{7D38DE0D-4FAB-4A40-9561-3DA6D629FB36}tf10001108_win32</Template>
  <TotalTime>9</TotalTime>
  <Words>199</Words>
  <Application>Microsoft Office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Segoe UI</vt:lpstr>
      <vt:lpstr>Segoe UI Light</vt:lpstr>
      <vt:lpstr>Segoe UI Semibold</vt:lpstr>
      <vt:lpstr>Symbol</vt:lpstr>
      <vt:lpstr>Custom</vt:lpstr>
      <vt:lpstr> </vt:lpstr>
      <vt:lpstr>Objective: </vt:lpstr>
      <vt:lpstr>Introduction to Tkinter: </vt:lpstr>
      <vt:lpstr>Key Features of the Calculator: </vt:lpstr>
      <vt:lpstr>More questions about PowerPoint?</vt:lpstr>
      <vt:lpstr>More questions about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Ritesh Khanna</dc:creator>
  <cp:keywords/>
  <cp:lastModifiedBy>Ritesh Khanna</cp:lastModifiedBy>
  <cp:revision>1</cp:revision>
  <dcterms:created xsi:type="dcterms:W3CDTF">2024-04-17T07:59:16Z</dcterms:created>
  <dcterms:modified xsi:type="dcterms:W3CDTF">2024-04-17T08:08:34Z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