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8" r:id="rId6"/>
    <p:sldId id="269" r:id="rId7"/>
    <p:sldId id="270" r:id="rId8"/>
    <p:sldId id="265" r:id="rId9"/>
    <p:sldId id="267" r:id="rId10"/>
    <p:sldId id="260" r:id="rId11"/>
    <p:sldId id="271" r:id="rId12"/>
    <p:sldId id="263" r:id="rId13"/>
    <p:sldId id="272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1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4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3132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RECOMENDAÇÃO DE JOGOS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6485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Ranniery Dias de Brito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9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Outros índices de similaridades: Distância de Manhattan(Com e sem </a:t>
            </a:r>
            <a:r>
              <a:rPr lang="pt-BR" dirty="0" err="1" smtClean="0"/>
              <a:t>ponderamento</a:t>
            </a:r>
            <a:r>
              <a:rPr lang="pt-BR" dirty="0" smtClean="0"/>
              <a:t>), Distância Euclidiana</a:t>
            </a:r>
            <a:r>
              <a:rPr lang="pt-BR" dirty="0" smtClean="0"/>
              <a:t>(</a:t>
            </a:r>
            <a:r>
              <a:rPr lang="pt-BR" dirty="0"/>
              <a:t>Com e sem </a:t>
            </a:r>
            <a:r>
              <a:rPr lang="pt-BR" dirty="0" err="1"/>
              <a:t>ponderamento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 distância </a:t>
            </a:r>
            <a:r>
              <a:rPr lang="pt-BR" dirty="0" err="1" smtClean="0"/>
              <a:t>Hamming</a:t>
            </a:r>
            <a:r>
              <a:rPr lang="pt-BR" dirty="0" smtClean="0"/>
              <a:t> possuía resultados mais interessantes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Não importa o valor de K (número de vizinhos a ser comparados)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" name="Picture 4" descr="https://i.pinimg.com/originals/db/72/21/db7221672fc6b447f7af2b1f61b140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11" y="489636"/>
            <a:ext cx="1335989" cy="133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Execução do Código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488" y="365125"/>
            <a:ext cx="813312" cy="9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 fontScale="92500"/>
          </a:bodyPr>
          <a:lstStyle/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Sistemas de recomendação são ótimos serviços para se ter um ponto de partida</a:t>
            </a:r>
            <a:b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Provável equívoco durante o desenvolvimento do código, não importando o valor de K ainda se obtém as mesmas recomendações</a:t>
            </a:r>
          </a:p>
          <a:p>
            <a:pPr marL="914400" lvl="2" indent="0">
              <a:buNone/>
            </a:pPr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os resultados o índice de similaridade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amming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tem melhores resultados se comparados as demais distâncias utilizadas</a:t>
            </a:r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Outras abordagens seriam mais interessantes, redes neurais por exemplo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20" descr="Dark Souls - Prepare To Die Icon 1 by cedry2k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773" y="598661"/>
            <a:ext cx="1092027" cy="10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marL="914400" lvl="2" indent="0" algn="ctr">
              <a:buNone/>
            </a:pPr>
            <a:endParaRPr lang="pt-BR" sz="8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ctr">
              <a:buNone/>
            </a:pPr>
            <a:r>
              <a:rPr lang="pt-B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DÚVIDAS?</a:t>
            </a:r>
            <a:endParaRPr lang="pt-BR" sz="8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6" name="Picture 16" descr="Half-Life 3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82" y="783236"/>
            <a:ext cx="1097510" cy="9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8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832" y="3410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1030" name="Picture 6" descr="Dota 2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27" y="365125"/>
            <a:ext cx="927873" cy="9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spotify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70" y="3370441"/>
            <a:ext cx="1377011" cy="137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netflix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35" y="5010001"/>
            <a:ext cx="1600498" cy="160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waz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33" y="3156907"/>
            <a:ext cx="1804080" cy="18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steam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16" y="5016783"/>
            <a:ext cx="1593716" cy="159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Geral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Uma opção para se ter uma sugestão de que jogo comprar/jogar.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pPr lvl="1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pt-B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Dataset</a:t>
            </a: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pt-BR" sz="3200" dirty="0">
                <a:cs typeface="Times New Roman" panose="02020603050405020304" pitchFamily="18" charset="0"/>
              </a:rPr>
              <a:t>Utilizado o Craig Kelly - </a:t>
            </a:r>
            <a:r>
              <a:rPr lang="pt-BR" sz="3200" dirty="0" err="1" smtClean="0">
                <a:cs typeface="Times New Roman" panose="02020603050405020304" pitchFamily="18" charset="0"/>
              </a:rPr>
              <a:t>steam</a:t>
            </a:r>
            <a:r>
              <a:rPr lang="pt-BR" sz="3200" dirty="0" smtClean="0">
                <a:cs typeface="Times New Roman" panose="02020603050405020304" pitchFamily="18" charset="0"/>
              </a:rPr>
              <a:t>-game-data</a:t>
            </a:r>
          </a:p>
          <a:p>
            <a:pPr lvl="1"/>
            <a:endParaRPr lang="pt-BR" sz="3200" dirty="0" smtClean="0"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Cada jogo é uma classe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8" descr="assassin's creed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276" y="365125"/>
            <a:ext cx="1013524" cy="10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 lnSpcReduction="10000"/>
          </a:bodyPr>
          <a:lstStyle/>
          <a:p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Vetor de características</a:t>
            </a:r>
          </a:p>
          <a:p>
            <a:pPr lvl="1"/>
            <a:r>
              <a:rPr lang="pt-BR" sz="3200" dirty="0" err="1">
                <a:cs typeface="Times New Roman" panose="02020603050405020304" pitchFamily="18" charset="0"/>
              </a:rPr>
              <a:t>Dataset</a:t>
            </a:r>
            <a:r>
              <a:rPr lang="pt-BR" sz="3200" dirty="0">
                <a:cs typeface="Times New Roman" panose="02020603050405020304" pitchFamily="18" charset="0"/>
              </a:rPr>
              <a:t> inicial com número muito grande de características, 78 no total</a:t>
            </a:r>
            <a:r>
              <a:rPr lang="pt-BR" sz="3200" dirty="0" smtClean="0">
                <a:cs typeface="Times New Roman" panose="02020603050405020304" pitchFamily="18" charset="0"/>
              </a:rPr>
              <a:t>.</a:t>
            </a:r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Exemplares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Alguns exemplares encontravam-se com atributos desfalcados</a:t>
            </a: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Critério de Desempate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Apenas os atributos são suficiente para recomendar?</a:t>
            </a:r>
            <a:endParaRPr lang="pt-BR" sz="32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8" name="Picture 14" descr="Overw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366" y="365125"/>
            <a:ext cx="1005434" cy="10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1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Classes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Ao final não foi um problema que impactou além do </a:t>
            </a:r>
            <a:r>
              <a:rPr lang="pt-BR" sz="3200" dirty="0" err="1" smtClean="0">
                <a:cs typeface="Times New Roman" panose="02020603050405020304" pitchFamily="18" charset="0"/>
              </a:rPr>
              <a:t>Weka</a:t>
            </a:r>
            <a:endParaRPr lang="pt-BR" sz="3200" dirty="0">
              <a:cs typeface="Times New Roman" panose="02020603050405020304" pitchFamily="18" charset="0"/>
            </a:endParaRP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Vetor de características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Ao final ficou reduzido para 15 atributos (</a:t>
            </a:r>
            <a:r>
              <a:rPr lang="pt-BR" sz="3200" dirty="0" err="1" smtClean="0">
                <a:cs typeface="Times New Roman" panose="02020603050405020304" pitchFamily="18" charset="0"/>
              </a:rPr>
              <a:t>genreIsFPS</a:t>
            </a:r>
            <a:r>
              <a:rPr lang="pt-BR" sz="3200" dirty="0" smtClean="0">
                <a:cs typeface="Times New Roman" panose="02020603050405020304" pitchFamily="18" charset="0"/>
              </a:rPr>
              <a:t>, </a:t>
            </a:r>
            <a:r>
              <a:rPr lang="pt-BR" sz="3200" dirty="0" err="1" smtClean="0">
                <a:cs typeface="Times New Roman" panose="02020603050405020304" pitchFamily="18" charset="0"/>
              </a:rPr>
              <a:t>genreIsMMO</a:t>
            </a:r>
            <a:r>
              <a:rPr lang="pt-BR" sz="3200" dirty="0" smtClean="0">
                <a:cs typeface="Times New Roman" panose="02020603050405020304" pitchFamily="18" charset="0"/>
              </a:rPr>
              <a:t>, </a:t>
            </a:r>
            <a:r>
              <a:rPr lang="pt-BR" sz="3200" dirty="0" err="1" smtClean="0">
                <a:cs typeface="Times New Roman" panose="02020603050405020304" pitchFamily="18" charset="0"/>
              </a:rPr>
              <a:t>genreIsStrategy</a:t>
            </a:r>
            <a:r>
              <a:rPr lang="pt-BR" sz="3200" dirty="0" smtClean="0">
                <a:cs typeface="Times New Roman" panose="02020603050405020304" pitchFamily="18" charset="0"/>
              </a:rPr>
              <a:t>,...)</a:t>
            </a: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Exemplares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Removidos os exemplares que tinham algum déficit de informação</a:t>
            </a:r>
            <a:endParaRPr lang="pt-BR" sz="32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6" name="Picture 28" descr="Resultado de imagem para street fight v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62" y="365125"/>
            <a:ext cx="1318230" cy="100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Critério de desempate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O </a:t>
            </a:r>
            <a:r>
              <a:rPr lang="pt-BR" sz="3200" dirty="0" err="1" smtClean="0">
                <a:cs typeface="Times New Roman" panose="02020603050405020304" pitchFamily="18" charset="0"/>
              </a:rPr>
              <a:t>dataset</a:t>
            </a:r>
            <a:r>
              <a:rPr lang="pt-BR" sz="3200" dirty="0" smtClean="0">
                <a:cs typeface="Times New Roman" panose="02020603050405020304" pitchFamily="18" charset="0"/>
              </a:rPr>
              <a:t> possui uma “taxa de recomendação”</a:t>
            </a:r>
            <a:endParaRPr lang="pt-BR" sz="3200" dirty="0">
              <a:cs typeface="Times New Roman" panose="02020603050405020304" pitchFamily="18" charset="0"/>
            </a:endParaRP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7" name="Picture 32" descr="Resultado de imagem para the witcher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332" y="365125"/>
            <a:ext cx="1231468" cy="12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o rótulo de classificação baseado nas amostras vizinhas advindas de um conjunto de treinamento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6" name="Picture 24" descr="50 bless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67" y="365125"/>
            <a:ext cx="1129533" cy="1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Distancia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Hamming</a:t>
            </a:r>
            <a:r>
              <a:rPr lang="pt-BR" dirty="0" smtClean="0"/>
              <a:t> Para Atributos Categóricos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836922" y="3441045"/>
                <a:ext cx="4689213" cy="754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𝐻𝐴𝑀𝑀𝐼𝑁𝐺</m:t>
                          </m:r>
                        </m:sub>
                      </m:sSub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22" y="3441045"/>
                <a:ext cx="4689213" cy="754694"/>
              </a:xfrm>
              <a:prstGeom prst="rect">
                <a:avLst/>
              </a:prstGeom>
              <a:blipFill rotWithShape="0">
                <a:blip r:embed="rId4"/>
                <a:stretch>
                  <a:fillRect b="-7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688641" y="4568489"/>
                <a:ext cx="5158460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1,            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41" y="4568489"/>
                <a:ext cx="5158460" cy="617861"/>
              </a:xfrm>
              <a:prstGeom prst="rect">
                <a:avLst/>
              </a:prstGeom>
              <a:blipFill rotWithShape="0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2" descr="File:Dishonored hand symbol vector by marekmaurizio-d5hss5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88" y="500936"/>
            <a:ext cx="1071504" cy="10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Pseudo-Código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15" name="Picture 26" descr="Resultado de imagem para mortal kombat x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22" y="365125"/>
            <a:ext cx="915278" cy="9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 de Texto 2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0164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457200" indent="-2286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Inicialização</a:t>
            </a:r>
            <a:r>
              <a:rPr lang="en-US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Recebe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dataset;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Receba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para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cada novo jogo que o usuário inserir </a:t>
            </a: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faça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Calcula a distância da amostra do usuário para as amostras do </a:t>
            </a:r>
            <a:r>
              <a:rPr lang="pt-BR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dataset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         Determinar os </a:t>
            </a: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K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mais próximos 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         O rótulo com maior similaridade e tiver maior índice de recomendação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no conjunto dos </a:t>
            </a: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K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vizinhos será o escolhido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fim para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retornar: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jogo escolhido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277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</vt:lpstr>
      <vt:lpstr>Times New Roman</vt:lpstr>
      <vt:lpstr>Tema do Office</vt:lpstr>
      <vt:lpstr>RECOMENDAÇÃO DE JOGOS</vt:lpstr>
      <vt:lpstr>Introdução</vt:lpstr>
      <vt:lpstr>Problemas</vt:lpstr>
      <vt:lpstr>Problemas</vt:lpstr>
      <vt:lpstr>Resolução</vt:lpstr>
      <vt:lpstr>Resolução</vt:lpstr>
      <vt:lpstr>Algoritmo</vt:lpstr>
      <vt:lpstr>Distancia</vt:lpstr>
      <vt:lpstr>Pseudo-Código</vt:lpstr>
      <vt:lpstr>Resultados</vt:lpstr>
      <vt:lpstr>Execução do Código</vt:lpstr>
      <vt:lpstr>Conclusão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CLASSIFICADOR DE IMAGENS UTILIZANDO KNN PONDERADO</dc:title>
  <dc:creator>Thiago</dc:creator>
  <cp:lastModifiedBy>Ranniery Dias</cp:lastModifiedBy>
  <cp:revision>41</cp:revision>
  <dcterms:created xsi:type="dcterms:W3CDTF">2017-08-15T04:14:07Z</dcterms:created>
  <dcterms:modified xsi:type="dcterms:W3CDTF">2018-08-15T19:03:19Z</dcterms:modified>
</cp:coreProperties>
</file>