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6" r:id="rId8"/>
    <p:sldId id="265" r:id="rId9"/>
    <p:sldId id="267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1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6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4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4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F656-AC51-4644-BEED-4EC8694262A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6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3132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RECOMENDAÇÃO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JOGOS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76485"/>
            <a:ext cx="9144000" cy="1655762"/>
          </a:xfrm>
        </p:spPr>
        <p:txBody>
          <a:bodyPr>
            <a:noAutofit/>
          </a:bodyPr>
          <a:lstStyle/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Ranniery Dias de Brito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9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 = 5, </a:t>
            </a:r>
            <a:r>
              <a:rPr lang="pt-BR" dirty="0" smtClean="0"/>
              <a:t>Dota 2</a:t>
            </a:r>
            <a:r>
              <a:rPr lang="pt-BR" dirty="0" smtClean="0"/>
              <a:t>				K = </a:t>
            </a:r>
            <a:r>
              <a:rPr lang="pt-BR" dirty="0" smtClean="0"/>
              <a:t>10, Dota 2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K = </a:t>
            </a:r>
            <a:r>
              <a:rPr lang="pt-BR" dirty="0" smtClean="0"/>
              <a:t>13, Dota 2</a:t>
            </a:r>
            <a:r>
              <a:rPr lang="pt-BR" dirty="0" smtClean="0"/>
              <a:t>				</a:t>
            </a:r>
            <a:r>
              <a:rPr lang="pt-BR" dirty="0" smtClean="0"/>
              <a:t>K=35, Dota 2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15178"/>
              </p:ext>
            </p:extLst>
          </p:nvPr>
        </p:nvGraphicFramePr>
        <p:xfrm>
          <a:off x="838201" y="2426851"/>
          <a:ext cx="5124718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770"/>
                <a:gridCol w="1281316"/>
                <a:gridCol w="1281316"/>
                <a:gridCol w="1281316"/>
              </a:tblGrid>
              <a:tr h="446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Ponderada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</a:tr>
              <a:tr h="210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4288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5047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9117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12771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2648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5021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9203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11960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4312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5028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9213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11532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8032"/>
              </p:ext>
            </p:extLst>
          </p:nvPr>
        </p:nvGraphicFramePr>
        <p:xfrm>
          <a:off x="6211375" y="2426851"/>
          <a:ext cx="4893969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103"/>
                <a:gridCol w="1223622"/>
                <a:gridCol w="1223622"/>
                <a:gridCol w="1223622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Euclidiana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20% em 6259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tx1"/>
                          </a:solidFill>
                          <a:effectLst/>
                        </a:rPr>
                        <a:t>11% em 6847 ms</a:t>
                      </a:r>
                      <a:endParaRPr lang="pt-B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tx1"/>
                          </a:solidFill>
                          <a:effectLst/>
                        </a:rPr>
                        <a:t>11% em 10678 ms</a:t>
                      </a:r>
                      <a:endParaRPr lang="pt-B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tx1"/>
                          </a:solidFill>
                          <a:effectLst/>
                        </a:rPr>
                        <a:t>20% em 12571 ms</a:t>
                      </a:r>
                      <a:endParaRPr lang="pt-B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20% em 6286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6765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12210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tx1"/>
                          </a:solidFill>
                          <a:effectLst/>
                        </a:rPr>
                        <a:t>20% em 12585 ms</a:t>
                      </a:r>
                      <a:endParaRPr lang="pt-B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20% em 6195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7220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11597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20% em 12276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35379"/>
              </p:ext>
            </p:extLst>
          </p:nvPr>
        </p:nvGraphicFramePr>
        <p:xfrm>
          <a:off x="838199" y="5033963"/>
          <a:ext cx="5124719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771"/>
                <a:gridCol w="1281316"/>
                <a:gridCol w="1281316"/>
                <a:gridCol w="1281316"/>
              </a:tblGrid>
              <a:tr h="446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Euclidiana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</a:tr>
              <a:tr h="210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4328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11% em 6990 ms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11% em 7005 ms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0% em 10200 ms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0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4284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7125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6717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12036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0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4310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11% em 6872 ms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6820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11219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02568"/>
              </p:ext>
            </p:extLst>
          </p:nvPr>
        </p:nvGraphicFramePr>
        <p:xfrm>
          <a:off x="6095999" y="4980641"/>
          <a:ext cx="5124719" cy="1178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771"/>
                <a:gridCol w="1281316"/>
                <a:gridCol w="1281316"/>
                <a:gridCol w="1281316"/>
              </a:tblGrid>
              <a:tr h="4712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Manhattan Ponderada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Euclidiana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</a:tr>
              <a:tr h="2356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6248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6986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11410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12351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356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6201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7080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11365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12301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356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6111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7205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11373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20% em 12534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Picture 4" descr="https://i.pinimg.com/originals/db/72/21/db7221672fc6b447f7af2b1f61b140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11" y="489636"/>
            <a:ext cx="1335989" cy="133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5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Histograma não é um bom classificador para o KNN</a:t>
            </a: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Soluções</a:t>
            </a:r>
          </a:p>
          <a:p>
            <a:pPr lvl="3"/>
            <a:r>
              <a:rPr lang="pt-B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Utilizar imagens RGB, para ter mais informações para o KNN</a:t>
            </a:r>
          </a:p>
          <a:p>
            <a:pPr lvl="3"/>
            <a:r>
              <a:rPr lang="pt-B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Diminuir a quantidade de classes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 com Distancia Euclidiana Ponderada e com leitura aleatória obteve os melhores resultados.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Picture 20" descr="Dark Souls - Prepare To Die Icon 1 by cedry2k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773" y="598661"/>
            <a:ext cx="1092027" cy="10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  <a:endParaRPr lang="pt-B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Picture 16" descr="Half-Life 3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882" y="783236"/>
            <a:ext cx="1097510" cy="9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Algoritmo KNN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pt-B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  <a:p>
            <a:pPr marL="514350" indent="-514350">
              <a:buFont typeface="+mj-lt"/>
              <a:buAutoNum type="arabicPeriod"/>
            </a:pP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Picture 18" descr="Borderlands Game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159" y="365125"/>
            <a:ext cx="1011641" cy="10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1030" name="Picture 6" descr="Dota 2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11" y="3817937"/>
            <a:ext cx="927873" cy="9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48" y="3817936"/>
            <a:ext cx="813312" cy="937245"/>
          </a:xfrm>
          <a:prstGeom prst="rect">
            <a:avLst/>
          </a:prstGeom>
        </p:spPr>
      </p:pic>
      <p:pic>
        <p:nvPicPr>
          <p:cNvPr id="1052" name="Picture 28" descr="Resultado de imagem para street fight v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57" y="3817936"/>
            <a:ext cx="1318230" cy="100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esultado de imagem para xcom icon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914" y="3817936"/>
            <a:ext cx="960027" cy="9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sultado de imagem para the witcher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99" y="3703129"/>
            <a:ext cx="1231468" cy="12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Geral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Classificar imagens em 10 diferentes classes por meio do algoritmo de inteligência artificial KNN. </a:t>
            </a:r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Específicos</a:t>
            </a: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Utilizar o </a:t>
            </a:r>
            <a:r>
              <a:rPr lang="pt-B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Craig Kelly - </a:t>
            </a:r>
            <a:r>
              <a:rPr lang="pt-B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steam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-game-data ;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Filtrar campos interessantes. 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Implementar o algoritmo KNN.</a:t>
            </a: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Recomendar ao usuário jogos com base nas entradas.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Picture 8" descr="assassin's creed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276" y="365125"/>
            <a:ext cx="1013524" cy="101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5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377"/>
          </a:xfrm>
        </p:spPr>
        <p:txBody>
          <a:bodyPr>
            <a:normAutofit/>
          </a:bodyPr>
          <a:lstStyle/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 de Imagens</a:t>
            </a: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Dado uma imagem conseguir classificar em uma das 10 classes</a:t>
            </a: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 do Problema</a:t>
            </a: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(Avião);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Automobile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(Automóvel);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Bird (Pássaro);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(Gato); 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Deer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(Veado);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528733" y="3785010"/>
            <a:ext cx="372287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(Cachorro);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(Sapo);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(Cavalo);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(Navio);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(Caminhão)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95400" y="6046751"/>
            <a:ext cx="74430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Histograma como vetor de características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8" name="Picture 14" descr="Overwat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366" y="365125"/>
            <a:ext cx="1005434" cy="10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1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Algoritmo KNN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64" y="1825625"/>
            <a:ext cx="8085667" cy="2746376"/>
          </a:xfrm>
        </p:spPr>
        <p:txBody>
          <a:bodyPr>
            <a:normAutofit/>
          </a:bodyPr>
          <a:lstStyle/>
          <a:p>
            <a:pPr lvl="1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uclidiana Ponderada (PDE)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837267" y="4706937"/>
                <a:ext cx="4478866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𝐷𝐸𝑃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 = </m:t>
                      </m:r>
                      <m:rad>
                        <m:radPr>
                          <m:ctrlP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sup>
                            <m:e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)²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67" y="4706937"/>
                <a:ext cx="4478866" cy="1169936"/>
              </a:xfrm>
              <a:prstGeom prst="rect">
                <a:avLst/>
              </a:prstGeom>
              <a:blipFill rotWithShape="0">
                <a:blip r:embed="rId3"/>
                <a:stretch>
                  <a:fillRect b="-2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8094131" y="2377622"/>
            <a:ext cx="40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Calculo de Peso: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554097" y="3453225"/>
                <a:ext cx="4278146" cy="957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BR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255</m:t>
                                  </m:r>
                                </m:sup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pt-BR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𝑎𝑖</m:t>
                                      </m:r>
                                      <m:r>
                                        <a:rPr lang="pt-BR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pt-BR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)²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097" y="3453225"/>
                <a:ext cx="4278146" cy="957313"/>
              </a:xfrm>
              <a:prstGeom prst="rect">
                <a:avLst/>
              </a:prstGeom>
              <a:blipFill rotWithShape="0"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>
            <a:off x="7628238" y="2207740"/>
            <a:ext cx="1" cy="22745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4" descr="50 blessing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67" y="365125"/>
            <a:ext cx="1129533" cy="1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Distancias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smtClean="0"/>
              <a:t>Distancia Manhattan Ponderada</a:t>
            </a:r>
          </a:p>
          <a:p>
            <a:endParaRPr lang="pt-BR" dirty="0"/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7" name="Picture 22" descr="File:Dishonored hand symbol vector by marekmaurizio-d5hss5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888" y="500936"/>
            <a:ext cx="1071504" cy="10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Distancias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Hamming</a:t>
            </a:r>
            <a:r>
              <a:rPr lang="pt-BR" dirty="0" smtClean="0"/>
              <a:t> Para Atributos Categóricos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9" name="Picture 10" descr="Batman Arkham City Logo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955" y="365125"/>
            <a:ext cx="1525437" cy="80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2836922" y="3441045"/>
                <a:ext cx="4689213" cy="754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𝐻𝐴𝑀𝑀𝐼𝑁𝐺</m:t>
                          </m:r>
                        </m:sub>
                      </m:sSub>
                      <m:r>
                        <a:rPr lang="pt-BR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𝑥𝑗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22" y="3441045"/>
                <a:ext cx="4689213" cy="754694"/>
              </a:xfrm>
              <a:prstGeom prst="rect">
                <a:avLst/>
              </a:prstGeom>
              <a:blipFill rotWithShape="0">
                <a:blip r:embed="rId4"/>
                <a:stretch>
                  <a:fillRect b="-7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2688641" y="4568489"/>
                <a:ext cx="5158460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1,            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𝑐𝑜𝑛𝑡𝑟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41" y="4568489"/>
                <a:ext cx="5158460" cy="617861"/>
              </a:xfrm>
              <a:prstGeom prst="rect">
                <a:avLst/>
              </a:prstGeom>
              <a:blipFill rotWithShape="0"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0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Pseudo-Código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5" name="Picture 26" descr="Resultado de imagem para mortal kombat x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22" y="365125"/>
            <a:ext cx="915278" cy="9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1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485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Tema do Office</vt:lpstr>
      <vt:lpstr>RECOMENDAÇÃO DE JOGOS</vt:lpstr>
      <vt:lpstr>Sumário</vt:lpstr>
      <vt:lpstr>Introdução</vt:lpstr>
      <vt:lpstr>Objetivos</vt:lpstr>
      <vt:lpstr>Problema</vt:lpstr>
      <vt:lpstr>Algoritmo KNN</vt:lpstr>
      <vt:lpstr>Distancias</vt:lpstr>
      <vt:lpstr>Distancias</vt:lpstr>
      <vt:lpstr>Pseudo-Código</vt:lpstr>
      <vt:lpstr>Resultado</vt:lpstr>
      <vt:lpstr>Conclusão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CLASSIFICADOR DE IMAGENS UTILIZANDO KNN PONDERADO</dc:title>
  <dc:creator>Thiago</dc:creator>
  <cp:lastModifiedBy>Ranniery Dias</cp:lastModifiedBy>
  <cp:revision>30</cp:revision>
  <dcterms:created xsi:type="dcterms:W3CDTF">2017-08-15T04:14:07Z</dcterms:created>
  <dcterms:modified xsi:type="dcterms:W3CDTF">2018-08-10T01:19:39Z</dcterms:modified>
</cp:coreProperties>
</file>