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1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6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4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4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F656-AC51-4644-BEED-4EC8694262A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6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313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CLASSIFICADOR DE IMAGENS UTILIZANDO KNN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PONDERADO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6485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Grupo:</a:t>
            </a:r>
          </a:p>
          <a:p>
            <a:r>
              <a:rPr lang="pt-B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Ranniery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Dias de Brito</a:t>
            </a:r>
          </a:p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Thiago Alves Bastos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9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 KNN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  <a:p>
            <a:pPr marL="514350" indent="-514350">
              <a:buFont typeface="+mj-lt"/>
              <a:buAutoNum type="arabicPeriod"/>
            </a:pP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00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5587"/>
            <a:ext cx="5192367" cy="27259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94" y="2888283"/>
            <a:ext cx="4470506" cy="29818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5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Geral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Classificar imagens em 10 diferentes classes por meio do algoritmo de inteligência artificial KNN. </a:t>
            </a:r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Específicos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Utilizar a base de dados The CIFAR-10 </a:t>
            </a: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Processar imagens em tons de cinza. 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Implementar o algoritmo KNN.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Analisar os resultados obtidos.</a:t>
            </a:r>
          </a:p>
          <a:p>
            <a:pPr lvl="1"/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25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377"/>
          </a:xfrm>
        </p:spPr>
        <p:txBody>
          <a:bodyPr>
            <a:normAutofit/>
          </a:bodyPr>
          <a:lstStyle/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de Imagens</a:t>
            </a: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Dado uma imagem conseguir classificar em uma das 10 classes</a:t>
            </a: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 do Problema</a:t>
            </a: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(Avião);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Automobile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(Automóvel);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Bird (Pássaro);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(Gato); 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Deer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(Veado);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528733" y="3785010"/>
            <a:ext cx="372287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(Cachorro);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(Sapo);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(Cavalo);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(Navio);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(Caminhão)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95400" y="6046751"/>
            <a:ext cx="74430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Histograma como vetor de características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401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 KNN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64" y="1825625"/>
            <a:ext cx="8085667" cy="2746376"/>
          </a:xfrm>
        </p:spPr>
        <p:txBody>
          <a:bodyPr>
            <a:normAutofit/>
          </a:bodyPr>
          <a:lstStyle/>
          <a:p>
            <a:pPr lvl="1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Criação dos vetores de treino e teste</a:t>
            </a:r>
          </a:p>
          <a:p>
            <a:pPr lvl="1"/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uclidiana Ponderada (PDE)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837267" y="4706937"/>
                <a:ext cx="4478866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𝐷𝐸𝑃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 = </m:t>
                      </m:r>
                      <m:rad>
                        <m:rad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sup>
                            <m:e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)²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67" y="4706937"/>
                <a:ext cx="4478866" cy="1169936"/>
              </a:xfrm>
              <a:prstGeom prst="rect">
                <a:avLst/>
              </a:prstGeom>
              <a:blipFill rotWithShape="0">
                <a:blip r:embed="rId3"/>
                <a:stretch>
                  <a:fillRect b="-2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8094131" y="2377622"/>
            <a:ext cx="40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Calculo de Peso: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554097" y="3453225"/>
                <a:ext cx="4278146" cy="957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255</m:t>
                                  </m:r>
                                </m:sup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𝑎𝑖</m:t>
                                      </m:r>
                                      <m:r>
                                        <a:rPr lang="pt-BR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pt-BR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)²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097" y="3453225"/>
                <a:ext cx="4278146" cy="957313"/>
              </a:xfrm>
              <a:prstGeom prst="rect">
                <a:avLst/>
              </a:prstGeom>
              <a:blipFill rotWithShape="0"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>
            <a:off x="7628238" y="2207740"/>
            <a:ext cx="1" cy="22745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 = 5, leitura aleatória				K = 5, leitura ordenada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K = 57, leitura aleatória				K=57, leitura ordenada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15178"/>
              </p:ext>
            </p:extLst>
          </p:nvPr>
        </p:nvGraphicFramePr>
        <p:xfrm>
          <a:off x="838201" y="2426851"/>
          <a:ext cx="5124718" cy="1077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70"/>
                <a:gridCol w="1281316"/>
                <a:gridCol w="1281316"/>
                <a:gridCol w="1281316"/>
              </a:tblGrid>
              <a:tr h="446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Ponderada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</a:tr>
              <a:tr h="210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4288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5047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9117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12771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2648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5021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9203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11960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4312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5028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9213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11532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8032"/>
              </p:ext>
            </p:extLst>
          </p:nvPr>
        </p:nvGraphicFramePr>
        <p:xfrm>
          <a:off x="6211375" y="2426851"/>
          <a:ext cx="4893969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103"/>
                <a:gridCol w="1223622"/>
                <a:gridCol w="1223622"/>
                <a:gridCol w="1223622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Euclidiana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6259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11% em 6847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11% em 10678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20% em 12571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6286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6765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12210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tx1"/>
                          </a:solidFill>
                          <a:effectLst/>
                        </a:rPr>
                        <a:t>20% em 12585 ms</a:t>
                      </a:r>
                      <a:endParaRPr lang="pt-B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6195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7220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11% em 11597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</a:rPr>
                        <a:t>20% em 12276 ms</a:t>
                      </a:r>
                      <a:endParaRPr lang="pt-B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58" marR="56258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35379"/>
              </p:ext>
            </p:extLst>
          </p:nvPr>
        </p:nvGraphicFramePr>
        <p:xfrm>
          <a:off x="838199" y="5033963"/>
          <a:ext cx="5124719" cy="1124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71"/>
                <a:gridCol w="1281316"/>
                <a:gridCol w="1281316"/>
                <a:gridCol w="1281316"/>
              </a:tblGrid>
              <a:tr h="446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Euclidiana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</a:tr>
              <a:tr h="210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4328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11% em 6990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11% em 7005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0% em 10200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4284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7125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6717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12036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0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100% em 4310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11% em 6872 ms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11% em 6820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0% em 11219 ms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02568"/>
              </p:ext>
            </p:extLst>
          </p:nvPr>
        </p:nvGraphicFramePr>
        <p:xfrm>
          <a:off x="6095999" y="4980641"/>
          <a:ext cx="5124719" cy="1178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71"/>
                <a:gridCol w="1281316"/>
                <a:gridCol w="1281316"/>
                <a:gridCol w="1281316"/>
              </a:tblGrid>
              <a:tr h="4712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Euclidiana 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Manhattan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Distância Manhattan Ponderada</a:t>
                      </a:r>
                      <a:endParaRPr lang="pt-B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Distância Euclidiana Ponderada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/>
                </a:tc>
              </a:tr>
              <a:tr h="2356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6248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6986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11410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12351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356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6201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7080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11365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12301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356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20% em 6111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7205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11% em 11373 ms</a:t>
                      </a:r>
                      <a:endParaRPr lang="pt-BR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20% em 12534 ms</a:t>
                      </a:r>
                      <a:endParaRPr lang="pt-BR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11" marR="58911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5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Histograma não é um bom classificador para o KNN</a:t>
            </a: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Soluções</a:t>
            </a:r>
          </a:p>
          <a:p>
            <a:pPr lvl="3"/>
            <a:r>
              <a:rPr lang="pt-B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Utilizar imagens RGB, para ter mais informações para o KNN</a:t>
            </a:r>
          </a:p>
          <a:p>
            <a:pPr lvl="3"/>
            <a:r>
              <a:rPr lang="pt-B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Diminuir a quantidade de classes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 com Distancia Euclidiana Ponderada e com </a:t>
            </a:r>
            <a:r>
              <a:rPr lang="pt-BR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leitura </a:t>
            </a:r>
            <a:r>
              <a:rPr lang="pt-BR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aleatória obteve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 melhores resultados.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75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  <a:endParaRPr lang="pt-B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802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489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Tema do Office</vt:lpstr>
      <vt:lpstr>CLASSIFICADOR DE IMAGENS UTILIZANDO KNN PONDERADO</vt:lpstr>
      <vt:lpstr>Sumário</vt:lpstr>
      <vt:lpstr>Introdução</vt:lpstr>
      <vt:lpstr>Objetivos</vt:lpstr>
      <vt:lpstr>Problema</vt:lpstr>
      <vt:lpstr>Algoritmo KNN</vt:lpstr>
      <vt:lpstr>Resultado</vt:lpstr>
      <vt:lpstr>Conclusão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CLASSIFICADOR DE IMAGENS UTILIZANDO KNN PONDERADO</dc:title>
  <dc:creator>Thiago</dc:creator>
  <cp:lastModifiedBy>Ranniery Dias</cp:lastModifiedBy>
  <cp:revision>21</cp:revision>
  <dcterms:created xsi:type="dcterms:W3CDTF">2017-08-15T04:14:07Z</dcterms:created>
  <dcterms:modified xsi:type="dcterms:W3CDTF">2017-08-16T18:56:00Z</dcterms:modified>
</cp:coreProperties>
</file>