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1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4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7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F656-AC51-4644-BEED-4EC8694262A0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90B2-53D3-4578-A717-3D70C19FA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6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13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CLASSIFICADOR DE IMAGENS UTILIZANDO KNN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PONDERADO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6485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Grupo:</a:t>
            </a:r>
          </a:p>
          <a:p>
            <a:r>
              <a:rPr lang="pt-B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Ranniery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Dias de Brito</a:t>
            </a:r>
          </a:p>
          <a:p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Thiago Alves Bastos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514350" indent="-514350">
              <a:buFont typeface="+mj-lt"/>
              <a:buAutoNum type="arabicPeriod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4625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587"/>
            <a:ext cx="5192367" cy="2725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94" y="2888283"/>
            <a:ext cx="4470506" cy="2981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5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Classificar imagens em 10 diferentes classes por meio do algoritmo de inteligência artificial KNN. </a:t>
            </a:r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a base de dados The CIFAR-10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Processar imagens em tons de cinza. 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Implementar o algoritmo KNN.</a:t>
            </a:r>
          </a:p>
          <a:p>
            <a:pPr lvl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Analisar os resultados obtidos.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377"/>
          </a:xfrm>
        </p:spPr>
        <p:txBody>
          <a:bodyPr>
            <a:normAutofit/>
          </a:bodyPr>
          <a:lstStyle/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de Imagens</a:t>
            </a: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Dado uma imagem conseguir classificar em uma das 10 classes</a:t>
            </a:r>
          </a:p>
          <a:p>
            <a:pPr lvl="2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 do Problema</a:t>
            </a: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(Avião);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(Automóvel);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(Pássaro);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(Gato); 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(Veado);</a:t>
            </a:r>
            <a:endParaRPr lang="pt-BR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528733" y="3785010"/>
            <a:ext cx="372287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(Cachorro);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(Sapo);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(Cavalo);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(Navio);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(Caminhão)</a:t>
            </a: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95400" y="6046751"/>
            <a:ext cx="7443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como vetor de características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401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Algoritmo KNN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" y="1825625"/>
            <a:ext cx="8085667" cy="2746376"/>
          </a:xfrm>
        </p:spPr>
        <p:txBody>
          <a:bodyPr>
            <a:normAutofit/>
          </a:bodyPr>
          <a:lstStyle/>
          <a:p>
            <a:pPr lvl="1"/>
            <a:endPara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Criação dos vetores de treino e teste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uclidiana Ponderada (PDE)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𝐷𝐸𝑃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pt-BR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ad>
                        <m:ra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p>
                            <m:e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7" y="4706937"/>
                <a:ext cx="4478866" cy="1169936"/>
              </a:xfrm>
              <a:prstGeom prst="rect">
                <a:avLst/>
              </a:prstGeom>
              <a:blipFill rotWithShape="0">
                <a:blip r:embed="rId3"/>
                <a:stretch>
                  <a:fillRect b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8094131" y="2377622"/>
            <a:ext cx="409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Calculo de Peso: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pt-BR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t-BR" i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i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𝑎𝑖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pt-BR" i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)²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097" y="3453225"/>
                <a:ext cx="4278146" cy="957313"/>
              </a:xfrm>
              <a:prstGeom prst="rect">
                <a:avLst/>
              </a:prstGeom>
              <a:blipFill rotWithShape="0"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>
            <a:off x="7628238" y="2207740"/>
            <a:ext cx="1" cy="22745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lvl="2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5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Histograma não é um bom classificador para o KNN</a:t>
            </a: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Utilizar imagens RGB, para ter mais informações para o KNN</a:t>
            </a:r>
          </a:p>
          <a:p>
            <a:pPr lvl="3"/>
            <a:r>
              <a:rPr lang="pt-B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Diminuir a quantidade de classes</a:t>
            </a: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 com Distancia Euclidiana Ponderada obteve os melhores resultados.</a:t>
            </a: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7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thiago\Desktop\Estudo BCC\introdução à Ciência da computação\Trabalho ICC\UFRPE Imag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8392" y="5606494"/>
            <a:ext cx="1043608" cy="1251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80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do Office</vt:lpstr>
      <vt:lpstr>CLASSIFICADOR DE IMAGENS UTILIZANDO KNN PONDERADO</vt:lpstr>
      <vt:lpstr>Sumário</vt:lpstr>
      <vt:lpstr>Introdução</vt:lpstr>
      <vt:lpstr>Objetivos</vt:lpstr>
      <vt:lpstr>Resultado</vt:lpstr>
      <vt:lpstr>Algoritmo KNN</vt:lpstr>
      <vt:lpstr>Resultado</vt:lpstr>
      <vt:lpstr>Conclusão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 DE IMAGENS UTILIZANDO KNN PONDERADO</dc:title>
  <dc:creator>Thiago</dc:creator>
  <cp:lastModifiedBy>Thiago</cp:lastModifiedBy>
  <cp:revision>17</cp:revision>
  <dcterms:created xsi:type="dcterms:W3CDTF">2017-08-15T04:14:07Z</dcterms:created>
  <dcterms:modified xsi:type="dcterms:W3CDTF">2017-08-15T05:02:48Z</dcterms:modified>
</cp:coreProperties>
</file>