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38B9877-47B5-4C90-8735-E1985CB5F025}" type="datetimeFigureOut">
              <a:rPr lang="pt-BR" smtClean="0"/>
              <a:pPr/>
              <a:t>08/05/2015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A98BCD-0C2F-4A40-9253-358C943418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9877-47B5-4C90-8735-E1985CB5F025}" type="datetimeFigureOut">
              <a:rPr lang="pt-BR" smtClean="0"/>
              <a:pPr/>
              <a:t>08/05/2015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8BCD-0C2F-4A40-9253-358C943418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38B9877-47B5-4C90-8735-E1985CB5F025}" type="datetimeFigureOut">
              <a:rPr lang="pt-BR" smtClean="0"/>
              <a:pPr/>
              <a:t>08/05/2015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DA98BCD-0C2F-4A40-9253-358C943418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9877-47B5-4C90-8735-E1985CB5F025}" type="datetimeFigureOut">
              <a:rPr lang="pt-BR" smtClean="0"/>
              <a:pPr/>
              <a:t>08/05/2015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A98BCD-0C2F-4A40-9253-358C943418A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9877-47B5-4C90-8735-E1985CB5F025}" type="datetimeFigureOut">
              <a:rPr lang="pt-BR" smtClean="0"/>
              <a:pPr/>
              <a:t>08/05/2015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DA98BCD-0C2F-4A40-9253-358C943418A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38B9877-47B5-4C90-8735-E1985CB5F025}" type="datetimeFigureOut">
              <a:rPr lang="pt-BR" smtClean="0"/>
              <a:pPr/>
              <a:t>08/05/2015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A98BCD-0C2F-4A40-9253-358C943418A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38B9877-47B5-4C90-8735-E1985CB5F025}" type="datetimeFigureOut">
              <a:rPr lang="pt-BR" smtClean="0"/>
              <a:pPr/>
              <a:t>08/05/2015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A98BCD-0C2F-4A40-9253-358C943418A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9877-47B5-4C90-8735-E1985CB5F025}" type="datetimeFigureOut">
              <a:rPr lang="pt-BR" smtClean="0"/>
              <a:pPr/>
              <a:t>08/05/2015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A98BCD-0C2F-4A40-9253-358C943418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9877-47B5-4C90-8735-E1985CB5F025}" type="datetimeFigureOut">
              <a:rPr lang="pt-BR" smtClean="0"/>
              <a:pPr/>
              <a:t>08/05/2015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A98BCD-0C2F-4A40-9253-358C943418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9877-47B5-4C90-8735-E1985CB5F025}" type="datetimeFigureOut">
              <a:rPr lang="pt-BR" smtClean="0"/>
              <a:pPr/>
              <a:t>08/05/2015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A98BCD-0C2F-4A40-9253-358C943418A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38B9877-47B5-4C90-8735-E1985CB5F025}" type="datetimeFigureOut">
              <a:rPr lang="pt-BR" smtClean="0"/>
              <a:pPr/>
              <a:t>08/05/2015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DA98BCD-0C2F-4A40-9253-358C943418A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38B9877-47B5-4C90-8735-E1985CB5F025}" type="datetimeFigureOut">
              <a:rPr lang="pt-BR" smtClean="0"/>
              <a:pPr/>
              <a:t>08/05/2015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DA98BCD-0C2F-4A40-9253-358C943418A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908720"/>
            <a:ext cx="6477000" cy="1828800"/>
          </a:xfrm>
        </p:spPr>
        <p:txBody>
          <a:bodyPr/>
          <a:lstStyle/>
          <a:p>
            <a:r>
              <a:rPr lang="pt-BR" b="1" dirty="0" smtClean="0"/>
              <a:t>Sistema de aluguel de carros</a:t>
            </a:r>
            <a:endParaRPr lang="pt-B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“RentACar”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924944"/>
            <a:ext cx="7862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Alunos: Gabriel Lacerda, Ranniery Dias, Renilson Albuquerque e Bartolomeu A. Dias</a:t>
            </a:r>
            <a:endParaRPr lang="pt-BR" dirty="0"/>
          </a:p>
        </p:txBody>
      </p:sp>
      <p:pic>
        <p:nvPicPr>
          <p:cNvPr id="1026" name="Picture 2" descr="F:\ProjetoProg2\Pictur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2440" y="6021288"/>
            <a:ext cx="432048" cy="671901"/>
          </a:xfrm>
          <a:prstGeom prst="rect">
            <a:avLst/>
          </a:prstGeom>
          <a:noFill/>
        </p:spPr>
      </p:pic>
      <p:pic>
        <p:nvPicPr>
          <p:cNvPr id="1027" name="Picture 3" descr="F:\ProjetoProg2\Pic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6237312"/>
            <a:ext cx="1728192" cy="473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4603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UML</a:t>
            </a:r>
            <a:endParaRPr lang="pt-BR" dirty="0"/>
          </a:p>
        </p:txBody>
      </p:sp>
      <p:pic>
        <p:nvPicPr>
          <p:cNvPr id="1026" name="Picture 2" descr="G:\DownloadsChrome\prog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644" t="4699" r="-149" b="-164"/>
          <a:stretch/>
        </p:blipFill>
        <p:spPr bwMode="auto">
          <a:xfrm>
            <a:off x="323528" y="1659898"/>
            <a:ext cx="7887209" cy="519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716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Negócio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Carro</a:t>
            </a:r>
          </a:p>
          <a:p>
            <a:r>
              <a:rPr lang="pt-BR" dirty="0" smtClean="0"/>
              <a:t>Cliente</a:t>
            </a:r>
          </a:p>
          <a:p>
            <a:r>
              <a:rPr lang="pt-BR" dirty="0" smtClean="0"/>
              <a:t>Estação</a:t>
            </a:r>
          </a:p>
          <a:p>
            <a:r>
              <a:rPr lang="pt-BR" dirty="0" smtClean="0"/>
              <a:t>Aluguel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446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RepositorioClienteArray</a:t>
            </a:r>
          </a:p>
          <a:p>
            <a:r>
              <a:rPr lang="pt-BR" dirty="0" smtClean="0"/>
              <a:t>RepositorioEstacaoArray</a:t>
            </a:r>
          </a:p>
          <a:p>
            <a:r>
              <a:rPr lang="pt-BR" dirty="0" smtClean="0"/>
              <a:t>RepositorioAluguelArray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6110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</TotalTime>
  <Words>33</Words>
  <Application>Microsoft Office PowerPoint</Application>
  <PresentationFormat>Apresentação na tela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Median</vt:lpstr>
      <vt:lpstr>Sistema de aluguel de carros</vt:lpstr>
      <vt:lpstr>UML</vt:lpstr>
      <vt:lpstr>Negócio</vt:lpstr>
      <vt:lpstr>Dados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aluguel de carros</dc:title>
  <dc:creator>Gabriel</dc:creator>
  <cp:lastModifiedBy>Aluno</cp:lastModifiedBy>
  <cp:revision>9</cp:revision>
  <dcterms:created xsi:type="dcterms:W3CDTF">2015-05-08T13:55:52Z</dcterms:created>
  <dcterms:modified xsi:type="dcterms:W3CDTF">2015-05-08T17:49:33Z</dcterms:modified>
</cp:coreProperties>
</file>