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BCFF2-8198-4F95-AB66-0519F2F7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567B9-85D6-4785-B6BC-B76192AE5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87107-046D-4B93-B05C-EA5D0F08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92D7F-9A72-43B1-93F5-62D31D7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F22DC-F3AA-4313-AF81-132061A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D2E80-F40F-4E37-84E5-8A21D18A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B84FD-764C-407E-A981-579BF80B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D4B41-3EDD-48D9-ACEA-BF6EBE8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BBA9F-2BA7-418F-94C9-06E75A25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4E370-82F7-476A-A37A-B7E571AE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4F83E-5DF4-49AB-8D59-80BB86C6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53BC0-D299-403C-9EC5-EAA4801B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B49EA-DCE4-4027-BE84-9B35B69F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15454-195C-49D5-87C6-BBF051B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62CAD-E243-420C-8ADC-07E4EA8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B4797-A012-4274-B791-9D71F2B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84497-8F68-489B-B22B-4DDB63FC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2BF76-6256-4172-B173-9E3D2446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73F5A-7764-43C2-A8BC-D71AB56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CE7AF-F6C7-4C01-9E65-4B492DE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EA6FD-A476-4AD4-BCBF-F243A06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DC6DE-928C-41F9-9DE8-322926B0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7FBA1-5ED8-4FC3-8969-2F86523E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A678B-68A2-41CA-9D69-D6B8785F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5E3A5-4E5F-4592-BDAC-7B221A20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F5BB9-32E7-4DC9-ABE1-1D88CE80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9753-29DB-4608-B2BE-08F137AE0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DF6B8-7B5D-4609-80AC-44B956A04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10DD7-7426-470E-B4C4-0AA5BB2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6C783-D12A-4841-B61E-2B6002DC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E6CA3-311D-403D-A1BE-32023E5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8DC2-C073-458B-898B-1DFA90F3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695B6-663A-455E-ADDE-5CE7EF1D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DF34A-9514-4B55-A8AE-FAD06F02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4E78D-B790-4674-97E2-01442B57C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AA541-9783-42E9-A0EA-E8D5B104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D12505-9276-4AD6-811D-8FA0D2F8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CDE467-375A-447F-8BCB-15EF00BB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EDDE9-D8EF-4C55-AD76-341C0E27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F635-CF13-47CE-9B26-CA87DE7B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06EC5-5486-42B2-9189-6616D0F6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5E712C-2E6B-4921-8BAB-868E2D7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0C5CD-B9C9-4299-A1B6-11E6BFD2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C0EAE-5751-4352-A19C-AE47E535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66DB8-12CF-43C4-BB2C-26CD6CBB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965D2-81CA-4B48-B9CC-0A65CFD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1F20-1A2E-47EA-A5E3-814D60F5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79F8-486B-4DBE-958F-76805B15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5A104-CAA5-45CE-89D2-234750AA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B571E-872F-40CB-89EE-3F9B88A8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16952-FB7B-4B27-8589-60E3F4A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28A36-8701-42AF-9CC5-3873BA05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008D1-47C7-42C5-9D06-B9CB293B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24104-E14A-4460-9B2B-E75B041F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25172-9450-4F5C-9F1D-D0641EB1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3D93B-378F-4D3A-B564-D2880A66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B63F9-DE7A-42C9-9F6B-CA5C27AF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B5BC2-56EC-44F3-91D6-D6D6895D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AB328-1C3E-4B9D-A340-9A691346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C4FC-8D12-4982-91E4-B75CB6CA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589EA-FCF4-4E01-9235-901C18C1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F916-C365-4DCE-86F9-A4C983592AD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FE1A-6AA9-42DB-BE68-211D9C07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3C2F-F8F9-4EEE-A379-36348221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74F7-0618-4D83-B047-AB274F9C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9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B9F5-9AF8-4271-96A7-7286DCB50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数据库项目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E7242-3AF0-41FA-AD4B-86DFE324A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电子拍卖系统</a:t>
            </a:r>
          </a:p>
        </p:txBody>
      </p:sp>
    </p:spTree>
    <p:extLst>
      <p:ext uri="{BB962C8B-B14F-4D97-AF65-F5344CB8AC3E}">
        <p14:creationId xmlns:p14="http://schemas.microsoft.com/office/powerpoint/2010/main" val="240730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104DA-B3CB-45A1-B12F-BE538258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6"/>
            <a:ext cx="10515600" cy="1325563"/>
          </a:xfrm>
        </p:spPr>
        <p:txBody>
          <a:bodyPr/>
          <a:lstStyle/>
          <a:p>
            <a:r>
              <a:rPr lang="zh-CN" altLang="en-US" b="1" dirty="0"/>
              <a:t>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68E48-986A-4299-B77B-ABA7AC28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056" y="1325563"/>
            <a:ext cx="367284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b="1" dirty="0"/>
              <a:t>管理员</a:t>
            </a:r>
            <a:endParaRPr lang="en-US" altLang="zh-CN" sz="3600" b="1" dirty="0"/>
          </a:p>
          <a:p>
            <a:r>
              <a:rPr lang="zh-CN" altLang="en-US" dirty="0"/>
              <a:t>拍卖品管理</a:t>
            </a:r>
            <a:endParaRPr lang="en-US" altLang="zh-CN" dirty="0"/>
          </a:p>
          <a:p>
            <a:r>
              <a:rPr lang="zh-CN" altLang="en-US" dirty="0"/>
              <a:t>用户信息管理</a:t>
            </a:r>
            <a:endParaRPr lang="en-US" altLang="zh-CN" dirty="0"/>
          </a:p>
          <a:p>
            <a:r>
              <a:rPr lang="zh-CN" altLang="en-US" dirty="0"/>
              <a:t>拍卖订单管理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6E9826-FC02-4067-9019-5BF919E5856B}"/>
              </a:ext>
            </a:extLst>
          </p:cNvPr>
          <p:cNvSpPr txBox="1">
            <a:spLocks/>
          </p:cNvSpPr>
          <p:nvPr/>
        </p:nvSpPr>
        <p:spPr>
          <a:xfrm>
            <a:off x="7208520" y="1325563"/>
            <a:ext cx="3672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/>
              <a:t>用户</a:t>
            </a:r>
            <a:endParaRPr lang="en-US" altLang="zh-CN" sz="3600" b="1" dirty="0"/>
          </a:p>
          <a:p>
            <a:r>
              <a:rPr lang="zh-CN" altLang="en-US" dirty="0"/>
              <a:t>注册</a:t>
            </a:r>
            <a:endParaRPr lang="en-US" altLang="zh-CN" dirty="0"/>
          </a:p>
          <a:p>
            <a:r>
              <a:rPr lang="zh-CN" altLang="en-US" dirty="0"/>
              <a:t>登陆</a:t>
            </a:r>
            <a:endParaRPr lang="en-US" altLang="zh-CN" dirty="0"/>
          </a:p>
          <a:p>
            <a:r>
              <a:rPr lang="zh-CN" altLang="en-US" dirty="0"/>
              <a:t>查看拍卖品列表</a:t>
            </a:r>
            <a:endParaRPr lang="en-US" altLang="zh-CN" dirty="0"/>
          </a:p>
          <a:p>
            <a:r>
              <a:rPr lang="zh-CN" altLang="en-US" dirty="0"/>
              <a:t>参与拍卖</a:t>
            </a:r>
            <a:endParaRPr lang="en-US" altLang="zh-CN" dirty="0"/>
          </a:p>
          <a:p>
            <a:r>
              <a:rPr lang="zh-CN" altLang="en-US" dirty="0"/>
              <a:t>报价</a:t>
            </a:r>
            <a:endParaRPr lang="en-US" altLang="zh-CN" dirty="0"/>
          </a:p>
          <a:p>
            <a:r>
              <a:rPr lang="zh-CN" altLang="en-US" dirty="0"/>
              <a:t>选择地址</a:t>
            </a:r>
            <a:endParaRPr lang="en-US" altLang="zh-CN" dirty="0"/>
          </a:p>
          <a:p>
            <a:r>
              <a:rPr lang="zh-CN" altLang="en-US" dirty="0"/>
              <a:t>生成拍卖订单</a:t>
            </a:r>
            <a:endParaRPr lang="en-US" altLang="zh-CN" dirty="0"/>
          </a:p>
          <a:p>
            <a:r>
              <a:rPr lang="zh-CN" altLang="en-US" dirty="0"/>
              <a:t>查看拍卖状态</a:t>
            </a:r>
          </a:p>
        </p:txBody>
      </p:sp>
    </p:spTree>
    <p:extLst>
      <p:ext uri="{BB962C8B-B14F-4D97-AF65-F5344CB8AC3E}">
        <p14:creationId xmlns:p14="http://schemas.microsoft.com/office/powerpoint/2010/main" val="15958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16A9B-AC99-4704-8A52-D3567938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E-R</a:t>
            </a:r>
            <a:r>
              <a:rPr lang="zh-CN" altLang="en-US" b="1" dirty="0"/>
              <a:t>图 数据库结构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CFF3D-D741-48A5-842C-370D5EEE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2" b="9865"/>
          <a:stretch/>
        </p:blipFill>
        <p:spPr>
          <a:xfrm>
            <a:off x="1285142" y="1175657"/>
            <a:ext cx="10007195" cy="2037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84066B-62DF-4C83-AEF6-DC772C3F62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8602" r="3746" b="5615"/>
          <a:stretch/>
        </p:blipFill>
        <p:spPr>
          <a:xfrm>
            <a:off x="3796937" y="3429000"/>
            <a:ext cx="5138057" cy="31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9EB9-DB89-4A7B-A4CE-BD7E9BBF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模块及功能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F18C-7DC0-400C-B4E0-87FEA431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7" y="1455215"/>
            <a:ext cx="6442166" cy="4713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b="1" dirty="0"/>
              <a:t>用户：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dirty="0"/>
              <a:t>注册，要求用户名唯一，密码</a:t>
            </a:r>
            <a:r>
              <a:rPr lang="en-US" altLang="zh-CN" sz="2200" dirty="0"/>
              <a:t>MD5</a:t>
            </a:r>
            <a:r>
              <a:rPr lang="zh-CN" altLang="en-US" sz="2200" dirty="0"/>
              <a:t>加密；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登陆，输入有误提示相应错误；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登陆后，允许查看用户信息，修改密码时需提供旧密码、新密码和新密码确认，有误提示相应错误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b="1" dirty="0"/>
              <a:t>拍卖品：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dirty="0"/>
              <a:t>由</a:t>
            </a:r>
            <a:r>
              <a:rPr lang="en-US" altLang="zh-CN" sz="2200" dirty="0"/>
              <a:t>Django Admin</a:t>
            </a:r>
            <a:r>
              <a:rPr lang="zh-CN" altLang="en-US" sz="2200" dirty="0"/>
              <a:t>完成拍卖品的添加、修改、删除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拍卖品信息分页显示，包括名称、起拍价、拍卖截止时间，同时提供查看详细信息与参加拍卖入口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详细信息包含拍卖品名称、起拍价、拍卖截止时间、图片和描述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模糊查询，根据字段查询拍卖品，显示拍卖品信息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5D4E56-7B9E-4FC7-A220-3CA84FF51AA9}"/>
              </a:ext>
            </a:extLst>
          </p:cNvPr>
          <p:cNvSpPr txBox="1">
            <a:spLocks/>
          </p:cNvSpPr>
          <p:nvPr/>
        </p:nvSpPr>
        <p:spPr>
          <a:xfrm>
            <a:off x="6962503" y="1455214"/>
            <a:ext cx="4946468" cy="503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b="1" dirty="0"/>
              <a:t>地址：</a:t>
            </a:r>
            <a:endParaRPr lang="en-US" altLang="zh-CN" sz="2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提交报价并生成拍卖时选择、添加地址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在查看用户信息时修改、删除地址信息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/>
              <a:t>订单：</a:t>
            </a:r>
            <a:endParaRPr lang="en-US" altLang="zh-CN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提供报价、添加地址后生成订单，显示拍卖品信息、订单生成时间，总报价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查看订单可以查看当前时间，拍卖时间，拍卖状态，或选择删除订单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AB879-FE11-4230-BF22-79F86395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b="1" dirty="0"/>
              <a:t>拍卖（定义状态）函数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FC914-F023-4901-A555-5C723AE1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1071154"/>
            <a:ext cx="11730446" cy="65401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def </a:t>
            </a:r>
            <a:r>
              <a:rPr lang="en-US" altLang="zh-CN" sz="1400" dirty="0" err="1"/>
              <a:t>order_status</a:t>
            </a:r>
            <a:r>
              <a:rPr lang="en-US" altLang="zh-CN" sz="1400" dirty="0"/>
              <a:t>(request):    </a:t>
            </a:r>
            <a:r>
              <a:rPr lang="en-US" altLang="zh-CN" sz="1400" dirty="0">
                <a:solidFill>
                  <a:srgbClr val="00B050"/>
                </a:solidFill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</a:rPr>
              <a:t>判断拍卖状态，在每次查看订单时生成并储存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models.Order.objects.filter</a:t>
            </a:r>
            <a:r>
              <a:rPr lang="en-US" altLang="zh-CN" sz="1400" dirty="0"/>
              <a:t>('status').delete</a:t>
            </a:r>
            <a:r>
              <a:rPr lang="en-US" altLang="zh-CN" sz="1200" dirty="0">
                <a:solidFill>
                  <a:srgbClr val="00B050"/>
                </a:solidFill>
              </a:rPr>
              <a:t>()    # </a:t>
            </a:r>
            <a:r>
              <a:rPr lang="zh-CN" altLang="en-US" sz="1200" dirty="0">
                <a:solidFill>
                  <a:srgbClr val="00B050"/>
                </a:solidFill>
              </a:rPr>
              <a:t>首先删除</a:t>
            </a:r>
            <a:r>
              <a:rPr lang="en-US" altLang="zh-CN" sz="1200" dirty="0">
                <a:solidFill>
                  <a:srgbClr val="00B050"/>
                </a:solidFill>
              </a:rPr>
              <a:t>Order</a:t>
            </a:r>
            <a:r>
              <a:rPr lang="zh-CN" altLang="en-US" sz="1200" dirty="0">
                <a:solidFill>
                  <a:srgbClr val="00B050"/>
                </a:solidFill>
              </a:rPr>
              <a:t>表中原有</a:t>
            </a:r>
            <a:r>
              <a:rPr lang="en-US" altLang="zh-CN" sz="1200" dirty="0">
                <a:solidFill>
                  <a:srgbClr val="00B050"/>
                </a:solidFill>
              </a:rPr>
              <a:t>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max_order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Order.objects.values</a:t>
            </a:r>
            <a:r>
              <a:rPr lang="en-US" altLang="zh-CN" sz="1400" dirty="0"/>
              <a:t>('goods').annotate(</a:t>
            </a:r>
            <a:r>
              <a:rPr lang="en-US" altLang="zh-CN" sz="1400" dirty="0" err="1"/>
              <a:t>max_price</a:t>
            </a:r>
            <a:r>
              <a:rPr lang="en-US" altLang="zh-CN" sz="1400" dirty="0"/>
              <a:t>=max('count’))    </a:t>
            </a:r>
            <a:r>
              <a:rPr lang="en-US" altLang="zh-CN" sz="1200" dirty="0">
                <a:solidFill>
                  <a:srgbClr val="00B050"/>
                </a:solidFill>
              </a:rPr>
              <a:t># </a:t>
            </a:r>
            <a:r>
              <a:rPr lang="zh-CN" altLang="en-US" sz="1200" dirty="0">
                <a:solidFill>
                  <a:srgbClr val="00B050"/>
                </a:solidFill>
              </a:rPr>
              <a:t>在</a:t>
            </a:r>
            <a:r>
              <a:rPr lang="en-US" altLang="zh-CN" sz="1200" dirty="0">
                <a:solidFill>
                  <a:srgbClr val="00B050"/>
                </a:solidFill>
              </a:rPr>
              <a:t>Order</a:t>
            </a:r>
            <a:r>
              <a:rPr lang="zh-CN" altLang="en-US" sz="1200" dirty="0">
                <a:solidFill>
                  <a:srgbClr val="00B050"/>
                </a:solidFill>
              </a:rPr>
              <a:t>表中按照</a:t>
            </a:r>
            <a:r>
              <a:rPr lang="en-US" altLang="zh-CN" sz="1200" dirty="0" err="1">
                <a:solidFill>
                  <a:srgbClr val="00B050"/>
                </a:solidFill>
              </a:rPr>
              <a:t>good_id</a:t>
            </a:r>
            <a:r>
              <a:rPr lang="zh-CN" altLang="en-US" sz="1200" dirty="0">
                <a:solidFill>
                  <a:srgbClr val="00B050"/>
                </a:solidFill>
              </a:rPr>
              <a:t>分组，获取每组的最大报价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order_all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Order.objects.all</a:t>
            </a:r>
            <a:r>
              <a:rPr lang="en-US" altLang="zh-CN" sz="14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for key in </a:t>
            </a:r>
            <a:r>
              <a:rPr lang="en-US" altLang="zh-CN" sz="1400" dirty="0" err="1"/>
              <a:t>max_order</a:t>
            </a:r>
            <a:r>
              <a:rPr lang="en-US" altLang="zh-CN" sz="14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order_win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Order.objects.filter</a:t>
            </a:r>
            <a:r>
              <a:rPr lang="en-US" altLang="zh-CN" sz="1400" dirty="0"/>
              <a:t>( count=</a:t>
            </a:r>
            <a:r>
              <a:rPr lang="en-US" altLang="zh-CN" sz="1400" dirty="0" err="1"/>
              <a:t>key.max_price</a:t>
            </a:r>
            <a:r>
              <a:rPr lang="en-US" altLang="zh-CN" sz="14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order_id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order_win.order</a:t>
            </a:r>
            <a:r>
              <a:rPr lang="en-US" altLang="zh-CN" sz="1400" dirty="0"/>
              <a:t>    </a:t>
            </a:r>
            <a:r>
              <a:rPr lang="en-US" altLang="zh-CN" sz="1200" dirty="0">
                <a:solidFill>
                  <a:srgbClr val="00B050"/>
                </a:solidFill>
              </a:rPr>
              <a:t># </a:t>
            </a:r>
            <a:r>
              <a:rPr lang="zh-CN" altLang="en-US" sz="1200" dirty="0">
                <a:solidFill>
                  <a:srgbClr val="00B050"/>
                </a:solidFill>
              </a:rPr>
              <a:t>获得每个拍卖品最大报价的订单号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for key2 in </a:t>
            </a:r>
            <a:r>
              <a:rPr lang="en-US" altLang="zh-CN" sz="1400" dirty="0" err="1"/>
              <a:t>order_all</a:t>
            </a:r>
            <a:r>
              <a:rPr lang="en-US" altLang="zh-CN" sz="1400" dirty="0"/>
              <a:t>:    </a:t>
            </a:r>
            <a:r>
              <a:rPr lang="en-US" altLang="zh-CN" sz="1200" dirty="0">
                <a:solidFill>
                  <a:srgbClr val="00B050"/>
                </a:solidFill>
              </a:rPr>
              <a:t># </a:t>
            </a:r>
            <a:r>
              <a:rPr lang="zh-CN" altLang="en-US" sz="1200" dirty="0">
                <a:solidFill>
                  <a:srgbClr val="00B050"/>
                </a:solidFill>
              </a:rPr>
              <a:t>在所有订单中遍历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if </a:t>
            </a:r>
            <a:r>
              <a:rPr lang="en-US" altLang="zh-CN" sz="1400" dirty="0" err="1"/>
              <a:t>datetime.datetime.now</a:t>
            </a:r>
            <a:r>
              <a:rPr lang="en-US" altLang="zh-CN" sz="1400" dirty="0"/>
              <a:t>()&lt;key2.deadline: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key2.status=0    </a:t>
            </a:r>
            <a:r>
              <a:rPr lang="en-US" altLang="zh-CN" sz="1200" dirty="0">
                <a:solidFill>
                  <a:srgbClr val="00B050"/>
                </a:solidFill>
              </a:rPr>
              <a:t>#</a:t>
            </a:r>
            <a:r>
              <a:rPr lang="zh-CN" altLang="en-US" sz="1200" dirty="0">
                <a:solidFill>
                  <a:srgbClr val="00B050"/>
                </a:solidFill>
              </a:rPr>
              <a:t>若时间在截止时间之间，返回状态为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，“正在进行”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order_id</a:t>
            </a:r>
            <a:r>
              <a:rPr lang="en-US" altLang="zh-CN" sz="1400" dirty="0"/>
              <a:t>==key2.order and </a:t>
            </a:r>
            <a:r>
              <a:rPr lang="en-US" altLang="zh-CN" sz="1400" dirty="0" err="1"/>
              <a:t>datetime.datetime.now</a:t>
            </a:r>
            <a:r>
              <a:rPr lang="en-US" altLang="zh-CN" sz="1400" dirty="0"/>
              <a:t>()&gt;key2.deadline: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key2.status=</a:t>
            </a:r>
            <a:r>
              <a:rPr lang="en-US" altLang="zh-CN" sz="1200" dirty="0">
                <a:solidFill>
                  <a:srgbClr val="00B050"/>
                </a:solidFill>
              </a:rPr>
              <a:t>1    #</a:t>
            </a:r>
            <a:r>
              <a:rPr lang="zh-CN" altLang="en-US" sz="1200" dirty="0">
                <a:solidFill>
                  <a:srgbClr val="00B050"/>
                </a:solidFill>
              </a:rPr>
              <a:t>若已达截止时间，且订单号为最大报价订单订单号，返回状态为</a:t>
            </a:r>
            <a:r>
              <a:rPr lang="en-US" altLang="zh-CN" sz="1200" dirty="0">
                <a:solidFill>
                  <a:srgbClr val="00B05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，“竞拍成功”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else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key2.status=2    </a:t>
            </a:r>
            <a:r>
              <a:rPr lang="en-US" altLang="zh-CN" sz="1200" dirty="0">
                <a:solidFill>
                  <a:srgbClr val="00B050"/>
                </a:solidFill>
              </a:rPr>
              <a:t># </a:t>
            </a:r>
            <a:r>
              <a:rPr lang="zh-CN" altLang="en-US" sz="1200" dirty="0">
                <a:solidFill>
                  <a:srgbClr val="00B050"/>
                </a:solidFill>
              </a:rPr>
              <a:t>其他情况下，返回状态为</a:t>
            </a:r>
            <a:r>
              <a:rPr lang="en-US" altLang="zh-CN" sz="1200" dirty="0">
                <a:solidFill>
                  <a:srgbClr val="00B050"/>
                </a:solidFill>
              </a:rPr>
              <a:t>2</a:t>
            </a:r>
            <a:r>
              <a:rPr lang="zh-CN" altLang="en-US" sz="1200" dirty="0">
                <a:solidFill>
                  <a:srgbClr val="00B050"/>
                </a:solidFill>
              </a:rPr>
              <a:t>，“竞拍失败”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key2.save()    </a:t>
            </a:r>
            <a:r>
              <a:rPr lang="en-US" altLang="zh-CN" sz="1200" dirty="0">
                <a:solidFill>
                  <a:srgbClr val="00B050"/>
                </a:solidFill>
              </a:rPr>
              <a:t># </a:t>
            </a:r>
            <a:r>
              <a:rPr lang="zh-CN" altLang="en-US" sz="1200" dirty="0">
                <a:solidFill>
                  <a:srgbClr val="00B050"/>
                </a:solidFill>
              </a:rPr>
              <a:t>储存到数据库</a:t>
            </a:r>
          </a:p>
        </p:txBody>
      </p:sp>
    </p:spTree>
    <p:extLst>
      <p:ext uri="{BB962C8B-B14F-4D97-AF65-F5344CB8AC3E}">
        <p14:creationId xmlns:p14="http://schemas.microsoft.com/office/powerpoint/2010/main" val="231175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9C8C5DC-77B5-4F1F-A794-F5084F6B3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3011" cy="5694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C52DFC-5EB5-42AB-A987-272B3ADC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43" y="3088606"/>
            <a:ext cx="9806257" cy="55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061C4-73B5-4746-88E3-487243021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CEF60-1ACA-4799-A0DF-1FD390D6A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方然 经济学院</a:t>
            </a:r>
          </a:p>
        </p:txBody>
      </p:sp>
    </p:spTree>
    <p:extLst>
      <p:ext uri="{BB962C8B-B14F-4D97-AF65-F5344CB8AC3E}">
        <p14:creationId xmlns:p14="http://schemas.microsoft.com/office/powerpoint/2010/main" val="100792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484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数据库项目</vt:lpstr>
      <vt:lpstr>逻辑</vt:lpstr>
      <vt:lpstr>E-R图 数据库结构</vt:lpstr>
      <vt:lpstr>模块及功能</vt:lpstr>
      <vt:lpstr>拍卖（定义状态）函数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数据库项目</dc:title>
  <dc:creator>Ranee Fang</dc:creator>
  <cp:lastModifiedBy>Ranee Fang</cp:lastModifiedBy>
  <cp:revision>11</cp:revision>
  <dcterms:created xsi:type="dcterms:W3CDTF">2019-06-04T09:01:02Z</dcterms:created>
  <dcterms:modified xsi:type="dcterms:W3CDTF">2019-06-11T03:45:28Z</dcterms:modified>
</cp:coreProperties>
</file>