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  <p:sldMasterId id="2147483753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6" r:id="rId9"/>
    <p:sldId id="262" r:id="rId10"/>
    <p:sldId id="263" r:id="rId11"/>
    <p:sldId id="264" r:id="rId12"/>
    <p:sldId id="265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Баллы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Удобство</c:v>
                </c:pt>
                <c:pt idx="1">
                  <c:v>Стабильность</c:v>
                </c:pt>
                <c:pt idx="2">
                  <c:v>Многофункциональность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6D-41CC-90A3-1EE3F72147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0822880"/>
        <c:axId val="460820912"/>
      </c:barChart>
      <c:catAx>
        <c:axId val="460822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0820912"/>
        <c:crosses val="autoZero"/>
        <c:auto val="1"/>
        <c:lblAlgn val="ctr"/>
        <c:lblOffset val="100"/>
        <c:noMultiLvlLbl val="0"/>
      </c:catAx>
      <c:valAx>
        <c:axId val="460820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0822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AD680E9-665A-41D3-9D5D-AEFD905EBBDD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69A6BDE-57FF-4A9B-9D33-2F4E9C09D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12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80E9-665A-41D3-9D5D-AEFD905EBBDD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6BDE-57FF-4A9B-9D33-2F4E9C09D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82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D680E9-665A-41D3-9D5D-AEFD905EBBDD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69A6BDE-57FF-4A9B-9D33-2F4E9C09D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131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D680E9-665A-41D3-9D5D-AEFD905EBBDD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69A6BDE-57FF-4A9B-9D33-2F4E9C09D86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5666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D680E9-665A-41D3-9D5D-AEFD905EBBDD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69A6BDE-57FF-4A9B-9D33-2F4E9C09D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383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80E9-665A-41D3-9D5D-AEFD905EBBDD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6BDE-57FF-4A9B-9D33-2F4E9C09D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858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80E9-665A-41D3-9D5D-AEFD905EBBDD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6BDE-57FF-4A9B-9D33-2F4E9C09D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972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80E9-665A-41D3-9D5D-AEFD905EBBDD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6BDE-57FF-4A9B-9D33-2F4E9C09D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869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D680E9-665A-41D3-9D5D-AEFD905EBBDD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69A6BDE-57FF-4A9B-9D33-2F4E9C09D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9880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80E9-665A-41D3-9D5D-AEFD905EBBDD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6BDE-57FF-4A9B-9D33-2F4E9C09D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5522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80E9-665A-41D3-9D5D-AEFD905EBBDD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6BDE-57FF-4A9B-9D33-2F4E9C09D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4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80E9-665A-41D3-9D5D-AEFD905EBBDD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6BDE-57FF-4A9B-9D33-2F4E9C09D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630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80E9-665A-41D3-9D5D-AEFD905EBBDD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6BDE-57FF-4A9B-9D33-2F4E9C09D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825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80E9-665A-41D3-9D5D-AEFD905EBBDD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6BDE-57FF-4A9B-9D33-2F4E9C09D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34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80E9-665A-41D3-9D5D-AEFD905EBBDD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6BDE-57FF-4A9B-9D33-2F4E9C09D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5590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80E9-665A-41D3-9D5D-AEFD905EBBDD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6BDE-57FF-4A9B-9D33-2F4E9C09D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5066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80E9-665A-41D3-9D5D-AEFD905EBBDD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6BDE-57FF-4A9B-9D33-2F4E9C09D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2403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80E9-665A-41D3-9D5D-AEFD905EBBDD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6BDE-57FF-4A9B-9D33-2F4E9C09D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2796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80E9-665A-41D3-9D5D-AEFD905EBBDD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6BDE-57FF-4A9B-9D33-2F4E9C09D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0829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80E9-665A-41D3-9D5D-AEFD905EBBDD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6BDE-57FF-4A9B-9D33-2F4E9C09D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7470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80E9-665A-41D3-9D5D-AEFD905EBBDD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6BDE-57FF-4A9B-9D33-2F4E9C09D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14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D680E9-665A-41D3-9D5D-AEFD905EBBDD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69A6BDE-57FF-4A9B-9D33-2F4E9C09D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74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80E9-665A-41D3-9D5D-AEFD905EBBDD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6BDE-57FF-4A9B-9D33-2F4E9C09D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22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80E9-665A-41D3-9D5D-AEFD905EBBDD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6BDE-57FF-4A9B-9D33-2F4E9C09D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19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80E9-665A-41D3-9D5D-AEFD905EBBDD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6BDE-57FF-4A9B-9D33-2F4E9C09D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79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80E9-665A-41D3-9D5D-AEFD905EBBDD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6BDE-57FF-4A9B-9D33-2F4E9C09D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79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80E9-665A-41D3-9D5D-AEFD905EBBDD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6BDE-57FF-4A9B-9D33-2F4E9C09D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55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80E9-665A-41D3-9D5D-AEFD905EBBDD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6BDE-57FF-4A9B-9D33-2F4E9C09D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11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680E9-665A-41D3-9D5D-AEFD905EBBDD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A6BDE-57FF-4A9B-9D33-2F4E9C09D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1729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680E9-665A-41D3-9D5D-AEFD905EBBDD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A6BDE-57FF-4A9B-9D33-2F4E9C09D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8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EE782D-76CB-49B0-1F6A-DC5E05730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2315" y="275208"/>
            <a:ext cx="6989685" cy="1170432"/>
          </a:xfrm>
        </p:spPr>
        <p:txBody>
          <a:bodyPr>
            <a:normAutofit/>
          </a:bodyPr>
          <a:lstStyle/>
          <a:p>
            <a:pPr algn="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просвещения РФ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ГБУ КО ПОО «Колледж информационных технологий и строительства»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8F4BBF-0168-5138-2E2E-DA48B23C5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2102" y="3026453"/>
            <a:ext cx="7699898" cy="1383714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Учебная практика по ПМ.04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 поддержка компьютерных систем»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Blender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CBCB51-BC8D-E95E-D3AF-19612806B120}"/>
              </a:ext>
            </a:extLst>
          </p:cNvPr>
          <p:cNvSpPr txBox="1"/>
          <p:nvPr/>
        </p:nvSpPr>
        <p:spPr>
          <a:xfrm>
            <a:off x="64366" y="5004243"/>
            <a:ext cx="4427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группы ИСп21-2к Соколов Р.А.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215556-7C16-FCE4-F9EC-3423AC5148DD}"/>
              </a:ext>
            </a:extLst>
          </p:cNvPr>
          <p:cNvSpPr txBox="1"/>
          <p:nvPr/>
        </p:nvSpPr>
        <p:spPr>
          <a:xfrm>
            <a:off x="5090603" y="6494197"/>
            <a:ext cx="201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Калининград 2023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6" y="275208"/>
            <a:ext cx="3527043" cy="192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51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FE8C7F-3A2B-15DA-7419-150EDF2A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8610600" cy="1293028"/>
          </a:xfrm>
        </p:spPr>
        <p:txBody>
          <a:bodyPr/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8C41D5-4466-B758-8C40-8204408DF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8610600" cy="40241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тестирования ввода/вывода не было обнаружено ошибок.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 время тестирования интерфейса не было обнаружено ошибок.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 время тестирования контента не было обнаружено ошибок.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8144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12F4B9-A9E8-6B24-8967-BB80F2FE7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43327"/>
            <a:ext cx="8610600" cy="1293028"/>
          </a:xfrm>
        </p:spPr>
        <p:txBody>
          <a:bodyPr/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Обнаружение вируса и устранение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5E5790-CC6A-77AC-94D5-6FAE70D3F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6944" y="5454316"/>
            <a:ext cx="3950368" cy="764369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360 </a:t>
            </a:r>
            <a:r>
              <a:rPr lang="en-US" dirty="0"/>
              <a:t>total security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7332F6-EA83-B17C-624E-5CCFFD53D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082" y="1936355"/>
            <a:ext cx="5428092" cy="351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94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2C41ED-0805-38C4-9154-A3CA6B45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8610600" cy="1293028"/>
          </a:xfrm>
        </p:spPr>
        <p:txBody>
          <a:bodyPr/>
          <a:lstStyle/>
          <a:p>
            <a:pPr algn="l"/>
            <a:r>
              <a:rPr lang="ru-RU" dirty="0"/>
              <a:t>Работа с реестром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5917CD-99AD-7E74-F9AA-F44531C89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3089" y="1516504"/>
            <a:ext cx="6340642" cy="56468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Auslogics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BoostSpeed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2158FF2-C72A-D7CB-446A-E67E90C90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1932343"/>
            <a:ext cx="5517611" cy="372166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25A6C5-1A17-2199-1C87-744924502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410" y="1932343"/>
            <a:ext cx="5517612" cy="37198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D54C17-D153-4446-E562-4A689ED3C702}"/>
              </a:ext>
            </a:extLst>
          </p:cNvPr>
          <p:cNvSpPr txBox="1"/>
          <p:nvPr/>
        </p:nvSpPr>
        <p:spPr>
          <a:xfrm>
            <a:off x="1190688" y="5700510"/>
            <a:ext cx="450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Реестр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C8110-D1DD-F86F-DBEF-8C55BC2158A1}"/>
              </a:ext>
            </a:extLst>
          </p:cNvPr>
          <p:cNvSpPr txBox="1"/>
          <p:nvPr/>
        </p:nvSpPr>
        <p:spPr>
          <a:xfrm>
            <a:off x="7284902" y="5700510"/>
            <a:ext cx="4022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Дефрагментация диска</a:t>
            </a:r>
          </a:p>
        </p:txBody>
      </p:sp>
    </p:spTree>
    <p:extLst>
      <p:ext uri="{BB962C8B-B14F-4D97-AF65-F5344CB8AC3E}">
        <p14:creationId xmlns:p14="http://schemas.microsoft.com/office/powerpoint/2010/main" val="3737636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F5EDA-3888-A8FE-A375-594F7E49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8610600" cy="1293028"/>
          </a:xfrm>
        </p:spPr>
        <p:txBody>
          <a:bodyPr/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54730A-2B52-B95F-C698-5F566CFBA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540000">
              <a:lnSpc>
                <a:spcPct val="100000"/>
              </a:lnSpc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данном отчет мы узнали достоинства и возможности данного ПО. Научились его настраивать, включать безопасный режим, пользоваться антивирусом, работать с реестром. Узнали про средства диагностики оборудования.</a:t>
            </a:r>
          </a:p>
        </p:txBody>
      </p:sp>
    </p:spTree>
    <p:extLst>
      <p:ext uri="{BB962C8B-B14F-4D97-AF65-F5344CB8AC3E}">
        <p14:creationId xmlns:p14="http://schemas.microsoft.com/office/powerpoint/2010/main" val="3432311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596DF2F-2709-7AD0-804C-3D2A0B8D8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395664"/>
            <a:ext cx="11297653" cy="3850104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учебной практики является закрепление, расширение и углубление полученных теоретических знаний, приобретение практических навыков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план внедрения ПО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Проверить совместимость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Внедрить и настроить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и оптимизировать выбранное ПО</a:t>
            </a:r>
          </a:p>
        </p:txBody>
      </p:sp>
    </p:spTree>
    <p:extLst>
      <p:ext uri="{BB962C8B-B14F-4D97-AF65-F5344CB8AC3E}">
        <p14:creationId xmlns:p14="http://schemas.microsoft.com/office/powerpoint/2010/main" val="227022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28B9A-608B-B014-E7FA-0038CEA5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76987"/>
            <a:ext cx="3244516" cy="1293028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Blender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4D7B20-641E-F25C-4DBC-52A00ABBA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0015"/>
            <a:ext cx="10820400" cy="17589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Blender –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профессиональное свободное и открытое ПО для создания трехмерной компьютерной графики, включающее в себя средства моделирования,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скульптинга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анимации, симуляции,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рендерига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постобработки и монтажа видео со звуком.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D96D372-16CF-44F8-2BDF-AABA07C7A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846138"/>
              </p:ext>
            </p:extLst>
          </p:nvPr>
        </p:nvGraphicFramePr>
        <p:xfrm>
          <a:off x="1314951" y="3753853"/>
          <a:ext cx="9562098" cy="2727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87366">
                  <a:extLst>
                    <a:ext uri="{9D8B030D-6E8A-4147-A177-3AD203B41FA5}">
                      <a16:colId xmlns:a16="http://schemas.microsoft.com/office/drawing/2014/main" val="3936354365"/>
                    </a:ext>
                  </a:extLst>
                </a:gridCol>
                <a:gridCol w="3187366">
                  <a:extLst>
                    <a:ext uri="{9D8B030D-6E8A-4147-A177-3AD203B41FA5}">
                      <a16:colId xmlns:a16="http://schemas.microsoft.com/office/drawing/2014/main" val="1183032311"/>
                    </a:ext>
                  </a:extLst>
                </a:gridCol>
                <a:gridCol w="3187366">
                  <a:extLst>
                    <a:ext uri="{9D8B030D-6E8A-4147-A177-3AD203B41FA5}">
                      <a16:colId xmlns:a16="http://schemas.microsoft.com/office/drawing/2014/main" val="3620560157"/>
                    </a:ext>
                  </a:extLst>
                </a:gridCol>
              </a:tblGrid>
              <a:tr h="54543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Минимальные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Рекомендуемые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413065"/>
                  </a:ext>
                </a:extLst>
              </a:tr>
              <a:tr h="545432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Процессор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 core i3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 core i9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19526"/>
                  </a:ext>
                </a:extLst>
              </a:tr>
              <a:tr h="545432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Объем</a:t>
                      </a:r>
                      <a:r>
                        <a:rPr lang="ru-RU" dirty="0"/>
                        <a:t> 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GB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GB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000230"/>
                  </a:ext>
                </a:extLst>
              </a:tr>
              <a:tr h="545432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Видеокарта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GB Ram, OpenGL 4.3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GB RAM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168637"/>
                  </a:ext>
                </a:extLst>
              </a:tr>
              <a:tr h="545432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Linux, MacOS, Windows, SteamOS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950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15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AFD525-B4A5-1846-B8E8-4752063C9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5410200" cy="1293028"/>
          </a:xfrm>
        </p:spPr>
        <p:txBody>
          <a:bodyPr>
            <a:normAutofit fontScale="90000"/>
          </a:bodyPr>
          <a:lstStyle/>
          <a:p>
            <a:pPr algn="l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внедрения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539D99-3C97-B6E9-1794-049B86CBC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32343"/>
            <a:ext cx="10820400" cy="2008472"/>
          </a:xfrm>
        </p:spPr>
        <p:txBody>
          <a:bodyPr>
            <a:no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Обследование аппаратного обеспечения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технического задания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ПО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85A7804-F076-45D6-7D96-1F49E8FDF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273253"/>
              </p:ext>
            </p:extLst>
          </p:nvPr>
        </p:nvGraphicFramePr>
        <p:xfrm>
          <a:off x="1922378" y="4203033"/>
          <a:ext cx="8347244" cy="20156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73622">
                  <a:extLst>
                    <a:ext uri="{9D8B030D-6E8A-4147-A177-3AD203B41FA5}">
                      <a16:colId xmlns:a16="http://schemas.microsoft.com/office/drawing/2014/main" val="1556387332"/>
                    </a:ext>
                  </a:extLst>
                </a:gridCol>
                <a:gridCol w="4173622">
                  <a:extLst>
                    <a:ext uri="{9D8B030D-6E8A-4147-A177-3AD203B41FA5}">
                      <a16:colId xmlns:a16="http://schemas.microsoft.com/office/drawing/2014/main" val="1499951446"/>
                    </a:ext>
                  </a:extLst>
                </a:gridCol>
              </a:tblGrid>
              <a:tr h="503913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комплектующих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Модель</a:t>
                      </a: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комплектующих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091708"/>
                  </a:ext>
                </a:extLst>
              </a:tr>
              <a:tr h="503913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Процессор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 core i3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241401"/>
                  </a:ext>
                </a:extLst>
              </a:tr>
              <a:tr h="503913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Оперативная память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GB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778430"/>
                  </a:ext>
                </a:extLst>
              </a:tr>
              <a:tr h="503913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Видеокарта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GeForce GTX 660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956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49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88CE6-F353-0D3B-5A09-E1254A11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7351295" cy="1293028"/>
          </a:xfrm>
        </p:spPr>
        <p:txBody>
          <a:bodyPr>
            <a:normAutofit/>
          </a:bodyPr>
          <a:lstStyle/>
          <a:p>
            <a:pPr algn="l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Blender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9EB9A3-5D1E-359A-9A18-4A7609DB5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116053" cy="4024125"/>
          </a:xfrm>
        </p:spPr>
        <p:txBody>
          <a:bodyPr/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Ищем ПО в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Steam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Нажимаем бесплатно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Выбираем путь установки и устанавливаем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Затем ждем завершение скачивания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ABD799-2216-4CB8-9D75-8EA52E7557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873" y="1932343"/>
            <a:ext cx="5039327" cy="253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44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ECD38-F9DC-3157-92A9-5F74C8AC5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8610600" cy="1293028"/>
          </a:xfrm>
        </p:spPr>
        <p:txBody>
          <a:bodyPr/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blender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7F03AE-2CCE-BAA7-AAE3-B580CEAA1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485021" cy="4024125"/>
          </a:xfrm>
        </p:spPr>
        <p:txBody>
          <a:bodyPr>
            <a:normAutofit/>
          </a:bodyPr>
          <a:lstStyle/>
          <a:p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Автосохранение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обязательно ставим 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2</a:t>
            </a:r>
          </a:p>
          <a:p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Автосохранение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предыдущих версий – желательно поставить на 32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9C4E44-34FF-B6E6-189D-2B21294E4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821" y="1721576"/>
            <a:ext cx="4335379" cy="358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45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1576BF-E9DD-9402-1A99-5B6F9F5B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диагностики оборудования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1FCA55-B54D-87E2-7E96-C03492072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242" y="2110022"/>
            <a:ext cx="3453063" cy="307878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3180ED-CB36-8387-9A42-A8E55F436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660" y="2021223"/>
            <a:ext cx="3199377" cy="31675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0B17BB-9B08-79EC-E80C-E64401C09C4B}"/>
              </a:ext>
            </a:extLst>
          </p:cNvPr>
          <p:cNvSpPr txBox="1"/>
          <p:nvPr/>
        </p:nvSpPr>
        <p:spPr>
          <a:xfrm>
            <a:off x="1616242" y="5534526"/>
            <a:ext cx="345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Диспетчер задач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FA98F3-956E-6EC9-8F02-D79A12301A57}"/>
              </a:ext>
            </a:extLst>
          </p:cNvPr>
          <p:cNvSpPr txBox="1"/>
          <p:nvPr/>
        </p:nvSpPr>
        <p:spPr>
          <a:xfrm>
            <a:off x="7924800" y="5534526"/>
            <a:ext cx="295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CPU-Z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853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A29F66-8120-E64A-35D9-92FF10FDD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8610600" cy="1293028"/>
          </a:xfrm>
        </p:spPr>
        <p:txBody>
          <a:bodyPr/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характеристик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F71D5FF-B592-D598-154B-09F676056C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6539857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4962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6BB3F0-22AA-5BEE-071A-757DF87CF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8610600" cy="1293028"/>
          </a:xfrm>
        </p:spPr>
        <p:txBody>
          <a:bodyPr/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blender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63AE16-6F19-CC3F-2853-852FE7CF3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923352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расположения кэша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7E48B7-730F-088D-5F70-5BCC2F1CD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17912"/>
            <a:ext cx="3724192" cy="310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44969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283</Words>
  <Application>Microsoft Office PowerPoint</Application>
  <PresentationFormat>Широкоэкранный</PresentationFormat>
  <Paragraphs>67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Times New Roman</vt:lpstr>
      <vt:lpstr>След самолета</vt:lpstr>
      <vt:lpstr>Тема Office</vt:lpstr>
      <vt:lpstr>Министерство просвещения РФ ГБУ КО ПОО «Колледж информационных технологий и строительства»</vt:lpstr>
      <vt:lpstr>Презентация PowerPoint</vt:lpstr>
      <vt:lpstr>Blender</vt:lpstr>
      <vt:lpstr>Этапы внедрения</vt:lpstr>
      <vt:lpstr>Установка Blender</vt:lpstr>
      <vt:lpstr>Настройка blender</vt:lpstr>
      <vt:lpstr>Средства диагностики оборудования</vt:lpstr>
      <vt:lpstr>Анализ характеристик</vt:lpstr>
      <vt:lpstr>Оптимизация blender</vt:lpstr>
      <vt:lpstr>тестирование</vt:lpstr>
      <vt:lpstr>Обнаружение вируса и устранение</vt:lpstr>
      <vt:lpstr>Работа с реестром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просвещения РФ ГБУ КО ПОО «Колледж информационных технологий и строительства»</dc:title>
  <dc:creator>Ranok</dc:creator>
  <cp:lastModifiedBy>student</cp:lastModifiedBy>
  <cp:revision>11</cp:revision>
  <dcterms:created xsi:type="dcterms:W3CDTF">2023-03-02T20:59:58Z</dcterms:created>
  <dcterms:modified xsi:type="dcterms:W3CDTF">2023-03-06T11:50:03Z</dcterms:modified>
</cp:coreProperties>
</file>