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9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7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1995-FFE1-4DCD-B405-46BA89C8AFD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1995-FFE1-4DCD-B405-46BA89C8AFD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1995-FFE1-4DCD-B405-46BA89C8AFD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A1A61995-FFE1-4DCD-B405-46BA89C8AFD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1995-FFE1-4DCD-B405-46BA89C8AFD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1995-FFE1-4DCD-B405-46BA89C8AFD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1995-FFE1-4DCD-B405-46BA89C8AFD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1995-FFE1-4DCD-B405-46BA89C8AFD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1995-FFE1-4DCD-B405-46BA89C8AFD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1995-FFE1-4DCD-B405-46BA89C8AFD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1995-FFE1-4DCD-B405-46BA89C8AFD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A1A61995-FFE1-4DCD-B405-46BA89C8AFD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9.gif"/><Relationship Id="rId1" Type="http://schemas.microsoft.com/office/2007/relationships/media" Target="../media/media9.gif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0.gif"/><Relationship Id="rId1" Type="http://schemas.microsoft.com/office/2007/relationships/media" Target="../media/media10.gif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1.gif"/><Relationship Id="rId1" Type="http://schemas.microsoft.com/office/2007/relationships/media" Target="../media/media11.gif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2.gif"/><Relationship Id="rId1" Type="http://schemas.microsoft.com/office/2007/relationships/media" Target="../media/media12.gif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3.gif"/><Relationship Id="rId1" Type="http://schemas.microsoft.com/office/2007/relationships/media" Target="../media/media13.gif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4.gif"/><Relationship Id="rId1" Type="http://schemas.microsoft.com/office/2007/relationships/media" Target="../media/media14.gif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5.gif"/><Relationship Id="rId1" Type="http://schemas.microsoft.com/office/2007/relationships/media" Target="../media/media15.gif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6.gif"/><Relationship Id="rId1" Type="http://schemas.microsoft.com/office/2007/relationships/media" Target="../media/media16.gif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7.gif"/><Relationship Id="rId1" Type="http://schemas.microsoft.com/office/2007/relationships/media" Target="../media/media17.gif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8.gif"/><Relationship Id="rId1" Type="http://schemas.microsoft.com/office/2007/relationships/media" Target="../media/media18.gif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9.gif"/><Relationship Id="rId1" Type="http://schemas.microsoft.com/office/2007/relationships/media" Target="../media/media19.gif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0.gif"/><Relationship Id="rId1" Type="http://schemas.microsoft.com/office/2007/relationships/media" Target="../media/media20.gif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gif"/><Relationship Id="rId1" Type="http://schemas.microsoft.com/office/2007/relationships/media" Target="../media/media2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gif"/><Relationship Id="rId1" Type="http://schemas.microsoft.com/office/2007/relationships/media" Target="../media/media3.gi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gif"/><Relationship Id="rId1" Type="http://schemas.microsoft.com/office/2007/relationships/media" Target="../media/media4.g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5.gif"/><Relationship Id="rId1" Type="http://schemas.microsoft.com/office/2007/relationships/media" Target="../media/media5.gif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6.gif"/><Relationship Id="rId1" Type="http://schemas.microsoft.com/office/2007/relationships/media" Target="../media/media6.gif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7.gif"/><Relationship Id="rId1" Type="http://schemas.microsoft.com/office/2007/relationships/media" Target="../media/media7.gif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8.gif"/><Relationship Id="rId1" Type="http://schemas.microsoft.com/office/2007/relationships/media" Target="../media/media8.gif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字符串和文本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python3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964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将</a:t>
            </a:r>
            <a:r>
              <a:rPr lang="en-US" altLang="zh-CN" b="1" dirty="0"/>
              <a:t>Unicode</a:t>
            </a:r>
            <a:r>
              <a:rPr lang="zh-CN" altLang="en-US" b="1" dirty="0"/>
              <a:t>文本标准化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你正在处理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Unicode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字符串，需要确保所有字符串在底层有相同的表示。</a:t>
            </a:r>
          </a:p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Unicode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中，某些字符能够用多个合法的编码表示。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2.9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9552" y="2827388"/>
            <a:ext cx="6894959" cy="40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在正则式中使用</a:t>
            </a:r>
            <a:r>
              <a:rPr lang="en-US" altLang="zh-CN" b="1" dirty="0"/>
              <a:t>Unicode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你正在使用正则表达式处理文本，但是关注的是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Unicode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字符处理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1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  <a:endParaRPr lang="en-US" altLang="zh-CN" sz="1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默认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情况下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模块已经对一些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Unicode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字符类有了基本的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支持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2.10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3568" y="2743200"/>
            <a:ext cx="7038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删除字符串中不需要的字符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你想去掉文本字符串开头，结尾或者中间不想要的字符，比如空白。</a:t>
            </a:r>
          </a:p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strip()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方法能用于删除开始或结尾的字符。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lstrip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rstrip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分别从左和从右执行删除操作。 默认情况下，这些方法会去除空白字符，但是你也可以指定其他字符。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2.11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27584" y="2822164"/>
            <a:ext cx="7038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审查清理文本字符串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一些无聊的幼稚黑客在你的网站页面表单中输入文本”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pýtĥöñ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，然后你想将这些字符清理掉。</a:t>
            </a:r>
          </a:p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文本清理问题会涉及到包括文本解析与数据处理等一系列问题。 在非常简单的情形下，你可能会选择使用字符串函数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比如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str.upper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str.lower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)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将文本转为标准格式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然后，有时候你可能还想在清理操作上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更进一步，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你可以使用经常会被忽视的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str.translate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2.12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79712" y="3429000"/>
            <a:ext cx="5454799" cy="31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字符串对齐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你想通过某种对齐方式来格式化字符串</a:t>
            </a:r>
          </a:p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对于基本的字符串对齐操作，可以使用字符串的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ljust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,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rjust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center()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2.13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99592" y="2743200"/>
            <a:ext cx="7038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合并拼接字符串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你想将几个小的字符串合并为一个大的字符串</a:t>
            </a:r>
          </a:p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如果你想要合并的字符串是在一个序列或者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iterable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中，那么最快的方式就是使用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join()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2.14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05025" y="2743200"/>
            <a:ext cx="7038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字符串中插入变量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你想创建一个内嵌变量的字符串，变量被它的值所表示的字符串替换掉。</a:t>
            </a:r>
          </a:p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并没有对在字符串中简单替换变量值提供直接的支持。 但是通过使用字符串的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format()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方法来解决这个问题。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2.15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05025" y="2996952"/>
            <a:ext cx="7038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以指定列宽格式化字符串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你有一些长字符串，想以指定的列宽将它们重新格式化。</a:t>
            </a:r>
          </a:p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textwrap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模块来格式化字符串的输出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2.16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03648" y="2743200"/>
            <a:ext cx="7038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在字符串中处理</a:t>
            </a:r>
            <a:r>
              <a:rPr lang="en-US" altLang="zh-CN" b="1" dirty="0"/>
              <a:t>html</a:t>
            </a:r>
            <a:r>
              <a:rPr lang="zh-CN" altLang="en-US" b="1" dirty="0"/>
              <a:t>和</a:t>
            </a:r>
            <a:r>
              <a:rPr lang="en-US" altLang="zh-CN" b="1" dirty="0"/>
              <a:t>xml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你想将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HTML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或者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XML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实体如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&amp;entity;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&amp;#code;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替换为对应的文本。 再者，你需要转换文本中特定的字符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比如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&lt;, &gt;,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&amp;)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如果你想替换文本字符串中的 ‘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&lt;’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或者 ‘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&gt;’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，使用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html.escape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函数可以很容易的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完成。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2.17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03648" y="3068960"/>
            <a:ext cx="7038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字符串令牌解析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你有一个字符串，想从左至右将其解析为一个令牌流。</a:t>
            </a:r>
          </a:p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</a:t>
            </a:r>
            <a:r>
              <a:rPr lang="zh-CN" altLang="en-US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方案</a:t>
            </a:r>
            <a:endParaRPr lang="en-US" altLang="zh-CN" sz="1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2.18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79712" y="2204864"/>
            <a:ext cx="7038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>
                <a:solidFill>
                  <a:srgbClr val="404040"/>
                </a:solidFill>
                <a:latin typeface="+mj-ea"/>
              </a:rPr>
              <a:t>使用多个界定符分割字符串</a:t>
            </a:r>
            <a:r>
              <a:rPr lang="zh-CN" altLang="en-US" b="1" dirty="0">
                <a:solidFill>
                  <a:srgbClr val="404040"/>
                </a:solidFill>
                <a:latin typeface="Roboto Slab"/>
              </a:rPr>
              <a:t/>
            </a:r>
            <a:br>
              <a:rPr lang="zh-CN" altLang="en-US" b="1" dirty="0">
                <a:solidFill>
                  <a:srgbClr val="404040"/>
                </a:solidFill>
                <a:latin typeface="Roboto Slab"/>
              </a:rPr>
            </a:b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问题：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你需要将一个字符串分割为多个字段，但是分隔符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还有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周围的空格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并不是固定的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解决方案：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string</a:t>
            </a:r>
            <a:r>
              <a:rPr lang="zh-CN" altLang="en-US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 对象的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split()</a:t>
            </a:r>
            <a:r>
              <a:rPr lang="zh-CN" altLang="en-US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 方法只适应于非常简单的字符串分割情形， 它并不允许有多个分隔符或者是分隔符周围不确定的空格。 当你需要更加灵活的切割字符串的时候，最好使用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re.split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r>
              <a:rPr lang="zh-CN" altLang="en-US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sz="1600" dirty="0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方法。</a:t>
            </a:r>
            <a:endParaRPr lang="en-US" altLang="zh-CN" sz="1600" dirty="0" smtClean="0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2.1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95736" y="3284984"/>
            <a:ext cx="5832648" cy="337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实现一个简单的递归下降分析器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7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7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你想根据一组语法规则解析文本并执行命令，或者构造一个代表输入的抽象语法树。 如果语法非常简单，你可以自己写这个解析器，而不是使用一些框架。</a:t>
            </a:r>
          </a:p>
          <a:p>
            <a:r>
              <a:rPr lang="zh-CN" altLang="en-US" sz="17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r>
              <a:rPr lang="zh-CN" altLang="en-US" sz="17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在这个问题中，我们集中讨论根据特殊语法去解析文本的问题。 为了这样做，你首先要以</a:t>
            </a:r>
            <a:r>
              <a:rPr lang="en-US" altLang="zh-CN" sz="1700" dirty="0">
                <a:latin typeface="华文楷体" panose="02010600040101010101" pitchFamily="2" charset="-122"/>
                <a:ea typeface="华文楷体" panose="02010600040101010101" pitchFamily="2" charset="-122"/>
              </a:rPr>
              <a:t>BNF</a:t>
            </a:r>
            <a:r>
              <a:rPr lang="zh-CN" altLang="en-US" sz="17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或者</a:t>
            </a:r>
            <a:r>
              <a:rPr lang="en-US" altLang="zh-CN" sz="1700" dirty="0">
                <a:latin typeface="华文楷体" panose="02010600040101010101" pitchFamily="2" charset="-122"/>
                <a:ea typeface="华文楷体" panose="02010600040101010101" pitchFamily="2" charset="-122"/>
              </a:rPr>
              <a:t>EBNF</a:t>
            </a:r>
            <a:r>
              <a:rPr lang="zh-CN" altLang="en-US" sz="17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形式指定一个标准语法。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2.19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71449" y="2564904"/>
            <a:ext cx="7038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字节字符串上的字符串操作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你想在字节字符串上执行普通的文本操作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比如移除，搜索和替换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字节字符串同样也支持大部分和文本字符串一样的内置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2.20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99592" y="2492896"/>
            <a:ext cx="7038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>
                <a:solidFill>
                  <a:srgbClr val="404040"/>
                </a:solidFill>
                <a:latin typeface="Roboto Slab"/>
              </a:rPr>
              <a:t>字符串开头或结尾匹配</a:t>
            </a:r>
            <a:br>
              <a:rPr lang="zh-CN" altLang="en-US" dirty="0">
                <a:solidFill>
                  <a:srgbClr val="404040"/>
                </a:solidFill>
                <a:latin typeface="Roboto Slab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b="1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你需要通过指定的文本模式去检查字符串的开头或者结尾，比如文件名后缀，</a:t>
            </a:r>
            <a:r>
              <a:rPr lang="en-US" altLang="zh-CN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URL Scheme</a:t>
            </a:r>
            <a:r>
              <a:rPr lang="zh-CN" altLang="en-US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等等。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检查字符串开头或结尾的一个简单方法是使用 </a:t>
            </a:r>
            <a:r>
              <a:rPr lang="en-US" altLang="zh-CN" sz="1600" dirty="0" err="1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str.startswith</a:t>
            </a:r>
            <a:r>
              <a:rPr lang="en-US" altLang="zh-CN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() </a:t>
            </a:r>
            <a:r>
              <a:rPr lang="zh-CN" altLang="en-US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或者是 </a:t>
            </a:r>
            <a:r>
              <a:rPr lang="en-US" altLang="zh-CN" sz="1600" dirty="0" err="1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str.endswith</a:t>
            </a:r>
            <a:r>
              <a:rPr lang="en-US" altLang="zh-CN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r>
              <a:rPr lang="zh-CN" altLang="en-US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2.2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78798" y="2996952"/>
            <a:ext cx="6006430" cy="34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Shell</a:t>
            </a:r>
            <a:r>
              <a:rPr lang="zh-CN" altLang="en-US" dirty="0"/>
              <a:t>通配符匹配字符串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你想使用 </a:t>
            </a:r>
            <a:r>
              <a:rPr lang="en-US" altLang="zh-CN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Unix Shell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中常用的通配符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比如 *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py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, Dat[0-9]*.csv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去匹配文本字符串</a:t>
            </a:r>
          </a:p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pPr marL="0" indent="0">
              <a:buNone/>
            </a:pP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fnmatch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模块提供了两个函数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fnmatch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fnmatchcase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，可以用来实现这样的匹配。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2.3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5576" y="2792142"/>
            <a:ext cx="6828284" cy="394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字符串匹配和搜索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你想匹配或者搜索特定模式的文本</a:t>
            </a:r>
          </a:p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如果你想匹配的是字面字符串，那么你通常只需要调用基本字符串方法就行， 比如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str.find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,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str.endswith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,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str.startswith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或者类似的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  <a:p>
            <a:pPr marL="0" indent="0">
              <a:buNone/>
            </a:pPr>
            <a:r>
              <a:rPr lang="zh-CN" altLang="en-US" sz="1600" dirty="0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对于</a:t>
            </a:r>
            <a:r>
              <a:rPr lang="zh-CN" altLang="en-US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复杂的匹配需要使用正则表达式和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</a:t>
            </a:r>
            <a:r>
              <a:rPr lang="zh-CN" altLang="en-US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 模块。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2.4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03848" y="3313512"/>
            <a:ext cx="4896544" cy="341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字符串搜索和替换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你想在字符串中搜索和匹配指定的文本模式</a:t>
            </a:r>
          </a:p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对于简单的字面模式，直接使用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str.replace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方法即可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对于复杂的模式，请使用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模块中的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sub()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函数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2.5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5615" y="2944979"/>
            <a:ext cx="6390903" cy="373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字符串忽略大小写的搜索替换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你需要以忽略大小写的方式搜索与替换文本字符串</a:t>
            </a:r>
          </a:p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为了在文本操作时忽略大小写，你需要在使用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模块的时候给这些操作提供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re.IGNORECASE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标志参数。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2.6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43608" y="2924944"/>
            <a:ext cx="6318895" cy="369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最短匹配模式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你正在试着用正则表达式匹配某个文本模式，但是它找到的是模式的最长可能匹配。 而你想修改它变成查找最短的可能匹配。</a:t>
            </a:r>
          </a:p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</a:t>
            </a:r>
            <a:r>
              <a:rPr lang="zh-CN" altLang="en-US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方案</a:t>
            </a:r>
            <a:endParaRPr lang="en-US" altLang="zh-CN" sz="1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这个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问题一般出现在需要匹配一对分隔符之间的文本的时候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比如引号包含的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字符串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2.7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71600" y="2954743"/>
            <a:ext cx="6039768" cy="353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多行匹配模式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你正在试着使用正则表达式去匹配一大块的文本，而你需要跨越多行去匹配。</a:t>
            </a:r>
          </a:p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这个问题很典型的出现在当你用点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(.)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去匹配任意字符的时候，忘记了点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(.)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不能匹配换行符的事实。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2.8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03648" y="2852936"/>
            <a:ext cx="5679728" cy="332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433</TotalTime>
  <Words>785</Words>
  <Application>Microsoft Office PowerPoint</Application>
  <PresentationFormat>全屏显示(4:3)</PresentationFormat>
  <Paragraphs>104</Paragraphs>
  <Slides>22</Slides>
  <Notes>0</Notes>
  <HiddenSlides>0</HiddenSlides>
  <MMClips>20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暗香扑面</vt:lpstr>
      <vt:lpstr>Python字符串和文本</vt:lpstr>
      <vt:lpstr>使用多个界定符分割字符串 </vt:lpstr>
      <vt:lpstr>字符串开头或结尾匹配 </vt:lpstr>
      <vt:lpstr>用Shell通配符匹配字符串 </vt:lpstr>
      <vt:lpstr>字符串匹配和搜索 </vt:lpstr>
      <vt:lpstr>字符串搜索和替换 </vt:lpstr>
      <vt:lpstr>字符串忽略大小写的搜索替换 </vt:lpstr>
      <vt:lpstr>最短匹配模式 </vt:lpstr>
      <vt:lpstr>多行匹配模式 </vt:lpstr>
      <vt:lpstr>将Unicode文本标准化 </vt:lpstr>
      <vt:lpstr>在正则式中使用Unicode </vt:lpstr>
      <vt:lpstr>删除字符串中不需要的字符 </vt:lpstr>
      <vt:lpstr>审查清理文本字符串 </vt:lpstr>
      <vt:lpstr>字符串对齐 </vt:lpstr>
      <vt:lpstr>合并拼接字符串 </vt:lpstr>
      <vt:lpstr>字符串中插入变量 </vt:lpstr>
      <vt:lpstr>以指定列宽格式化字符串 </vt:lpstr>
      <vt:lpstr>在字符串中处理html和xml </vt:lpstr>
      <vt:lpstr>字符串令牌解析 </vt:lpstr>
      <vt:lpstr>实现一个简单的递归下降分析器 </vt:lpstr>
      <vt:lpstr>字节字符串上的字符串操作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Carl.cai</dc:creator>
  <cp:lastModifiedBy>Carl.cai</cp:lastModifiedBy>
  <cp:revision>19</cp:revision>
  <dcterms:created xsi:type="dcterms:W3CDTF">2018-05-04T02:49:50Z</dcterms:created>
  <dcterms:modified xsi:type="dcterms:W3CDTF">2018-05-04T10:03:46Z</dcterms:modified>
</cp:coreProperties>
</file>