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1286A-D6F7-49DD-CEC2-A3B96D00A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1F2CB1-5925-CE83-0502-06AFCE141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82977-ED70-460A-0C82-8D6A8680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7DC6-14B2-44C7-8A24-38A2FA6B15C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FC233-F83B-35A4-6D96-C1EC0F63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AB107-A02D-4094-2533-9A048A1E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0CAA-20CA-4489-A325-E2C3A606E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21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E540C-54A0-8F33-C142-50D96B10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0B3854-EA8B-B30F-C4A5-92F7A03D6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05E84-2932-B865-7E25-00DF3E06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7DC6-14B2-44C7-8A24-38A2FA6B15C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E3F22-9391-482A-7C4E-242B602E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645C9-3921-8C53-A253-40283C8C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0CAA-20CA-4489-A325-E2C3A606E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4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3526E2-FB41-94EA-86AD-27808B7CA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372EBB-F93A-D771-8AFA-E0BBBBA4B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CDB5E-2BED-7258-4E4A-8187D4AE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7DC6-14B2-44C7-8A24-38A2FA6B15C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AACC3-D9BF-3E0F-ECAC-E6C3F109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EA265-4C73-148D-55E3-5EB01548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0CAA-20CA-4489-A325-E2C3A606E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2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6E5D1-BE73-ACDF-8BD7-720AD0E14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699B9-DDF9-5F08-6DA0-B59413C56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97C90-81BF-F684-3AA3-BBC2C847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7DC6-14B2-44C7-8A24-38A2FA6B15C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C6B89-3DB5-BF48-6CC4-060D6D90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52809-2B3B-BD99-326D-1DCA5B2F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0CAA-20CA-4489-A325-E2C3A606E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23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3052C-0BD1-0E9B-0A34-FB769AF2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2083E7-5DF3-20E9-BECB-2D5E41E2E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44ADE-D453-E77A-2C8F-40207392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7DC6-14B2-44C7-8A24-38A2FA6B15C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E2FB2-AA02-E03D-DF4F-90FE7614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B2929-E229-580D-ED44-E8A621E2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0CAA-20CA-4489-A325-E2C3A606E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78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B3F89-5468-3703-FA02-CB104581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C419E-2B39-65D8-D16C-DE20BBA93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0666D1-2FEE-20D8-8567-31ACE9061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83B05D-296F-E01B-56BF-735D4A86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7DC6-14B2-44C7-8A24-38A2FA6B15C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E5CFD0-58C8-5761-9E57-54B68B78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E9B6F9-9964-E9D8-0C33-BE5EEDB0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0CAA-20CA-4489-A325-E2C3A606E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A0CC6-5201-E5A9-5006-9F97702D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EC2552-DF45-E775-EB28-B76C662F9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D4B342-590B-D999-8296-5AC9D4DD9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09B21F-395F-9403-F214-6BBE1020A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719156-6145-DFBC-AFBE-E1466A2D5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637431-0FAE-6F48-C225-E183AC00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7DC6-14B2-44C7-8A24-38A2FA6B15C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AE872F-5E32-9272-D114-15D0C5A4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09B059-9870-12BC-9CCC-DC6CEDBE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0CAA-20CA-4489-A325-E2C3A606E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7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E63C1-4420-5897-05F7-FB667543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8AC5E4-AD32-032D-146D-B5EFC090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7DC6-14B2-44C7-8A24-38A2FA6B15C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7D284B-3CA2-AAC6-9967-DEF1B92D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9CD309-CC8E-BF59-A854-FB7C3050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0CAA-20CA-4489-A325-E2C3A606E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85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F28919-DFA5-E559-CDF3-AF0DF2A1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7DC6-14B2-44C7-8A24-38A2FA6B15C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58A2EB-DC0C-E431-875B-6417C438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46C3B6-01D2-541C-71D7-97F4D82C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0CAA-20CA-4489-A325-E2C3A606E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EE1F7-FD03-0D88-7475-8B26B779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E6CA4-F692-AE34-CAA6-08E55CEC8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996384-35D1-1DA8-EAFC-D8C6556EA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C66C4B-B554-E04F-1068-40A784CA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7DC6-14B2-44C7-8A24-38A2FA6B15C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1E8C29-18F3-AC08-1BEC-BDB6CCA2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1E62C-58A4-B2F6-541F-54FE114E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0CAA-20CA-4489-A325-E2C3A606E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25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C5D8D-9065-AEFC-FB6C-78294374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4D91AA-2F09-ABC0-6C89-A94BA9516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D3BB29-7E91-4223-028A-7E46A806B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CD5FA-8901-94F2-F342-236EF0A9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7DC6-14B2-44C7-8A24-38A2FA6B15C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629446-3838-09F8-8900-CE1E80FD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1750DC-2314-CF94-069E-6F7B8DF9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0CAA-20CA-4489-A325-E2C3A606E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29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41461B-F4A9-6DEE-E69F-39FDA33C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1CFB13-60F8-7CB6-4903-41F347BA2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C605B-1612-0E08-D42B-9E1B56133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C7DC6-14B2-44C7-8A24-38A2FA6B15C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C7D8E-9B68-778F-A15D-F668526D9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372EC1-ABA1-DC55-388F-93A8A8276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60CAA-20CA-4489-A325-E2C3A606E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40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291288-3151-913F-ED61-B5BEE0B94861}"/>
              </a:ext>
            </a:extLst>
          </p:cNvPr>
          <p:cNvSpPr txBox="1"/>
          <p:nvPr/>
        </p:nvSpPr>
        <p:spPr>
          <a:xfrm>
            <a:off x="1917576" y="2015231"/>
            <a:ext cx="81792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Figure8(b) --- The top view </a:t>
            </a:r>
            <a:b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Figure8(c)  --- The bottom view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Figure8(c)_flipped --- The bottom side on the actual board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Figure_Combined --- One unit cell</a:t>
            </a:r>
            <a:b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Figure8(a)  --- Four unit cells together  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70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CD7819D-B350-8D6B-5AF7-15322D17F969}"/>
              </a:ext>
            </a:extLst>
          </p:cNvPr>
          <p:cNvSpPr txBox="1"/>
          <p:nvPr/>
        </p:nvSpPr>
        <p:spPr>
          <a:xfrm>
            <a:off x="550416" y="532660"/>
            <a:ext cx="1084851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Inequalities:</a:t>
            </a:r>
          </a:p>
          <a:p>
            <a:pPr marL="457200" indent="-457200">
              <a:buAutoNum type="arabicPeriod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r0 &lt;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Size_SB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d1 &lt; 2*r1</a:t>
            </a:r>
          </a:p>
          <a:p>
            <a:pPr marL="457200" indent="-457200">
              <a:buAutoNum type="arabicPeriod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2*r0 + s2 + 5*w1 + 4*s1 + r1 &lt;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Size_SB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2*r0 + s2 + 5*w1 + 4*s1 + w0 + r1 &lt;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Size_SB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(It is to ensure that the connection node between unit cells have space)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l0 + 2*r0 + r1 &lt;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Size_SB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thick1 &lt;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Size_SB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/ 2 – r1</a:t>
            </a:r>
          </a:p>
          <a:p>
            <a:pPr marL="457200" indent="-457200">
              <a:buAutoNum type="arabicPeriod"/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Constraints:</a:t>
            </a:r>
          </a:p>
          <a:p>
            <a:pPr marL="457200" indent="-457200">
              <a:buAutoNum type="arabicPeriod"/>
            </a:pPr>
            <a:r>
              <a:rPr lang="en-US" altLang="zh-C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r0 ≤ </a:t>
            </a:r>
            <a:r>
              <a:rPr lang="en-US" altLang="zh-CN" sz="20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Size_SB</a:t>
            </a:r>
            <a:endParaRPr lang="en-US" altLang="zh-CN" sz="20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zh-C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d1 ≤ 2*r1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pt-BR" altLang="zh-C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r1 </a:t>
            </a:r>
            <a:r>
              <a:rPr lang="en-US" altLang="zh-C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≤</a:t>
            </a:r>
            <a:r>
              <a:rPr lang="pt-BR" altLang="zh-C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Size_SB – 2*r0 - s2 – 5*w1 - 4*s1</a:t>
            </a:r>
          </a:p>
          <a:p>
            <a:pPr marL="457200" indent="-457200">
              <a:buAutoNum type="arabicPeriod"/>
            </a:pPr>
            <a:r>
              <a:rPr lang="pl-PL" altLang="zh-C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w0 </a:t>
            </a:r>
            <a:r>
              <a:rPr lang="en-US" altLang="zh-C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≤</a:t>
            </a:r>
            <a:r>
              <a:rPr lang="pl-PL" altLang="zh-C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Size_SB – 2</a:t>
            </a:r>
            <a:r>
              <a:rPr lang="en-US" altLang="zh-C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pl-PL" altLang="zh-C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r0 - s2 – 5</a:t>
            </a:r>
            <a:r>
              <a:rPr lang="en-US" altLang="zh-C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pl-PL" altLang="zh-C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w1 - 4*s1 - r1</a:t>
            </a:r>
            <a:endParaRPr lang="pt-BR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pt-BR" altLang="zh-C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l0 </a:t>
            </a:r>
            <a:r>
              <a:rPr lang="en-US" altLang="zh-C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≤</a:t>
            </a:r>
            <a:r>
              <a:rPr lang="pt-BR" altLang="zh-C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Size_SB - 2*r0 - r1</a:t>
            </a:r>
          </a:p>
          <a:p>
            <a:pPr marL="457200" indent="-457200">
              <a:buAutoNum type="arabicPeriod"/>
            </a:pPr>
            <a:r>
              <a:rPr lang="en-US" altLang="zh-C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thick1 ≤ </a:t>
            </a:r>
            <a:r>
              <a:rPr lang="en-US" altLang="zh-CN" sz="20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Size_SB</a:t>
            </a:r>
            <a:r>
              <a:rPr lang="en-US" altLang="zh-C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/2 – r1</a:t>
            </a:r>
          </a:p>
          <a:p>
            <a:pPr marL="457200" indent="-457200">
              <a:buAutoNum type="arabicPeriod"/>
            </a:pPr>
            <a:r>
              <a:rPr lang="pt-BR" altLang="zh-C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w1 </a:t>
            </a:r>
            <a:r>
              <a:rPr lang="en-US" altLang="zh-C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≤</a:t>
            </a:r>
            <a:r>
              <a:rPr lang="pt-BR" altLang="zh-C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(Size_SB - 2*r0 - s2 - 4*s1 - r1) / 5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pt-BR" altLang="zh-C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s1 </a:t>
            </a:r>
            <a:r>
              <a:rPr lang="en-US" altLang="zh-C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≤</a:t>
            </a:r>
            <a:r>
              <a:rPr lang="pt-BR" altLang="zh-C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(Size_SB - 2*r0 - s2 - r1 - 5*w1) / 4 </a:t>
            </a:r>
          </a:p>
          <a:p>
            <a:pPr marL="457200" indent="-457200">
              <a:buAutoNum type="arabicPeriod"/>
            </a:pPr>
            <a:r>
              <a:rPr lang="pt-BR" altLang="zh-C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s2 </a:t>
            </a:r>
            <a:r>
              <a:rPr lang="en-US" altLang="zh-C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≤</a:t>
            </a:r>
            <a:r>
              <a:rPr lang="pt-BR" altLang="zh-C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Size_SB - 2*r0 - 5*w1 - 4*s1 - r1      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95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267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 Zhao</dc:creator>
  <cp:lastModifiedBy>Feng Zhao</cp:lastModifiedBy>
  <cp:revision>2</cp:revision>
  <dcterms:created xsi:type="dcterms:W3CDTF">2023-05-10T08:52:12Z</dcterms:created>
  <dcterms:modified xsi:type="dcterms:W3CDTF">2023-05-10T09:43:07Z</dcterms:modified>
</cp:coreProperties>
</file>