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DB9E7-816F-0F19-FD8F-8D7BEE46A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986C89-0EBA-2F25-DC79-5BDF47CF5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CCAB7-182B-3BE2-9AF4-2267EE2B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72CB-D145-4CDD-8F00-2CB10A6EF4F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D5673-5708-16E7-4F80-E048B86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B6E0E-0758-88BA-3440-3867F35D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CD22-9CC1-4667-A350-94AF4489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4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5863-970B-77A7-4A9C-DC29B65C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45954-0C54-28A5-A08C-6A743B7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D6285-9D4F-E387-FBE7-C67D5E93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72CB-D145-4CDD-8F00-2CB10A6EF4F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09D3B-F8EE-FD12-B89D-9757BBAB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12EC4-4AE2-2E4D-82DA-4D4A384F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CD22-9CC1-4667-A350-94AF4489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7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390D16-CD0F-4679-BE74-6872CB601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D018B-5BB8-1CE4-CA7B-16762D3AF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BC32A-8093-C624-0EE4-322C7FAB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72CB-D145-4CDD-8F00-2CB10A6EF4F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C487C-EDFC-870F-B765-8816C4B4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BADD7-141C-EFB9-2EDA-35BF266D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CD22-9CC1-4667-A350-94AF4489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6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47A09-0113-47C3-1BE7-CBF7949A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89DAC-4B36-AF6D-C3A9-C5BEE12E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64B01-4958-85A4-1272-ABF1FDDB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72CB-D145-4CDD-8F00-2CB10A6EF4F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58B7F-DE7B-EC71-4187-47C97881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D495C-CCB8-B198-6A32-91ACB3FA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CD22-9CC1-4667-A350-94AF4489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5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0B3C-D1F2-35C0-FEC4-B5B88334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075F4-D448-746B-BD60-C4542926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35F0E-2F0B-C815-ABA0-32006F1D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72CB-D145-4CDD-8F00-2CB10A6EF4F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85827-B830-8180-00B0-B55A86BE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DDE7-10CD-134C-C6C7-8E86F1E6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CD22-9CC1-4667-A350-94AF4489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0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53744-86E3-2BCC-1B8C-5AF2E773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5FF50-55C9-4100-13C4-6540BEB1D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CB525-781E-0759-B3D2-122B4AD1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30146-8015-EDA0-74AD-AD136D78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72CB-D145-4CDD-8F00-2CB10A6EF4F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65188-2ECF-2907-9A5B-A977A01F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960E1-BDDE-8439-F2F6-676AA3B7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CD22-9CC1-4667-A350-94AF4489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1CB13-1054-FDF5-D9F2-523E4729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16CC5-ACCD-91A6-4AE0-D48B5CEF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8FA2E7-B096-941C-996B-F2D5841B3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CA883C-1C53-EB9D-A61A-F5478D26C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086A9-8CF0-F2FB-9C03-0BE56E3A9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495B72-714A-035F-AA87-14091FF0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72CB-D145-4CDD-8F00-2CB10A6EF4F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F1BBD3-6A2F-C0AD-D9A7-95E2A358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8DBF5-8443-FABC-865A-1DA811FB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CD22-9CC1-4667-A350-94AF4489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32599-9D8A-D49A-2A5B-A1056359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5A2AA0-CC49-F8D5-F685-45D1BD9C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72CB-D145-4CDD-8F00-2CB10A6EF4F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6F72DE-D537-3308-55A5-9A52AE38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DC3FA7-C8D3-A0F0-C12A-3434E7F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CD22-9CC1-4667-A350-94AF4489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8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0B5E1C-F745-26C6-6AAF-4F702270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72CB-D145-4CDD-8F00-2CB10A6EF4F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889C9A-04B3-A91B-D156-F2A03DD9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DDA69-2EB9-D104-D781-34DADF3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CD22-9CC1-4667-A350-94AF4489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1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0578F-A8CC-646A-EF36-9627ABED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6CC2F-C323-41E1-DD14-1408F955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A1C43-B522-FB2A-3142-FDD6AA56A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11912-8004-45FF-74D3-868093A2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72CB-D145-4CDD-8F00-2CB10A6EF4F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645CC-7AB1-BF5F-33EA-3CF128E3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71C98-0D2F-3A33-446F-6FB2168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CD22-9CC1-4667-A350-94AF4489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1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97FCD-A208-1A8D-3FB9-6491E76C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88709-DE1A-7A1D-61B9-9CD52EBA2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02953F-C1E4-F170-5178-682A585D6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0F0F78-93DB-E46D-F492-714CD234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72CB-D145-4CDD-8F00-2CB10A6EF4F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5C972-7EDD-74C3-1E4E-2E762654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A6A54-F977-55D1-A1DE-12818ADF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CD22-9CC1-4667-A350-94AF4489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5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BC3A48-7853-55E1-74FC-8464E388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C4D8CC-48D8-A25D-3A81-3BC70F4C5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7D01C-0A03-C5AD-7D48-5D6D5AABB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72CB-D145-4CDD-8F00-2CB10A6EF4F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E303A-F298-E210-3090-711383EA8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0D64A-BCBB-D01D-4F8C-DF9F77EAE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CD22-9CC1-4667-A350-94AF44891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0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9DC0C6-2619-0142-EA44-33A56FE59C99}"/>
              </a:ext>
            </a:extLst>
          </p:cNvPr>
          <p:cNvSpPr txBox="1"/>
          <p:nvPr/>
        </p:nvSpPr>
        <p:spPr>
          <a:xfrm>
            <a:off x="1219200" y="655782"/>
            <a:ext cx="7832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Equations For Parameters in Model 1:    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1. Because distance between the center circle and the top cylinder must be large than 0, the equation is 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Size - 2*r0 – 2*r1 &gt; 0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2. Because the circle can’t exceed the size of unit cell, the equation is 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Size – 2*r0 </a:t>
            </a:r>
            <a:r>
              <a:rPr lang="zh-CN" altLang="en-US" dirty="0">
                <a:latin typeface="ZWAdobeF" pitchFamily="2" charset="0"/>
                <a:cs typeface="ZWAdobeF" pitchFamily="2" charset="0"/>
              </a:rPr>
              <a:t>≥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3. Because the cylinder can’t exceed the size of unit cell, the equation is 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Size – 2*r1 </a:t>
            </a:r>
            <a:r>
              <a:rPr lang="zh-CN" altLang="en-US" dirty="0">
                <a:latin typeface="ZWAdobeF" pitchFamily="2" charset="0"/>
                <a:cs typeface="ZWAdobeF" pitchFamily="2" charset="0"/>
              </a:rPr>
              <a:t>≥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4. Because the connection arm can’t exceed the size of unit cell, the equation is 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Size – w0 </a:t>
            </a:r>
            <a:r>
              <a:rPr lang="zh-CN" altLang="en-US" dirty="0">
                <a:latin typeface="ZWAdobeF" pitchFamily="2" charset="0"/>
                <a:cs typeface="ZWAdobeF" pitchFamily="2" charset="0"/>
              </a:rPr>
              <a:t>≥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5. There must be a height for the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unit cell 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h &gt; 0      </a:t>
            </a:r>
          </a:p>
        </p:txBody>
      </p:sp>
    </p:spTree>
    <p:extLst>
      <p:ext uri="{BB962C8B-B14F-4D97-AF65-F5344CB8AC3E}">
        <p14:creationId xmlns:p14="http://schemas.microsoft.com/office/powerpoint/2010/main" val="33234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ZWAdobeF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Zhao</dc:creator>
  <cp:lastModifiedBy>Feng Zhao</cp:lastModifiedBy>
  <cp:revision>5</cp:revision>
  <dcterms:created xsi:type="dcterms:W3CDTF">2023-04-16T17:47:41Z</dcterms:created>
  <dcterms:modified xsi:type="dcterms:W3CDTF">2023-04-16T21:24:54Z</dcterms:modified>
</cp:coreProperties>
</file>