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62" r:id="rId6"/>
    <p:sldId id="273" r:id="rId7"/>
    <p:sldId id="259" r:id="rId8"/>
    <p:sldId id="274" r:id="rId9"/>
    <p:sldId id="264" r:id="rId10"/>
    <p:sldId id="275" r:id="rId11"/>
    <p:sldId id="266" r:id="rId12"/>
    <p:sldId id="276" r:id="rId13"/>
    <p:sldId id="268" r:id="rId14"/>
    <p:sldId id="277" r:id="rId15"/>
    <p:sldId id="270" r:id="rId16"/>
    <p:sldId id="27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DA464-C18B-9656-67F7-8C7DF012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2C237C-2F36-F28A-FBA2-9E157B63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1378A-39B4-1A72-3454-BF22BA2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0CF13-74CA-C2F7-069F-B3130ECF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F60D-1D14-A46A-C295-0DE9EC07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A490-1843-4C2E-84EA-0A7E0284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B28C4-658C-0B2C-50FD-FD39EF4E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909EC-D954-0B61-44BB-08A826FD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3F640-6CD7-7214-4E10-202C883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921CA-99BC-BF3E-6DF4-A0C5E22B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B3BD71-4F43-58F2-78FB-AD76BEA5D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9149F-05BE-9EA8-7566-C92101CD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542-B227-335B-4F57-E4B9A8A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9C675-E878-E586-2D74-B77D30F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5897D-13FD-CBD0-488B-B987597B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D195-4C2E-4C91-05CD-9D9472B7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474B6-F479-7B19-39AB-EC06ED1A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3C9A6-43E5-B5D0-3AE8-E39B4C4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563B1-4765-FC9A-D19A-5594D2CD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6F9A1-502E-BF72-C36B-757EAF40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D4CF-7C0A-418D-FAE7-EF1444FE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1AD07-FC2C-2B88-5E2E-63A02019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BE3DE-1CC2-54FE-8B0C-B24339D1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4D6C-C86E-2621-67B9-47904B08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17644-AC58-8197-52E5-166D25B6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9843D-0579-0C8C-F8A2-F22443EA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015D4-9322-7171-1247-ECD1EBBA0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49696-3B53-E7F7-C765-06D395DA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B3C0A-9CC7-E67A-135D-C817537E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19BC0-4C69-00B4-1C5C-B8166B87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2F95F-51D2-4537-32C1-73311489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6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4863-4060-2A65-42CE-4B113DF4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6F7C0-99C3-8309-0590-81D9BCA2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58999-038E-1A1A-7AB1-E756671D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0067C-9AB4-C54E-2BF4-77B1040B5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E3DE79-6600-42FD-DE7A-E0A20EAD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36B9D5-8AE1-6A02-D645-2BAFA159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AA359-3D25-8BF6-A7B6-6D6AC72C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ACA19-1D19-8A87-10BF-00072C0A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E083-44C1-C479-4669-88CDD16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416C76-8824-B6D4-A0BA-83C35473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C6FC3-FB0A-3146-CF0C-DEF7CC4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77F90-D6E8-CCC0-B773-AABC70BF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1584F-8F5A-A9E2-B176-1EECD07D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C1C63-6359-6467-4B7F-48EA445B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36E17-0234-9AE2-3869-7917AEAA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4949-BB69-7FDC-0957-F58EF91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5B37F-7756-55C2-C225-E28F3ADB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64AE9-9474-85FF-F3DB-FC16D001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2DD55-860E-40C8-F96A-D008AA8E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3875B-A5E8-6ED1-86D5-458C0461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84A8A-71FF-B598-6216-534AD3B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EA67B-155F-EC07-6728-1DE91DEF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87832C-11B9-37C3-B5B2-D635E788C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DF662-6B7E-09ED-20DF-9644F3F4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563F0-25E2-27A1-B198-EC29C37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4BBAB-3B37-D8C7-842B-6362857E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2344F-371F-0C9B-B042-025505BD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F0A31-5002-4D1E-4F5D-18615C01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D7C7B-3144-96A7-C69F-1C48B198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357E4-3407-7678-BD26-42AA6581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D8E8-CC06-4921-BD82-B65AB35FEDC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5E4BB-239F-FE58-5C3D-42453048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83E81-76AF-C951-FC94-0925946E1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3DCD-AE0E-4128-977E-7944D0FE1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A77DB-3264-8797-BE8C-FE4A5DB45554}"/>
              </a:ext>
            </a:extLst>
          </p:cNvPr>
          <p:cNvSpPr txBox="1"/>
          <p:nvPr/>
        </p:nvSpPr>
        <p:spPr>
          <a:xfrm>
            <a:off x="1447059" y="559293"/>
            <a:ext cx="52378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iterations that SLSQP needs is much less than trust-constr. However, it has huge fluctuation and initial deviation, and because it needed few steps, so there was a big difference between each step, it was generally of low accuracy. However, the final result was close to trust-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contrained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was considered reasonable and credible. 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to use trust-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want a more precise final value, because while it requires more iteration, most of the time the answer is already fairly close to the final value by 3/4 of the cycle time, and the result is more reliable due to steady-state in the second half.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 (# of data points) increases, SLSQP’s deviation of the initial calculation of will be larger and larger, but it will also jump back to the final value in a shorter number of steps. 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value of n is small, random numbers and uniform numbers do not have a great impact on the results, but when the value of n increases to a certain value, uniform numbers will make the fluctuation of SLSQP more stable, and the initial value will not become particularly extreme, which is also applicable to trust-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other words, the overall trend of both are more stable      </a:t>
            </a:r>
          </a:p>
          <a:p>
            <a:pPr marL="342900" indent="-342900">
              <a:buAutoNum type="arabicPeriod"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3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70E5BE31-4E69-12D1-DE8F-E39087AE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1AD8FA3B-8A90-6508-44C9-859EF58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200A970E-5F6A-F620-5D45-39F14264B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4FE30B3C-F1C0-8B92-D876-681776DB9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4028751D-0FE9-6407-DC8D-F9970B5B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6A95378C-275A-8290-5AFF-259A002A4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DA60081A-C1A8-7A13-E51F-9F56EE53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A45599C3-20C8-D009-B33A-26C62CABF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1F36EA13-2E8F-F7DE-6125-FF0F84DB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7283FDE9-0665-3F4A-16E7-D7C2297E0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FEBD7D0-E99D-BBBB-56BA-17D738D2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BF23B8F6-569B-BE7E-2A0E-87FBBEC39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5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E6FB4313-1886-2D0D-8AAB-9AE87C0B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AD4AD959-0A2C-B664-105E-B4EA53B5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EEEC3495-8B8E-38BE-7EEC-F606FF7BB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30BE3F70-F497-7B45-5F65-AFD969D31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97547"/>
              </p:ext>
            </p:extLst>
          </p:nvPr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54029"/>
              </p:ext>
            </p:extLst>
          </p:nvPr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C171850D-283D-0EB6-F852-94BA2D6FE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A1EC988E-8881-67A9-7A65-AF4B6426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55489FCD-00CF-078A-9E67-65633796C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546F798F-C7D2-749B-D522-714C43433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44133"/>
              </p:ext>
            </p:extLst>
          </p:nvPr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36166"/>
              </p:ext>
            </p:extLst>
          </p:nvPr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F1DAE5A4-7E2C-E3D1-2008-438093D9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96" y="0"/>
            <a:ext cx="4399383" cy="3299537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56962391-A29F-07F5-CFE6-6A27DAD72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-39654"/>
            <a:ext cx="4624872" cy="3468654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84379539-3FAE-1F07-7F37-3087006C6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68" y="3299537"/>
            <a:ext cx="4744618" cy="3558463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EBCC90AC-33BE-03A8-7E02-A0E500B9F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389346"/>
            <a:ext cx="4624872" cy="34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6ADE5FE-3FFC-CA74-B8E5-F6A3B34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&#10;&#10;中度可信度描述已自动生成">
            <a:extLst>
              <a:ext uri="{FF2B5EF4-FFF2-40B4-BE49-F238E27FC236}">
                <a16:creationId xmlns:a16="http://schemas.microsoft.com/office/drawing/2014/main" id="{97BA0B59-B743-EED4-2670-65BA25AD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3F2B1BCF-AFD6-0C34-4118-3E4DECE13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20" y="3631096"/>
            <a:ext cx="3717925" cy="2760560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A07D3171-0AA7-1319-5528-0582F8739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8205C6-871E-9778-63DC-093A88ABE51D}"/>
              </a:ext>
            </a:extLst>
          </p:cNvPr>
          <p:cNvSpPr txBox="1"/>
          <p:nvPr/>
        </p:nvSpPr>
        <p:spPr>
          <a:xfrm>
            <a:off x="719091" y="363984"/>
            <a:ext cx="815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points generated by sigmoid function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3E0051-4E03-C589-4FE1-7630FD929654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2069072"/>
          <a:ext cx="91183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</a:t>
                      </a:r>
                      <a:r>
                        <a:rPr lang="en-US" altLang="zh-CN" dirty="0" err="1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54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68B5B6-8800-CE6B-CCBA-FA8CA74D5A0C}"/>
              </a:ext>
            </a:extLst>
          </p:cNvPr>
          <p:cNvSpPr txBox="1"/>
          <p:nvPr/>
        </p:nvSpPr>
        <p:spPr>
          <a:xfrm>
            <a:off x="719091" y="169974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Iterations till stable: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0564EE-3C43-947B-7C9B-C116887E51C7}"/>
              </a:ext>
            </a:extLst>
          </p:cNvPr>
          <p:cNvGraphicFramePr>
            <a:graphicFrameLocks noGrp="1"/>
          </p:cNvGraphicFramePr>
          <p:nvPr/>
        </p:nvGraphicFramePr>
        <p:xfrm>
          <a:off x="655961" y="4812180"/>
          <a:ext cx="9118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7864486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860256431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816277719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1403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Trust-</a:t>
                      </a:r>
                      <a:r>
                        <a:rPr lang="en-US" altLang="zh-CN" dirty="0" err="1"/>
                        <a:t>Constr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SLSQP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Cobyla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-0.000612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-00000611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60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4832C7-F016-2CD1-4D0C-0B60F475872B}"/>
              </a:ext>
            </a:extLst>
          </p:cNvPr>
          <p:cNvSpPr txBox="1"/>
          <p:nvPr/>
        </p:nvSpPr>
        <p:spPr>
          <a:xfrm>
            <a:off x="655961" y="431768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of coefficient: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2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4F8F04F3-D952-1E44-8D07-AD9A9A82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AB94BCF8-CC71-413F-78CE-66B878C0C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28A87346-A7B2-D1C7-87DF-CA1A0E8B0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88B0FF5F-0C46-C388-8BF9-359599DBB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756</Words>
  <Application>Microsoft Office PowerPoint</Application>
  <PresentationFormat>宽屏</PresentationFormat>
  <Paragraphs>308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Zhao</dc:creator>
  <cp:lastModifiedBy>Feng Zhao</cp:lastModifiedBy>
  <cp:revision>7</cp:revision>
  <dcterms:created xsi:type="dcterms:W3CDTF">2022-10-16T22:27:57Z</dcterms:created>
  <dcterms:modified xsi:type="dcterms:W3CDTF">2022-10-24T19:36:42Z</dcterms:modified>
</cp:coreProperties>
</file>