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64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51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1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7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14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4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2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1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85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0B0CB-CDD8-40AC-8C03-AC630EDAE3F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F9F3-8776-4691-A383-C6530340A4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dern Elegant Certificate Border Or Vector, Certificate, Border, Award PNG  and Vector with Transparent Background for Free Download">
            <a:extLst>
              <a:ext uri="{FF2B5EF4-FFF2-40B4-BE49-F238E27FC236}">
                <a16:creationId xmlns:a16="http://schemas.microsoft.com/office/drawing/2014/main" id="{1D7A85F3-2DAB-9F85-4D34-93DCED87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" y="-42732"/>
            <a:ext cx="9899992" cy="699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059F8E3-9B31-43B4-C576-E24804248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8416" y="3580002"/>
            <a:ext cx="6469167" cy="1217641"/>
          </a:xfrm>
        </p:spPr>
        <p:txBody>
          <a:bodyPr>
            <a:normAutofit/>
          </a:bodyPr>
          <a:lstStyle/>
          <a:p>
            <a:pPr algn="just"/>
            <a:r>
              <a:rPr lang="pt-BR" sz="1600" dirty="0"/>
              <a:t>Certificamos que FULLNAME, participou com êxito do evento EVENT realizado em DATE, contabilizando carga horária total </a:t>
            </a:r>
            <a:r>
              <a:rPr lang="pt-BR" sz="1600"/>
              <a:t>de TIME </a:t>
            </a:r>
            <a:r>
              <a:rPr lang="pt-BR" sz="1600" dirty="0"/>
              <a:t>horas.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A58C883-02E1-B308-81C2-4AC272BA200E}"/>
              </a:ext>
            </a:extLst>
          </p:cNvPr>
          <p:cNvSpPr txBox="1"/>
          <p:nvPr/>
        </p:nvSpPr>
        <p:spPr>
          <a:xfrm>
            <a:off x="3011805" y="1198452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spc="3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CERTIFICADO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0AEA10-0ED6-9AE9-EFDE-29B43C6F2860}"/>
              </a:ext>
            </a:extLst>
          </p:cNvPr>
          <p:cNvSpPr txBox="1"/>
          <p:nvPr/>
        </p:nvSpPr>
        <p:spPr>
          <a:xfrm>
            <a:off x="3465262" y="1675505"/>
            <a:ext cx="296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spc="300" dirty="0"/>
              <a:t>DE PARTICIPAÇÃO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C5F1246-170D-D545-42C0-42AD62F8320D}"/>
              </a:ext>
            </a:extLst>
          </p:cNvPr>
          <p:cNvCxnSpPr>
            <a:cxnSpLocks/>
          </p:cNvCxnSpPr>
          <p:nvPr/>
        </p:nvCxnSpPr>
        <p:spPr>
          <a:xfrm>
            <a:off x="1718417" y="3429000"/>
            <a:ext cx="64691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Assarte Associação Artesanal do Excepcional de Ponta Grossa PR">
            <a:extLst>
              <a:ext uri="{FF2B5EF4-FFF2-40B4-BE49-F238E27FC236}">
                <a16:creationId xmlns:a16="http://schemas.microsoft.com/office/drawing/2014/main" id="{3C7EFAD6-4C83-54E0-E7D7-589AAE4D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88" y="4573674"/>
            <a:ext cx="1151224" cy="1217641"/>
          </a:xfrm>
          <a:prstGeom prst="rect">
            <a:avLst/>
          </a:prstGeom>
          <a:noFill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759913-170C-B6E5-30FD-5982A6EBC7CD}"/>
              </a:ext>
            </a:extLst>
          </p:cNvPr>
          <p:cNvSpPr txBox="1"/>
          <p:nvPr/>
        </p:nvSpPr>
        <p:spPr>
          <a:xfrm>
            <a:off x="1718416" y="2870609"/>
            <a:ext cx="6469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FULLNAME</a:t>
            </a:r>
            <a:endParaRPr lang="pt-BR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45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26</Words>
  <Application>Microsoft Office PowerPoint</Application>
  <PresentationFormat>Papel A4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Microsoft New Tai Lue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Cerqueira</dc:creator>
  <cp:lastModifiedBy>Vinícius Cerqueira</cp:lastModifiedBy>
  <cp:revision>7</cp:revision>
  <dcterms:created xsi:type="dcterms:W3CDTF">2023-11-22T13:29:09Z</dcterms:created>
  <dcterms:modified xsi:type="dcterms:W3CDTF">2023-11-22T15:11:50Z</dcterms:modified>
</cp:coreProperties>
</file>