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2C283-756A-4B0A-ACAB-71EF3B884853}" v="31" dt="2019-03-11T12:15:29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0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95A2C283-756A-4B0A-ACAB-71EF3B884853}"/>
    <pc:docChg chg="undo custSel addSld delSld modSld">
      <pc:chgData name="Manuel Montrond" userId="3d746ec0db3500e1" providerId="LiveId" clId="{95A2C283-756A-4B0A-ACAB-71EF3B884853}" dt="2019-03-11T18:37:25.868" v="1434" actId="20577"/>
      <pc:docMkLst>
        <pc:docMk/>
      </pc:docMkLst>
      <pc:sldChg chg="modSp add">
        <pc:chgData name="Manuel Montrond" userId="3d746ec0db3500e1" providerId="LiveId" clId="{95A2C283-756A-4B0A-ACAB-71EF3B884853}" dt="2019-03-11T09:30:38.777" v="197" actId="27636"/>
        <pc:sldMkLst>
          <pc:docMk/>
          <pc:sldMk cId="98949434" sldId="256"/>
        </pc:sldMkLst>
        <pc:spChg chg="mod">
          <ac:chgData name="Manuel Montrond" userId="3d746ec0db3500e1" providerId="LiveId" clId="{95A2C283-756A-4B0A-ACAB-71EF3B884853}" dt="2019-03-11T09:30:38.777" v="197" actId="27636"/>
          <ac:spMkLst>
            <pc:docMk/>
            <pc:sldMk cId="98949434" sldId="256"/>
            <ac:spMk id="2" creationId="{33E1779B-D494-4D7A-885B-82B72EC953A9}"/>
          </ac:spMkLst>
        </pc:spChg>
      </pc:sldChg>
      <pc:sldChg chg="addSp modSp add">
        <pc:chgData name="Manuel Montrond" userId="3d746ec0db3500e1" providerId="LiveId" clId="{95A2C283-756A-4B0A-ACAB-71EF3B884853}" dt="2019-03-11T09:29:25.460" v="195" actId="20577"/>
        <pc:sldMkLst>
          <pc:docMk/>
          <pc:sldMk cId="2828459721" sldId="257"/>
        </pc:sldMkLst>
        <pc:spChg chg="mod">
          <ac:chgData name="Manuel Montrond" userId="3d746ec0db3500e1" providerId="LiveId" clId="{95A2C283-756A-4B0A-ACAB-71EF3B884853}" dt="2019-03-11T09:18:45.137" v="13" actId="20577"/>
          <ac:spMkLst>
            <pc:docMk/>
            <pc:sldMk cId="2828459721" sldId="257"/>
            <ac:spMk id="2" creationId="{968D21B1-6E54-468E-8D76-EC39A0E26124}"/>
          </ac:spMkLst>
        </pc:spChg>
        <pc:spChg chg="mod">
          <ac:chgData name="Manuel Montrond" userId="3d746ec0db3500e1" providerId="LiveId" clId="{95A2C283-756A-4B0A-ACAB-71EF3B884853}" dt="2019-03-11T09:29:25.460" v="195" actId="20577"/>
          <ac:spMkLst>
            <pc:docMk/>
            <pc:sldMk cId="2828459721" sldId="257"/>
            <ac:spMk id="3" creationId="{2D2E61E3-8952-4EA9-8CB2-FC02C8B86809}"/>
          </ac:spMkLst>
        </pc:spChg>
        <pc:spChg chg="add mod">
          <ac:chgData name="Manuel Montrond" userId="3d746ec0db3500e1" providerId="LiveId" clId="{95A2C283-756A-4B0A-ACAB-71EF3B884853}" dt="2019-03-11T09:27:42.889" v="154" actId="14100"/>
          <ac:spMkLst>
            <pc:docMk/>
            <pc:sldMk cId="2828459721" sldId="257"/>
            <ac:spMk id="4" creationId="{925784FC-CB7F-41BD-9A86-49E4DBE6D28B}"/>
          </ac:spMkLst>
        </pc:spChg>
      </pc:sldChg>
      <pc:sldChg chg="addSp delSp modSp add">
        <pc:chgData name="Manuel Montrond" userId="3d746ec0db3500e1" providerId="LiveId" clId="{95A2C283-756A-4B0A-ACAB-71EF3B884853}" dt="2019-03-11T09:27:19.353" v="151" actId="1076"/>
        <pc:sldMkLst>
          <pc:docMk/>
          <pc:sldMk cId="3861633057" sldId="258"/>
        </pc:sldMkLst>
        <pc:spChg chg="mod">
          <ac:chgData name="Manuel Montrond" userId="3d746ec0db3500e1" providerId="LiveId" clId="{95A2C283-756A-4B0A-ACAB-71EF3B884853}" dt="2019-03-11T09:25:26.545" v="111" actId="20577"/>
          <ac:spMkLst>
            <pc:docMk/>
            <pc:sldMk cId="3861633057" sldId="258"/>
            <ac:spMk id="2" creationId="{F5253C08-D29A-47EE-93E9-15A9F7F8665A}"/>
          </ac:spMkLst>
        </pc:spChg>
        <pc:spChg chg="del">
          <ac:chgData name="Manuel Montrond" userId="3d746ec0db3500e1" providerId="LiveId" clId="{95A2C283-756A-4B0A-ACAB-71EF3B884853}" dt="2019-03-11T09:24:47.335" v="83"/>
          <ac:spMkLst>
            <pc:docMk/>
            <pc:sldMk cId="3861633057" sldId="258"/>
            <ac:spMk id="3" creationId="{5B677293-7B37-43B9-9719-78A79DE427B9}"/>
          </ac:spMkLst>
        </pc:spChg>
        <pc:spChg chg="add mod">
          <ac:chgData name="Manuel Montrond" userId="3d746ec0db3500e1" providerId="LiveId" clId="{95A2C283-756A-4B0A-ACAB-71EF3B884853}" dt="2019-03-11T09:27:17.616" v="150" actId="1076"/>
          <ac:spMkLst>
            <pc:docMk/>
            <pc:sldMk cId="3861633057" sldId="258"/>
            <ac:spMk id="5" creationId="{EFE1FAA2-4538-4548-A104-893A76A5B80E}"/>
          </ac:spMkLst>
        </pc:spChg>
        <pc:picChg chg="add mod">
          <ac:chgData name="Manuel Montrond" userId="3d746ec0db3500e1" providerId="LiveId" clId="{95A2C283-756A-4B0A-ACAB-71EF3B884853}" dt="2019-03-11T09:27:19.353" v="151" actId="1076"/>
          <ac:picMkLst>
            <pc:docMk/>
            <pc:sldMk cId="3861633057" sldId="258"/>
            <ac:picMk id="4" creationId="{E8BDC071-7838-4192-AB0F-F1253EA42259}"/>
          </ac:picMkLst>
        </pc:picChg>
      </pc:sldChg>
      <pc:sldChg chg="addSp delSp modSp add">
        <pc:chgData name="Manuel Montrond" userId="3d746ec0db3500e1" providerId="LiveId" clId="{95A2C283-756A-4B0A-ACAB-71EF3B884853}" dt="2019-03-11T09:27:50.191" v="157" actId="1076"/>
        <pc:sldMkLst>
          <pc:docMk/>
          <pc:sldMk cId="2057889310" sldId="259"/>
        </pc:sldMkLst>
        <pc:spChg chg="mod">
          <ac:chgData name="Manuel Montrond" userId="3d746ec0db3500e1" providerId="LiveId" clId="{95A2C283-756A-4B0A-ACAB-71EF3B884853}" dt="2019-03-11T09:26:38.779" v="146" actId="313"/>
          <ac:spMkLst>
            <pc:docMk/>
            <pc:sldMk cId="2057889310" sldId="259"/>
            <ac:spMk id="2" creationId="{2253EC1D-3A59-485F-92A7-39C3A6E7EF0C}"/>
          </ac:spMkLst>
        </pc:spChg>
        <pc:spChg chg="del">
          <ac:chgData name="Manuel Montrond" userId="3d746ec0db3500e1" providerId="LiveId" clId="{95A2C283-756A-4B0A-ACAB-71EF3B884853}" dt="2019-03-11T09:26:11.495" v="113"/>
          <ac:spMkLst>
            <pc:docMk/>
            <pc:sldMk cId="2057889310" sldId="259"/>
            <ac:spMk id="3" creationId="{450CC976-0CD9-4939-910B-401E8C6723EB}"/>
          </ac:spMkLst>
        </pc:spChg>
        <pc:spChg chg="add mod">
          <ac:chgData name="Manuel Montrond" userId="3d746ec0db3500e1" providerId="LiveId" clId="{95A2C283-756A-4B0A-ACAB-71EF3B884853}" dt="2019-03-11T09:27:50.191" v="157" actId="1076"/>
          <ac:spMkLst>
            <pc:docMk/>
            <pc:sldMk cId="2057889310" sldId="259"/>
            <ac:spMk id="5" creationId="{6FDAB7EA-4226-45F2-AD77-8BAD074A0E2C}"/>
          </ac:spMkLst>
        </pc:spChg>
        <pc:picChg chg="add mod">
          <ac:chgData name="Manuel Montrond" userId="3d746ec0db3500e1" providerId="LiveId" clId="{95A2C283-756A-4B0A-ACAB-71EF3B884853}" dt="2019-03-11T09:26:44.008" v="147" actId="14100"/>
          <ac:picMkLst>
            <pc:docMk/>
            <pc:sldMk cId="2057889310" sldId="259"/>
            <ac:picMk id="4" creationId="{8B776FAC-7471-461A-BB59-94736A0E4173}"/>
          </ac:picMkLst>
        </pc:picChg>
      </pc:sldChg>
      <pc:sldChg chg="addSp delSp modSp add">
        <pc:chgData name="Manuel Montrond" userId="3d746ec0db3500e1" providerId="LiveId" clId="{95A2C283-756A-4B0A-ACAB-71EF3B884853}" dt="2019-03-11T12:10:51.301" v="1365" actId="1076"/>
        <pc:sldMkLst>
          <pc:docMk/>
          <pc:sldMk cId="1918106778" sldId="260"/>
        </pc:sldMkLst>
        <pc:spChg chg="mod">
          <ac:chgData name="Manuel Montrond" userId="3d746ec0db3500e1" providerId="LiveId" clId="{95A2C283-756A-4B0A-ACAB-71EF3B884853}" dt="2019-03-11T12:10:29.961" v="1364" actId="313"/>
          <ac:spMkLst>
            <pc:docMk/>
            <pc:sldMk cId="1918106778" sldId="260"/>
            <ac:spMk id="2" creationId="{5CE89FDD-1B62-4A19-8602-EF1AE3BBEF01}"/>
          </ac:spMkLst>
        </pc:spChg>
        <pc:spChg chg="del mod">
          <ac:chgData name="Manuel Montrond" userId="3d746ec0db3500e1" providerId="LiveId" clId="{95A2C283-756A-4B0A-ACAB-71EF3B884853}" dt="2019-03-11T12:02:26.050" v="1319"/>
          <ac:spMkLst>
            <pc:docMk/>
            <pc:sldMk cId="1918106778" sldId="260"/>
            <ac:spMk id="3" creationId="{D29AAAF0-8C73-4CC4-BB49-728EA00116E8}"/>
          </ac:spMkLst>
        </pc:spChg>
        <pc:picChg chg="add del mod">
          <ac:chgData name="Manuel Montrond" userId="3d746ec0db3500e1" providerId="LiveId" clId="{95A2C283-756A-4B0A-ACAB-71EF3B884853}" dt="2019-03-11T12:01:45.014" v="1317" actId="478"/>
          <ac:picMkLst>
            <pc:docMk/>
            <pc:sldMk cId="1918106778" sldId="260"/>
            <ac:picMk id="4" creationId="{224EC89E-BA1C-4C93-8097-56DDE69084AD}"/>
          </ac:picMkLst>
        </pc:picChg>
        <pc:picChg chg="add mod">
          <ac:chgData name="Manuel Montrond" userId="3d746ec0db3500e1" providerId="LiveId" clId="{95A2C283-756A-4B0A-ACAB-71EF3B884853}" dt="2019-03-11T12:10:51.301" v="1365" actId="1076"/>
          <ac:picMkLst>
            <pc:docMk/>
            <pc:sldMk cId="1918106778" sldId="260"/>
            <ac:picMk id="5" creationId="{7AB3933E-8D52-4EC0-892C-D94291564623}"/>
          </ac:picMkLst>
        </pc:picChg>
        <pc:picChg chg="add del mod">
          <ac:chgData name="Manuel Montrond" userId="3d746ec0db3500e1" providerId="LiveId" clId="{95A2C283-756A-4B0A-ACAB-71EF3B884853}" dt="2019-03-11T12:09:19.211" v="1335"/>
          <ac:picMkLst>
            <pc:docMk/>
            <pc:sldMk cId="1918106778" sldId="260"/>
            <ac:picMk id="6" creationId="{A13A67E1-89F9-4693-981F-C9122D178290}"/>
          </ac:picMkLst>
        </pc:picChg>
      </pc:sldChg>
      <pc:sldChg chg="modSp add">
        <pc:chgData name="Manuel Montrond" userId="3d746ec0db3500e1" providerId="LiveId" clId="{95A2C283-756A-4B0A-ACAB-71EF3B884853}" dt="2019-03-11T18:37:25.868" v="1434" actId="20577"/>
        <pc:sldMkLst>
          <pc:docMk/>
          <pc:sldMk cId="3210923223" sldId="261"/>
        </pc:sldMkLst>
        <pc:spChg chg="mod">
          <ac:chgData name="Manuel Montrond" userId="3d746ec0db3500e1" providerId="LiveId" clId="{95A2C283-756A-4B0A-ACAB-71EF3B884853}" dt="2019-03-11T11:42:10.491" v="676" actId="20577"/>
          <ac:spMkLst>
            <pc:docMk/>
            <pc:sldMk cId="3210923223" sldId="261"/>
            <ac:spMk id="2" creationId="{1A9526DA-85EB-41C8-ABF2-F4015A89A7ED}"/>
          </ac:spMkLst>
        </pc:spChg>
        <pc:spChg chg="mod">
          <ac:chgData name="Manuel Montrond" userId="3d746ec0db3500e1" providerId="LiveId" clId="{95A2C283-756A-4B0A-ACAB-71EF3B884853}" dt="2019-03-11T18:37:25.868" v="1434" actId="20577"/>
          <ac:spMkLst>
            <pc:docMk/>
            <pc:sldMk cId="3210923223" sldId="261"/>
            <ac:spMk id="3" creationId="{964CBC35-21C3-48F9-82E3-A79378C2A3B7}"/>
          </ac:spMkLst>
        </pc:spChg>
      </pc:sldChg>
      <pc:sldChg chg="addSp delSp modSp add del">
        <pc:chgData name="Manuel Montrond" userId="3d746ec0db3500e1" providerId="LiveId" clId="{95A2C283-756A-4B0A-ACAB-71EF3B884853}" dt="2019-03-11T12:13:55.063" v="1368" actId="2696"/>
        <pc:sldMkLst>
          <pc:docMk/>
          <pc:sldMk cId="3314407597" sldId="262"/>
        </pc:sldMkLst>
        <pc:spChg chg="del">
          <ac:chgData name="Manuel Montrond" userId="3d746ec0db3500e1" providerId="LiveId" clId="{95A2C283-756A-4B0A-ACAB-71EF3B884853}" dt="2019-03-11T12:06:13.158" v="1321"/>
          <ac:spMkLst>
            <pc:docMk/>
            <pc:sldMk cId="3314407597" sldId="262"/>
            <ac:spMk id="3" creationId="{D2D41CBE-35E5-4C4B-ABC6-4F63E1B5BE1E}"/>
          </ac:spMkLst>
        </pc:spChg>
        <pc:picChg chg="add mod">
          <ac:chgData name="Manuel Montrond" userId="3d746ec0db3500e1" providerId="LiveId" clId="{95A2C283-756A-4B0A-ACAB-71EF3B884853}" dt="2019-03-11T12:06:24.932" v="1325" actId="14100"/>
          <ac:picMkLst>
            <pc:docMk/>
            <pc:sldMk cId="3314407597" sldId="262"/>
            <ac:picMk id="4" creationId="{1144589A-B592-4B9C-AAD6-CFD2121C0934}"/>
          </ac:picMkLst>
        </pc:picChg>
      </pc:sldChg>
      <pc:sldChg chg="addSp delSp modSp add">
        <pc:chgData name="Manuel Montrond" userId="3d746ec0db3500e1" providerId="LiveId" clId="{95A2C283-756A-4B0A-ACAB-71EF3B884853}" dt="2019-03-11T12:15:04.314" v="1369" actId="1076"/>
        <pc:sldMkLst>
          <pc:docMk/>
          <pc:sldMk cId="132789837" sldId="263"/>
        </pc:sldMkLst>
        <pc:spChg chg="del">
          <ac:chgData name="Manuel Montrond" userId="3d746ec0db3500e1" providerId="LiveId" clId="{95A2C283-756A-4B0A-ACAB-71EF3B884853}" dt="2019-03-11T12:06:59.704" v="1327"/>
          <ac:spMkLst>
            <pc:docMk/>
            <pc:sldMk cId="132789837" sldId="263"/>
            <ac:spMk id="3" creationId="{80635C53-0E2B-4FDF-A167-DF09D8507B9D}"/>
          </ac:spMkLst>
        </pc:spChg>
        <pc:picChg chg="add mod">
          <ac:chgData name="Manuel Montrond" userId="3d746ec0db3500e1" providerId="LiveId" clId="{95A2C283-756A-4B0A-ACAB-71EF3B884853}" dt="2019-03-11T12:13:18.675" v="1367" actId="14100"/>
          <ac:picMkLst>
            <pc:docMk/>
            <pc:sldMk cId="132789837" sldId="263"/>
            <ac:picMk id="4" creationId="{7112F9E1-5152-426A-A8B2-8271BDB2E1A2}"/>
          </ac:picMkLst>
        </pc:picChg>
        <pc:picChg chg="add mod">
          <ac:chgData name="Manuel Montrond" userId="3d746ec0db3500e1" providerId="LiveId" clId="{95A2C283-756A-4B0A-ACAB-71EF3B884853}" dt="2019-03-11T12:15:04.314" v="1369" actId="1076"/>
          <ac:picMkLst>
            <pc:docMk/>
            <pc:sldMk cId="132789837" sldId="263"/>
            <ac:picMk id="5" creationId="{3A226534-E138-4DEA-BA89-840FE8A3631C}"/>
          </ac:picMkLst>
        </pc:picChg>
      </pc:sldChg>
      <pc:sldChg chg="modSp add">
        <pc:chgData name="Manuel Montrond" userId="3d746ec0db3500e1" providerId="LiveId" clId="{95A2C283-756A-4B0A-ACAB-71EF3B884853}" dt="2019-03-11T12:15:50.442" v="1430" actId="20577"/>
        <pc:sldMkLst>
          <pc:docMk/>
          <pc:sldMk cId="2622667632" sldId="264"/>
        </pc:sldMkLst>
        <pc:spChg chg="mod">
          <ac:chgData name="Manuel Montrond" userId="3d746ec0db3500e1" providerId="LiveId" clId="{95A2C283-756A-4B0A-ACAB-71EF3B884853}" dt="2019-03-11T12:15:40.621" v="1408" actId="20577"/>
          <ac:spMkLst>
            <pc:docMk/>
            <pc:sldMk cId="2622667632" sldId="264"/>
            <ac:spMk id="2" creationId="{46AB0717-F693-46AF-A953-71A26BBD25D0}"/>
          </ac:spMkLst>
        </pc:spChg>
        <pc:spChg chg="mod">
          <ac:chgData name="Manuel Montrond" userId="3d746ec0db3500e1" providerId="LiveId" clId="{95A2C283-756A-4B0A-ACAB-71EF3B884853}" dt="2019-03-11T12:15:50.442" v="1430" actId="20577"/>
          <ac:spMkLst>
            <pc:docMk/>
            <pc:sldMk cId="2622667632" sldId="264"/>
            <ac:spMk id="3" creationId="{8A53F638-B1E6-464C-ACCA-6DAD0B6D87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C91A-F6E1-46CD-A809-E66F3406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6EF7-3A39-47C8-9C51-9073B8E08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A09D-1FBB-45D8-A715-534EB8AE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6B8E5-9169-4458-A5B4-7ABFDAEA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B78A-C12D-4D32-8992-7ED201F7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4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FC0B-D13F-42B7-9D3B-BDC078C3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BCE6F-7589-4E60-A1AB-6642AB32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2E61-DAC4-482F-9763-EC92414B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F789-16BA-42CC-B280-90E2D31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5010-E7DC-4838-B454-E5C6FC0E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084B9-15A3-495A-841D-EF376EE55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6FA0-2B4F-4BD0-8859-C898CCC60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3986-42A3-4656-98B6-C1246C04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09E2-0571-4C6F-9F1F-7C4CBB5B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B79D-447F-4FAC-982A-3748C07F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ED81-1F15-4B47-9CDA-86506F6D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BE12-064F-43D5-814B-0B68E634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27B9-37B8-485F-A987-86BDA42B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3932-BA6F-470F-825F-E44D0775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CD99-7406-445A-8BC4-B1747970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5025-A05A-435F-9793-475883CC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AAB43-5E15-4016-A951-F628BA84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7A13-ABCB-4E5B-B562-42979682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F8D2-8567-4A77-8109-E8E09115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DF38-25AD-4267-BAB1-7B5EFBD4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862B-DD33-492E-B8C4-EF9AD03B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B94A-8F34-42E8-A61C-5C2D4B5CE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A7E3A-3FF2-4300-8FBE-077CEFBA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3261C-0488-4C47-B6C3-AE2C7F3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AD81B-157C-4A37-B25C-4E921999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440F-580A-494A-B1DD-4229E11C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6F07-B816-45AC-84FA-F8EC90EE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B1F2A-2B96-499F-B19B-0A5BB698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9EF1-40A1-4555-8402-A32F3F9D6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ED139-CE93-4A62-8637-80EAB80A1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B1C9A-542C-4A05-9472-4974D9225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8CAD8-E93D-435D-937F-3C5B42F8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49330-E681-45F7-90FD-06D6FA04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5E6DD-0405-4DD3-9278-93963FE6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3385-A9AC-46DD-8FE5-4A880AB2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590D4-BB30-46A9-A325-A1335A9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BF822-EA6D-429D-8115-2684A1E0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8D47-007A-4131-B97B-9C891F18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91052-DE9C-46A0-933B-00CFE724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8E4F3-3C5F-43FC-8D5E-92D6D3AF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BECCF-4957-42FB-A35C-8D1D60EC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4D88-6D43-45E9-97C5-5551B238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48CE-7BF7-4612-9BF9-CE47569E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6672E-00BF-42CD-ABFA-014DC096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4D6F1-37CF-4712-99FC-80B9A85B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14A36-99CD-40CC-8066-6EC288E2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AC8-D3ED-4E28-84E9-C9BE3474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6C79-E458-4A57-8E1B-39696F77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D57D3-04A4-4275-A452-51C0F9F1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4FF8D-DF2A-4E3A-A357-20141DF6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9E12F-EED7-41C6-B5E4-1A99898F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ABF48-CBC0-443D-8C32-8E283651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93A38-290F-49F0-AD59-BEF5A4AF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D7648-499D-4D04-AAF8-685D1485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3A540-2BBE-4899-8092-76088FCF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1CF4-89E0-4746-A02D-1A39F4FE1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3C59-6979-44E4-AE68-EF52B8DCF46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7DB3-FB11-44CA-9B05-A60193012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51F18-A6BC-494A-B710-168A397F1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8166-8AF7-4133-B8B4-D5A24B3A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779B-D494-4D7A-885B-82B72EC95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Entity-Relationship Diagrams (ERD)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BF7B-A2F3-4F59-A4E8-80811102A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21B1-6E54-468E-8D76-EC39A0E2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Comparisons</a:t>
            </a:r>
            <a:br>
              <a:rPr lang="en-US" dirty="0"/>
            </a:br>
            <a:r>
              <a:rPr lang="en-US" dirty="0"/>
              <a:t>What are the differences between DFD and 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61E3-8952-4EA9-8CB2-FC02C8B8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  <a:p>
            <a:pPr lvl="1"/>
            <a:r>
              <a:rPr lang="en-US" dirty="0"/>
              <a:t> graphical representation of the </a:t>
            </a:r>
            <a:r>
              <a:rPr lang="en-US" b="1" dirty="0"/>
              <a:t>data in motion </a:t>
            </a:r>
            <a:r>
              <a:rPr lang="en-US" dirty="0"/>
              <a:t>within a system. It describes the process</a:t>
            </a:r>
          </a:p>
          <a:p>
            <a:pPr lvl="1"/>
            <a:r>
              <a:rPr lang="en-US" dirty="0"/>
              <a:t>sow how data elements (that compose a data flow) are processed and passed on to subsequent processes or a store.</a:t>
            </a:r>
          </a:p>
          <a:p>
            <a:r>
              <a:rPr lang="en-US" dirty="0"/>
              <a:t>Entity Relationship </a:t>
            </a:r>
          </a:p>
          <a:p>
            <a:pPr lvl="1"/>
            <a:r>
              <a:rPr lang="en-US" dirty="0"/>
              <a:t>is a graphical representation of </a:t>
            </a:r>
            <a:r>
              <a:rPr lang="en-US" b="1" dirty="0"/>
              <a:t>the data in rest </a:t>
            </a:r>
            <a:r>
              <a:rPr lang="en-US" dirty="0"/>
              <a:t>within a system</a:t>
            </a:r>
          </a:p>
          <a:p>
            <a:pPr lvl="1"/>
            <a:r>
              <a:rPr lang="en-US" dirty="0"/>
              <a:t>shows how the data elements are logically grouped in entities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784FC-CB7F-41BD-9A86-49E4DBE6D28B}"/>
              </a:ext>
            </a:extLst>
          </p:cNvPr>
          <p:cNvSpPr/>
          <p:nvPr/>
        </p:nvSpPr>
        <p:spPr>
          <a:xfrm>
            <a:off x="838199" y="5988734"/>
            <a:ext cx="10016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https://www.quora.com/What-are-the-differences-between-DFDS-and-ERDS</a:t>
            </a:r>
          </a:p>
        </p:txBody>
      </p:sp>
    </p:spTree>
    <p:extLst>
      <p:ext uri="{BB962C8B-B14F-4D97-AF65-F5344CB8AC3E}">
        <p14:creationId xmlns:p14="http://schemas.microsoft.com/office/powerpoint/2010/main" val="282845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C08-D29A-47EE-93E9-15A9F7F8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BDC071-7838-4192-AB0F-F1253EA42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067" y="1499922"/>
            <a:ext cx="6854295" cy="4726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E1FAA2-4538-4548-A104-893A76A5B80E}"/>
              </a:ext>
            </a:extLst>
          </p:cNvPr>
          <p:cNvSpPr txBox="1"/>
          <p:nvPr/>
        </p:nvSpPr>
        <p:spPr>
          <a:xfrm>
            <a:off x="1253067" y="6496520"/>
            <a:ext cx="737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https://www.quora.com/What-are-the-differences-between-DFDS-and-ERDS</a:t>
            </a:r>
          </a:p>
        </p:txBody>
      </p:sp>
    </p:spTree>
    <p:extLst>
      <p:ext uri="{BB962C8B-B14F-4D97-AF65-F5344CB8AC3E}">
        <p14:creationId xmlns:p14="http://schemas.microsoft.com/office/powerpoint/2010/main" val="386163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EC1D-3A59-485F-92A7-39C3A6E7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–Relationship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776FAC-7471-461A-BB59-94736A0E4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34" y="1366853"/>
            <a:ext cx="7992004" cy="4158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DAB7EA-4226-45F2-AD77-8BAD074A0E2C}"/>
              </a:ext>
            </a:extLst>
          </p:cNvPr>
          <p:cNvSpPr/>
          <p:nvPr/>
        </p:nvSpPr>
        <p:spPr>
          <a:xfrm>
            <a:off x="846667" y="6123543"/>
            <a:ext cx="842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https://www.quora.com/What-are-the-differences-between-DFDS-and-ERDS</a:t>
            </a:r>
          </a:p>
        </p:txBody>
      </p:sp>
    </p:spTree>
    <p:extLst>
      <p:ext uri="{BB962C8B-B14F-4D97-AF65-F5344CB8AC3E}">
        <p14:creationId xmlns:p14="http://schemas.microsoft.com/office/powerpoint/2010/main" val="205788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9FDD-1B62-4A19-8602-EF1AE3BB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3933E-8D52-4EC0-892C-D94291564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99" y="1916377"/>
            <a:ext cx="9153550" cy="30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0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40F7-13A1-4405-9FC5-E6CB7685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12F9E1-5152-426A-A8B2-8271BDB2E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93" y="106892"/>
            <a:ext cx="7290509" cy="376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26534-E138-4DEA-BA89-840FE8A3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7441182" cy="31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6DA-85EB-41C8-ABF2-F4015A89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BC35-21C3-48F9-82E3-A79378C2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Do not add unnecessary words</a:t>
            </a:r>
          </a:p>
          <a:p>
            <a:pPr lvl="2"/>
            <a:r>
              <a:rPr lang="en-US" dirty="0"/>
              <a:t>Example of BAD entity names: </a:t>
            </a:r>
            <a:r>
              <a:rPr lang="en-US" dirty="0" err="1"/>
              <a:t>CustomerInfo</a:t>
            </a:r>
            <a:r>
              <a:rPr lang="en-US" dirty="0"/>
              <a:t>, </a:t>
            </a:r>
            <a:r>
              <a:rPr lang="en-US" dirty="0" err="1"/>
              <a:t>CustomerList</a:t>
            </a:r>
            <a:r>
              <a:rPr lang="en-US" dirty="0"/>
              <a:t>, </a:t>
            </a:r>
            <a:r>
              <a:rPr lang="en-US" dirty="0" err="1"/>
              <a:t>CustomerData</a:t>
            </a:r>
            <a:endParaRPr lang="en-US" dirty="0"/>
          </a:p>
          <a:p>
            <a:pPr lvl="2"/>
            <a:r>
              <a:rPr lang="en-US" dirty="0"/>
              <a:t>Good example: Customer, Order, Product</a:t>
            </a:r>
          </a:p>
          <a:p>
            <a:pPr lvl="1"/>
            <a:r>
              <a:rPr lang="en-US" dirty="0"/>
              <a:t>Entity names should be descriptive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Do Not name every PK as “ID”</a:t>
            </a:r>
          </a:p>
          <a:p>
            <a:pPr lvl="1"/>
            <a:r>
              <a:rPr lang="en-US" dirty="0"/>
              <a:t>Attribute names should be descriptive</a:t>
            </a:r>
          </a:p>
          <a:p>
            <a:pPr lvl="1"/>
            <a:r>
              <a:rPr lang="en-US" dirty="0"/>
              <a:t>Example of Good attribute names: FirstName, Last Name</a:t>
            </a:r>
          </a:p>
          <a:p>
            <a:r>
              <a:rPr lang="en-US" dirty="0"/>
              <a:t>Choose a convention and stick with it. </a:t>
            </a:r>
          </a:p>
          <a:p>
            <a:pPr lvl="1"/>
            <a:r>
              <a:rPr lang="en-US" dirty="0"/>
              <a:t>Camel case example: </a:t>
            </a:r>
            <a:r>
              <a:rPr lang="en-US" dirty="0" err="1"/>
              <a:t>ProductCategory</a:t>
            </a:r>
            <a:endParaRPr lang="en-US" dirty="0"/>
          </a:p>
          <a:p>
            <a:pPr lvl="1"/>
            <a:r>
              <a:rPr lang="en-US" dirty="0"/>
              <a:t>“-”  example </a:t>
            </a:r>
            <a:r>
              <a:rPr lang="en-US" dirty="0" err="1"/>
              <a:t>Product_Category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2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0717-F693-46AF-A953-71A26BBD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a better attribute?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F638-B1E6-464C-ACCA-6DAD0B6D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Date of Birth vs 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6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Entity-Relationship Diagrams (ERD)</vt:lpstr>
      <vt:lpstr>Comparisons What are the differences between DFD and ERD</vt:lpstr>
      <vt:lpstr>Data Flow Diagram</vt:lpstr>
      <vt:lpstr>Entity –Relationship Diagram</vt:lpstr>
      <vt:lpstr>ER Relationships</vt:lpstr>
      <vt:lpstr>PowerPoint Presentation</vt:lpstr>
      <vt:lpstr>Naming Convention</vt:lpstr>
      <vt:lpstr>Which is a better attribute?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Diagrams (ERD)</dc:title>
  <dc:creator>Manuel Montrond</dc:creator>
  <cp:lastModifiedBy>Manuel Montrond</cp:lastModifiedBy>
  <cp:revision>1</cp:revision>
  <dcterms:created xsi:type="dcterms:W3CDTF">2019-03-11T09:17:17Z</dcterms:created>
  <dcterms:modified xsi:type="dcterms:W3CDTF">2019-03-11T18:37:32Z</dcterms:modified>
</cp:coreProperties>
</file>