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6" r:id="rId3"/>
    <p:sldId id="267" r:id="rId4"/>
    <p:sldId id="264" r:id="rId5"/>
    <p:sldId id="265" r:id="rId6"/>
    <p:sldId id="268" r:id="rId7"/>
    <p:sldId id="305" r:id="rId8"/>
    <p:sldId id="360" r:id="rId9"/>
    <p:sldId id="361" r:id="rId10"/>
    <p:sldId id="257" r:id="rId11"/>
    <p:sldId id="258" r:id="rId12"/>
    <p:sldId id="259" r:id="rId13"/>
    <p:sldId id="260" r:id="rId14"/>
    <p:sldId id="261" r:id="rId15"/>
    <p:sldId id="362" r:id="rId16"/>
    <p:sldId id="363" r:id="rId17"/>
    <p:sldId id="364" r:id="rId18"/>
    <p:sldId id="365" r:id="rId19"/>
    <p:sldId id="366" r:id="rId20"/>
    <p:sldId id="367" r:id="rId21"/>
    <p:sldId id="377" r:id="rId22"/>
    <p:sldId id="368" r:id="rId23"/>
    <p:sldId id="369" r:id="rId24"/>
    <p:sldId id="370" r:id="rId25"/>
    <p:sldId id="371" r:id="rId26"/>
    <p:sldId id="372" r:id="rId27"/>
    <p:sldId id="373" r:id="rId28"/>
    <p:sldId id="374" r:id="rId29"/>
    <p:sldId id="375" r:id="rId30"/>
    <p:sldId id="376" r:id="rId31"/>
    <p:sldId id="262" r:id="rId32"/>
    <p:sldId id="26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3D6C3B-4540-4F9F-9D83-8DD1029A482A}" v="128" dt="2019-03-18T18:47:01.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979" autoAdjust="0"/>
  </p:normalViewPr>
  <p:slideViewPr>
    <p:cSldViewPr snapToGrid="0">
      <p:cViewPr varScale="1">
        <p:scale>
          <a:sx n="32" d="100"/>
          <a:sy n="32" d="100"/>
        </p:scale>
        <p:origin x="1597" y="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DCEEBCA3-1C7A-42BF-864D-E799C2FC3AE0}"/>
    <pc:docChg chg="custSel addSld modSld">
      <pc:chgData name="Manuel Montrond" userId="3d746ec0db3500e1" providerId="LiveId" clId="{DCEEBCA3-1C7A-42BF-864D-E799C2FC3AE0}" dt="2019-03-12T17:17:38.464" v="1103" actId="27636"/>
      <pc:docMkLst>
        <pc:docMk/>
      </pc:docMkLst>
      <pc:sldChg chg="modSp add">
        <pc:chgData name="Manuel Montrond" userId="3d746ec0db3500e1" providerId="LiveId" clId="{DCEEBCA3-1C7A-42BF-864D-E799C2FC3AE0}" dt="2019-03-12T14:29:17.536" v="70" actId="20577"/>
        <pc:sldMkLst>
          <pc:docMk/>
          <pc:sldMk cId="3821672835" sldId="256"/>
        </pc:sldMkLst>
        <pc:spChg chg="mod">
          <ac:chgData name="Manuel Montrond" userId="3d746ec0db3500e1" providerId="LiveId" clId="{DCEEBCA3-1C7A-42BF-864D-E799C2FC3AE0}" dt="2019-03-12T14:29:17.536" v="70" actId="20577"/>
          <ac:spMkLst>
            <pc:docMk/>
            <pc:sldMk cId="3821672835" sldId="256"/>
            <ac:spMk id="2" creationId="{B8AAA893-129D-4D5D-B996-388C44B8BEF4}"/>
          </ac:spMkLst>
        </pc:spChg>
      </pc:sldChg>
      <pc:sldChg chg="modSp add modNotesTx">
        <pc:chgData name="Manuel Montrond" userId="3d746ec0db3500e1" providerId="LiveId" clId="{DCEEBCA3-1C7A-42BF-864D-E799C2FC3AE0}" dt="2019-03-12T14:33:58.798" v="470" actId="20577"/>
        <pc:sldMkLst>
          <pc:docMk/>
          <pc:sldMk cId="3692587849" sldId="257"/>
        </pc:sldMkLst>
        <pc:spChg chg="mod">
          <ac:chgData name="Manuel Montrond" userId="3d746ec0db3500e1" providerId="LiveId" clId="{DCEEBCA3-1C7A-42BF-864D-E799C2FC3AE0}" dt="2019-03-12T14:06:40.722" v="16" actId="20577"/>
          <ac:spMkLst>
            <pc:docMk/>
            <pc:sldMk cId="3692587849" sldId="257"/>
            <ac:spMk id="2" creationId="{CCE11A0E-B703-4AF2-A102-7D2F651988DF}"/>
          </ac:spMkLst>
        </pc:spChg>
        <pc:spChg chg="mod">
          <ac:chgData name="Manuel Montrond" userId="3d746ec0db3500e1" providerId="LiveId" clId="{DCEEBCA3-1C7A-42BF-864D-E799C2FC3AE0}" dt="2019-03-12T14:31:44.560" v="98" actId="113"/>
          <ac:spMkLst>
            <pc:docMk/>
            <pc:sldMk cId="3692587849" sldId="257"/>
            <ac:spMk id="3" creationId="{FE72C343-A040-4C2E-8BFE-733400BA23D3}"/>
          </ac:spMkLst>
        </pc:spChg>
      </pc:sldChg>
      <pc:sldChg chg="modSp add modNotesTx">
        <pc:chgData name="Manuel Montrond" userId="3d746ec0db3500e1" providerId="LiveId" clId="{DCEEBCA3-1C7A-42BF-864D-E799C2FC3AE0}" dt="2019-03-12T14:35:39.609" v="594" actId="20577"/>
        <pc:sldMkLst>
          <pc:docMk/>
          <pc:sldMk cId="1034969855" sldId="258"/>
        </pc:sldMkLst>
        <pc:spChg chg="mod">
          <ac:chgData name="Manuel Montrond" userId="3d746ec0db3500e1" providerId="LiveId" clId="{DCEEBCA3-1C7A-42BF-864D-E799C2FC3AE0}" dt="2019-03-12T14:08:38.134" v="21"/>
          <ac:spMkLst>
            <pc:docMk/>
            <pc:sldMk cId="1034969855" sldId="258"/>
            <ac:spMk id="2" creationId="{4D11FF8C-653E-4F66-B22C-64D6337D2B08}"/>
          </ac:spMkLst>
        </pc:spChg>
        <pc:spChg chg="mod">
          <ac:chgData name="Manuel Montrond" userId="3d746ec0db3500e1" providerId="LiveId" clId="{DCEEBCA3-1C7A-42BF-864D-E799C2FC3AE0}" dt="2019-03-12T14:35:11.865" v="573" actId="20577"/>
          <ac:spMkLst>
            <pc:docMk/>
            <pc:sldMk cId="1034969855" sldId="258"/>
            <ac:spMk id="3" creationId="{FBF4C06D-B2AD-42DB-B25A-5AB1F1505898}"/>
          </ac:spMkLst>
        </pc:spChg>
      </pc:sldChg>
      <pc:sldChg chg="modSp add modNotesTx">
        <pc:chgData name="Manuel Montrond" userId="3d746ec0db3500e1" providerId="LiveId" clId="{DCEEBCA3-1C7A-42BF-864D-E799C2FC3AE0}" dt="2019-03-12T14:38:31.807" v="785" actId="20577"/>
        <pc:sldMkLst>
          <pc:docMk/>
          <pc:sldMk cId="2127879527" sldId="259"/>
        </pc:sldMkLst>
        <pc:spChg chg="mod">
          <ac:chgData name="Manuel Montrond" userId="3d746ec0db3500e1" providerId="LiveId" clId="{DCEEBCA3-1C7A-42BF-864D-E799C2FC3AE0}" dt="2019-03-12T14:10:24.914" v="29"/>
          <ac:spMkLst>
            <pc:docMk/>
            <pc:sldMk cId="2127879527" sldId="259"/>
            <ac:spMk id="2" creationId="{71910090-CDF0-459C-BED0-E38755CD1CB5}"/>
          </ac:spMkLst>
        </pc:spChg>
        <pc:spChg chg="mod">
          <ac:chgData name="Manuel Montrond" userId="3d746ec0db3500e1" providerId="LiveId" clId="{DCEEBCA3-1C7A-42BF-864D-E799C2FC3AE0}" dt="2019-03-12T14:38:31.807" v="785" actId="20577"/>
          <ac:spMkLst>
            <pc:docMk/>
            <pc:sldMk cId="2127879527" sldId="259"/>
            <ac:spMk id="3" creationId="{1D4D06BC-D886-456F-936B-5C61C3725587}"/>
          </ac:spMkLst>
        </pc:spChg>
      </pc:sldChg>
      <pc:sldChg chg="modSp add modNotesTx">
        <pc:chgData name="Manuel Montrond" userId="3d746ec0db3500e1" providerId="LiveId" clId="{DCEEBCA3-1C7A-42BF-864D-E799C2FC3AE0}" dt="2019-03-12T14:47:39.684" v="1061" actId="20577"/>
        <pc:sldMkLst>
          <pc:docMk/>
          <pc:sldMk cId="459701368" sldId="260"/>
        </pc:sldMkLst>
        <pc:spChg chg="mod">
          <ac:chgData name="Manuel Montrond" userId="3d746ec0db3500e1" providerId="LiveId" clId="{DCEEBCA3-1C7A-42BF-864D-E799C2FC3AE0}" dt="2019-03-12T14:11:39.943" v="33"/>
          <ac:spMkLst>
            <pc:docMk/>
            <pc:sldMk cId="459701368" sldId="260"/>
            <ac:spMk id="2" creationId="{7B39B00A-8DF9-4F58-860E-4E2C6FB64310}"/>
          </ac:spMkLst>
        </pc:spChg>
        <pc:spChg chg="mod">
          <ac:chgData name="Manuel Montrond" userId="3d746ec0db3500e1" providerId="LiveId" clId="{DCEEBCA3-1C7A-42BF-864D-E799C2FC3AE0}" dt="2019-03-12T14:39:08.334" v="786" actId="20577"/>
          <ac:spMkLst>
            <pc:docMk/>
            <pc:sldMk cId="459701368" sldId="260"/>
            <ac:spMk id="3" creationId="{8838B964-3D28-41AE-90E8-0993806377C6}"/>
          </ac:spMkLst>
        </pc:spChg>
      </pc:sldChg>
      <pc:sldChg chg="modSp add">
        <pc:chgData name="Manuel Montrond" userId="3d746ec0db3500e1" providerId="LiveId" clId="{DCEEBCA3-1C7A-42BF-864D-E799C2FC3AE0}" dt="2019-03-12T14:48:15.903" v="1062" actId="20577"/>
        <pc:sldMkLst>
          <pc:docMk/>
          <pc:sldMk cId="165824373" sldId="261"/>
        </pc:sldMkLst>
        <pc:spChg chg="mod">
          <ac:chgData name="Manuel Montrond" userId="3d746ec0db3500e1" providerId="LiveId" clId="{DCEEBCA3-1C7A-42BF-864D-E799C2FC3AE0}" dt="2019-03-12T14:13:44.383" v="38"/>
          <ac:spMkLst>
            <pc:docMk/>
            <pc:sldMk cId="165824373" sldId="261"/>
            <ac:spMk id="2" creationId="{45EEA6F9-312F-403C-9950-8322EDFAFD1D}"/>
          </ac:spMkLst>
        </pc:spChg>
        <pc:spChg chg="mod">
          <ac:chgData name="Manuel Montrond" userId="3d746ec0db3500e1" providerId="LiveId" clId="{DCEEBCA3-1C7A-42BF-864D-E799C2FC3AE0}" dt="2019-03-12T14:48:15.903" v="1062" actId="20577"/>
          <ac:spMkLst>
            <pc:docMk/>
            <pc:sldMk cId="165824373" sldId="261"/>
            <ac:spMk id="3" creationId="{713B7743-CE29-4F8B-A57D-CD9FA898E4D8}"/>
          </ac:spMkLst>
        </pc:spChg>
      </pc:sldChg>
      <pc:sldChg chg="modSp add">
        <pc:chgData name="Manuel Montrond" userId="3d746ec0db3500e1" providerId="LiveId" clId="{DCEEBCA3-1C7A-42BF-864D-E799C2FC3AE0}" dt="2019-03-12T14:26:39.717" v="45"/>
        <pc:sldMkLst>
          <pc:docMk/>
          <pc:sldMk cId="2034755297" sldId="262"/>
        </pc:sldMkLst>
        <pc:spChg chg="mod">
          <ac:chgData name="Manuel Montrond" userId="3d746ec0db3500e1" providerId="LiveId" clId="{DCEEBCA3-1C7A-42BF-864D-E799C2FC3AE0}" dt="2019-03-12T14:25:53.192" v="43" actId="20577"/>
          <ac:spMkLst>
            <pc:docMk/>
            <pc:sldMk cId="2034755297" sldId="262"/>
            <ac:spMk id="2" creationId="{A3BAAAAB-779E-4BAE-9311-A32B872B4E5F}"/>
          </ac:spMkLst>
        </pc:spChg>
        <pc:spChg chg="mod">
          <ac:chgData name="Manuel Montrond" userId="3d746ec0db3500e1" providerId="LiveId" clId="{DCEEBCA3-1C7A-42BF-864D-E799C2FC3AE0}" dt="2019-03-12T14:26:39.717" v="45"/>
          <ac:spMkLst>
            <pc:docMk/>
            <pc:sldMk cId="2034755297" sldId="262"/>
            <ac:spMk id="3" creationId="{08C39012-A73F-4840-AAD4-E7D747361597}"/>
          </ac:spMkLst>
        </pc:spChg>
      </pc:sldChg>
      <pc:sldChg chg="modSp add">
        <pc:chgData name="Manuel Montrond" userId="3d746ec0db3500e1" providerId="LiveId" clId="{DCEEBCA3-1C7A-42BF-864D-E799C2FC3AE0}" dt="2019-03-12T14:29:05.530" v="55" actId="20577"/>
        <pc:sldMkLst>
          <pc:docMk/>
          <pc:sldMk cId="3691273413" sldId="263"/>
        </pc:sldMkLst>
        <pc:spChg chg="mod">
          <ac:chgData name="Manuel Montrond" userId="3d746ec0db3500e1" providerId="LiveId" clId="{DCEEBCA3-1C7A-42BF-864D-E799C2FC3AE0}" dt="2019-03-12T14:28:58.494" v="54" actId="20577"/>
          <ac:spMkLst>
            <pc:docMk/>
            <pc:sldMk cId="3691273413" sldId="263"/>
            <ac:spMk id="2" creationId="{43B50B44-BE7D-4E1A-9B8D-14835A435A31}"/>
          </ac:spMkLst>
        </pc:spChg>
        <pc:spChg chg="mod">
          <ac:chgData name="Manuel Montrond" userId="3d746ec0db3500e1" providerId="LiveId" clId="{DCEEBCA3-1C7A-42BF-864D-E799C2FC3AE0}" dt="2019-03-12T14:29:05.530" v="55" actId="20577"/>
          <ac:spMkLst>
            <pc:docMk/>
            <pc:sldMk cId="3691273413" sldId="263"/>
            <ac:spMk id="3" creationId="{AA8137EE-7C98-49BB-87D4-3C57A7BBFC50}"/>
          </ac:spMkLst>
        </pc:spChg>
      </pc:sldChg>
      <pc:sldChg chg="modSp add">
        <pc:chgData name="Manuel Montrond" userId="3d746ec0db3500e1" providerId="LiveId" clId="{DCEEBCA3-1C7A-42BF-864D-E799C2FC3AE0}" dt="2019-03-12T17:16:10.996" v="1099" actId="20577"/>
        <pc:sldMkLst>
          <pc:docMk/>
          <pc:sldMk cId="2047594336" sldId="264"/>
        </pc:sldMkLst>
        <pc:spChg chg="mod">
          <ac:chgData name="Manuel Montrond" userId="3d746ec0db3500e1" providerId="LiveId" clId="{DCEEBCA3-1C7A-42BF-864D-E799C2FC3AE0}" dt="2019-03-12T17:10:00.512" v="1086" actId="20577"/>
          <ac:spMkLst>
            <pc:docMk/>
            <pc:sldMk cId="2047594336" sldId="264"/>
            <ac:spMk id="2" creationId="{833626EC-5C13-430F-9A53-464886825951}"/>
          </ac:spMkLst>
        </pc:spChg>
        <pc:spChg chg="mod">
          <ac:chgData name="Manuel Montrond" userId="3d746ec0db3500e1" providerId="LiveId" clId="{DCEEBCA3-1C7A-42BF-864D-E799C2FC3AE0}" dt="2019-03-12T17:16:10.996" v="1099" actId="20577"/>
          <ac:spMkLst>
            <pc:docMk/>
            <pc:sldMk cId="2047594336" sldId="264"/>
            <ac:spMk id="3" creationId="{4DA53579-4D18-46B7-B858-293CCF05437A}"/>
          </ac:spMkLst>
        </pc:spChg>
      </pc:sldChg>
      <pc:sldChg chg="modSp add">
        <pc:chgData name="Manuel Montrond" userId="3d746ec0db3500e1" providerId="LiveId" clId="{DCEEBCA3-1C7A-42BF-864D-E799C2FC3AE0}" dt="2019-03-12T17:17:38.464" v="1103" actId="27636"/>
        <pc:sldMkLst>
          <pc:docMk/>
          <pc:sldMk cId="525431508" sldId="265"/>
        </pc:sldMkLst>
        <pc:spChg chg="mod">
          <ac:chgData name="Manuel Montrond" userId="3d746ec0db3500e1" providerId="LiveId" clId="{DCEEBCA3-1C7A-42BF-864D-E799C2FC3AE0}" dt="2019-03-12T17:16:42.992" v="1101"/>
          <ac:spMkLst>
            <pc:docMk/>
            <pc:sldMk cId="525431508" sldId="265"/>
            <ac:spMk id="2" creationId="{2020799A-61B3-4717-ACD9-1C47D9A5DB6A}"/>
          </ac:spMkLst>
        </pc:spChg>
        <pc:spChg chg="mod">
          <ac:chgData name="Manuel Montrond" userId="3d746ec0db3500e1" providerId="LiveId" clId="{DCEEBCA3-1C7A-42BF-864D-E799C2FC3AE0}" dt="2019-03-12T17:17:38.464" v="1103" actId="27636"/>
          <ac:spMkLst>
            <pc:docMk/>
            <pc:sldMk cId="525431508" sldId="265"/>
            <ac:spMk id="3" creationId="{D518E315-602A-4B3A-95BE-73CD88AB012A}"/>
          </ac:spMkLst>
        </pc:spChg>
      </pc:sldChg>
    </pc:docChg>
  </pc:docChgLst>
  <pc:docChgLst>
    <pc:chgData name="Manuel Montrond" userId="3d746ec0db3500e1" providerId="LiveId" clId="{F13D6C3B-4540-4F9F-9D83-8DD1029A482A}"/>
    <pc:docChg chg="undo custSel mod addSld modSld sldOrd">
      <pc:chgData name="Manuel Montrond" userId="3d746ec0db3500e1" providerId="LiveId" clId="{F13D6C3B-4540-4F9F-9D83-8DD1029A482A}" dt="2019-03-18T20:12:49.864" v="2875" actId="14100"/>
      <pc:docMkLst>
        <pc:docMk/>
      </pc:docMkLst>
      <pc:sldChg chg="modSp">
        <pc:chgData name="Manuel Montrond" userId="3d746ec0db3500e1" providerId="LiveId" clId="{F13D6C3B-4540-4F9F-9D83-8DD1029A482A}" dt="2019-03-17T20:42:54.049" v="2801" actId="20577"/>
        <pc:sldMkLst>
          <pc:docMk/>
          <pc:sldMk cId="3821672835" sldId="256"/>
        </pc:sldMkLst>
        <pc:spChg chg="mod">
          <ac:chgData name="Manuel Montrond" userId="3d746ec0db3500e1" providerId="LiveId" clId="{F13D6C3B-4540-4F9F-9D83-8DD1029A482A}" dt="2019-03-17T17:20:00.214" v="42" actId="313"/>
          <ac:spMkLst>
            <pc:docMk/>
            <pc:sldMk cId="3821672835" sldId="256"/>
            <ac:spMk id="2" creationId="{B8AAA893-129D-4D5D-B996-388C44B8BEF4}"/>
          </ac:spMkLst>
        </pc:spChg>
        <pc:spChg chg="mod">
          <ac:chgData name="Manuel Montrond" userId="3d746ec0db3500e1" providerId="LiveId" clId="{F13D6C3B-4540-4F9F-9D83-8DD1029A482A}" dt="2019-03-17T20:42:54.049" v="2801" actId="20577"/>
          <ac:spMkLst>
            <pc:docMk/>
            <pc:sldMk cId="3821672835" sldId="256"/>
            <ac:spMk id="3" creationId="{4023AB31-E32C-499A-B3CC-1AA61724EE30}"/>
          </ac:spMkLst>
        </pc:spChg>
      </pc:sldChg>
      <pc:sldChg chg="modSp modNotesTx">
        <pc:chgData name="Manuel Montrond" userId="3d746ec0db3500e1" providerId="LiveId" clId="{F13D6C3B-4540-4F9F-9D83-8DD1029A482A}" dt="2019-03-18T14:42:39.613" v="2817" actId="113"/>
        <pc:sldMkLst>
          <pc:docMk/>
          <pc:sldMk cId="3692587849" sldId="257"/>
        </pc:sldMkLst>
        <pc:spChg chg="mod">
          <ac:chgData name="Manuel Montrond" userId="3d746ec0db3500e1" providerId="LiveId" clId="{F13D6C3B-4540-4F9F-9D83-8DD1029A482A}" dt="2019-03-17T17:52:43.542" v="818" actId="20577"/>
          <ac:spMkLst>
            <pc:docMk/>
            <pc:sldMk cId="3692587849" sldId="257"/>
            <ac:spMk id="2" creationId="{CCE11A0E-B703-4AF2-A102-7D2F651988DF}"/>
          </ac:spMkLst>
        </pc:spChg>
        <pc:spChg chg="mod">
          <ac:chgData name="Manuel Montrond" userId="3d746ec0db3500e1" providerId="LiveId" clId="{F13D6C3B-4540-4F9F-9D83-8DD1029A482A}" dt="2019-03-17T17:53:03.058" v="838" actId="27636"/>
          <ac:spMkLst>
            <pc:docMk/>
            <pc:sldMk cId="3692587849" sldId="257"/>
            <ac:spMk id="3" creationId="{FE72C343-A040-4C2E-8BFE-733400BA23D3}"/>
          </ac:spMkLst>
        </pc:spChg>
      </pc:sldChg>
      <pc:sldChg chg="modNotesTx">
        <pc:chgData name="Manuel Montrond" userId="3d746ec0db3500e1" providerId="LiveId" clId="{F13D6C3B-4540-4F9F-9D83-8DD1029A482A}" dt="2019-03-17T17:54:30.814" v="840" actId="20577"/>
        <pc:sldMkLst>
          <pc:docMk/>
          <pc:sldMk cId="1034969855" sldId="258"/>
        </pc:sldMkLst>
      </pc:sldChg>
      <pc:sldChg chg="modNotesTx">
        <pc:chgData name="Manuel Montrond" userId="3d746ec0db3500e1" providerId="LiveId" clId="{F13D6C3B-4540-4F9F-9D83-8DD1029A482A}" dt="2019-03-17T17:57:17.342" v="845" actId="20577"/>
        <pc:sldMkLst>
          <pc:docMk/>
          <pc:sldMk cId="2127879527" sldId="259"/>
        </pc:sldMkLst>
      </pc:sldChg>
      <pc:sldChg chg="modNotesTx">
        <pc:chgData name="Manuel Montrond" userId="3d746ec0db3500e1" providerId="LiveId" clId="{F13D6C3B-4540-4F9F-9D83-8DD1029A482A}" dt="2019-03-17T17:58:57.399" v="907" actId="20577"/>
        <pc:sldMkLst>
          <pc:docMk/>
          <pc:sldMk cId="459701368" sldId="260"/>
        </pc:sldMkLst>
      </pc:sldChg>
      <pc:sldChg chg="modNotesTx">
        <pc:chgData name="Manuel Montrond" userId="3d746ec0db3500e1" providerId="LiveId" clId="{F13D6C3B-4540-4F9F-9D83-8DD1029A482A}" dt="2019-03-17T18:00:23.887" v="909" actId="20577"/>
        <pc:sldMkLst>
          <pc:docMk/>
          <pc:sldMk cId="165824373" sldId="261"/>
        </pc:sldMkLst>
      </pc:sldChg>
      <pc:sldChg chg="modSp">
        <pc:chgData name="Manuel Montrond" userId="3d746ec0db3500e1" providerId="LiveId" clId="{F13D6C3B-4540-4F9F-9D83-8DD1029A482A}" dt="2019-03-17T20:08:19.873" v="2780" actId="20577"/>
        <pc:sldMkLst>
          <pc:docMk/>
          <pc:sldMk cId="2034755297" sldId="262"/>
        </pc:sldMkLst>
        <pc:spChg chg="mod">
          <ac:chgData name="Manuel Montrond" userId="3d746ec0db3500e1" providerId="LiveId" clId="{F13D6C3B-4540-4F9F-9D83-8DD1029A482A}" dt="2019-03-17T20:08:19.873" v="2780" actId="20577"/>
          <ac:spMkLst>
            <pc:docMk/>
            <pc:sldMk cId="2034755297" sldId="262"/>
            <ac:spMk id="3" creationId="{08C39012-A73F-4840-AAD4-E7D747361597}"/>
          </ac:spMkLst>
        </pc:spChg>
      </pc:sldChg>
      <pc:sldChg chg="modSp ord">
        <pc:chgData name="Manuel Montrond" userId="3d746ec0db3500e1" providerId="LiveId" clId="{F13D6C3B-4540-4F9F-9D83-8DD1029A482A}" dt="2019-03-18T14:37:38.567" v="2815" actId="403"/>
        <pc:sldMkLst>
          <pc:docMk/>
          <pc:sldMk cId="2047594336" sldId="264"/>
        </pc:sldMkLst>
        <pc:spChg chg="mod">
          <ac:chgData name="Manuel Montrond" userId="3d746ec0db3500e1" providerId="LiveId" clId="{F13D6C3B-4540-4F9F-9D83-8DD1029A482A}" dt="2019-03-18T14:37:38.567" v="2815" actId="403"/>
          <ac:spMkLst>
            <pc:docMk/>
            <pc:sldMk cId="2047594336" sldId="264"/>
            <ac:spMk id="3" creationId="{4DA53579-4D18-46B7-B858-293CCF05437A}"/>
          </ac:spMkLst>
        </pc:spChg>
      </pc:sldChg>
      <pc:sldChg chg="modSp ord modNotesTx">
        <pc:chgData name="Manuel Montrond" userId="3d746ec0db3500e1" providerId="LiveId" clId="{F13D6C3B-4540-4F9F-9D83-8DD1029A482A}" dt="2019-03-17T17:40:52.809" v="577" actId="20577"/>
        <pc:sldMkLst>
          <pc:docMk/>
          <pc:sldMk cId="525431508" sldId="265"/>
        </pc:sldMkLst>
        <pc:spChg chg="mod">
          <ac:chgData name="Manuel Montrond" userId="3d746ec0db3500e1" providerId="LiveId" clId="{F13D6C3B-4540-4F9F-9D83-8DD1029A482A}" dt="2019-03-17T17:36:45.803" v="571" actId="27636"/>
          <ac:spMkLst>
            <pc:docMk/>
            <pc:sldMk cId="525431508" sldId="265"/>
            <ac:spMk id="3" creationId="{D518E315-602A-4B3A-95BE-73CD88AB012A}"/>
          </ac:spMkLst>
        </pc:spChg>
      </pc:sldChg>
      <pc:sldChg chg="modSp add">
        <pc:chgData name="Manuel Montrond" userId="3d746ec0db3500e1" providerId="LiveId" clId="{F13D6C3B-4540-4F9F-9D83-8DD1029A482A}" dt="2019-03-17T17:21:36.967" v="138" actId="20577"/>
        <pc:sldMkLst>
          <pc:docMk/>
          <pc:sldMk cId="3542246325" sldId="266"/>
        </pc:sldMkLst>
        <pc:spChg chg="mod">
          <ac:chgData name="Manuel Montrond" userId="3d746ec0db3500e1" providerId="LiveId" clId="{F13D6C3B-4540-4F9F-9D83-8DD1029A482A}" dt="2019-03-17T17:20:21.181" v="49" actId="20577"/>
          <ac:spMkLst>
            <pc:docMk/>
            <pc:sldMk cId="3542246325" sldId="266"/>
            <ac:spMk id="2" creationId="{31D7D058-530C-4163-88D5-5C35DB60E0C2}"/>
          </ac:spMkLst>
        </pc:spChg>
        <pc:spChg chg="mod">
          <ac:chgData name="Manuel Montrond" userId="3d746ec0db3500e1" providerId="LiveId" clId="{F13D6C3B-4540-4F9F-9D83-8DD1029A482A}" dt="2019-03-17T17:21:36.967" v="138" actId="20577"/>
          <ac:spMkLst>
            <pc:docMk/>
            <pc:sldMk cId="3542246325" sldId="266"/>
            <ac:spMk id="3" creationId="{8EF0BF7D-84A2-4094-ABD7-1A105EF2B877}"/>
          </ac:spMkLst>
        </pc:spChg>
      </pc:sldChg>
      <pc:sldChg chg="modSp add modNotesTx">
        <pc:chgData name="Manuel Montrond" userId="3d746ec0db3500e1" providerId="LiveId" clId="{F13D6C3B-4540-4F9F-9D83-8DD1029A482A}" dt="2019-03-17T17:32:54.849" v="567" actId="313"/>
        <pc:sldMkLst>
          <pc:docMk/>
          <pc:sldMk cId="3279507961" sldId="267"/>
        </pc:sldMkLst>
        <pc:spChg chg="mod">
          <ac:chgData name="Manuel Montrond" userId="3d746ec0db3500e1" providerId="LiveId" clId="{F13D6C3B-4540-4F9F-9D83-8DD1029A482A}" dt="2019-03-17T17:22:12.030" v="183" actId="20577"/>
          <ac:spMkLst>
            <pc:docMk/>
            <pc:sldMk cId="3279507961" sldId="267"/>
            <ac:spMk id="2" creationId="{74768716-10BA-4CB8-A069-AF776E12CC6C}"/>
          </ac:spMkLst>
        </pc:spChg>
        <pc:spChg chg="mod">
          <ac:chgData name="Manuel Montrond" userId="3d746ec0db3500e1" providerId="LiveId" clId="{F13D6C3B-4540-4F9F-9D83-8DD1029A482A}" dt="2019-03-17T17:31:00.079" v="462" actId="1076"/>
          <ac:spMkLst>
            <pc:docMk/>
            <pc:sldMk cId="3279507961" sldId="267"/>
            <ac:spMk id="3" creationId="{59542291-5BDC-4DA2-9E25-7404B6CB8F15}"/>
          </ac:spMkLst>
        </pc:spChg>
      </pc:sldChg>
      <pc:sldChg chg="modSp add modNotesTx">
        <pc:chgData name="Manuel Montrond" userId="3d746ec0db3500e1" providerId="LiveId" clId="{F13D6C3B-4540-4F9F-9D83-8DD1029A482A}" dt="2019-03-17T20:12:58.916" v="2782" actId="27636"/>
        <pc:sldMkLst>
          <pc:docMk/>
          <pc:sldMk cId="3108946708" sldId="268"/>
        </pc:sldMkLst>
        <pc:spChg chg="mod">
          <ac:chgData name="Manuel Montrond" userId="3d746ec0db3500e1" providerId="LiveId" clId="{F13D6C3B-4540-4F9F-9D83-8DD1029A482A}" dt="2019-03-17T17:43:14.488" v="647" actId="313"/>
          <ac:spMkLst>
            <pc:docMk/>
            <pc:sldMk cId="3108946708" sldId="268"/>
            <ac:spMk id="2" creationId="{C4CABDE8-37C2-4918-84F7-BE818D0EBA8E}"/>
          </ac:spMkLst>
        </pc:spChg>
        <pc:spChg chg="mod">
          <ac:chgData name="Manuel Montrond" userId="3d746ec0db3500e1" providerId="LiveId" clId="{F13D6C3B-4540-4F9F-9D83-8DD1029A482A}" dt="2019-03-17T20:12:58.916" v="2782" actId="27636"/>
          <ac:spMkLst>
            <pc:docMk/>
            <pc:sldMk cId="3108946708" sldId="268"/>
            <ac:spMk id="3" creationId="{4F6F67BA-53A5-4DB6-BB63-17F0D1024965}"/>
          </ac:spMkLst>
        </pc:spChg>
      </pc:sldChg>
      <pc:sldChg chg="add">
        <pc:chgData name="Manuel Montrond" userId="3d746ec0db3500e1" providerId="LiveId" clId="{F13D6C3B-4540-4F9F-9D83-8DD1029A482A}" dt="2019-03-17T17:46:40.997" v="788"/>
        <pc:sldMkLst>
          <pc:docMk/>
          <pc:sldMk cId="0" sldId="305"/>
        </pc:sldMkLst>
      </pc:sldChg>
      <pc:sldChg chg="add">
        <pc:chgData name="Manuel Montrond" userId="3d746ec0db3500e1" providerId="LiveId" clId="{F13D6C3B-4540-4F9F-9D83-8DD1029A482A}" dt="2019-03-17T17:46:40.997" v="788"/>
        <pc:sldMkLst>
          <pc:docMk/>
          <pc:sldMk cId="0" sldId="360"/>
        </pc:sldMkLst>
      </pc:sldChg>
      <pc:sldChg chg="modSp add">
        <pc:chgData name="Manuel Montrond" userId="3d746ec0db3500e1" providerId="LiveId" clId="{F13D6C3B-4540-4F9F-9D83-8DD1029A482A}" dt="2019-03-17T17:47:27.151" v="795" actId="207"/>
        <pc:sldMkLst>
          <pc:docMk/>
          <pc:sldMk cId="0" sldId="361"/>
        </pc:sldMkLst>
        <pc:spChg chg="mod">
          <ac:chgData name="Manuel Montrond" userId="3d746ec0db3500e1" providerId="LiveId" clId="{F13D6C3B-4540-4F9F-9D83-8DD1029A482A}" dt="2019-03-17T17:47:27.151" v="795" actId="207"/>
          <ac:spMkLst>
            <pc:docMk/>
            <pc:sldMk cId="0" sldId="361"/>
            <ac:spMk id="53252" creationId="{2E93F65C-A63E-48B2-B591-88E3A48743C8}"/>
          </ac:spMkLst>
        </pc:spChg>
      </pc:sldChg>
      <pc:sldChg chg="modSp add modNotesTx">
        <pc:chgData name="Manuel Montrond" userId="3d746ec0db3500e1" providerId="LiveId" clId="{F13D6C3B-4540-4F9F-9D83-8DD1029A482A}" dt="2019-03-18T15:27:04.208" v="2820" actId="20577"/>
        <pc:sldMkLst>
          <pc:docMk/>
          <pc:sldMk cId="3265730963" sldId="362"/>
        </pc:sldMkLst>
        <pc:spChg chg="mod">
          <ac:chgData name="Manuel Montrond" userId="3d746ec0db3500e1" providerId="LiveId" clId="{F13D6C3B-4540-4F9F-9D83-8DD1029A482A}" dt="2019-03-17T18:02:32.611" v="911"/>
          <ac:spMkLst>
            <pc:docMk/>
            <pc:sldMk cId="3265730963" sldId="362"/>
            <ac:spMk id="2" creationId="{CF381728-7912-4C9A-B4F8-FCF3DF8AB746}"/>
          </ac:spMkLst>
        </pc:spChg>
        <pc:spChg chg="mod">
          <ac:chgData name="Manuel Montrond" userId="3d746ec0db3500e1" providerId="LiveId" clId="{F13D6C3B-4540-4F9F-9D83-8DD1029A482A}" dt="2019-03-18T15:27:04.208" v="2820" actId="20577"/>
          <ac:spMkLst>
            <pc:docMk/>
            <pc:sldMk cId="3265730963" sldId="362"/>
            <ac:spMk id="3" creationId="{B2EDF0B4-36EF-4333-95DB-F7BADC8846AA}"/>
          </ac:spMkLst>
        </pc:spChg>
      </pc:sldChg>
      <pc:sldChg chg="modSp add modNotesTx">
        <pc:chgData name="Manuel Montrond" userId="3d746ec0db3500e1" providerId="LiveId" clId="{F13D6C3B-4540-4F9F-9D83-8DD1029A482A}" dt="2019-03-17T18:25:47.375" v="1676" actId="20577"/>
        <pc:sldMkLst>
          <pc:docMk/>
          <pc:sldMk cId="743994831" sldId="363"/>
        </pc:sldMkLst>
        <pc:spChg chg="mod">
          <ac:chgData name="Manuel Montrond" userId="3d746ec0db3500e1" providerId="LiveId" clId="{F13D6C3B-4540-4F9F-9D83-8DD1029A482A}" dt="2019-03-17T18:19:52.926" v="1442" actId="20577"/>
          <ac:spMkLst>
            <pc:docMk/>
            <pc:sldMk cId="743994831" sldId="363"/>
            <ac:spMk id="2" creationId="{CB874DFE-9E80-45AA-AE69-391ABB5FEA4F}"/>
          </ac:spMkLst>
        </pc:spChg>
        <pc:spChg chg="mod">
          <ac:chgData name="Manuel Montrond" userId="3d746ec0db3500e1" providerId="LiveId" clId="{F13D6C3B-4540-4F9F-9D83-8DD1029A482A}" dt="2019-03-17T18:22:55.736" v="1470" actId="20577"/>
          <ac:spMkLst>
            <pc:docMk/>
            <pc:sldMk cId="743994831" sldId="363"/>
            <ac:spMk id="3" creationId="{065BCD11-D356-41EC-87DC-E7506D7A82E1}"/>
          </ac:spMkLst>
        </pc:spChg>
      </pc:sldChg>
      <pc:sldChg chg="modSp add modNotesTx">
        <pc:chgData name="Manuel Montrond" userId="3d746ec0db3500e1" providerId="LiveId" clId="{F13D6C3B-4540-4F9F-9D83-8DD1029A482A}" dt="2019-03-17T18:33:25.840" v="1965" actId="20577"/>
        <pc:sldMkLst>
          <pc:docMk/>
          <pc:sldMk cId="3976893271" sldId="364"/>
        </pc:sldMkLst>
        <pc:spChg chg="mod">
          <ac:chgData name="Manuel Montrond" userId="3d746ec0db3500e1" providerId="LiveId" clId="{F13D6C3B-4540-4F9F-9D83-8DD1029A482A}" dt="2019-03-17T18:26:12.406" v="1687" actId="20577"/>
          <ac:spMkLst>
            <pc:docMk/>
            <pc:sldMk cId="3976893271" sldId="364"/>
            <ac:spMk id="2" creationId="{EA3DA90D-EE73-4FF4-9F71-61CFF1D53F80}"/>
          </ac:spMkLst>
        </pc:spChg>
        <pc:spChg chg="mod">
          <ac:chgData name="Manuel Montrond" userId="3d746ec0db3500e1" providerId="LiveId" clId="{F13D6C3B-4540-4F9F-9D83-8DD1029A482A}" dt="2019-03-17T18:32:28.487" v="1905" actId="20577"/>
          <ac:spMkLst>
            <pc:docMk/>
            <pc:sldMk cId="3976893271" sldId="364"/>
            <ac:spMk id="3" creationId="{68837D16-AC77-4AE2-96A2-0B533C4AB233}"/>
          </ac:spMkLst>
        </pc:spChg>
      </pc:sldChg>
      <pc:sldChg chg="addSp delSp modSp add">
        <pc:chgData name="Manuel Montrond" userId="3d746ec0db3500e1" providerId="LiveId" clId="{F13D6C3B-4540-4F9F-9D83-8DD1029A482A}" dt="2019-03-17T18:35:06.564" v="1996" actId="313"/>
        <pc:sldMkLst>
          <pc:docMk/>
          <pc:sldMk cId="2346541619" sldId="365"/>
        </pc:sldMkLst>
        <pc:spChg chg="mod">
          <ac:chgData name="Manuel Montrond" userId="3d746ec0db3500e1" providerId="LiveId" clId="{F13D6C3B-4540-4F9F-9D83-8DD1029A482A}" dt="2019-03-17T18:35:06.564" v="1996" actId="313"/>
          <ac:spMkLst>
            <pc:docMk/>
            <pc:sldMk cId="2346541619" sldId="365"/>
            <ac:spMk id="2" creationId="{F714C116-F2C2-44F6-9D65-0627202D4CAD}"/>
          </ac:spMkLst>
        </pc:spChg>
        <pc:spChg chg="del">
          <ac:chgData name="Manuel Montrond" userId="3d746ec0db3500e1" providerId="LiveId" clId="{F13D6C3B-4540-4F9F-9D83-8DD1029A482A}" dt="2019-03-17T18:34:50.212" v="1967"/>
          <ac:spMkLst>
            <pc:docMk/>
            <pc:sldMk cId="2346541619" sldId="365"/>
            <ac:spMk id="3" creationId="{F07D6753-6F96-4336-8CBD-E8D5AADC0CF3}"/>
          </ac:spMkLst>
        </pc:spChg>
        <pc:picChg chg="add mod">
          <ac:chgData name="Manuel Montrond" userId="3d746ec0db3500e1" providerId="LiveId" clId="{F13D6C3B-4540-4F9F-9D83-8DD1029A482A}" dt="2019-03-17T18:34:50.212" v="1967"/>
          <ac:picMkLst>
            <pc:docMk/>
            <pc:sldMk cId="2346541619" sldId="365"/>
            <ac:picMk id="4" creationId="{11CDF37C-349F-4762-9D6C-700A880930C1}"/>
          </ac:picMkLst>
        </pc:picChg>
      </pc:sldChg>
      <pc:sldChg chg="modSp add modNotesTx">
        <pc:chgData name="Manuel Montrond" userId="3d746ec0db3500e1" providerId="LiveId" clId="{F13D6C3B-4540-4F9F-9D83-8DD1029A482A}" dt="2019-03-17T18:39:09.823" v="2056" actId="20577"/>
        <pc:sldMkLst>
          <pc:docMk/>
          <pc:sldMk cId="1794270955" sldId="366"/>
        </pc:sldMkLst>
        <pc:spChg chg="mod">
          <ac:chgData name="Manuel Montrond" userId="3d746ec0db3500e1" providerId="LiveId" clId="{F13D6C3B-4540-4F9F-9D83-8DD1029A482A}" dt="2019-03-17T18:37:16.541" v="1998"/>
          <ac:spMkLst>
            <pc:docMk/>
            <pc:sldMk cId="1794270955" sldId="366"/>
            <ac:spMk id="2" creationId="{82218F25-213B-42AE-ACEC-FC66B4DA159E}"/>
          </ac:spMkLst>
        </pc:spChg>
        <pc:spChg chg="mod">
          <ac:chgData name="Manuel Montrond" userId="3d746ec0db3500e1" providerId="LiveId" clId="{F13D6C3B-4540-4F9F-9D83-8DD1029A482A}" dt="2019-03-17T18:37:26.722" v="1999"/>
          <ac:spMkLst>
            <pc:docMk/>
            <pc:sldMk cId="1794270955" sldId="366"/>
            <ac:spMk id="3" creationId="{08FEBFCC-F385-47E1-8835-2885C763F629}"/>
          </ac:spMkLst>
        </pc:spChg>
      </pc:sldChg>
      <pc:sldChg chg="addSp delSp modSp add">
        <pc:chgData name="Manuel Montrond" userId="3d746ec0db3500e1" providerId="LiveId" clId="{F13D6C3B-4540-4F9F-9D83-8DD1029A482A}" dt="2019-03-17T18:46:02.431" v="2105" actId="14100"/>
        <pc:sldMkLst>
          <pc:docMk/>
          <pc:sldMk cId="4171798420" sldId="367"/>
        </pc:sldMkLst>
        <pc:spChg chg="mod">
          <ac:chgData name="Manuel Montrond" userId="3d746ec0db3500e1" providerId="LiveId" clId="{F13D6C3B-4540-4F9F-9D83-8DD1029A482A}" dt="2019-03-17T18:42:43.952" v="2077" actId="20577"/>
          <ac:spMkLst>
            <pc:docMk/>
            <pc:sldMk cId="4171798420" sldId="367"/>
            <ac:spMk id="2" creationId="{A950B040-02F1-43B4-8626-A23A887E1CCB}"/>
          </ac:spMkLst>
        </pc:spChg>
        <pc:spChg chg="mod">
          <ac:chgData name="Manuel Montrond" userId="3d746ec0db3500e1" providerId="LiveId" clId="{F13D6C3B-4540-4F9F-9D83-8DD1029A482A}" dt="2019-03-17T18:46:02.431" v="2105" actId="14100"/>
          <ac:spMkLst>
            <pc:docMk/>
            <pc:sldMk cId="4171798420" sldId="367"/>
            <ac:spMk id="3" creationId="{AAC8B666-4F02-4837-BF87-0C3D9B805051}"/>
          </ac:spMkLst>
        </pc:spChg>
        <pc:picChg chg="add del mod">
          <ac:chgData name="Manuel Montrond" userId="3d746ec0db3500e1" providerId="LiveId" clId="{F13D6C3B-4540-4F9F-9D83-8DD1029A482A}" dt="2019-03-17T18:45:42.727" v="2099" actId="478"/>
          <ac:picMkLst>
            <pc:docMk/>
            <pc:sldMk cId="4171798420" sldId="367"/>
            <ac:picMk id="4" creationId="{1B5465E3-2D83-4E4D-BB5B-5902A2FA29B4}"/>
          </ac:picMkLst>
        </pc:picChg>
        <pc:picChg chg="add mod">
          <ac:chgData name="Manuel Montrond" userId="3d746ec0db3500e1" providerId="LiveId" clId="{F13D6C3B-4540-4F9F-9D83-8DD1029A482A}" dt="2019-03-17T18:45:59.015" v="2104" actId="14100"/>
          <ac:picMkLst>
            <pc:docMk/>
            <pc:sldMk cId="4171798420" sldId="367"/>
            <ac:picMk id="5" creationId="{962232E0-AEB7-4F6E-95A2-5E1C084E9C7C}"/>
          </ac:picMkLst>
        </pc:picChg>
      </pc:sldChg>
      <pc:sldChg chg="modSp add modNotesTx">
        <pc:chgData name="Manuel Montrond" userId="3d746ec0db3500e1" providerId="LiveId" clId="{F13D6C3B-4540-4F9F-9D83-8DD1029A482A}" dt="2019-03-18T15:42:47.364" v="2824" actId="20577"/>
        <pc:sldMkLst>
          <pc:docMk/>
          <pc:sldMk cId="1283179364" sldId="368"/>
        </pc:sldMkLst>
        <pc:spChg chg="mod">
          <ac:chgData name="Manuel Montrond" userId="3d746ec0db3500e1" providerId="LiveId" clId="{F13D6C3B-4540-4F9F-9D83-8DD1029A482A}" dt="2019-03-17T18:47:12.384" v="2135" actId="313"/>
          <ac:spMkLst>
            <pc:docMk/>
            <pc:sldMk cId="1283179364" sldId="368"/>
            <ac:spMk id="2" creationId="{9E18CFF6-E7A5-466E-B3E9-94C15EF9E24C}"/>
          </ac:spMkLst>
        </pc:spChg>
        <pc:spChg chg="mod">
          <ac:chgData name="Manuel Montrond" userId="3d746ec0db3500e1" providerId="LiveId" clId="{F13D6C3B-4540-4F9F-9D83-8DD1029A482A}" dt="2019-03-17T18:47:26.969" v="2139" actId="20577"/>
          <ac:spMkLst>
            <pc:docMk/>
            <pc:sldMk cId="1283179364" sldId="368"/>
            <ac:spMk id="3" creationId="{8E257A05-B255-4D8E-AE20-589FBB9492EA}"/>
          </ac:spMkLst>
        </pc:spChg>
      </pc:sldChg>
      <pc:sldChg chg="addSp delSp modSp add mod setBg modNotesTx">
        <pc:chgData name="Manuel Montrond" userId="3d746ec0db3500e1" providerId="LiveId" clId="{F13D6C3B-4540-4F9F-9D83-8DD1029A482A}" dt="2019-03-17T18:55:47.110" v="2340" actId="26606"/>
        <pc:sldMkLst>
          <pc:docMk/>
          <pc:sldMk cId="948624284" sldId="369"/>
        </pc:sldMkLst>
        <pc:spChg chg="mod">
          <ac:chgData name="Manuel Montrond" userId="3d746ec0db3500e1" providerId="LiveId" clId="{F13D6C3B-4540-4F9F-9D83-8DD1029A482A}" dt="2019-03-17T18:55:47.110" v="2340" actId="26606"/>
          <ac:spMkLst>
            <pc:docMk/>
            <pc:sldMk cId="948624284" sldId="369"/>
            <ac:spMk id="2" creationId="{B04E0C44-ABC2-4C6D-BA7D-C0C9C1137DB2}"/>
          </ac:spMkLst>
        </pc:spChg>
        <pc:spChg chg="del mod">
          <ac:chgData name="Manuel Montrond" userId="3d746ec0db3500e1" providerId="LiveId" clId="{F13D6C3B-4540-4F9F-9D83-8DD1029A482A}" dt="2019-03-17T18:55:47.110" v="2340" actId="26606"/>
          <ac:spMkLst>
            <pc:docMk/>
            <pc:sldMk cId="948624284" sldId="369"/>
            <ac:spMk id="3" creationId="{09A9BC42-3FA5-467A-B17D-471A9B696609}"/>
          </ac:spMkLst>
        </pc:spChg>
        <pc:spChg chg="add">
          <ac:chgData name="Manuel Montrond" userId="3d746ec0db3500e1" providerId="LiveId" clId="{F13D6C3B-4540-4F9F-9D83-8DD1029A482A}" dt="2019-03-17T18:55:47.110" v="2340" actId="26606"/>
          <ac:spMkLst>
            <pc:docMk/>
            <pc:sldMk cId="948624284" sldId="369"/>
            <ac:spMk id="10" creationId="{46C2E80F-49A6-4372-B103-219D417A55ED}"/>
          </ac:spMkLst>
        </pc:spChg>
        <pc:graphicFrameChg chg="add">
          <ac:chgData name="Manuel Montrond" userId="3d746ec0db3500e1" providerId="LiveId" clId="{F13D6C3B-4540-4F9F-9D83-8DD1029A482A}" dt="2019-03-17T18:55:47.110" v="2340" actId="26606"/>
          <ac:graphicFrameMkLst>
            <pc:docMk/>
            <pc:sldMk cId="948624284" sldId="369"/>
            <ac:graphicFrameMk id="5" creationId="{AD0CE8E0-AEBD-48F7-8241-195F145C5DA8}"/>
          </ac:graphicFrameMkLst>
        </pc:graphicFrameChg>
      </pc:sldChg>
      <pc:sldChg chg="modSp add">
        <pc:chgData name="Manuel Montrond" userId="3d746ec0db3500e1" providerId="LiveId" clId="{F13D6C3B-4540-4F9F-9D83-8DD1029A482A}" dt="2019-03-17T18:59:46.380" v="2374" actId="403"/>
        <pc:sldMkLst>
          <pc:docMk/>
          <pc:sldMk cId="2250044335" sldId="370"/>
        </pc:sldMkLst>
        <pc:spChg chg="mod">
          <ac:chgData name="Manuel Montrond" userId="3d746ec0db3500e1" providerId="LiveId" clId="{F13D6C3B-4540-4F9F-9D83-8DD1029A482A}" dt="2019-03-17T18:57:11.706" v="2343" actId="20577"/>
          <ac:spMkLst>
            <pc:docMk/>
            <pc:sldMk cId="2250044335" sldId="370"/>
            <ac:spMk id="2" creationId="{D0571408-1AEC-47F2-BB36-44BB92C6A12C}"/>
          </ac:spMkLst>
        </pc:spChg>
        <pc:spChg chg="mod">
          <ac:chgData name="Manuel Montrond" userId="3d746ec0db3500e1" providerId="LiveId" clId="{F13D6C3B-4540-4F9F-9D83-8DD1029A482A}" dt="2019-03-17T18:59:46.380" v="2374" actId="403"/>
          <ac:spMkLst>
            <pc:docMk/>
            <pc:sldMk cId="2250044335" sldId="370"/>
            <ac:spMk id="3" creationId="{F66F7DBD-BBFE-4FC4-AF59-4E7273F8C9D6}"/>
          </ac:spMkLst>
        </pc:spChg>
      </pc:sldChg>
      <pc:sldChg chg="modSp add modNotesTx">
        <pc:chgData name="Manuel Montrond" userId="3d746ec0db3500e1" providerId="LiveId" clId="{F13D6C3B-4540-4F9F-9D83-8DD1029A482A}" dt="2019-03-18T15:56:43.275" v="2826"/>
        <pc:sldMkLst>
          <pc:docMk/>
          <pc:sldMk cId="1040348263" sldId="371"/>
        </pc:sldMkLst>
        <pc:spChg chg="mod">
          <ac:chgData name="Manuel Montrond" userId="3d746ec0db3500e1" providerId="LiveId" clId="{F13D6C3B-4540-4F9F-9D83-8DD1029A482A}" dt="2019-03-17T19:00:15.896" v="2376"/>
          <ac:spMkLst>
            <pc:docMk/>
            <pc:sldMk cId="1040348263" sldId="371"/>
            <ac:spMk id="2" creationId="{F7323660-A854-4F83-AF92-127DC9C37655}"/>
          </ac:spMkLst>
        </pc:spChg>
        <pc:spChg chg="mod">
          <ac:chgData name="Manuel Montrond" userId="3d746ec0db3500e1" providerId="LiveId" clId="{F13D6C3B-4540-4F9F-9D83-8DD1029A482A}" dt="2019-03-18T15:56:43.275" v="2826"/>
          <ac:spMkLst>
            <pc:docMk/>
            <pc:sldMk cId="1040348263" sldId="371"/>
            <ac:spMk id="3" creationId="{DE2522D8-879D-49BB-92D1-9FFD4C5493B9}"/>
          </ac:spMkLst>
        </pc:spChg>
      </pc:sldChg>
      <pc:sldChg chg="modSp add">
        <pc:chgData name="Manuel Montrond" userId="3d746ec0db3500e1" providerId="LiveId" clId="{F13D6C3B-4540-4F9F-9D83-8DD1029A482A}" dt="2019-03-18T17:57:10.368" v="2828" actId="113"/>
        <pc:sldMkLst>
          <pc:docMk/>
          <pc:sldMk cId="2684286566" sldId="372"/>
        </pc:sldMkLst>
        <pc:spChg chg="mod">
          <ac:chgData name="Manuel Montrond" userId="3d746ec0db3500e1" providerId="LiveId" clId="{F13D6C3B-4540-4F9F-9D83-8DD1029A482A}" dt="2019-03-17T19:07:44.299" v="2437"/>
          <ac:spMkLst>
            <pc:docMk/>
            <pc:sldMk cId="2684286566" sldId="372"/>
            <ac:spMk id="2" creationId="{EA8C8B4D-E30A-4F0D-822E-A5B2B4C2865D}"/>
          </ac:spMkLst>
        </pc:spChg>
        <pc:spChg chg="mod">
          <ac:chgData name="Manuel Montrond" userId="3d746ec0db3500e1" providerId="LiveId" clId="{F13D6C3B-4540-4F9F-9D83-8DD1029A482A}" dt="2019-03-18T17:57:10.368" v="2828" actId="113"/>
          <ac:spMkLst>
            <pc:docMk/>
            <pc:sldMk cId="2684286566" sldId="372"/>
            <ac:spMk id="3" creationId="{8C600A10-1343-4345-8540-46855D519937}"/>
          </ac:spMkLst>
        </pc:spChg>
      </pc:sldChg>
      <pc:sldChg chg="modSp add">
        <pc:chgData name="Manuel Montrond" userId="3d746ec0db3500e1" providerId="LiveId" clId="{F13D6C3B-4540-4F9F-9D83-8DD1029A482A}" dt="2019-03-18T17:57:43.883" v="2830" actId="113"/>
        <pc:sldMkLst>
          <pc:docMk/>
          <pc:sldMk cId="2849823598" sldId="373"/>
        </pc:sldMkLst>
        <pc:spChg chg="mod">
          <ac:chgData name="Manuel Montrond" userId="3d746ec0db3500e1" providerId="LiveId" clId="{F13D6C3B-4540-4F9F-9D83-8DD1029A482A}" dt="2019-03-17T19:10:36.065" v="2466"/>
          <ac:spMkLst>
            <pc:docMk/>
            <pc:sldMk cId="2849823598" sldId="373"/>
            <ac:spMk id="2" creationId="{C013A99F-56B1-4BBE-BEB3-5F320693786D}"/>
          </ac:spMkLst>
        </pc:spChg>
        <pc:spChg chg="mod">
          <ac:chgData name="Manuel Montrond" userId="3d746ec0db3500e1" providerId="LiveId" clId="{F13D6C3B-4540-4F9F-9D83-8DD1029A482A}" dt="2019-03-18T17:57:43.883" v="2830" actId="113"/>
          <ac:spMkLst>
            <pc:docMk/>
            <pc:sldMk cId="2849823598" sldId="373"/>
            <ac:spMk id="3" creationId="{FC09DF50-B142-4B3E-BBC1-90D35F93ABAA}"/>
          </ac:spMkLst>
        </pc:spChg>
      </pc:sldChg>
      <pc:sldChg chg="modSp add">
        <pc:chgData name="Manuel Montrond" userId="3d746ec0db3500e1" providerId="LiveId" clId="{F13D6C3B-4540-4F9F-9D83-8DD1029A482A}" dt="2019-03-17T19:15:49.314" v="2500" actId="20577"/>
        <pc:sldMkLst>
          <pc:docMk/>
          <pc:sldMk cId="2948060665" sldId="374"/>
        </pc:sldMkLst>
        <pc:spChg chg="mod">
          <ac:chgData name="Manuel Montrond" userId="3d746ec0db3500e1" providerId="LiveId" clId="{F13D6C3B-4540-4F9F-9D83-8DD1029A482A}" dt="2019-03-17T19:14:19.299" v="2491"/>
          <ac:spMkLst>
            <pc:docMk/>
            <pc:sldMk cId="2948060665" sldId="374"/>
            <ac:spMk id="2" creationId="{91FD4709-B6C7-4CDC-BFFC-D9C0A42710FF}"/>
          </ac:spMkLst>
        </pc:spChg>
        <pc:spChg chg="mod">
          <ac:chgData name="Manuel Montrond" userId="3d746ec0db3500e1" providerId="LiveId" clId="{F13D6C3B-4540-4F9F-9D83-8DD1029A482A}" dt="2019-03-17T19:15:49.314" v="2500" actId="20577"/>
          <ac:spMkLst>
            <pc:docMk/>
            <pc:sldMk cId="2948060665" sldId="374"/>
            <ac:spMk id="3" creationId="{85CC2403-268C-4211-A24D-4ACC5805898C}"/>
          </ac:spMkLst>
        </pc:spChg>
      </pc:sldChg>
      <pc:sldChg chg="modSp add modNotesTx">
        <pc:chgData name="Manuel Montrond" userId="3d746ec0db3500e1" providerId="LiveId" clId="{F13D6C3B-4540-4F9F-9D83-8DD1029A482A}" dt="2019-03-17T19:52:47.220" v="2683" actId="113"/>
        <pc:sldMkLst>
          <pc:docMk/>
          <pc:sldMk cId="4106066592" sldId="375"/>
        </pc:sldMkLst>
        <pc:spChg chg="mod">
          <ac:chgData name="Manuel Montrond" userId="3d746ec0db3500e1" providerId="LiveId" clId="{F13D6C3B-4540-4F9F-9D83-8DD1029A482A}" dt="2019-03-17T19:46:49.295" v="2515" actId="20577"/>
          <ac:spMkLst>
            <pc:docMk/>
            <pc:sldMk cId="4106066592" sldId="375"/>
            <ac:spMk id="2" creationId="{6691677B-DCF5-4233-B140-456B00224949}"/>
          </ac:spMkLst>
        </pc:spChg>
        <pc:spChg chg="mod">
          <ac:chgData name="Manuel Montrond" userId="3d746ec0db3500e1" providerId="LiveId" clId="{F13D6C3B-4540-4F9F-9D83-8DD1029A482A}" dt="2019-03-17T19:52:47.220" v="2683" actId="113"/>
          <ac:spMkLst>
            <pc:docMk/>
            <pc:sldMk cId="4106066592" sldId="375"/>
            <ac:spMk id="3" creationId="{95A0D351-80D9-4F67-BAF8-8C2133D6A7BC}"/>
          </ac:spMkLst>
        </pc:spChg>
      </pc:sldChg>
      <pc:sldChg chg="modSp add modNotesTx">
        <pc:chgData name="Manuel Montrond" userId="3d746ec0db3500e1" providerId="LiveId" clId="{F13D6C3B-4540-4F9F-9D83-8DD1029A482A}" dt="2019-03-17T20:06:09.480" v="2777" actId="20577"/>
        <pc:sldMkLst>
          <pc:docMk/>
          <pc:sldMk cId="3831607692" sldId="376"/>
        </pc:sldMkLst>
        <pc:spChg chg="mod">
          <ac:chgData name="Manuel Montrond" userId="3d746ec0db3500e1" providerId="LiveId" clId="{F13D6C3B-4540-4F9F-9D83-8DD1029A482A}" dt="2019-03-17T20:00:55.742" v="2743" actId="313"/>
          <ac:spMkLst>
            <pc:docMk/>
            <pc:sldMk cId="3831607692" sldId="376"/>
            <ac:spMk id="2" creationId="{E9790A99-EA59-428B-A864-A070FABEC5DB}"/>
          </ac:spMkLst>
        </pc:spChg>
        <pc:spChg chg="mod">
          <ac:chgData name="Manuel Montrond" userId="3d746ec0db3500e1" providerId="LiveId" clId="{F13D6C3B-4540-4F9F-9D83-8DD1029A482A}" dt="2019-03-17T20:04:39.652" v="2772" actId="20577"/>
          <ac:spMkLst>
            <pc:docMk/>
            <pc:sldMk cId="3831607692" sldId="376"/>
            <ac:spMk id="3" creationId="{BC50B7E3-21D4-42A1-8829-907A9D88086A}"/>
          </ac:spMkLst>
        </pc:spChg>
      </pc:sldChg>
      <pc:sldChg chg="addSp modSp add modNotesTx">
        <pc:chgData name="Manuel Montrond" userId="3d746ec0db3500e1" providerId="LiveId" clId="{F13D6C3B-4540-4F9F-9D83-8DD1029A482A}" dt="2019-03-18T20:12:49.864" v="2875" actId="14100"/>
        <pc:sldMkLst>
          <pc:docMk/>
          <pc:sldMk cId="4233919493" sldId="377"/>
        </pc:sldMkLst>
        <pc:picChg chg="add mod">
          <ac:chgData name="Manuel Montrond" userId="3d746ec0db3500e1" providerId="LiveId" clId="{F13D6C3B-4540-4F9F-9D83-8DD1029A482A}" dt="2019-03-18T20:12:49.864" v="2875" actId="14100"/>
          <ac:picMkLst>
            <pc:docMk/>
            <pc:sldMk cId="4233919493" sldId="377"/>
            <ac:picMk id="4" creationId="{3213E39B-D0BB-4735-AE54-A488D0DFD0A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0E2F71-812F-4E6B-BBAA-B6AE0DF61F2F}"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07B210DB-31D0-4434-BD2F-9E3D69A69135}">
      <dgm:prSet/>
      <dgm:spPr/>
      <dgm:t>
        <a:bodyPr/>
        <a:lstStyle/>
        <a:p>
          <a:r>
            <a:rPr lang="en-US"/>
            <a:t>Pessimistic model</a:t>
          </a:r>
        </a:p>
      </dgm:t>
    </dgm:pt>
    <dgm:pt modelId="{05563ABE-18FD-4F9D-8137-CB87314BCB5F}" type="parTrans" cxnId="{CB5E5B04-EC05-4DCC-9CA6-4C5AC272895B}">
      <dgm:prSet/>
      <dgm:spPr/>
      <dgm:t>
        <a:bodyPr/>
        <a:lstStyle/>
        <a:p>
          <a:endParaRPr lang="en-US"/>
        </a:p>
      </dgm:t>
    </dgm:pt>
    <dgm:pt modelId="{FE6D489D-1A36-4799-ADF4-C78223780662}" type="sibTrans" cxnId="{CB5E5B04-EC05-4DCC-9CA6-4C5AC272895B}">
      <dgm:prSet/>
      <dgm:spPr/>
      <dgm:t>
        <a:bodyPr/>
        <a:lstStyle/>
        <a:p>
          <a:endParaRPr lang="en-US"/>
        </a:p>
      </dgm:t>
    </dgm:pt>
    <dgm:pt modelId="{E2E76132-B233-4282-BC23-4F940309746E}">
      <dgm:prSet/>
      <dgm:spPr/>
      <dgm:t>
        <a:bodyPr/>
        <a:lstStyle/>
        <a:p>
          <a:r>
            <a:rPr lang="en-US" dirty="0"/>
            <a:t>READ UNCOMMITTED</a:t>
          </a:r>
        </a:p>
      </dgm:t>
    </dgm:pt>
    <dgm:pt modelId="{DAAC5F77-A210-4DA7-98E7-9DAC77013194}" type="parTrans" cxnId="{CF83EB18-61C2-485C-AC67-EAADC3CE5FF6}">
      <dgm:prSet/>
      <dgm:spPr/>
      <dgm:t>
        <a:bodyPr/>
        <a:lstStyle/>
        <a:p>
          <a:endParaRPr lang="en-US"/>
        </a:p>
      </dgm:t>
    </dgm:pt>
    <dgm:pt modelId="{0588746D-A013-4193-976F-73901CC7ED88}" type="sibTrans" cxnId="{CF83EB18-61C2-485C-AC67-EAADC3CE5FF6}">
      <dgm:prSet/>
      <dgm:spPr/>
      <dgm:t>
        <a:bodyPr/>
        <a:lstStyle/>
        <a:p>
          <a:endParaRPr lang="en-US"/>
        </a:p>
      </dgm:t>
    </dgm:pt>
    <dgm:pt modelId="{18893120-215F-4C44-A03B-7EE622EC24A6}">
      <dgm:prSet/>
      <dgm:spPr/>
      <dgm:t>
        <a:bodyPr/>
        <a:lstStyle/>
        <a:p>
          <a:r>
            <a:rPr lang="en-US"/>
            <a:t>REPEATABLE READ</a:t>
          </a:r>
        </a:p>
      </dgm:t>
    </dgm:pt>
    <dgm:pt modelId="{AC791996-64FD-4EDE-9A2F-AFD13A2513D6}" type="parTrans" cxnId="{7E820FAB-8391-4CEF-9B47-72DBB25A0583}">
      <dgm:prSet/>
      <dgm:spPr/>
      <dgm:t>
        <a:bodyPr/>
        <a:lstStyle/>
        <a:p>
          <a:endParaRPr lang="en-US"/>
        </a:p>
      </dgm:t>
    </dgm:pt>
    <dgm:pt modelId="{483339D0-2464-4141-B63E-AA02F553F703}" type="sibTrans" cxnId="{7E820FAB-8391-4CEF-9B47-72DBB25A0583}">
      <dgm:prSet/>
      <dgm:spPr/>
      <dgm:t>
        <a:bodyPr/>
        <a:lstStyle/>
        <a:p>
          <a:endParaRPr lang="en-US"/>
        </a:p>
      </dgm:t>
    </dgm:pt>
    <dgm:pt modelId="{BA058678-7519-4A5E-A2B7-BC0ABC93274F}">
      <dgm:prSet/>
      <dgm:spPr/>
      <dgm:t>
        <a:bodyPr/>
        <a:lstStyle/>
        <a:p>
          <a:r>
            <a:rPr lang="en-US"/>
            <a:t>SERIALIZABLE</a:t>
          </a:r>
        </a:p>
      </dgm:t>
    </dgm:pt>
    <dgm:pt modelId="{01FBA479-7C90-4256-AC3A-C4C1D1DE8250}" type="parTrans" cxnId="{F99616A7-A47A-49EE-8C34-1D5748CAD316}">
      <dgm:prSet/>
      <dgm:spPr/>
      <dgm:t>
        <a:bodyPr/>
        <a:lstStyle/>
        <a:p>
          <a:endParaRPr lang="en-US"/>
        </a:p>
      </dgm:t>
    </dgm:pt>
    <dgm:pt modelId="{B91CF0F8-E34E-4817-8FD2-12AEAD83EEB1}" type="sibTrans" cxnId="{F99616A7-A47A-49EE-8C34-1D5748CAD316}">
      <dgm:prSet/>
      <dgm:spPr/>
      <dgm:t>
        <a:bodyPr/>
        <a:lstStyle/>
        <a:p>
          <a:endParaRPr lang="en-US"/>
        </a:p>
      </dgm:t>
    </dgm:pt>
    <dgm:pt modelId="{C4216486-CC1F-4B13-8C43-B55BCBBF4252}">
      <dgm:prSet/>
      <dgm:spPr/>
      <dgm:t>
        <a:bodyPr/>
        <a:lstStyle/>
        <a:p>
          <a:r>
            <a:rPr lang="en-US"/>
            <a:t>Optimistic model </a:t>
          </a:r>
        </a:p>
      </dgm:t>
    </dgm:pt>
    <dgm:pt modelId="{182AD56C-4012-4A97-BC2A-B9D10AB6AF7B}" type="parTrans" cxnId="{903019AC-2B01-4CF8-BA48-EDB747F774CB}">
      <dgm:prSet/>
      <dgm:spPr/>
      <dgm:t>
        <a:bodyPr/>
        <a:lstStyle/>
        <a:p>
          <a:endParaRPr lang="en-US"/>
        </a:p>
      </dgm:t>
    </dgm:pt>
    <dgm:pt modelId="{C3011444-66ED-42FC-8CEF-D4F185AC0B6A}" type="sibTrans" cxnId="{903019AC-2B01-4CF8-BA48-EDB747F774CB}">
      <dgm:prSet/>
      <dgm:spPr/>
      <dgm:t>
        <a:bodyPr/>
        <a:lstStyle/>
        <a:p>
          <a:endParaRPr lang="en-US"/>
        </a:p>
      </dgm:t>
    </dgm:pt>
    <dgm:pt modelId="{F45B9DA6-C281-4600-9D17-A50141F3063D}">
      <dgm:prSet/>
      <dgm:spPr/>
      <dgm:t>
        <a:bodyPr/>
        <a:lstStyle/>
        <a:p>
          <a:r>
            <a:rPr lang="en-US"/>
            <a:t>SNAPSHOT</a:t>
          </a:r>
        </a:p>
      </dgm:t>
    </dgm:pt>
    <dgm:pt modelId="{8B0A5B40-1840-4C95-A5A2-8F17C00CA139}" type="parTrans" cxnId="{2221781B-A132-4C44-B05C-3C786035FBCC}">
      <dgm:prSet/>
      <dgm:spPr/>
      <dgm:t>
        <a:bodyPr/>
        <a:lstStyle/>
        <a:p>
          <a:endParaRPr lang="en-US"/>
        </a:p>
      </dgm:t>
    </dgm:pt>
    <dgm:pt modelId="{CE18A610-A9D4-47D7-AE8E-58B2D21C011D}" type="sibTrans" cxnId="{2221781B-A132-4C44-B05C-3C786035FBCC}">
      <dgm:prSet/>
      <dgm:spPr/>
      <dgm:t>
        <a:bodyPr/>
        <a:lstStyle/>
        <a:p>
          <a:endParaRPr lang="en-US"/>
        </a:p>
      </dgm:t>
    </dgm:pt>
    <dgm:pt modelId="{5DD1B619-2AC8-4E0B-AD50-730FC6DFA45C}">
      <dgm:prSet/>
      <dgm:spPr/>
      <dgm:t>
        <a:bodyPr/>
        <a:lstStyle/>
        <a:p>
          <a:r>
            <a:rPr lang="en-US"/>
            <a:t>Both models</a:t>
          </a:r>
        </a:p>
      </dgm:t>
    </dgm:pt>
    <dgm:pt modelId="{11F5E1B9-C265-46BE-83D4-CB2C02DAB8D2}" type="parTrans" cxnId="{576EC418-EC10-4C3F-BF14-4A9C65A3EE93}">
      <dgm:prSet/>
      <dgm:spPr/>
      <dgm:t>
        <a:bodyPr/>
        <a:lstStyle/>
        <a:p>
          <a:endParaRPr lang="en-US"/>
        </a:p>
      </dgm:t>
    </dgm:pt>
    <dgm:pt modelId="{0754B636-128B-4416-AA9F-8F3A5D7F61BB}" type="sibTrans" cxnId="{576EC418-EC10-4C3F-BF14-4A9C65A3EE93}">
      <dgm:prSet/>
      <dgm:spPr/>
      <dgm:t>
        <a:bodyPr/>
        <a:lstStyle/>
        <a:p>
          <a:endParaRPr lang="en-US"/>
        </a:p>
      </dgm:t>
    </dgm:pt>
    <dgm:pt modelId="{1856B30A-2116-41AD-90F6-0F2C1FCB7870}">
      <dgm:prSet/>
      <dgm:spPr/>
      <dgm:t>
        <a:bodyPr/>
        <a:lstStyle/>
        <a:p>
          <a:r>
            <a:rPr lang="en-US" dirty="0"/>
            <a:t>READ COMMITTED</a:t>
          </a:r>
        </a:p>
      </dgm:t>
    </dgm:pt>
    <dgm:pt modelId="{FBB4045F-2DE9-4374-A38D-31B34AFF311B}" type="parTrans" cxnId="{4266249A-A792-4C59-8933-FBE9B35EF7F5}">
      <dgm:prSet/>
      <dgm:spPr/>
      <dgm:t>
        <a:bodyPr/>
        <a:lstStyle/>
        <a:p>
          <a:endParaRPr lang="en-US"/>
        </a:p>
      </dgm:t>
    </dgm:pt>
    <dgm:pt modelId="{D39D5714-A9E4-48BA-BB8C-36836E6446F5}" type="sibTrans" cxnId="{4266249A-A792-4C59-8933-FBE9B35EF7F5}">
      <dgm:prSet/>
      <dgm:spPr/>
      <dgm:t>
        <a:bodyPr/>
        <a:lstStyle/>
        <a:p>
          <a:endParaRPr lang="en-US"/>
        </a:p>
      </dgm:t>
    </dgm:pt>
    <dgm:pt modelId="{A6F12509-5259-47C5-A006-9A1621E2F44F}" type="pres">
      <dgm:prSet presAssocID="{560E2F71-812F-4E6B-BBAA-B6AE0DF61F2F}" presName="diagram" presStyleCnt="0">
        <dgm:presLayoutVars>
          <dgm:chPref val="1"/>
          <dgm:dir/>
          <dgm:animOne val="branch"/>
          <dgm:animLvl val="lvl"/>
          <dgm:resizeHandles/>
        </dgm:presLayoutVars>
      </dgm:prSet>
      <dgm:spPr/>
    </dgm:pt>
    <dgm:pt modelId="{2CC89993-6001-4C1A-B6F3-80DAD02733D2}" type="pres">
      <dgm:prSet presAssocID="{07B210DB-31D0-4434-BD2F-9E3D69A69135}" presName="root" presStyleCnt="0"/>
      <dgm:spPr/>
    </dgm:pt>
    <dgm:pt modelId="{69437CFE-8081-4D24-8FC2-648E95462969}" type="pres">
      <dgm:prSet presAssocID="{07B210DB-31D0-4434-BD2F-9E3D69A69135}" presName="rootComposite" presStyleCnt="0"/>
      <dgm:spPr/>
    </dgm:pt>
    <dgm:pt modelId="{F12AC0E1-1BA8-4A44-83DC-CAE8BD330F59}" type="pres">
      <dgm:prSet presAssocID="{07B210DB-31D0-4434-BD2F-9E3D69A69135}" presName="rootText" presStyleLbl="node1" presStyleIdx="0" presStyleCnt="3"/>
      <dgm:spPr/>
    </dgm:pt>
    <dgm:pt modelId="{714C0BAD-D6A2-4522-99AC-9701AE544512}" type="pres">
      <dgm:prSet presAssocID="{07B210DB-31D0-4434-BD2F-9E3D69A69135}" presName="rootConnector" presStyleLbl="node1" presStyleIdx="0" presStyleCnt="3"/>
      <dgm:spPr/>
    </dgm:pt>
    <dgm:pt modelId="{07453E1E-8886-4C90-B49D-FE44FBDB0A52}" type="pres">
      <dgm:prSet presAssocID="{07B210DB-31D0-4434-BD2F-9E3D69A69135}" presName="childShape" presStyleCnt="0"/>
      <dgm:spPr/>
    </dgm:pt>
    <dgm:pt modelId="{08E75698-32BF-4203-8280-78C504BEB299}" type="pres">
      <dgm:prSet presAssocID="{DAAC5F77-A210-4DA7-98E7-9DAC77013194}" presName="Name13" presStyleLbl="parChTrans1D2" presStyleIdx="0" presStyleCnt="5"/>
      <dgm:spPr/>
    </dgm:pt>
    <dgm:pt modelId="{4089B0DA-31F2-4539-933B-F973B1AEBE0E}" type="pres">
      <dgm:prSet presAssocID="{E2E76132-B233-4282-BC23-4F940309746E}" presName="childText" presStyleLbl="bgAcc1" presStyleIdx="0" presStyleCnt="5">
        <dgm:presLayoutVars>
          <dgm:bulletEnabled val="1"/>
        </dgm:presLayoutVars>
      </dgm:prSet>
      <dgm:spPr/>
    </dgm:pt>
    <dgm:pt modelId="{B1CE87F0-68DF-49FF-A98D-8D53DD936DE0}" type="pres">
      <dgm:prSet presAssocID="{AC791996-64FD-4EDE-9A2F-AFD13A2513D6}" presName="Name13" presStyleLbl="parChTrans1D2" presStyleIdx="1" presStyleCnt="5"/>
      <dgm:spPr/>
    </dgm:pt>
    <dgm:pt modelId="{810314D7-BAF6-420E-A615-1907F783BD67}" type="pres">
      <dgm:prSet presAssocID="{18893120-215F-4C44-A03B-7EE622EC24A6}" presName="childText" presStyleLbl="bgAcc1" presStyleIdx="1" presStyleCnt="5">
        <dgm:presLayoutVars>
          <dgm:bulletEnabled val="1"/>
        </dgm:presLayoutVars>
      </dgm:prSet>
      <dgm:spPr/>
    </dgm:pt>
    <dgm:pt modelId="{ED4C47B4-03FF-45BB-9AC9-7A97109AD90E}" type="pres">
      <dgm:prSet presAssocID="{01FBA479-7C90-4256-AC3A-C4C1D1DE8250}" presName="Name13" presStyleLbl="parChTrans1D2" presStyleIdx="2" presStyleCnt="5"/>
      <dgm:spPr/>
    </dgm:pt>
    <dgm:pt modelId="{FCAC968F-23DD-43A4-9AE8-B3DD2CF3A4C1}" type="pres">
      <dgm:prSet presAssocID="{BA058678-7519-4A5E-A2B7-BC0ABC93274F}" presName="childText" presStyleLbl="bgAcc1" presStyleIdx="2" presStyleCnt="5">
        <dgm:presLayoutVars>
          <dgm:bulletEnabled val="1"/>
        </dgm:presLayoutVars>
      </dgm:prSet>
      <dgm:spPr/>
    </dgm:pt>
    <dgm:pt modelId="{2A20C690-21CC-4C45-AEFD-B410DCA6402E}" type="pres">
      <dgm:prSet presAssocID="{C4216486-CC1F-4B13-8C43-B55BCBBF4252}" presName="root" presStyleCnt="0"/>
      <dgm:spPr/>
    </dgm:pt>
    <dgm:pt modelId="{752650BA-83F0-455B-B8D7-936E68176505}" type="pres">
      <dgm:prSet presAssocID="{C4216486-CC1F-4B13-8C43-B55BCBBF4252}" presName="rootComposite" presStyleCnt="0"/>
      <dgm:spPr/>
    </dgm:pt>
    <dgm:pt modelId="{BDFF8043-4278-4296-8BA3-C231584294AA}" type="pres">
      <dgm:prSet presAssocID="{C4216486-CC1F-4B13-8C43-B55BCBBF4252}" presName="rootText" presStyleLbl="node1" presStyleIdx="1" presStyleCnt="3"/>
      <dgm:spPr/>
    </dgm:pt>
    <dgm:pt modelId="{A5B39918-208B-4B0D-B077-61CC2F5AF1DF}" type="pres">
      <dgm:prSet presAssocID="{C4216486-CC1F-4B13-8C43-B55BCBBF4252}" presName="rootConnector" presStyleLbl="node1" presStyleIdx="1" presStyleCnt="3"/>
      <dgm:spPr/>
    </dgm:pt>
    <dgm:pt modelId="{29201788-66EF-4169-8E29-C0F1BEBE9BE2}" type="pres">
      <dgm:prSet presAssocID="{C4216486-CC1F-4B13-8C43-B55BCBBF4252}" presName="childShape" presStyleCnt="0"/>
      <dgm:spPr/>
    </dgm:pt>
    <dgm:pt modelId="{8FADB476-F0CC-412B-96A6-8182DD6692AB}" type="pres">
      <dgm:prSet presAssocID="{8B0A5B40-1840-4C95-A5A2-8F17C00CA139}" presName="Name13" presStyleLbl="parChTrans1D2" presStyleIdx="3" presStyleCnt="5"/>
      <dgm:spPr/>
    </dgm:pt>
    <dgm:pt modelId="{E1BE1503-3750-4894-B5B8-C5CE080FE00C}" type="pres">
      <dgm:prSet presAssocID="{F45B9DA6-C281-4600-9D17-A50141F3063D}" presName="childText" presStyleLbl="bgAcc1" presStyleIdx="3" presStyleCnt="5">
        <dgm:presLayoutVars>
          <dgm:bulletEnabled val="1"/>
        </dgm:presLayoutVars>
      </dgm:prSet>
      <dgm:spPr/>
    </dgm:pt>
    <dgm:pt modelId="{161B7747-8B9D-4E3F-8B3B-24E5523B9968}" type="pres">
      <dgm:prSet presAssocID="{5DD1B619-2AC8-4E0B-AD50-730FC6DFA45C}" presName="root" presStyleCnt="0"/>
      <dgm:spPr/>
    </dgm:pt>
    <dgm:pt modelId="{C2117ABB-79B4-4141-957B-2BC5B49B3083}" type="pres">
      <dgm:prSet presAssocID="{5DD1B619-2AC8-4E0B-AD50-730FC6DFA45C}" presName="rootComposite" presStyleCnt="0"/>
      <dgm:spPr/>
    </dgm:pt>
    <dgm:pt modelId="{1962580D-DBDF-4AEA-BCC7-3B59A5F260A1}" type="pres">
      <dgm:prSet presAssocID="{5DD1B619-2AC8-4E0B-AD50-730FC6DFA45C}" presName="rootText" presStyleLbl="node1" presStyleIdx="2" presStyleCnt="3"/>
      <dgm:spPr/>
    </dgm:pt>
    <dgm:pt modelId="{7935CB5C-8831-4F9D-A8D6-8C466CB62F99}" type="pres">
      <dgm:prSet presAssocID="{5DD1B619-2AC8-4E0B-AD50-730FC6DFA45C}" presName="rootConnector" presStyleLbl="node1" presStyleIdx="2" presStyleCnt="3"/>
      <dgm:spPr/>
    </dgm:pt>
    <dgm:pt modelId="{FAD6EFF7-F9B7-4FC3-AD40-A270AD493E6C}" type="pres">
      <dgm:prSet presAssocID="{5DD1B619-2AC8-4E0B-AD50-730FC6DFA45C}" presName="childShape" presStyleCnt="0"/>
      <dgm:spPr/>
    </dgm:pt>
    <dgm:pt modelId="{74C4CA71-B14E-44B3-B7C9-9C52D7FFA091}" type="pres">
      <dgm:prSet presAssocID="{FBB4045F-2DE9-4374-A38D-31B34AFF311B}" presName="Name13" presStyleLbl="parChTrans1D2" presStyleIdx="4" presStyleCnt="5"/>
      <dgm:spPr/>
    </dgm:pt>
    <dgm:pt modelId="{C73B957B-5BED-485E-A2FD-BEB04A5B5659}" type="pres">
      <dgm:prSet presAssocID="{1856B30A-2116-41AD-90F6-0F2C1FCB7870}" presName="childText" presStyleLbl="bgAcc1" presStyleIdx="4" presStyleCnt="5">
        <dgm:presLayoutVars>
          <dgm:bulletEnabled val="1"/>
        </dgm:presLayoutVars>
      </dgm:prSet>
      <dgm:spPr/>
    </dgm:pt>
  </dgm:ptLst>
  <dgm:cxnLst>
    <dgm:cxn modelId="{CB5E5B04-EC05-4DCC-9CA6-4C5AC272895B}" srcId="{560E2F71-812F-4E6B-BBAA-B6AE0DF61F2F}" destId="{07B210DB-31D0-4434-BD2F-9E3D69A69135}" srcOrd="0" destOrd="0" parTransId="{05563ABE-18FD-4F9D-8137-CB87314BCB5F}" sibTransId="{FE6D489D-1A36-4799-ADF4-C78223780662}"/>
    <dgm:cxn modelId="{0D0CA107-130D-4CF4-81D7-0F29D9C1B0D5}" type="presOf" srcId="{F45B9DA6-C281-4600-9D17-A50141F3063D}" destId="{E1BE1503-3750-4894-B5B8-C5CE080FE00C}" srcOrd="0" destOrd="0" presId="urn:microsoft.com/office/officeart/2005/8/layout/hierarchy3"/>
    <dgm:cxn modelId="{54EA6D0D-8BE0-4D45-8FC5-F8494D608451}" type="presOf" srcId="{C4216486-CC1F-4B13-8C43-B55BCBBF4252}" destId="{BDFF8043-4278-4296-8BA3-C231584294AA}" srcOrd="0" destOrd="0" presId="urn:microsoft.com/office/officeart/2005/8/layout/hierarchy3"/>
    <dgm:cxn modelId="{576EC418-EC10-4C3F-BF14-4A9C65A3EE93}" srcId="{560E2F71-812F-4E6B-BBAA-B6AE0DF61F2F}" destId="{5DD1B619-2AC8-4E0B-AD50-730FC6DFA45C}" srcOrd="2" destOrd="0" parTransId="{11F5E1B9-C265-46BE-83D4-CB2C02DAB8D2}" sibTransId="{0754B636-128B-4416-AA9F-8F3A5D7F61BB}"/>
    <dgm:cxn modelId="{CF83EB18-61C2-485C-AC67-EAADC3CE5FF6}" srcId="{07B210DB-31D0-4434-BD2F-9E3D69A69135}" destId="{E2E76132-B233-4282-BC23-4F940309746E}" srcOrd="0" destOrd="0" parTransId="{DAAC5F77-A210-4DA7-98E7-9DAC77013194}" sibTransId="{0588746D-A013-4193-976F-73901CC7ED88}"/>
    <dgm:cxn modelId="{2221781B-A132-4C44-B05C-3C786035FBCC}" srcId="{C4216486-CC1F-4B13-8C43-B55BCBBF4252}" destId="{F45B9DA6-C281-4600-9D17-A50141F3063D}" srcOrd="0" destOrd="0" parTransId="{8B0A5B40-1840-4C95-A5A2-8F17C00CA139}" sibTransId="{CE18A610-A9D4-47D7-AE8E-58B2D21C011D}"/>
    <dgm:cxn modelId="{86989D2C-7954-4D43-8B55-5E8EAF61A1BC}" type="presOf" srcId="{C4216486-CC1F-4B13-8C43-B55BCBBF4252}" destId="{A5B39918-208B-4B0D-B077-61CC2F5AF1DF}" srcOrd="1" destOrd="0" presId="urn:microsoft.com/office/officeart/2005/8/layout/hierarchy3"/>
    <dgm:cxn modelId="{BA7D2B3F-F4EF-404C-A1B1-BD3B5489E515}" type="presOf" srcId="{01FBA479-7C90-4256-AC3A-C4C1D1DE8250}" destId="{ED4C47B4-03FF-45BB-9AC9-7A97109AD90E}" srcOrd="0" destOrd="0" presId="urn:microsoft.com/office/officeart/2005/8/layout/hierarchy3"/>
    <dgm:cxn modelId="{2BB01E6C-F279-4F68-9217-B024FAA09738}" type="presOf" srcId="{DAAC5F77-A210-4DA7-98E7-9DAC77013194}" destId="{08E75698-32BF-4203-8280-78C504BEB299}" srcOrd="0" destOrd="0" presId="urn:microsoft.com/office/officeart/2005/8/layout/hierarchy3"/>
    <dgm:cxn modelId="{ED9FF94D-FFC7-4BE9-8EC4-18286E0E8E50}" type="presOf" srcId="{BA058678-7519-4A5E-A2B7-BC0ABC93274F}" destId="{FCAC968F-23DD-43A4-9AE8-B3DD2CF3A4C1}" srcOrd="0" destOrd="0" presId="urn:microsoft.com/office/officeart/2005/8/layout/hierarchy3"/>
    <dgm:cxn modelId="{8B42FD52-2EBA-456E-9E65-DDEB80DD977F}" type="presOf" srcId="{560E2F71-812F-4E6B-BBAA-B6AE0DF61F2F}" destId="{A6F12509-5259-47C5-A006-9A1621E2F44F}" srcOrd="0" destOrd="0" presId="urn:microsoft.com/office/officeart/2005/8/layout/hierarchy3"/>
    <dgm:cxn modelId="{92DA5697-E07C-4228-8A3A-AD52B96A5C18}" type="presOf" srcId="{07B210DB-31D0-4434-BD2F-9E3D69A69135}" destId="{F12AC0E1-1BA8-4A44-83DC-CAE8BD330F59}" srcOrd="0" destOrd="0" presId="urn:microsoft.com/office/officeart/2005/8/layout/hierarchy3"/>
    <dgm:cxn modelId="{4266249A-A792-4C59-8933-FBE9B35EF7F5}" srcId="{5DD1B619-2AC8-4E0B-AD50-730FC6DFA45C}" destId="{1856B30A-2116-41AD-90F6-0F2C1FCB7870}" srcOrd="0" destOrd="0" parTransId="{FBB4045F-2DE9-4374-A38D-31B34AFF311B}" sibTransId="{D39D5714-A9E4-48BA-BB8C-36836E6446F5}"/>
    <dgm:cxn modelId="{9A21579B-4C47-4C6F-96ED-76D082F6E700}" type="presOf" srcId="{FBB4045F-2DE9-4374-A38D-31B34AFF311B}" destId="{74C4CA71-B14E-44B3-B7C9-9C52D7FFA091}" srcOrd="0" destOrd="0" presId="urn:microsoft.com/office/officeart/2005/8/layout/hierarchy3"/>
    <dgm:cxn modelId="{92ECEBA5-C966-4BBF-B21E-C66D5B130381}" type="presOf" srcId="{5DD1B619-2AC8-4E0B-AD50-730FC6DFA45C}" destId="{1962580D-DBDF-4AEA-BCC7-3B59A5F260A1}" srcOrd="0" destOrd="0" presId="urn:microsoft.com/office/officeart/2005/8/layout/hierarchy3"/>
    <dgm:cxn modelId="{F99616A7-A47A-49EE-8C34-1D5748CAD316}" srcId="{07B210DB-31D0-4434-BD2F-9E3D69A69135}" destId="{BA058678-7519-4A5E-A2B7-BC0ABC93274F}" srcOrd="2" destOrd="0" parTransId="{01FBA479-7C90-4256-AC3A-C4C1D1DE8250}" sibTransId="{B91CF0F8-E34E-4817-8FD2-12AEAD83EEB1}"/>
    <dgm:cxn modelId="{7E820FAB-8391-4CEF-9B47-72DBB25A0583}" srcId="{07B210DB-31D0-4434-BD2F-9E3D69A69135}" destId="{18893120-215F-4C44-A03B-7EE622EC24A6}" srcOrd="1" destOrd="0" parTransId="{AC791996-64FD-4EDE-9A2F-AFD13A2513D6}" sibTransId="{483339D0-2464-4141-B63E-AA02F553F703}"/>
    <dgm:cxn modelId="{903019AC-2B01-4CF8-BA48-EDB747F774CB}" srcId="{560E2F71-812F-4E6B-BBAA-B6AE0DF61F2F}" destId="{C4216486-CC1F-4B13-8C43-B55BCBBF4252}" srcOrd="1" destOrd="0" parTransId="{182AD56C-4012-4A97-BC2A-B9D10AB6AF7B}" sibTransId="{C3011444-66ED-42FC-8CEF-D4F185AC0B6A}"/>
    <dgm:cxn modelId="{261A96B8-BF4F-4E68-BF20-1A90AB89E737}" type="presOf" srcId="{E2E76132-B233-4282-BC23-4F940309746E}" destId="{4089B0DA-31F2-4539-933B-F973B1AEBE0E}" srcOrd="0" destOrd="0" presId="urn:microsoft.com/office/officeart/2005/8/layout/hierarchy3"/>
    <dgm:cxn modelId="{226A65C2-8E52-4D24-97DC-4F971848F4BD}" type="presOf" srcId="{AC791996-64FD-4EDE-9A2F-AFD13A2513D6}" destId="{B1CE87F0-68DF-49FF-A98D-8D53DD936DE0}" srcOrd="0" destOrd="0" presId="urn:microsoft.com/office/officeart/2005/8/layout/hierarchy3"/>
    <dgm:cxn modelId="{152AE9CA-AD8E-484B-AFE1-1882FA7DD83A}" type="presOf" srcId="{18893120-215F-4C44-A03B-7EE622EC24A6}" destId="{810314D7-BAF6-420E-A615-1907F783BD67}" srcOrd="0" destOrd="0" presId="urn:microsoft.com/office/officeart/2005/8/layout/hierarchy3"/>
    <dgm:cxn modelId="{5BE557D5-5F45-40CA-93B7-CEDA63AA8E9A}" type="presOf" srcId="{1856B30A-2116-41AD-90F6-0F2C1FCB7870}" destId="{C73B957B-5BED-485E-A2FD-BEB04A5B5659}" srcOrd="0" destOrd="0" presId="urn:microsoft.com/office/officeart/2005/8/layout/hierarchy3"/>
    <dgm:cxn modelId="{FFC55FEA-E323-485E-9DC5-BAA0F82FFF87}" type="presOf" srcId="{07B210DB-31D0-4434-BD2F-9E3D69A69135}" destId="{714C0BAD-D6A2-4522-99AC-9701AE544512}" srcOrd="1" destOrd="0" presId="urn:microsoft.com/office/officeart/2005/8/layout/hierarchy3"/>
    <dgm:cxn modelId="{18E997EA-8901-4E90-B42C-50F192C0394C}" type="presOf" srcId="{5DD1B619-2AC8-4E0B-AD50-730FC6DFA45C}" destId="{7935CB5C-8831-4F9D-A8D6-8C466CB62F99}" srcOrd="1" destOrd="0" presId="urn:microsoft.com/office/officeart/2005/8/layout/hierarchy3"/>
    <dgm:cxn modelId="{897C8BF8-85EE-4305-B998-52888DD509BF}" type="presOf" srcId="{8B0A5B40-1840-4C95-A5A2-8F17C00CA139}" destId="{8FADB476-F0CC-412B-96A6-8182DD6692AB}" srcOrd="0" destOrd="0" presId="urn:microsoft.com/office/officeart/2005/8/layout/hierarchy3"/>
    <dgm:cxn modelId="{2267AC9C-26F1-4165-8E60-4B61A41D9934}" type="presParOf" srcId="{A6F12509-5259-47C5-A006-9A1621E2F44F}" destId="{2CC89993-6001-4C1A-B6F3-80DAD02733D2}" srcOrd="0" destOrd="0" presId="urn:microsoft.com/office/officeart/2005/8/layout/hierarchy3"/>
    <dgm:cxn modelId="{E45BA6D4-CF77-40C5-B662-224367F391DE}" type="presParOf" srcId="{2CC89993-6001-4C1A-B6F3-80DAD02733D2}" destId="{69437CFE-8081-4D24-8FC2-648E95462969}" srcOrd="0" destOrd="0" presId="urn:microsoft.com/office/officeart/2005/8/layout/hierarchy3"/>
    <dgm:cxn modelId="{0C5BA1A4-C62E-4B95-9CDC-E0708113B1D8}" type="presParOf" srcId="{69437CFE-8081-4D24-8FC2-648E95462969}" destId="{F12AC0E1-1BA8-4A44-83DC-CAE8BD330F59}" srcOrd="0" destOrd="0" presId="urn:microsoft.com/office/officeart/2005/8/layout/hierarchy3"/>
    <dgm:cxn modelId="{79952690-AA26-43A5-96A5-3052EA5CF09C}" type="presParOf" srcId="{69437CFE-8081-4D24-8FC2-648E95462969}" destId="{714C0BAD-D6A2-4522-99AC-9701AE544512}" srcOrd="1" destOrd="0" presId="urn:microsoft.com/office/officeart/2005/8/layout/hierarchy3"/>
    <dgm:cxn modelId="{2629E5E1-06BE-4134-A67C-CA3C564D80C3}" type="presParOf" srcId="{2CC89993-6001-4C1A-B6F3-80DAD02733D2}" destId="{07453E1E-8886-4C90-B49D-FE44FBDB0A52}" srcOrd="1" destOrd="0" presId="urn:microsoft.com/office/officeart/2005/8/layout/hierarchy3"/>
    <dgm:cxn modelId="{267B9A5D-029C-470F-AC44-7BDDB83C4FA4}" type="presParOf" srcId="{07453E1E-8886-4C90-B49D-FE44FBDB0A52}" destId="{08E75698-32BF-4203-8280-78C504BEB299}" srcOrd="0" destOrd="0" presId="urn:microsoft.com/office/officeart/2005/8/layout/hierarchy3"/>
    <dgm:cxn modelId="{F1E1AF9E-C4CC-4387-BE49-6DC130D14B68}" type="presParOf" srcId="{07453E1E-8886-4C90-B49D-FE44FBDB0A52}" destId="{4089B0DA-31F2-4539-933B-F973B1AEBE0E}" srcOrd="1" destOrd="0" presId="urn:microsoft.com/office/officeart/2005/8/layout/hierarchy3"/>
    <dgm:cxn modelId="{6D5DFD7B-7977-48CB-A9D7-4B98D7603B3B}" type="presParOf" srcId="{07453E1E-8886-4C90-B49D-FE44FBDB0A52}" destId="{B1CE87F0-68DF-49FF-A98D-8D53DD936DE0}" srcOrd="2" destOrd="0" presId="urn:microsoft.com/office/officeart/2005/8/layout/hierarchy3"/>
    <dgm:cxn modelId="{C498400D-00BC-4BDA-BB79-FE16DB549B67}" type="presParOf" srcId="{07453E1E-8886-4C90-B49D-FE44FBDB0A52}" destId="{810314D7-BAF6-420E-A615-1907F783BD67}" srcOrd="3" destOrd="0" presId="urn:microsoft.com/office/officeart/2005/8/layout/hierarchy3"/>
    <dgm:cxn modelId="{460FFD38-D275-4FE7-B221-B40D4346B96C}" type="presParOf" srcId="{07453E1E-8886-4C90-B49D-FE44FBDB0A52}" destId="{ED4C47B4-03FF-45BB-9AC9-7A97109AD90E}" srcOrd="4" destOrd="0" presId="urn:microsoft.com/office/officeart/2005/8/layout/hierarchy3"/>
    <dgm:cxn modelId="{38264A96-59CD-4F09-90F5-9E98AE968B5C}" type="presParOf" srcId="{07453E1E-8886-4C90-B49D-FE44FBDB0A52}" destId="{FCAC968F-23DD-43A4-9AE8-B3DD2CF3A4C1}" srcOrd="5" destOrd="0" presId="urn:microsoft.com/office/officeart/2005/8/layout/hierarchy3"/>
    <dgm:cxn modelId="{E54B7532-E704-4838-A828-718461689539}" type="presParOf" srcId="{A6F12509-5259-47C5-A006-9A1621E2F44F}" destId="{2A20C690-21CC-4C45-AEFD-B410DCA6402E}" srcOrd="1" destOrd="0" presId="urn:microsoft.com/office/officeart/2005/8/layout/hierarchy3"/>
    <dgm:cxn modelId="{E68EC7FE-5724-43B2-92B1-4F99A7968074}" type="presParOf" srcId="{2A20C690-21CC-4C45-AEFD-B410DCA6402E}" destId="{752650BA-83F0-455B-B8D7-936E68176505}" srcOrd="0" destOrd="0" presId="urn:microsoft.com/office/officeart/2005/8/layout/hierarchy3"/>
    <dgm:cxn modelId="{14365092-0A3D-495F-B92B-4F25E7223D91}" type="presParOf" srcId="{752650BA-83F0-455B-B8D7-936E68176505}" destId="{BDFF8043-4278-4296-8BA3-C231584294AA}" srcOrd="0" destOrd="0" presId="urn:microsoft.com/office/officeart/2005/8/layout/hierarchy3"/>
    <dgm:cxn modelId="{FE4FD20C-0CF8-4E54-B2D6-73CF21826203}" type="presParOf" srcId="{752650BA-83F0-455B-B8D7-936E68176505}" destId="{A5B39918-208B-4B0D-B077-61CC2F5AF1DF}" srcOrd="1" destOrd="0" presId="urn:microsoft.com/office/officeart/2005/8/layout/hierarchy3"/>
    <dgm:cxn modelId="{B1B12230-1FED-45DF-A1FF-EE40443A98A4}" type="presParOf" srcId="{2A20C690-21CC-4C45-AEFD-B410DCA6402E}" destId="{29201788-66EF-4169-8E29-C0F1BEBE9BE2}" srcOrd="1" destOrd="0" presId="urn:microsoft.com/office/officeart/2005/8/layout/hierarchy3"/>
    <dgm:cxn modelId="{B2E2F9E8-4FD5-46F0-B52C-503EBF38A59D}" type="presParOf" srcId="{29201788-66EF-4169-8E29-C0F1BEBE9BE2}" destId="{8FADB476-F0CC-412B-96A6-8182DD6692AB}" srcOrd="0" destOrd="0" presId="urn:microsoft.com/office/officeart/2005/8/layout/hierarchy3"/>
    <dgm:cxn modelId="{53E6A648-F6A2-47C0-97FD-A18509A3C937}" type="presParOf" srcId="{29201788-66EF-4169-8E29-C0F1BEBE9BE2}" destId="{E1BE1503-3750-4894-B5B8-C5CE080FE00C}" srcOrd="1" destOrd="0" presId="urn:microsoft.com/office/officeart/2005/8/layout/hierarchy3"/>
    <dgm:cxn modelId="{C34CDC48-F4EF-4D1A-952B-3D8FA18011E2}" type="presParOf" srcId="{A6F12509-5259-47C5-A006-9A1621E2F44F}" destId="{161B7747-8B9D-4E3F-8B3B-24E5523B9968}" srcOrd="2" destOrd="0" presId="urn:microsoft.com/office/officeart/2005/8/layout/hierarchy3"/>
    <dgm:cxn modelId="{25F68E6A-CB31-4513-9512-1926CE57E167}" type="presParOf" srcId="{161B7747-8B9D-4E3F-8B3B-24E5523B9968}" destId="{C2117ABB-79B4-4141-957B-2BC5B49B3083}" srcOrd="0" destOrd="0" presId="urn:microsoft.com/office/officeart/2005/8/layout/hierarchy3"/>
    <dgm:cxn modelId="{F33C524D-4C55-4E68-91B6-EF35450DAAA0}" type="presParOf" srcId="{C2117ABB-79B4-4141-957B-2BC5B49B3083}" destId="{1962580D-DBDF-4AEA-BCC7-3B59A5F260A1}" srcOrd="0" destOrd="0" presId="urn:microsoft.com/office/officeart/2005/8/layout/hierarchy3"/>
    <dgm:cxn modelId="{AB5C59F7-0081-4AA0-9927-BC6603973B2B}" type="presParOf" srcId="{C2117ABB-79B4-4141-957B-2BC5B49B3083}" destId="{7935CB5C-8831-4F9D-A8D6-8C466CB62F99}" srcOrd="1" destOrd="0" presId="urn:microsoft.com/office/officeart/2005/8/layout/hierarchy3"/>
    <dgm:cxn modelId="{0C6FAC83-E8CC-4E7E-8CB7-6EC96283DED2}" type="presParOf" srcId="{161B7747-8B9D-4E3F-8B3B-24E5523B9968}" destId="{FAD6EFF7-F9B7-4FC3-AD40-A270AD493E6C}" srcOrd="1" destOrd="0" presId="urn:microsoft.com/office/officeart/2005/8/layout/hierarchy3"/>
    <dgm:cxn modelId="{A70144A8-4644-4820-B23C-010B29600038}" type="presParOf" srcId="{FAD6EFF7-F9B7-4FC3-AD40-A270AD493E6C}" destId="{74C4CA71-B14E-44B3-B7C9-9C52D7FFA091}" srcOrd="0" destOrd="0" presId="urn:microsoft.com/office/officeart/2005/8/layout/hierarchy3"/>
    <dgm:cxn modelId="{BE06646A-4C76-42FC-8CC4-7B6924169548}" type="presParOf" srcId="{FAD6EFF7-F9B7-4FC3-AD40-A270AD493E6C}" destId="{C73B957B-5BED-485E-A2FD-BEB04A5B565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AC0E1-1BA8-4A44-83DC-CAE8BD330F59}">
      <dsp:nvSpPr>
        <dsp:cNvPr id="0" name=""/>
        <dsp:cNvSpPr/>
      </dsp:nvSpPr>
      <dsp:spPr>
        <a:xfrm>
          <a:off x="795" y="733279"/>
          <a:ext cx="1860575" cy="9302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Pessimistic model</a:t>
          </a:r>
        </a:p>
      </dsp:txBody>
      <dsp:txXfrm>
        <a:off x="28042" y="760526"/>
        <a:ext cx="1806081" cy="875793"/>
      </dsp:txXfrm>
    </dsp:sp>
    <dsp:sp modelId="{08E75698-32BF-4203-8280-78C504BEB299}">
      <dsp:nvSpPr>
        <dsp:cNvPr id="0" name=""/>
        <dsp:cNvSpPr/>
      </dsp:nvSpPr>
      <dsp:spPr>
        <a:xfrm>
          <a:off x="186852"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89B0DA-31F2-4539-933B-F973B1AEBE0E}">
      <dsp:nvSpPr>
        <dsp:cNvPr id="0" name=""/>
        <dsp:cNvSpPr/>
      </dsp:nvSpPr>
      <dsp:spPr>
        <a:xfrm>
          <a:off x="372910"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READ UNCOMMITTED</a:t>
          </a:r>
        </a:p>
      </dsp:txBody>
      <dsp:txXfrm>
        <a:off x="400157" y="1923386"/>
        <a:ext cx="1433966" cy="875793"/>
      </dsp:txXfrm>
    </dsp:sp>
    <dsp:sp modelId="{B1CE87F0-68DF-49FF-A98D-8D53DD936DE0}">
      <dsp:nvSpPr>
        <dsp:cNvPr id="0" name=""/>
        <dsp:cNvSpPr/>
      </dsp:nvSpPr>
      <dsp:spPr>
        <a:xfrm>
          <a:off x="186852" y="1663567"/>
          <a:ext cx="186057" cy="1860575"/>
        </a:xfrm>
        <a:custGeom>
          <a:avLst/>
          <a:gdLst/>
          <a:ahLst/>
          <a:cxnLst/>
          <a:rect l="0" t="0" r="0" b="0"/>
          <a:pathLst>
            <a:path>
              <a:moveTo>
                <a:pt x="0" y="0"/>
              </a:moveTo>
              <a:lnTo>
                <a:pt x="0" y="1860575"/>
              </a:lnTo>
              <a:lnTo>
                <a:pt x="186057" y="186057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0314D7-BAF6-420E-A615-1907F783BD67}">
      <dsp:nvSpPr>
        <dsp:cNvPr id="0" name=""/>
        <dsp:cNvSpPr/>
      </dsp:nvSpPr>
      <dsp:spPr>
        <a:xfrm>
          <a:off x="372910" y="3058998"/>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REPEATABLE READ</a:t>
          </a:r>
        </a:p>
      </dsp:txBody>
      <dsp:txXfrm>
        <a:off x="400157" y="3086245"/>
        <a:ext cx="1433966" cy="875793"/>
      </dsp:txXfrm>
    </dsp:sp>
    <dsp:sp modelId="{ED4C47B4-03FF-45BB-9AC9-7A97109AD90E}">
      <dsp:nvSpPr>
        <dsp:cNvPr id="0" name=""/>
        <dsp:cNvSpPr/>
      </dsp:nvSpPr>
      <dsp:spPr>
        <a:xfrm>
          <a:off x="186852" y="1663567"/>
          <a:ext cx="186057" cy="3023434"/>
        </a:xfrm>
        <a:custGeom>
          <a:avLst/>
          <a:gdLst/>
          <a:ahLst/>
          <a:cxnLst/>
          <a:rect l="0" t="0" r="0" b="0"/>
          <a:pathLst>
            <a:path>
              <a:moveTo>
                <a:pt x="0" y="0"/>
              </a:moveTo>
              <a:lnTo>
                <a:pt x="0" y="3023434"/>
              </a:lnTo>
              <a:lnTo>
                <a:pt x="186057" y="302343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AC968F-23DD-43A4-9AE8-B3DD2CF3A4C1}">
      <dsp:nvSpPr>
        <dsp:cNvPr id="0" name=""/>
        <dsp:cNvSpPr/>
      </dsp:nvSpPr>
      <dsp:spPr>
        <a:xfrm>
          <a:off x="372910" y="4221858"/>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SERIALIZABLE</a:t>
          </a:r>
        </a:p>
      </dsp:txBody>
      <dsp:txXfrm>
        <a:off x="400157" y="4249105"/>
        <a:ext cx="1433966" cy="875793"/>
      </dsp:txXfrm>
    </dsp:sp>
    <dsp:sp modelId="{BDFF8043-4278-4296-8BA3-C231584294AA}">
      <dsp:nvSpPr>
        <dsp:cNvPr id="0" name=""/>
        <dsp:cNvSpPr/>
      </dsp:nvSpPr>
      <dsp:spPr>
        <a:xfrm>
          <a:off x="2326514" y="733279"/>
          <a:ext cx="1860575" cy="93028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Optimistic model </a:t>
          </a:r>
        </a:p>
      </dsp:txBody>
      <dsp:txXfrm>
        <a:off x="2353761" y="760526"/>
        <a:ext cx="1806081" cy="875793"/>
      </dsp:txXfrm>
    </dsp:sp>
    <dsp:sp modelId="{8FADB476-F0CC-412B-96A6-8182DD6692AB}">
      <dsp:nvSpPr>
        <dsp:cNvPr id="0" name=""/>
        <dsp:cNvSpPr/>
      </dsp:nvSpPr>
      <dsp:spPr>
        <a:xfrm>
          <a:off x="2512571"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BE1503-3750-4894-B5B8-C5CE080FE00C}">
      <dsp:nvSpPr>
        <dsp:cNvPr id="0" name=""/>
        <dsp:cNvSpPr/>
      </dsp:nvSpPr>
      <dsp:spPr>
        <a:xfrm>
          <a:off x="2698629"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SNAPSHOT</a:t>
          </a:r>
        </a:p>
      </dsp:txBody>
      <dsp:txXfrm>
        <a:off x="2725876" y="1923386"/>
        <a:ext cx="1433966" cy="875793"/>
      </dsp:txXfrm>
    </dsp:sp>
    <dsp:sp modelId="{1962580D-DBDF-4AEA-BCC7-3B59A5F260A1}">
      <dsp:nvSpPr>
        <dsp:cNvPr id="0" name=""/>
        <dsp:cNvSpPr/>
      </dsp:nvSpPr>
      <dsp:spPr>
        <a:xfrm>
          <a:off x="4652233" y="733279"/>
          <a:ext cx="1860575" cy="9302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Both models</a:t>
          </a:r>
        </a:p>
      </dsp:txBody>
      <dsp:txXfrm>
        <a:off x="4679480" y="760526"/>
        <a:ext cx="1806081" cy="875793"/>
      </dsp:txXfrm>
    </dsp:sp>
    <dsp:sp modelId="{74C4CA71-B14E-44B3-B7C9-9C52D7FFA091}">
      <dsp:nvSpPr>
        <dsp:cNvPr id="0" name=""/>
        <dsp:cNvSpPr/>
      </dsp:nvSpPr>
      <dsp:spPr>
        <a:xfrm>
          <a:off x="4838291"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3B957B-5BED-485E-A2FD-BEB04A5B5659}">
      <dsp:nvSpPr>
        <dsp:cNvPr id="0" name=""/>
        <dsp:cNvSpPr/>
      </dsp:nvSpPr>
      <dsp:spPr>
        <a:xfrm>
          <a:off x="5024348"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READ COMMITTED</a:t>
          </a:r>
        </a:p>
      </dsp:txBody>
      <dsp:txXfrm>
        <a:off x="5051595" y="1923386"/>
        <a:ext cx="1433966" cy="8757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CB84-3F71-486C-86A0-FA770C492F50}" type="datetimeFigureOut">
              <a:rPr lang="en-US" smtClean="0"/>
              <a:t>3/18/2019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5009D-E3A0-4FDA-B832-9417A7657C30}" type="slidenum">
              <a:rPr lang="en-US" smtClean="0"/>
              <a:t>‹#›</a:t>
            </a:fld>
            <a:endParaRPr lang="en-US"/>
          </a:p>
        </p:txBody>
      </p:sp>
    </p:spTree>
    <p:extLst>
      <p:ext uri="{BB962C8B-B14F-4D97-AF65-F5344CB8AC3E}">
        <p14:creationId xmlns:p14="http://schemas.microsoft.com/office/powerpoint/2010/main" val="43546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 the database is shared between many users and application programs</a:t>
            </a:r>
          </a:p>
          <a:p>
            <a:r>
              <a:rPr lang="en-US" dirty="0"/>
              <a:t>Many users can make modifications to the database at the same time, executed with time overlap</a:t>
            </a:r>
          </a:p>
          <a:p>
            <a:r>
              <a:rPr lang="en-US" dirty="0"/>
              <a:t>Data access at the same time needs to be correct and consistent</a:t>
            </a:r>
          </a:p>
          <a:p>
            <a:endParaRPr lang="en-US" dirty="0"/>
          </a:p>
          <a:p>
            <a:endParaRPr lang="en-US" dirty="0"/>
          </a:p>
          <a:p>
            <a:r>
              <a:rPr lang="en-US" dirty="0" err="1"/>
              <a:t>OverallData</a:t>
            </a:r>
            <a:r>
              <a:rPr lang="en-US" dirty="0"/>
              <a:t> in the database is shared between many users and application programs</a:t>
            </a:r>
          </a:p>
          <a:p>
            <a:r>
              <a:rPr lang="en-US" dirty="0"/>
              <a:t>Many users can make modifications to the database at the same time, executed with time overlap</a:t>
            </a:r>
          </a:p>
          <a:p>
            <a:r>
              <a:rPr lang="en-US" dirty="0"/>
              <a:t>Data access at the same time needs to be correct and consistent</a:t>
            </a:r>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a:t>
            </a:fld>
            <a:endParaRPr lang="en-US"/>
          </a:p>
        </p:txBody>
      </p:sp>
    </p:spTree>
    <p:extLst>
      <p:ext uri="{BB962C8B-B14F-4D97-AF65-F5344CB8AC3E}">
        <p14:creationId xmlns:p14="http://schemas.microsoft.com/office/powerpoint/2010/main" val="272863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 rules defined in the database must be valid.</a:t>
            </a:r>
          </a:p>
          <a:p>
            <a:r>
              <a:rPr lang="en-US" dirty="0"/>
              <a:t>NOT NULL, CONSTRAINTS ( CHECK, FK,PRIMARY KEY,UNIQUE)</a:t>
            </a:r>
          </a:p>
          <a:p>
            <a:r>
              <a:rPr lang="en-US" dirty="0"/>
              <a:t>CASCADE rules,</a:t>
            </a:r>
          </a:p>
          <a:p>
            <a:r>
              <a:rPr lang="en-US" dirty="0"/>
              <a:t>TRIGGERS</a:t>
            </a:r>
          </a:p>
          <a:p>
            <a:endParaRPr lang="en-US" dirty="0"/>
          </a:p>
          <a:p>
            <a:r>
              <a:rPr lang="en-US" sz="1200" b="0" i="0" u="none" strike="noStrike" kern="1200" baseline="0" dirty="0">
                <a:solidFill>
                  <a:schemeClr val="tx1"/>
                </a:solidFill>
                <a:latin typeface="+mn-lt"/>
                <a:ea typeface="+mn-ea"/>
                <a:cs typeface="+mn-cs"/>
              </a:rPr>
              <a:t>the transactional transformations</a:t>
            </a:r>
          </a:p>
          <a:p>
            <a:r>
              <a:rPr lang="en-US" sz="1200" b="0" i="0" u="none" strike="noStrike" kern="1200" baseline="0" dirty="0">
                <a:solidFill>
                  <a:schemeClr val="tx1"/>
                </a:solidFill>
                <a:latin typeface="+mn-lt"/>
                <a:ea typeface="+mn-ea"/>
                <a:cs typeface="+mn-cs"/>
              </a:rPr>
              <a:t>on data bring the database from one consistent state to another.</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12</a:t>
            </a:fld>
            <a:endParaRPr lang="en-US"/>
          </a:p>
        </p:txBody>
      </p:sp>
    </p:spTree>
    <p:extLst>
      <p:ext uri="{BB962C8B-B14F-4D97-AF65-F5344CB8AC3E}">
        <p14:creationId xmlns:p14="http://schemas.microsoft.com/office/powerpoint/2010/main" val="1830139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issues there:</a:t>
            </a:r>
          </a:p>
          <a:p>
            <a:r>
              <a:rPr lang="en-US" dirty="0"/>
              <a:t>Two transactions trying to update the data at the same time. An update and a read at the same time.</a:t>
            </a:r>
          </a:p>
          <a:p>
            <a:endParaRPr lang="en-US" dirty="0"/>
          </a:p>
          <a:p>
            <a:r>
              <a:rPr lang="en-US" sz="1200" b="0" i="0" u="none" strike="noStrike" kern="1200" baseline="0" dirty="0">
                <a:solidFill>
                  <a:schemeClr val="tx1"/>
                </a:solidFill>
                <a:latin typeface="+mn-lt"/>
                <a:ea typeface="+mn-ea"/>
                <a:cs typeface="+mn-cs"/>
              </a:rPr>
              <a:t>an active transaction can’t see data modifications in</a:t>
            </a:r>
          </a:p>
          <a:p>
            <a:r>
              <a:rPr lang="en-US" sz="1200" b="0" i="0" u="none" strike="noStrike" kern="1200" baseline="0" dirty="0">
                <a:solidFill>
                  <a:schemeClr val="tx1"/>
                </a:solidFill>
                <a:latin typeface="+mn-lt"/>
                <a:ea typeface="+mn-ea"/>
                <a:cs typeface="+mn-cs"/>
              </a:rPr>
              <a:t>a concurrent and incomplete transaction. This means that some</a:t>
            </a:r>
          </a:p>
          <a:p>
            <a:r>
              <a:rPr lang="en-US" sz="1200" b="0" i="0" u="none" strike="noStrike" kern="1200" baseline="0" dirty="0">
                <a:solidFill>
                  <a:schemeClr val="tx1"/>
                </a:solidFill>
                <a:latin typeface="+mn-lt"/>
                <a:ea typeface="+mn-ea"/>
                <a:cs typeface="+mn-cs"/>
              </a:rPr>
              <a:t>transactions might be rolled back to guarantee isolation.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 will cover different types of ISOLATION levels</a:t>
            </a:r>
            <a:endParaRPr lang="en-US" dirty="0"/>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13</a:t>
            </a:fld>
            <a:endParaRPr lang="en-US"/>
          </a:p>
        </p:txBody>
      </p:sp>
    </p:spTree>
    <p:extLst>
      <p:ext uri="{BB962C8B-B14F-4D97-AF65-F5344CB8AC3E}">
        <p14:creationId xmlns:p14="http://schemas.microsoft.com/office/powerpoint/2010/main" val="2310023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this reason, if a system error occurs while a transaction is active, all statements of that</a:t>
            </a:r>
          </a:p>
          <a:p>
            <a:r>
              <a:rPr lang="en-US" sz="1200" b="0" i="0" u="none" strike="noStrike" kern="1200" baseline="0" dirty="0">
                <a:solidFill>
                  <a:schemeClr val="tx1"/>
                </a:solidFill>
                <a:latin typeface="+mn-lt"/>
                <a:ea typeface="+mn-ea"/>
                <a:cs typeface="+mn-cs"/>
              </a:rPr>
              <a:t>transaction will be undone.</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14</a:t>
            </a:fld>
            <a:endParaRPr lang="en-US"/>
          </a:p>
        </p:txBody>
      </p:sp>
    </p:spTree>
    <p:extLst>
      <p:ext uri="{BB962C8B-B14F-4D97-AF65-F5344CB8AC3E}">
        <p14:creationId xmlns:p14="http://schemas.microsoft.com/office/powerpoint/2010/main" val="2913733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Transaction log  is necessary in case an error occurs during the execution of the transaction.</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15</a:t>
            </a:fld>
            <a:endParaRPr lang="en-US"/>
          </a:p>
        </p:txBody>
      </p:sp>
    </p:spTree>
    <p:extLst>
      <p:ext uri="{BB962C8B-B14F-4D97-AF65-F5344CB8AC3E}">
        <p14:creationId xmlns:p14="http://schemas.microsoft.com/office/powerpoint/2010/main" val="1983124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Concurrency can lead to several negative effects, such as the reading of nonexistent data or loss of modified data. Consider this real-world</a:t>
            </a:r>
          </a:p>
          <a:p>
            <a:r>
              <a:rPr lang="en-US" sz="1200" b="0" i="0" u="none" strike="noStrike" kern="1200" baseline="0" dirty="0">
                <a:solidFill>
                  <a:schemeClr val="tx1"/>
                </a:solidFill>
                <a:latin typeface="+mn-lt"/>
                <a:ea typeface="+mn-ea"/>
                <a:cs typeface="+mn-cs"/>
              </a:rPr>
              <a:t>example illustrating one of these.</a:t>
            </a:r>
          </a:p>
          <a:p>
            <a:r>
              <a:rPr lang="en-US" sz="1200" b="0" i="0" u="none" strike="noStrike" kern="1200" baseline="0" dirty="0">
                <a:solidFill>
                  <a:schemeClr val="tx1"/>
                </a:solidFill>
                <a:latin typeface="+mn-lt"/>
                <a:ea typeface="+mn-ea"/>
                <a:cs typeface="+mn-cs"/>
              </a:rPr>
              <a:t>Dirty reads:  provide an example of address change.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pPr lvl="1"/>
            <a:r>
              <a:rPr lang="en-US" dirty="0"/>
              <a:t>Lock duration (  how long to hold the lock for, depends on isolation levels)</a:t>
            </a:r>
          </a:p>
          <a:p>
            <a:pPr lvl="1"/>
            <a:r>
              <a:rPr lang="en-US" dirty="0"/>
              <a:t>Lock modes ( what type of lock is being set exclusive, shared)</a:t>
            </a:r>
          </a:p>
          <a:p>
            <a:pPr lvl="1"/>
            <a:r>
              <a:rPr lang="en-US" dirty="0"/>
              <a:t>Lock granularity ( on a row, a page, a table, or a </a:t>
            </a:r>
            <a:r>
              <a:rPr lang="en-US" dirty="0" err="1"/>
              <a:t>db</a:t>
            </a:r>
            <a:r>
              <a:rPr lang="en-US" dirty="0"/>
              <a:t>)</a:t>
            </a:r>
          </a:p>
        </p:txBody>
      </p:sp>
      <p:sp>
        <p:nvSpPr>
          <p:cNvPr id="4" name="Slide Number Placeholder 3"/>
          <p:cNvSpPr>
            <a:spLocks noGrp="1"/>
          </p:cNvSpPr>
          <p:nvPr>
            <p:ph type="sldNum" sz="quarter" idx="5"/>
          </p:nvPr>
        </p:nvSpPr>
        <p:spPr/>
        <p:txBody>
          <a:bodyPr/>
          <a:lstStyle/>
          <a:p>
            <a:fld id="{C0D5009D-E3A0-4FDA-B832-9417A7657C30}" type="slidenum">
              <a:rPr lang="en-US" smtClean="0"/>
              <a:t>16</a:t>
            </a:fld>
            <a:endParaRPr lang="en-US"/>
          </a:p>
        </p:txBody>
      </p:sp>
    </p:spTree>
    <p:extLst>
      <p:ext uri="{BB962C8B-B14F-4D97-AF65-F5344CB8AC3E}">
        <p14:creationId xmlns:p14="http://schemas.microsoft.com/office/powerpoint/2010/main" val="1944312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 reserves resources for reading only. Other processes cannot modify it. </a:t>
            </a:r>
            <a:r>
              <a:rPr lang="en-US" sz="1200" b="0" i="0" u="none" strike="noStrike" kern="1200" baseline="0" dirty="0">
                <a:solidFill>
                  <a:schemeClr val="tx1"/>
                </a:solidFill>
                <a:latin typeface="+mn-lt"/>
                <a:ea typeface="+mn-ea"/>
                <a:cs typeface="+mn-cs"/>
              </a:rPr>
              <a:t>Several processes can read the resource locked with</a:t>
            </a:r>
          </a:p>
          <a:p>
            <a:r>
              <a:rPr lang="en-US" sz="1200" b="0" i="0" u="none" strike="noStrike" kern="1200" baseline="0" dirty="0">
                <a:solidFill>
                  <a:schemeClr val="tx1"/>
                </a:solidFill>
                <a:latin typeface="+mn-lt"/>
                <a:ea typeface="+mn-ea"/>
                <a:cs typeface="+mn-cs"/>
              </a:rPr>
              <a:t>the shared lock.</a:t>
            </a:r>
          </a:p>
          <a:p>
            <a:endParaRPr lang="en-US" dirty="0"/>
          </a:p>
          <a:p>
            <a:r>
              <a:rPr lang="en-US" dirty="0"/>
              <a:t>Exclusive  -&gt; </a:t>
            </a:r>
            <a:r>
              <a:rPr lang="en-US" sz="1200" b="0" i="0" u="none" strike="noStrike" kern="1200" baseline="0" dirty="0">
                <a:solidFill>
                  <a:schemeClr val="tx1"/>
                </a:solidFill>
                <a:latin typeface="+mn-lt"/>
                <a:ea typeface="+mn-ea"/>
                <a:cs typeface="+mn-cs"/>
              </a:rPr>
              <a:t>It is used for DML statements (INSERT, UPDATE, and DELETE) that modify the resource</a:t>
            </a:r>
            <a:endParaRPr lang="en-US" dirty="0"/>
          </a:p>
          <a:p>
            <a:r>
              <a:rPr lang="en-US" dirty="0"/>
              <a:t>Update. After Shared locks are gone, it is upgraded to </a:t>
            </a:r>
            <a:r>
              <a:rPr lang="en-US" dirty="0" err="1"/>
              <a:t>exlusive</a:t>
            </a:r>
            <a:endParaRPr lang="en-US" dirty="0"/>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17</a:t>
            </a:fld>
            <a:endParaRPr lang="en-US"/>
          </a:p>
        </p:txBody>
      </p:sp>
    </p:spTree>
    <p:extLst>
      <p:ext uri="{BB962C8B-B14F-4D97-AF65-F5344CB8AC3E}">
        <p14:creationId xmlns:p14="http://schemas.microsoft.com/office/powerpoint/2010/main" val="3109775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 key or range of index keys – for a clustered table, with cluster index </a:t>
            </a:r>
            <a:r>
              <a:rPr lang="en-US" sz="1200" b="0" i="1" u="none" strike="noStrike" kern="1200" baseline="0" dirty="0">
                <a:solidFill>
                  <a:schemeClr val="tx1"/>
                </a:solidFill>
                <a:latin typeface="+mn-lt"/>
                <a:ea typeface="+mn-ea"/>
                <a:cs typeface="+mn-cs"/>
              </a:rPr>
              <a:t>the data pages are stored at the leaf level of the</a:t>
            </a:r>
          </a:p>
          <a:p>
            <a:r>
              <a:rPr lang="en-US" sz="1200" b="0" i="1" u="none" strike="noStrike" kern="1200" baseline="0" dirty="0">
                <a:solidFill>
                  <a:schemeClr val="tx1"/>
                </a:solidFill>
                <a:latin typeface="+mn-lt"/>
                <a:ea typeface="+mn-ea"/>
                <a:cs typeface="+mn-cs"/>
              </a:rPr>
              <a:t>(clustered) index structure and are therefore locked with index key locks</a:t>
            </a:r>
          </a:p>
          <a:p>
            <a:r>
              <a:rPr lang="en-US" sz="1200" b="0" i="1" u="none" strike="noStrike" kern="1200" baseline="0" dirty="0">
                <a:solidFill>
                  <a:schemeClr val="tx1"/>
                </a:solidFill>
                <a:latin typeface="+mn-lt"/>
                <a:ea typeface="+mn-ea"/>
                <a:cs typeface="+mn-cs"/>
              </a:rPr>
              <a:t>instead of row locks.</a:t>
            </a:r>
          </a:p>
          <a:p>
            <a:endParaRPr lang="en-US" sz="1200" b="0" i="1"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Locking is also done on disk units, called </a:t>
            </a:r>
            <a:r>
              <a:rPr lang="en-US" sz="1200" b="0" i="1" u="none" strike="noStrike" kern="1200" baseline="0" dirty="0">
                <a:solidFill>
                  <a:schemeClr val="tx1"/>
                </a:solidFill>
                <a:latin typeface="+mn-lt"/>
                <a:ea typeface="+mn-ea"/>
                <a:cs typeface="+mn-cs"/>
              </a:rPr>
              <a:t>extents</a:t>
            </a:r>
            <a:r>
              <a:rPr lang="en-US" sz="1200" b="0" i="0" u="none" strike="noStrike" kern="1200" baseline="0" dirty="0">
                <a:solidFill>
                  <a:schemeClr val="tx1"/>
                </a:solidFill>
                <a:latin typeface="+mn-lt"/>
                <a:ea typeface="+mn-ea"/>
                <a:cs typeface="+mn-cs"/>
              </a:rPr>
              <a:t>, that are 64K in size</a:t>
            </a:r>
          </a:p>
          <a:p>
            <a:r>
              <a:rPr lang="en-US" sz="1200" b="0" i="0" u="none" strike="noStrike" kern="1200" baseline="0" dirty="0">
                <a:solidFill>
                  <a:schemeClr val="tx1"/>
                </a:solidFill>
                <a:latin typeface="+mn-lt"/>
                <a:ea typeface="+mn-ea"/>
                <a:cs typeface="+mn-cs"/>
              </a:rPr>
              <a:t>(see</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19</a:t>
            </a:fld>
            <a:endParaRPr lang="en-US"/>
          </a:p>
        </p:txBody>
      </p:sp>
    </p:spTree>
    <p:extLst>
      <p:ext uri="{BB962C8B-B14F-4D97-AF65-F5344CB8AC3E}">
        <p14:creationId xmlns:p14="http://schemas.microsoft.com/office/powerpoint/2010/main" val="742732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21</a:t>
            </a:fld>
            <a:endParaRPr lang="en-US"/>
          </a:p>
        </p:txBody>
      </p:sp>
    </p:spTree>
    <p:extLst>
      <p:ext uri="{BB962C8B-B14F-4D97-AF65-F5344CB8AC3E}">
        <p14:creationId xmlns:p14="http://schemas.microsoft.com/office/powerpoint/2010/main" val="3771677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lost update </a:t>
            </a:r>
            <a:r>
              <a:rPr lang="en-US" sz="1200" b="0" i="0" u="none" strike="noStrike" kern="1200" baseline="0" dirty="0">
                <a:solidFill>
                  <a:schemeClr val="tx1"/>
                </a:solidFill>
                <a:latin typeface="+mn-lt"/>
                <a:ea typeface="+mn-ea"/>
                <a:cs typeface="+mn-cs"/>
              </a:rPr>
              <a:t>concurrency problem occurs when no isolation is provided to a transaction from other transactions. This means that several transactions can read the same data and modify it. The changes to the data by all transactions, except those by the last transaction, are lost.</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Dirty reads  - reading process can see data that doesn’t exist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nonrepeatable read </a:t>
            </a:r>
            <a:r>
              <a:rPr lang="en-US" sz="1200" b="0" i="0" u="none" strike="noStrike" kern="1200" baseline="0" dirty="0">
                <a:solidFill>
                  <a:schemeClr val="tx1"/>
                </a:solidFill>
                <a:latin typeface="+mn-lt"/>
                <a:ea typeface="+mn-ea"/>
                <a:cs typeface="+mn-cs"/>
              </a:rPr>
              <a:t>concurrency problem occurs when one process reads data several times, and another process changes the same data</a:t>
            </a:r>
          </a:p>
          <a:p>
            <a:r>
              <a:rPr lang="en-US" sz="1200" b="0" i="0" u="none" strike="noStrike" kern="1200" baseline="0" dirty="0">
                <a:solidFill>
                  <a:schemeClr val="tx1"/>
                </a:solidFill>
                <a:latin typeface="+mn-lt"/>
                <a:ea typeface="+mn-ea"/>
                <a:cs typeface="+mn-cs"/>
              </a:rPr>
              <a:t>between two read operations of the first process. Therefore, the values read by both read operations of the first process are different.</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phantom </a:t>
            </a:r>
            <a:r>
              <a:rPr lang="en-US" sz="1200" b="0" i="0" u="none" strike="noStrike" kern="1200" baseline="0" dirty="0">
                <a:solidFill>
                  <a:schemeClr val="tx1"/>
                </a:solidFill>
                <a:latin typeface="+mn-lt"/>
                <a:ea typeface="+mn-ea"/>
                <a:cs typeface="+mn-cs"/>
              </a:rPr>
              <a:t>concurrency problem is similar to the nonrepeatable read concurrency problem, because two subsequent read operations can display different values, but in this case, the reason for this behavior lies in the different number of rows being read the first time and the second time. (Additional rows, called </a:t>
            </a:r>
            <a:r>
              <a:rPr lang="en-US" sz="1200" b="0" i="1" u="none" strike="noStrike" kern="1200" baseline="0" dirty="0">
                <a:solidFill>
                  <a:schemeClr val="tx1"/>
                </a:solidFill>
                <a:latin typeface="+mn-lt"/>
                <a:ea typeface="+mn-ea"/>
                <a:cs typeface="+mn-cs"/>
              </a:rPr>
              <a:t>phantoms</a:t>
            </a:r>
            <a:r>
              <a:rPr lang="en-US" sz="1200" b="0" i="0" u="none" strike="noStrike" kern="1200" baseline="0" dirty="0">
                <a:solidFill>
                  <a:schemeClr val="tx1"/>
                </a:solidFill>
                <a:latin typeface="+mn-lt"/>
                <a:ea typeface="+mn-ea"/>
                <a:cs typeface="+mn-cs"/>
              </a:rPr>
              <a:t>, are inserted by other transactions.)</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22</a:t>
            </a:fld>
            <a:endParaRPr lang="en-US"/>
          </a:p>
        </p:txBody>
      </p:sp>
    </p:spTree>
    <p:extLst>
      <p:ext uri="{BB962C8B-B14F-4D97-AF65-F5344CB8AC3E}">
        <p14:creationId xmlns:p14="http://schemas.microsoft.com/office/powerpoint/2010/main" val="1946858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Using isolation levels, you can specify which of the concurrency problems discussed in the preceding section may occur and which you want to avoid.</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23</a:t>
            </a:fld>
            <a:endParaRPr lang="en-US"/>
          </a:p>
        </p:txBody>
      </p:sp>
    </p:spTree>
    <p:extLst>
      <p:ext uri="{BB962C8B-B14F-4D97-AF65-F5344CB8AC3E}">
        <p14:creationId xmlns:p14="http://schemas.microsoft.com/office/powerpoint/2010/main" val="118525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4</a:t>
            </a:fld>
            <a:endParaRPr lang="en-US"/>
          </a:p>
        </p:txBody>
      </p:sp>
    </p:spTree>
    <p:extLst>
      <p:ext uri="{BB962C8B-B14F-4D97-AF65-F5344CB8AC3E}">
        <p14:creationId xmlns:p14="http://schemas.microsoft.com/office/powerpoint/2010/main" val="1036769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four concurrency problems described in the preceding section,</a:t>
            </a:r>
          </a:p>
          <a:p>
            <a:r>
              <a:rPr lang="en-US" sz="1200" b="0" i="0" u="none" strike="noStrike" kern="1200" baseline="0" dirty="0">
                <a:solidFill>
                  <a:schemeClr val="tx1"/>
                </a:solidFill>
                <a:latin typeface="+mn-lt"/>
                <a:ea typeface="+mn-ea"/>
                <a:cs typeface="+mn-cs"/>
              </a:rPr>
              <a:t>READ UNCOMMITTED allows dirty reads, nonrepeatable reads, and</a:t>
            </a:r>
          </a:p>
          <a:p>
            <a:r>
              <a:rPr lang="en-US" sz="1200" b="0" i="0" u="none" strike="noStrike" kern="1200" baseline="0" dirty="0">
                <a:solidFill>
                  <a:schemeClr val="tx1"/>
                </a:solidFill>
                <a:latin typeface="+mn-lt"/>
                <a:ea typeface="+mn-ea"/>
                <a:cs typeface="+mn-cs"/>
              </a:rPr>
              <a:t>phantoms.</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24</a:t>
            </a:fld>
            <a:endParaRPr lang="en-US"/>
          </a:p>
        </p:txBody>
      </p:sp>
    </p:spTree>
    <p:extLst>
      <p:ext uri="{BB962C8B-B14F-4D97-AF65-F5344CB8AC3E}">
        <p14:creationId xmlns:p14="http://schemas.microsoft.com/office/powerpoint/2010/main" val="1167915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action prevents the transaction from reading data that is not committed and that can be subsequently rolled back.</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access to the concurrent data is improved, but nonrepeatable reads and phantoms can still happen.</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The READ COMMITTED isolation level is the default isolation level for SQL Server Database Engine</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25</a:t>
            </a:fld>
            <a:endParaRPr lang="en-US"/>
          </a:p>
        </p:txBody>
      </p:sp>
    </p:spTree>
    <p:extLst>
      <p:ext uri="{BB962C8B-B14F-4D97-AF65-F5344CB8AC3E}">
        <p14:creationId xmlns:p14="http://schemas.microsoft.com/office/powerpoint/2010/main" val="1288277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26</a:t>
            </a:fld>
            <a:endParaRPr lang="en-US"/>
          </a:p>
        </p:txBody>
      </p:sp>
    </p:spTree>
    <p:extLst>
      <p:ext uri="{BB962C8B-B14F-4D97-AF65-F5344CB8AC3E}">
        <p14:creationId xmlns:p14="http://schemas.microsoft.com/office/powerpoint/2010/main" val="4156913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The SERIALIZABLE isolation level is implemented using a key-range</a:t>
            </a:r>
          </a:p>
          <a:p>
            <a:r>
              <a:rPr lang="en-US" sz="1200" b="0" i="1" u="none" strike="noStrike" kern="1200" baseline="0" dirty="0">
                <a:solidFill>
                  <a:schemeClr val="tx1"/>
                </a:solidFill>
                <a:latin typeface="+mn-lt"/>
                <a:ea typeface="+mn-ea"/>
                <a:cs typeface="+mn-cs"/>
              </a:rPr>
              <a:t>locking method. This method locks individual rows and the ranges</a:t>
            </a:r>
          </a:p>
          <a:p>
            <a:r>
              <a:rPr lang="en-US" sz="1200" b="0" i="1" u="none" strike="noStrike" kern="1200" baseline="0" dirty="0">
                <a:solidFill>
                  <a:schemeClr val="tx1"/>
                </a:solidFill>
                <a:latin typeface="+mn-lt"/>
                <a:ea typeface="+mn-ea"/>
                <a:cs typeface="+mn-cs"/>
              </a:rPr>
              <a:t>between them.</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27</a:t>
            </a:fld>
            <a:endParaRPr lang="en-US"/>
          </a:p>
        </p:txBody>
      </p:sp>
    </p:spTree>
    <p:extLst>
      <p:ext uri="{BB962C8B-B14F-4D97-AF65-F5344CB8AC3E}">
        <p14:creationId xmlns:p14="http://schemas.microsoft.com/office/powerpoint/2010/main" val="2492860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28</a:t>
            </a:fld>
            <a:endParaRPr lang="en-US"/>
          </a:p>
        </p:txBody>
      </p:sp>
    </p:spTree>
    <p:extLst>
      <p:ext uri="{BB962C8B-B14F-4D97-AF65-F5344CB8AC3E}">
        <p14:creationId xmlns:p14="http://schemas.microsoft.com/office/powerpoint/2010/main" val="2523067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Row versioning isolates transactions from the effects of modifications made by other transactions without the need for requesting shared locks on</a:t>
            </a:r>
          </a:p>
          <a:p>
            <a:r>
              <a:rPr lang="en-US" sz="1200" b="0" i="0" u="none" strike="noStrike" kern="1200" baseline="0" dirty="0">
                <a:solidFill>
                  <a:schemeClr val="tx1"/>
                </a:solidFill>
                <a:latin typeface="+mn-lt"/>
                <a:ea typeface="+mn-ea"/>
                <a:cs typeface="+mn-cs"/>
              </a:rPr>
              <a:t>rows that have been read.</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29</a:t>
            </a:fld>
            <a:endParaRPr lang="en-US"/>
          </a:p>
        </p:txBody>
      </p:sp>
    </p:spTree>
    <p:extLst>
      <p:ext uri="{BB962C8B-B14F-4D97-AF65-F5344CB8AC3E}">
        <p14:creationId xmlns:p14="http://schemas.microsoft.com/office/powerpoint/2010/main" val="813442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most important difference between the two forms of row versioning is hat SI can result in update conflicts when a process sees the same data for the duration of its transaction and is not blocked.</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30</a:t>
            </a:fld>
            <a:endParaRPr lang="en-US"/>
          </a:p>
        </p:txBody>
      </p:sp>
    </p:spTree>
    <p:extLst>
      <p:ext uri="{BB962C8B-B14F-4D97-AF65-F5344CB8AC3E}">
        <p14:creationId xmlns:p14="http://schemas.microsoft.com/office/powerpoint/2010/main" val="15082081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31</a:t>
            </a:fld>
            <a:endParaRPr lang="en-US"/>
          </a:p>
        </p:txBody>
      </p:sp>
    </p:spTree>
    <p:extLst>
      <p:ext uri="{BB962C8B-B14F-4D97-AF65-F5344CB8AC3E}">
        <p14:creationId xmlns:p14="http://schemas.microsoft.com/office/powerpoint/2010/main" val="4069258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32</a:t>
            </a:fld>
            <a:endParaRPr lang="en-US"/>
          </a:p>
        </p:txBody>
      </p:sp>
    </p:spTree>
    <p:extLst>
      <p:ext uri="{BB962C8B-B14F-4D97-AF65-F5344CB8AC3E}">
        <p14:creationId xmlns:p14="http://schemas.microsoft.com/office/powerpoint/2010/main" val="320479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Optimistic concurrency works on the assumption that a transaction is</a:t>
            </a:r>
          </a:p>
          <a:p>
            <a:r>
              <a:rPr lang="en-US" sz="1200" b="0" i="0" u="none" strike="noStrike" kern="1200" baseline="0" dirty="0">
                <a:solidFill>
                  <a:schemeClr val="tx1"/>
                </a:solidFill>
                <a:latin typeface="+mn-lt"/>
                <a:ea typeface="+mn-ea"/>
                <a:cs typeface="+mn-cs"/>
              </a:rPr>
              <a:t>unlikely to modify data that another transaction is modifying at the same</a:t>
            </a:r>
          </a:p>
          <a:p>
            <a:r>
              <a:rPr lang="en-US" sz="1200" b="0" i="0" u="none" strike="noStrike" kern="1200" baseline="0" dirty="0">
                <a:solidFill>
                  <a:schemeClr val="tx1"/>
                </a:solidFill>
                <a:latin typeface="+mn-lt"/>
                <a:ea typeface="+mn-ea"/>
                <a:cs typeface="+mn-cs"/>
              </a:rPr>
              <a:t>time.</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Pessimistic concurrency assumes that a conflict between two or more</a:t>
            </a:r>
          </a:p>
          <a:p>
            <a:r>
              <a:rPr lang="en-US" sz="1200" b="0" i="0" u="none" strike="noStrike" kern="1200" baseline="0" dirty="0">
                <a:solidFill>
                  <a:schemeClr val="tx1"/>
                </a:solidFill>
                <a:latin typeface="+mn-lt"/>
                <a:ea typeface="+mn-ea"/>
                <a:cs typeface="+mn-cs"/>
              </a:rPr>
              <a:t>processes can occur at any time and therefore locks resources (row, page,</a:t>
            </a:r>
          </a:p>
          <a:p>
            <a:r>
              <a:rPr lang="en-US" sz="1200" b="0" i="0" u="none" strike="noStrike" kern="1200" baseline="0" dirty="0">
                <a:solidFill>
                  <a:schemeClr val="tx1"/>
                </a:solidFill>
                <a:latin typeface="+mn-lt"/>
                <a:ea typeface="+mn-ea"/>
                <a:cs typeface="+mn-cs"/>
              </a:rPr>
              <a:t>table), as they are required, for the duration of a transaction</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5</a:t>
            </a:fld>
            <a:endParaRPr lang="en-US"/>
          </a:p>
        </p:txBody>
      </p:sp>
    </p:spTree>
    <p:extLst>
      <p:ext uri="{BB962C8B-B14F-4D97-AF65-F5344CB8AC3E}">
        <p14:creationId xmlns:p14="http://schemas.microsoft.com/office/powerpoint/2010/main" val="2838175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a:t>
            </a:r>
          </a:p>
        </p:txBody>
      </p:sp>
      <p:sp>
        <p:nvSpPr>
          <p:cNvPr id="4" name="Slide Number Placeholder 3"/>
          <p:cNvSpPr>
            <a:spLocks noGrp="1"/>
          </p:cNvSpPr>
          <p:nvPr>
            <p:ph type="sldNum" sz="quarter" idx="5"/>
          </p:nvPr>
        </p:nvSpPr>
        <p:spPr/>
        <p:txBody>
          <a:bodyPr/>
          <a:lstStyle/>
          <a:p>
            <a:fld id="{C0D5009D-E3A0-4FDA-B832-9417A7657C30}" type="slidenum">
              <a:rPr lang="en-US" smtClean="0"/>
              <a:t>6</a:t>
            </a:fld>
            <a:endParaRPr lang="en-US"/>
          </a:p>
        </p:txBody>
      </p:sp>
    </p:spTree>
    <p:extLst>
      <p:ext uri="{BB962C8B-B14F-4D97-AF65-F5344CB8AC3E}">
        <p14:creationId xmlns:p14="http://schemas.microsoft.com/office/powerpoint/2010/main" val="547604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20AA7DE2-743C-4159-9C39-829FE5B2D3BC}"/>
              </a:ext>
            </a:extLst>
          </p:cNvPr>
          <p:cNvSpPr>
            <a:spLocks noGrp="1" noRot="1" noChangeAspect="1" noChangeArrowheads="1" noTextEdit="1"/>
          </p:cNvSpPr>
          <p:nvPr>
            <p:ph type="sldImg"/>
          </p:nvPr>
        </p:nvSpPr>
        <p:spPr>
          <a:xfrm>
            <a:off x="1150938" y="692150"/>
            <a:ext cx="4556125" cy="3416300"/>
          </a:xfrm>
          <a:ln/>
        </p:spPr>
      </p:sp>
      <p:sp>
        <p:nvSpPr>
          <p:cNvPr id="50179" name="Notes Placeholder 2">
            <a:extLst>
              <a:ext uri="{FF2B5EF4-FFF2-40B4-BE49-F238E27FC236}">
                <a16:creationId xmlns:a16="http://schemas.microsoft.com/office/drawing/2014/main" id="{3FFF81DB-F46C-4763-A978-DE9488772D3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2DD3B28B-9E13-4CAD-8981-DD3F74E40D94}"/>
              </a:ext>
            </a:extLst>
          </p:cNvPr>
          <p:cNvSpPr>
            <a:spLocks noGrp="1" noRot="1" noChangeAspect="1" noChangeArrowheads="1" noTextEdit="1"/>
          </p:cNvSpPr>
          <p:nvPr>
            <p:ph type="sldImg"/>
          </p:nvPr>
        </p:nvSpPr>
        <p:spPr>
          <a:xfrm>
            <a:off x="393700" y="692150"/>
            <a:ext cx="6070600" cy="3416300"/>
          </a:xfrm>
          <a:ln/>
        </p:spPr>
      </p:sp>
      <p:sp>
        <p:nvSpPr>
          <p:cNvPr id="52227" name="Notes Placeholder 2">
            <a:extLst>
              <a:ext uri="{FF2B5EF4-FFF2-40B4-BE49-F238E27FC236}">
                <a16:creationId xmlns:a16="http://schemas.microsoft.com/office/drawing/2014/main" id="{0E6EB443-67B2-4961-AA41-BFE2F4B1C62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262F9B17-A9F1-429A-9FAA-5EEF92A4096C}"/>
              </a:ext>
            </a:extLst>
          </p:cNvPr>
          <p:cNvSpPr>
            <a:spLocks noGrp="1" noRot="1" noChangeAspect="1" noChangeArrowheads="1" noTextEdit="1"/>
          </p:cNvSpPr>
          <p:nvPr>
            <p:ph type="sldImg"/>
          </p:nvPr>
        </p:nvSpPr>
        <p:spPr>
          <a:xfrm>
            <a:off x="393700" y="692150"/>
            <a:ext cx="6070600" cy="3416300"/>
          </a:xfrm>
          <a:ln/>
        </p:spPr>
      </p:sp>
      <p:sp>
        <p:nvSpPr>
          <p:cNvPr id="54275" name="Notes Placeholder 2">
            <a:extLst>
              <a:ext uri="{FF2B5EF4-FFF2-40B4-BE49-F238E27FC236}">
                <a16:creationId xmlns:a16="http://schemas.microsoft.com/office/drawing/2014/main" id="{4B887CAD-6F99-475E-AE38-0A6283487BB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ACID properties to guarantee the data integrity and </a:t>
            </a:r>
            <a:r>
              <a:rPr lang="en-US" b="1" dirty="0"/>
              <a:t>validity</a:t>
            </a:r>
            <a:r>
              <a:rPr lang="en-US" dirty="0"/>
              <a:t> </a:t>
            </a:r>
            <a:r>
              <a:rPr lang="en-US" b="1" dirty="0"/>
              <a:t>when failures occurs. </a:t>
            </a:r>
          </a:p>
          <a:p>
            <a:r>
              <a:rPr lang="en-US" dirty="0"/>
              <a:t>What kind of failures: power outages, network outages, errors resulting from a dived by zero operation.</a:t>
            </a:r>
          </a:p>
          <a:p>
            <a:endParaRPr lang="en-US" dirty="0"/>
          </a:p>
          <a:p>
            <a:r>
              <a:rPr lang="en-US" dirty="0"/>
              <a:t>The ACID property is satisfied by what is called a TRANSACTION –single logical operation of the data. </a:t>
            </a:r>
          </a:p>
        </p:txBody>
      </p:sp>
      <p:sp>
        <p:nvSpPr>
          <p:cNvPr id="4" name="Slide Number Placeholder 3"/>
          <p:cNvSpPr>
            <a:spLocks noGrp="1"/>
          </p:cNvSpPr>
          <p:nvPr>
            <p:ph type="sldNum" sz="quarter" idx="5"/>
          </p:nvPr>
        </p:nvSpPr>
        <p:spPr/>
        <p:txBody>
          <a:bodyPr/>
          <a:lstStyle/>
          <a:p>
            <a:fld id="{C0D5009D-E3A0-4FDA-B832-9417A7657C30}" type="slidenum">
              <a:rPr lang="en-US" smtClean="0"/>
              <a:t>10</a:t>
            </a:fld>
            <a:endParaRPr lang="en-US"/>
          </a:p>
        </p:txBody>
      </p:sp>
    </p:spTree>
    <p:extLst>
      <p:ext uri="{BB962C8B-B14F-4D97-AF65-F5344CB8AC3E}">
        <p14:creationId xmlns:p14="http://schemas.microsoft.com/office/powerpoint/2010/main" val="147776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transaction is treated as a single unit.  </a:t>
            </a:r>
          </a:p>
          <a:p>
            <a:r>
              <a:rPr lang="en-US" dirty="0"/>
              <a:t>It either completes or fails</a:t>
            </a:r>
          </a:p>
          <a:p>
            <a:endParaRPr lang="en-US" dirty="0"/>
          </a:p>
          <a:p>
            <a:r>
              <a:rPr lang="en-US" sz="1200" b="0" i="0" u="none" strike="noStrike" kern="1200" baseline="0" dirty="0">
                <a:solidFill>
                  <a:schemeClr val="tx1"/>
                </a:solidFill>
                <a:latin typeface="+mn-lt"/>
                <a:ea typeface="+mn-ea"/>
                <a:cs typeface="+mn-cs"/>
              </a:rPr>
              <a:t>This means that either all data modifications in a transaction are executed</a:t>
            </a:r>
          </a:p>
          <a:p>
            <a:r>
              <a:rPr lang="en-US" sz="1200" b="0" i="0" u="none" strike="noStrike" kern="1200" baseline="0" dirty="0">
                <a:solidFill>
                  <a:schemeClr val="tx1"/>
                </a:solidFill>
                <a:latin typeface="+mn-lt"/>
                <a:ea typeface="+mn-ea"/>
                <a:cs typeface="+mn-cs"/>
              </a:rPr>
              <a:t>or, in the case of any failure, all already executed changes are undone.</a:t>
            </a:r>
            <a:endParaRPr lang="en-US" dirty="0"/>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11</a:t>
            </a:fld>
            <a:endParaRPr lang="en-US"/>
          </a:p>
        </p:txBody>
      </p:sp>
    </p:spTree>
    <p:extLst>
      <p:ext uri="{BB962C8B-B14F-4D97-AF65-F5344CB8AC3E}">
        <p14:creationId xmlns:p14="http://schemas.microsoft.com/office/powerpoint/2010/main" val="1437295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5916-39CC-44E1-BD58-D38BBB654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5FFF70-1BDD-41A2-91EE-6AE018FCC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4B3E42-E2EA-47B1-B4C4-7D6BB6C3F10C}"/>
              </a:ext>
            </a:extLst>
          </p:cNvPr>
          <p:cNvSpPr>
            <a:spLocks noGrp="1"/>
          </p:cNvSpPr>
          <p:nvPr>
            <p:ph type="dt" sz="half" idx="10"/>
          </p:nvPr>
        </p:nvSpPr>
        <p:spPr/>
        <p:txBody>
          <a:bodyPr/>
          <a:lstStyle/>
          <a:p>
            <a:fld id="{4E394911-1793-4591-B670-CC977F25523B}" type="datetimeFigureOut">
              <a:rPr lang="en-US" smtClean="0"/>
              <a:t>3/18/2019</a:t>
            </a:fld>
            <a:endParaRPr lang="en-US"/>
          </a:p>
        </p:txBody>
      </p:sp>
      <p:sp>
        <p:nvSpPr>
          <p:cNvPr id="5" name="Footer Placeholder 4">
            <a:extLst>
              <a:ext uri="{FF2B5EF4-FFF2-40B4-BE49-F238E27FC236}">
                <a16:creationId xmlns:a16="http://schemas.microsoft.com/office/drawing/2014/main" id="{5C02599A-FBF0-420F-9777-C405537FA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F2899-FF10-4034-9E0F-ECE6E2676DF3}"/>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0720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6F2F-B48A-4134-80C3-32CB11388F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AEE9B-C8D4-4BA1-8EF8-509B122BAE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4F4FE-D486-463D-BDB9-F220108AC8A3}"/>
              </a:ext>
            </a:extLst>
          </p:cNvPr>
          <p:cNvSpPr>
            <a:spLocks noGrp="1"/>
          </p:cNvSpPr>
          <p:nvPr>
            <p:ph type="dt" sz="half" idx="10"/>
          </p:nvPr>
        </p:nvSpPr>
        <p:spPr/>
        <p:txBody>
          <a:bodyPr/>
          <a:lstStyle/>
          <a:p>
            <a:fld id="{4E394911-1793-4591-B670-CC977F25523B}" type="datetimeFigureOut">
              <a:rPr lang="en-US" smtClean="0"/>
              <a:t>3/18/2019</a:t>
            </a:fld>
            <a:endParaRPr lang="en-US"/>
          </a:p>
        </p:txBody>
      </p:sp>
      <p:sp>
        <p:nvSpPr>
          <p:cNvPr id="5" name="Footer Placeholder 4">
            <a:extLst>
              <a:ext uri="{FF2B5EF4-FFF2-40B4-BE49-F238E27FC236}">
                <a16:creationId xmlns:a16="http://schemas.microsoft.com/office/drawing/2014/main" id="{3410B35B-EB9D-47C7-AA0E-CEE097E60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46ABC-C161-403A-AD1D-8229A06B0F6D}"/>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341823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B0A96F-A873-49B9-99BB-64C2F18B8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5096D-9598-4FC6-8C6C-8E5150A806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DCAD9-2130-4E6D-BC61-C2CB2A568077}"/>
              </a:ext>
            </a:extLst>
          </p:cNvPr>
          <p:cNvSpPr>
            <a:spLocks noGrp="1"/>
          </p:cNvSpPr>
          <p:nvPr>
            <p:ph type="dt" sz="half" idx="10"/>
          </p:nvPr>
        </p:nvSpPr>
        <p:spPr/>
        <p:txBody>
          <a:bodyPr/>
          <a:lstStyle/>
          <a:p>
            <a:fld id="{4E394911-1793-4591-B670-CC977F25523B}" type="datetimeFigureOut">
              <a:rPr lang="en-US" smtClean="0"/>
              <a:t>3/18/2019</a:t>
            </a:fld>
            <a:endParaRPr lang="en-US"/>
          </a:p>
        </p:txBody>
      </p:sp>
      <p:sp>
        <p:nvSpPr>
          <p:cNvPr id="5" name="Footer Placeholder 4">
            <a:extLst>
              <a:ext uri="{FF2B5EF4-FFF2-40B4-BE49-F238E27FC236}">
                <a16:creationId xmlns:a16="http://schemas.microsoft.com/office/drawing/2014/main" id="{5A7E3455-7347-402C-83C8-045B545DC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169A2-96AA-406C-9EBC-9B9347C9BA9C}"/>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160745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0DAB-3329-49B4-86E1-953881706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68A33-82D2-47D4-93E7-9929B2718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F6856-E380-4B9C-8FD0-006C57877323}"/>
              </a:ext>
            </a:extLst>
          </p:cNvPr>
          <p:cNvSpPr>
            <a:spLocks noGrp="1"/>
          </p:cNvSpPr>
          <p:nvPr>
            <p:ph type="dt" sz="half" idx="10"/>
          </p:nvPr>
        </p:nvSpPr>
        <p:spPr/>
        <p:txBody>
          <a:bodyPr/>
          <a:lstStyle/>
          <a:p>
            <a:fld id="{4E394911-1793-4591-B670-CC977F25523B}" type="datetimeFigureOut">
              <a:rPr lang="en-US" smtClean="0"/>
              <a:t>3/18/2019</a:t>
            </a:fld>
            <a:endParaRPr lang="en-US"/>
          </a:p>
        </p:txBody>
      </p:sp>
      <p:sp>
        <p:nvSpPr>
          <p:cNvPr id="5" name="Footer Placeholder 4">
            <a:extLst>
              <a:ext uri="{FF2B5EF4-FFF2-40B4-BE49-F238E27FC236}">
                <a16:creationId xmlns:a16="http://schemas.microsoft.com/office/drawing/2014/main" id="{3C93D4C1-3620-4019-A1DC-3A4CA9AC9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2BECC-DDAA-4E4E-8959-812876E5F63C}"/>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93802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0DAE-ABD9-4A3B-90E3-189D93AA78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04A295-4BB4-4B54-AEAF-FCD84F9C5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CCD612-9AC3-44D0-8503-24522F824290}"/>
              </a:ext>
            </a:extLst>
          </p:cNvPr>
          <p:cNvSpPr>
            <a:spLocks noGrp="1"/>
          </p:cNvSpPr>
          <p:nvPr>
            <p:ph type="dt" sz="half" idx="10"/>
          </p:nvPr>
        </p:nvSpPr>
        <p:spPr/>
        <p:txBody>
          <a:bodyPr/>
          <a:lstStyle/>
          <a:p>
            <a:fld id="{4E394911-1793-4591-B670-CC977F25523B}" type="datetimeFigureOut">
              <a:rPr lang="en-US" smtClean="0"/>
              <a:t>3/18/2019</a:t>
            </a:fld>
            <a:endParaRPr lang="en-US"/>
          </a:p>
        </p:txBody>
      </p:sp>
      <p:sp>
        <p:nvSpPr>
          <p:cNvPr id="5" name="Footer Placeholder 4">
            <a:extLst>
              <a:ext uri="{FF2B5EF4-FFF2-40B4-BE49-F238E27FC236}">
                <a16:creationId xmlns:a16="http://schemas.microsoft.com/office/drawing/2014/main" id="{8AE1C6D6-3B3A-4E2B-AFA0-7E9AA995D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C0C01-1C11-417E-A2DD-F887B0A9891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83315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FD35-40D6-4DF8-A102-D468D11F4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62BDF-8848-4841-9B6D-066B2E480B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BFB50E-690C-41A9-8C9F-A8C5225E1E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555CAD-14B4-4C5F-9010-1637F9647865}"/>
              </a:ext>
            </a:extLst>
          </p:cNvPr>
          <p:cNvSpPr>
            <a:spLocks noGrp="1"/>
          </p:cNvSpPr>
          <p:nvPr>
            <p:ph type="dt" sz="half" idx="10"/>
          </p:nvPr>
        </p:nvSpPr>
        <p:spPr/>
        <p:txBody>
          <a:bodyPr/>
          <a:lstStyle/>
          <a:p>
            <a:fld id="{4E394911-1793-4591-B670-CC977F25523B}" type="datetimeFigureOut">
              <a:rPr lang="en-US" smtClean="0"/>
              <a:t>3/18/2019</a:t>
            </a:fld>
            <a:endParaRPr lang="en-US"/>
          </a:p>
        </p:txBody>
      </p:sp>
      <p:sp>
        <p:nvSpPr>
          <p:cNvPr id="6" name="Footer Placeholder 5">
            <a:extLst>
              <a:ext uri="{FF2B5EF4-FFF2-40B4-BE49-F238E27FC236}">
                <a16:creationId xmlns:a16="http://schemas.microsoft.com/office/drawing/2014/main" id="{32B0165F-F092-46F6-9CE6-19BFE2331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41FBC-CE95-4AB4-B5C8-A1EF8D08DD7E}"/>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71453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8116-C888-4D01-8ADC-FFCD28BC7D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E7D2C2-7F6C-4EBA-BDA8-36E7984B4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BD2F1-BD41-4EB7-85D7-BBFBC9757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6EA951-1473-4B94-A45E-B19C9130A6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25A71-72D7-4BC3-9016-D0C6EF8EB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97B8B3-C162-49F9-9EFB-D267900DFB90}"/>
              </a:ext>
            </a:extLst>
          </p:cNvPr>
          <p:cNvSpPr>
            <a:spLocks noGrp="1"/>
          </p:cNvSpPr>
          <p:nvPr>
            <p:ph type="dt" sz="half" idx="10"/>
          </p:nvPr>
        </p:nvSpPr>
        <p:spPr/>
        <p:txBody>
          <a:bodyPr/>
          <a:lstStyle/>
          <a:p>
            <a:fld id="{4E394911-1793-4591-B670-CC977F25523B}" type="datetimeFigureOut">
              <a:rPr lang="en-US" smtClean="0"/>
              <a:t>3/18/2019</a:t>
            </a:fld>
            <a:endParaRPr lang="en-US"/>
          </a:p>
        </p:txBody>
      </p:sp>
      <p:sp>
        <p:nvSpPr>
          <p:cNvPr id="8" name="Footer Placeholder 7">
            <a:extLst>
              <a:ext uri="{FF2B5EF4-FFF2-40B4-BE49-F238E27FC236}">
                <a16:creationId xmlns:a16="http://schemas.microsoft.com/office/drawing/2014/main" id="{352B7FA4-50B7-4F9B-A3A7-A8563EF3AE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7D728F-C466-4301-98C9-E45E573FE7B6}"/>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77497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A036-69DF-458F-B81A-14ECCD18DD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F5264D-9B55-49DD-8665-9F92A321E60F}"/>
              </a:ext>
            </a:extLst>
          </p:cNvPr>
          <p:cNvSpPr>
            <a:spLocks noGrp="1"/>
          </p:cNvSpPr>
          <p:nvPr>
            <p:ph type="dt" sz="half" idx="10"/>
          </p:nvPr>
        </p:nvSpPr>
        <p:spPr/>
        <p:txBody>
          <a:bodyPr/>
          <a:lstStyle/>
          <a:p>
            <a:fld id="{4E394911-1793-4591-B670-CC977F25523B}" type="datetimeFigureOut">
              <a:rPr lang="en-US" smtClean="0"/>
              <a:t>3/18/2019</a:t>
            </a:fld>
            <a:endParaRPr lang="en-US"/>
          </a:p>
        </p:txBody>
      </p:sp>
      <p:sp>
        <p:nvSpPr>
          <p:cNvPr id="4" name="Footer Placeholder 3">
            <a:extLst>
              <a:ext uri="{FF2B5EF4-FFF2-40B4-BE49-F238E27FC236}">
                <a16:creationId xmlns:a16="http://schemas.microsoft.com/office/drawing/2014/main" id="{B27A0611-3329-4ADE-81ED-B095BC6355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985550-8413-4584-B663-D7D8619D900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08405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43DDE-6214-4F38-BAC6-F1128AC57341}"/>
              </a:ext>
            </a:extLst>
          </p:cNvPr>
          <p:cNvSpPr>
            <a:spLocks noGrp="1"/>
          </p:cNvSpPr>
          <p:nvPr>
            <p:ph type="dt" sz="half" idx="10"/>
          </p:nvPr>
        </p:nvSpPr>
        <p:spPr/>
        <p:txBody>
          <a:bodyPr/>
          <a:lstStyle/>
          <a:p>
            <a:fld id="{4E394911-1793-4591-B670-CC977F25523B}" type="datetimeFigureOut">
              <a:rPr lang="en-US" smtClean="0"/>
              <a:t>3/18/2019</a:t>
            </a:fld>
            <a:endParaRPr lang="en-US"/>
          </a:p>
        </p:txBody>
      </p:sp>
      <p:sp>
        <p:nvSpPr>
          <p:cNvPr id="3" name="Footer Placeholder 2">
            <a:extLst>
              <a:ext uri="{FF2B5EF4-FFF2-40B4-BE49-F238E27FC236}">
                <a16:creationId xmlns:a16="http://schemas.microsoft.com/office/drawing/2014/main" id="{FAFBF22C-ACCA-41BB-A7BD-E30E66A9F7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C629F4-A726-4F0C-8560-04C1643F1F1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389965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DE68-FE29-4FF1-8E3C-9E9DF2968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8F4B4E-A5F8-46B6-9386-4A0764B511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CF4ACD-F5E0-4A47-8496-34BB09DC8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C36BA1-143A-4467-A828-25C6B9BA95EB}"/>
              </a:ext>
            </a:extLst>
          </p:cNvPr>
          <p:cNvSpPr>
            <a:spLocks noGrp="1"/>
          </p:cNvSpPr>
          <p:nvPr>
            <p:ph type="dt" sz="half" idx="10"/>
          </p:nvPr>
        </p:nvSpPr>
        <p:spPr/>
        <p:txBody>
          <a:bodyPr/>
          <a:lstStyle/>
          <a:p>
            <a:fld id="{4E394911-1793-4591-B670-CC977F25523B}" type="datetimeFigureOut">
              <a:rPr lang="en-US" smtClean="0"/>
              <a:t>3/18/2019</a:t>
            </a:fld>
            <a:endParaRPr lang="en-US"/>
          </a:p>
        </p:txBody>
      </p:sp>
      <p:sp>
        <p:nvSpPr>
          <p:cNvPr id="6" name="Footer Placeholder 5">
            <a:extLst>
              <a:ext uri="{FF2B5EF4-FFF2-40B4-BE49-F238E27FC236}">
                <a16:creationId xmlns:a16="http://schemas.microsoft.com/office/drawing/2014/main" id="{591C9A89-938C-496A-A581-BC2A40A66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95AD3-7851-4952-BD9C-6475450F4568}"/>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4329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D2B4-ECAE-4AE2-AFFE-1188C589F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F1599D-6EAC-4938-9022-EE8F1C52FB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4381EA-26F9-40FB-89BB-98F64FF57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776AD-ADA2-4E59-8348-821E264DBB34}"/>
              </a:ext>
            </a:extLst>
          </p:cNvPr>
          <p:cNvSpPr>
            <a:spLocks noGrp="1"/>
          </p:cNvSpPr>
          <p:nvPr>
            <p:ph type="dt" sz="half" idx="10"/>
          </p:nvPr>
        </p:nvSpPr>
        <p:spPr/>
        <p:txBody>
          <a:bodyPr/>
          <a:lstStyle/>
          <a:p>
            <a:fld id="{4E394911-1793-4591-B670-CC977F25523B}" type="datetimeFigureOut">
              <a:rPr lang="en-US" smtClean="0"/>
              <a:t>3/18/2019</a:t>
            </a:fld>
            <a:endParaRPr lang="en-US"/>
          </a:p>
        </p:txBody>
      </p:sp>
      <p:sp>
        <p:nvSpPr>
          <p:cNvPr id="6" name="Footer Placeholder 5">
            <a:extLst>
              <a:ext uri="{FF2B5EF4-FFF2-40B4-BE49-F238E27FC236}">
                <a16:creationId xmlns:a16="http://schemas.microsoft.com/office/drawing/2014/main" id="{CA1F4B3A-6A67-4402-A3B9-1E2CEFED3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024A3-2199-4BB1-862F-E620F5F7C75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72845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A44E86-3018-4936-A3C2-B262386C0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24D63-B5E2-4C7B-908A-AFB927DB27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A624F-6C20-4714-AF3E-984244C2E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94911-1793-4591-B670-CC977F25523B}" type="datetimeFigureOut">
              <a:rPr lang="en-US" smtClean="0"/>
              <a:t>3/18/2019</a:t>
            </a:fld>
            <a:endParaRPr lang="en-US"/>
          </a:p>
        </p:txBody>
      </p:sp>
      <p:sp>
        <p:nvSpPr>
          <p:cNvPr id="5" name="Footer Placeholder 4">
            <a:extLst>
              <a:ext uri="{FF2B5EF4-FFF2-40B4-BE49-F238E27FC236}">
                <a16:creationId xmlns:a16="http://schemas.microsoft.com/office/drawing/2014/main" id="{593C40A7-7E6B-4C33-BA35-8D09E37C5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E03269-2FCA-42E5-8BED-5765068BE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84C1B-4776-4BD5-A001-90910CE657DE}" type="slidenum">
              <a:rPr lang="en-US" smtClean="0"/>
              <a:t>‹#›</a:t>
            </a:fld>
            <a:endParaRPr lang="en-US"/>
          </a:p>
        </p:txBody>
      </p:sp>
    </p:spTree>
    <p:extLst>
      <p:ext uri="{BB962C8B-B14F-4D97-AF65-F5344CB8AC3E}">
        <p14:creationId xmlns:p14="http://schemas.microsoft.com/office/powerpoint/2010/main" val="94784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Concurrency_control" TargetMode="External"/><Relationship Id="rId2" Type="http://schemas.openxmlformats.org/officeDocument/2006/relationships/hyperlink" Target="https://en.wikipedia.org/wiki/ACID_(computer_scien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A893-129D-4D5D-B996-388C44B8BEF4}"/>
              </a:ext>
            </a:extLst>
          </p:cNvPr>
          <p:cNvSpPr>
            <a:spLocks noGrp="1"/>
          </p:cNvSpPr>
          <p:nvPr>
            <p:ph type="ctrTitle"/>
          </p:nvPr>
        </p:nvSpPr>
        <p:spPr/>
        <p:txBody>
          <a:bodyPr/>
          <a:lstStyle/>
          <a:p>
            <a:r>
              <a:rPr lang="en-US" dirty="0"/>
              <a:t>Concurrency Control</a:t>
            </a:r>
          </a:p>
        </p:txBody>
      </p:sp>
      <p:sp>
        <p:nvSpPr>
          <p:cNvPr id="3" name="Subtitle 2">
            <a:extLst>
              <a:ext uri="{FF2B5EF4-FFF2-40B4-BE49-F238E27FC236}">
                <a16:creationId xmlns:a16="http://schemas.microsoft.com/office/drawing/2014/main" id="{4023AB31-E32C-499A-B3CC-1AA61724EE30}"/>
              </a:ext>
            </a:extLst>
          </p:cNvPr>
          <p:cNvSpPr>
            <a:spLocks noGrp="1"/>
          </p:cNvSpPr>
          <p:nvPr>
            <p:ph type="subTitle" idx="1"/>
          </p:nvPr>
        </p:nvSpPr>
        <p:spPr/>
        <p:txBody>
          <a:bodyPr>
            <a:normAutofit fontScale="85000" lnSpcReduction="20000"/>
          </a:bodyPr>
          <a:lstStyle/>
          <a:p>
            <a:r>
              <a:rPr lang="en-US" sz="4700" dirty="0"/>
              <a:t>chapter 13: “Concurrency Control” (Petkovic)</a:t>
            </a:r>
          </a:p>
          <a:p>
            <a:r>
              <a:rPr lang="en-US" dirty="0"/>
              <a:t>ACID Property: </a:t>
            </a:r>
            <a:r>
              <a:rPr lang="en-US" dirty="0">
                <a:hlinkClick r:id="rId2"/>
              </a:rPr>
              <a:t>https://en.wikipedia.org/wiki/ACID_(computer_science)</a:t>
            </a:r>
            <a:endParaRPr lang="en-US" dirty="0"/>
          </a:p>
          <a:p>
            <a:pPr lvl="0"/>
            <a:r>
              <a:rPr lang="en-US" dirty="0"/>
              <a:t>Concurrency control </a:t>
            </a:r>
            <a:r>
              <a:rPr lang="en-US" dirty="0">
                <a:hlinkClick r:id="rId3"/>
              </a:rPr>
              <a:t>https://en.wikipedia.org/wiki/Concurrency_control</a:t>
            </a:r>
            <a:endParaRPr lang="en-US" dirty="0"/>
          </a:p>
          <a:p>
            <a:endParaRPr lang="en-US" dirty="0"/>
          </a:p>
        </p:txBody>
      </p:sp>
    </p:spTree>
    <p:extLst>
      <p:ext uri="{BB962C8B-B14F-4D97-AF65-F5344CB8AC3E}">
        <p14:creationId xmlns:p14="http://schemas.microsoft.com/office/powerpoint/2010/main" val="382167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1A0E-B703-4AF2-A102-7D2F651988DF}"/>
              </a:ext>
            </a:extLst>
          </p:cNvPr>
          <p:cNvSpPr>
            <a:spLocks noGrp="1"/>
          </p:cNvSpPr>
          <p:nvPr>
            <p:ph type="title"/>
          </p:nvPr>
        </p:nvSpPr>
        <p:spPr/>
        <p:txBody>
          <a:bodyPr/>
          <a:lstStyle/>
          <a:p>
            <a:r>
              <a:rPr lang="en-US" dirty="0"/>
              <a:t>Properties of Transactions</a:t>
            </a:r>
          </a:p>
        </p:txBody>
      </p:sp>
      <p:sp>
        <p:nvSpPr>
          <p:cNvPr id="3" name="Content Placeholder 2">
            <a:extLst>
              <a:ext uri="{FF2B5EF4-FFF2-40B4-BE49-F238E27FC236}">
                <a16:creationId xmlns:a16="http://schemas.microsoft.com/office/drawing/2014/main" id="{FE72C343-A040-4C2E-8BFE-733400BA23D3}"/>
              </a:ext>
            </a:extLst>
          </p:cNvPr>
          <p:cNvSpPr>
            <a:spLocks noGrp="1"/>
          </p:cNvSpPr>
          <p:nvPr>
            <p:ph idx="1"/>
          </p:nvPr>
        </p:nvSpPr>
        <p:spPr>
          <a:xfrm>
            <a:off x="838200" y="1690688"/>
            <a:ext cx="10515600" cy="4486275"/>
          </a:xfrm>
        </p:spPr>
        <p:txBody>
          <a:bodyPr>
            <a:normAutofit/>
          </a:bodyPr>
          <a:lstStyle/>
          <a:p>
            <a:r>
              <a:rPr lang="en-US" dirty="0"/>
              <a:t>ACID Properties:</a:t>
            </a:r>
          </a:p>
          <a:p>
            <a:pPr lvl="1"/>
            <a:r>
              <a:rPr lang="en-US" dirty="0"/>
              <a:t> Atomicity</a:t>
            </a:r>
          </a:p>
          <a:p>
            <a:pPr lvl="1"/>
            <a:r>
              <a:rPr lang="en-US" dirty="0"/>
              <a:t>Consistency</a:t>
            </a:r>
          </a:p>
          <a:p>
            <a:pPr lvl="1"/>
            <a:r>
              <a:rPr lang="en-US" dirty="0"/>
              <a:t>Isolation</a:t>
            </a:r>
          </a:p>
          <a:p>
            <a:pPr lvl="1"/>
            <a:r>
              <a:rPr lang="en-US" dirty="0"/>
              <a:t>Durability </a:t>
            </a:r>
          </a:p>
          <a:p>
            <a:r>
              <a:rPr lang="en-US" dirty="0"/>
              <a:t> set of properties of database transactions intended to guarantee validity even in the even in the event of errors</a:t>
            </a:r>
          </a:p>
          <a:p>
            <a:r>
              <a:rPr lang="en-US" dirty="0"/>
              <a:t>a sequence of database operations that satisfies the ACID properties (and these can be perceived as a single logical operation on the data) is called a </a:t>
            </a:r>
            <a:r>
              <a:rPr lang="en-US" b="1" dirty="0"/>
              <a:t>transaction</a:t>
            </a:r>
            <a:r>
              <a:rPr lang="en-US" dirty="0"/>
              <a:t>.)</a:t>
            </a:r>
          </a:p>
        </p:txBody>
      </p:sp>
    </p:spTree>
    <p:extLst>
      <p:ext uri="{BB962C8B-B14F-4D97-AF65-F5344CB8AC3E}">
        <p14:creationId xmlns:p14="http://schemas.microsoft.com/office/powerpoint/2010/main" val="369258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FF8C-653E-4F66-B22C-64D6337D2B08}"/>
              </a:ext>
            </a:extLst>
          </p:cNvPr>
          <p:cNvSpPr>
            <a:spLocks noGrp="1"/>
          </p:cNvSpPr>
          <p:nvPr>
            <p:ph type="title"/>
          </p:nvPr>
        </p:nvSpPr>
        <p:spPr/>
        <p:txBody>
          <a:bodyPr/>
          <a:lstStyle/>
          <a:p>
            <a:r>
              <a:rPr lang="en-US" b="1" dirty="0"/>
              <a:t>Atomicity</a:t>
            </a:r>
            <a:endParaRPr lang="en-US" dirty="0"/>
          </a:p>
        </p:txBody>
      </p:sp>
      <p:sp>
        <p:nvSpPr>
          <p:cNvPr id="3" name="Content Placeholder 2">
            <a:extLst>
              <a:ext uri="{FF2B5EF4-FFF2-40B4-BE49-F238E27FC236}">
                <a16:creationId xmlns:a16="http://schemas.microsoft.com/office/drawing/2014/main" id="{FBF4C06D-B2AD-42DB-B25A-5AB1F1505898}"/>
              </a:ext>
            </a:extLst>
          </p:cNvPr>
          <p:cNvSpPr>
            <a:spLocks noGrp="1"/>
          </p:cNvSpPr>
          <p:nvPr>
            <p:ph idx="1"/>
          </p:nvPr>
        </p:nvSpPr>
        <p:spPr/>
        <p:txBody>
          <a:bodyPr/>
          <a:lstStyle/>
          <a:p>
            <a:r>
              <a:rPr lang="en-US" dirty="0"/>
              <a:t>Atomicity guarantees that each transaction is treated as a single "unit", which either succeeds completely, or fails completely</a:t>
            </a:r>
          </a:p>
          <a:p>
            <a:r>
              <a:rPr lang="en-US" dirty="0"/>
              <a:t>if any of the statements constituting a transaction fails to complete, the entire transaction fails and the database is left unchanged.</a:t>
            </a:r>
          </a:p>
          <a:p>
            <a:r>
              <a:rPr lang="en-US" dirty="0"/>
              <a:t>An atomic system must guarantee atomicity in each and every situation, including power failures, errors and crashes. </a:t>
            </a:r>
          </a:p>
        </p:txBody>
      </p:sp>
    </p:spTree>
    <p:extLst>
      <p:ext uri="{BB962C8B-B14F-4D97-AF65-F5344CB8AC3E}">
        <p14:creationId xmlns:p14="http://schemas.microsoft.com/office/powerpoint/2010/main" val="103496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0090-CDF0-459C-BED0-E38755CD1CB5}"/>
              </a:ext>
            </a:extLst>
          </p:cNvPr>
          <p:cNvSpPr>
            <a:spLocks noGrp="1"/>
          </p:cNvSpPr>
          <p:nvPr>
            <p:ph type="title"/>
          </p:nvPr>
        </p:nvSpPr>
        <p:spPr/>
        <p:txBody>
          <a:bodyPr/>
          <a:lstStyle/>
          <a:p>
            <a:r>
              <a:rPr lang="en-US" b="1" dirty="0"/>
              <a:t>Consistency</a:t>
            </a:r>
            <a:endParaRPr lang="en-US" dirty="0"/>
          </a:p>
        </p:txBody>
      </p:sp>
      <p:sp>
        <p:nvSpPr>
          <p:cNvPr id="3" name="Content Placeholder 2">
            <a:extLst>
              <a:ext uri="{FF2B5EF4-FFF2-40B4-BE49-F238E27FC236}">
                <a16:creationId xmlns:a16="http://schemas.microsoft.com/office/drawing/2014/main" id="{1D4D06BC-D886-456F-936B-5C61C3725587}"/>
              </a:ext>
            </a:extLst>
          </p:cNvPr>
          <p:cNvSpPr>
            <a:spLocks noGrp="1"/>
          </p:cNvSpPr>
          <p:nvPr>
            <p:ph idx="1"/>
          </p:nvPr>
        </p:nvSpPr>
        <p:spPr/>
        <p:txBody>
          <a:bodyPr/>
          <a:lstStyle/>
          <a:p>
            <a:r>
              <a:rPr lang="en-US" dirty="0"/>
              <a:t>any data written to the database must be valid according to all defined rules, including constraints, cascades, triggers, and any combination thereof.</a:t>
            </a:r>
          </a:p>
          <a:p>
            <a:r>
              <a:rPr lang="en-US" dirty="0"/>
              <a:t> This prevents database corruption by an illegal transaction, but does not guarantee that a transaction is correct. </a:t>
            </a:r>
          </a:p>
        </p:txBody>
      </p:sp>
    </p:spTree>
    <p:extLst>
      <p:ext uri="{BB962C8B-B14F-4D97-AF65-F5344CB8AC3E}">
        <p14:creationId xmlns:p14="http://schemas.microsoft.com/office/powerpoint/2010/main" val="212787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B00A-8DF9-4F58-860E-4E2C6FB64310}"/>
              </a:ext>
            </a:extLst>
          </p:cNvPr>
          <p:cNvSpPr>
            <a:spLocks noGrp="1"/>
          </p:cNvSpPr>
          <p:nvPr>
            <p:ph type="title"/>
          </p:nvPr>
        </p:nvSpPr>
        <p:spPr/>
        <p:txBody>
          <a:bodyPr/>
          <a:lstStyle/>
          <a:p>
            <a:r>
              <a:rPr lang="en-US" b="1" dirty="0"/>
              <a:t>Isolation</a:t>
            </a:r>
            <a:endParaRPr lang="en-US" dirty="0"/>
          </a:p>
        </p:txBody>
      </p:sp>
      <p:sp>
        <p:nvSpPr>
          <p:cNvPr id="3" name="Content Placeholder 2">
            <a:extLst>
              <a:ext uri="{FF2B5EF4-FFF2-40B4-BE49-F238E27FC236}">
                <a16:creationId xmlns:a16="http://schemas.microsoft.com/office/drawing/2014/main" id="{8838B964-3D28-41AE-90E8-0993806377C6}"/>
              </a:ext>
            </a:extLst>
          </p:cNvPr>
          <p:cNvSpPr>
            <a:spLocks noGrp="1"/>
          </p:cNvSpPr>
          <p:nvPr>
            <p:ph idx="1"/>
          </p:nvPr>
        </p:nvSpPr>
        <p:spPr/>
        <p:txBody>
          <a:bodyPr/>
          <a:lstStyle/>
          <a:p>
            <a:r>
              <a:rPr lang="en-US" dirty="0"/>
              <a:t>Transactions are often executed concurrently (e.g., reading and writing to multiple tables at the same time). </a:t>
            </a:r>
          </a:p>
          <a:p>
            <a:r>
              <a:rPr lang="en-US" dirty="0"/>
              <a:t>Isolation ensures that concurrent execution of transactions leaves the database in the same state that would have been obtained if the transactions were executed sequentially</a:t>
            </a:r>
          </a:p>
        </p:txBody>
      </p:sp>
    </p:spTree>
    <p:extLst>
      <p:ext uri="{BB962C8B-B14F-4D97-AF65-F5344CB8AC3E}">
        <p14:creationId xmlns:p14="http://schemas.microsoft.com/office/powerpoint/2010/main" val="45970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A6F9-312F-403C-9950-8322EDFAFD1D}"/>
              </a:ext>
            </a:extLst>
          </p:cNvPr>
          <p:cNvSpPr>
            <a:spLocks noGrp="1"/>
          </p:cNvSpPr>
          <p:nvPr>
            <p:ph type="title"/>
          </p:nvPr>
        </p:nvSpPr>
        <p:spPr/>
        <p:txBody>
          <a:bodyPr/>
          <a:lstStyle/>
          <a:p>
            <a:r>
              <a:rPr lang="en-US" b="1" dirty="0"/>
              <a:t>Durability</a:t>
            </a:r>
            <a:endParaRPr lang="en-US" dirty="0"/>
          </a:p>
        </p:txBody>
      </p:sp>
      <p:sp>
        <p:nvSpPr>
          <p:cNvPr id="3" name="Content Placeholder 2">
            <a:extLst>
              <a:ext uri="{FF2B5EF4-FFF2-40B4-BE49-F238E27FC236}">
                <a16:creationId xmlns:a16="http://schemas.microsoft.com/office/drawing/2014/main" id="{713B7743-CE29-4F8B-A57D-CD9FA898E4D8}"/>
              </a:ext>
            </a:extLst>
          </p:cNvPr>
          <p:cNvSpPr>
            <a:spLocks noGrp="1"/>
          </p:cNvSpPr>
          <p:nvPr>
            <p:ph idx="1"/>
          </p:nvPr>
        </p:nvSpPr>
        <p:spPr/>
        <p:txBody>
          <a:bodyPr/>
          <a:lstStyle/>
          <a:p>
            <a:r>
              <a:rPr lang="en-US" dirty="0"/>
              <a:t>Durability guarantees that once a transaction has been committed, it will remain committed even in the case of a system failure (e.g., power outage or crash). </a:t>
            </a:r>
          </a:p>
          <a:p>
            <a:r>
              <a:rPr lang="en-US" dirty="0"/>
              <a:t>This usually means that completed transactions (or their effects) are recorded in non-volatile memory. </a:t>
            </a:r>
          </a:p>
        </p:txBody>
      </p:sp>
    </p:spTree>
    <p:extLst>
      <p:ext uri="{BB962C8B-B14F-4D97-AF65-F5344CB8AC3E}">
        <p14:creationId xmlns:p14="http://schemas.microsoft.com/office/powerpoint/2010/main" val="165824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1728-7912-4C9A-B4F8-FCF3DF8AB746}"/>
              </a:ext>
            </a:extLst>
          </p:cNvPr>
          <p:cNvSpPr>
            <a:spLocks noGrp="1"/>
          </p:cNvSpPr>
          <p:nvPr>
            <p:ph type="title"/>
          </p:nvPr>
        </p:nvSpPr>
        <p:spPr/>
        <p:txBody>
          <a:bodyPr/>
          <a:lstStyle/>
          <a:p>
            <a:r>
              <a:rPr lang="en-US" dirty="0"/>
              <a:t>Transaction Log</a:t>
            </a:r>
          </a:p>
        </p:txBody>
      </p:sp>
      <p:sp>
        <p:nvSpPr>
          <p:cNvPr id="3" name="Content Placeholder 2">
            <a:extLst>
              <a:ext uri="{FF2B5EF4-FFF2-40B4-BE49-F238E27FC236}">
                <a16:creationId xmlns:a16="http://schemas.microsoft.com/office/drawing/2014/main" id="{B2EDF0B4-36EF-4333-95DB-F7BADC8846AA}"/>
              </a:ext>
            </a:extLst>
          </p:cNvPr>
          <p:cNvSpPr>
            <a:spLocks noGrp="1"/>
          </p:cNvSpPr>
          <p:nvPr>
            <p:ph idx="1"/>
          </p:nvPr>
        </p:nvSpPr>
        <p:spPr>
          <a:xfrm>
            <a:off x="838200" y="1445342"/>
            <a:ext cx="10515600" cy="4731621"/>
          </a:xfrm>
        </p:spPr>
        <p:txBody>
          <a:bodyPr/>
          <a:lstStyle/>
          <a:p>
            <a:r>
              <a:rPr lang="en-US" dirty="0"/>
              <a:t>Track each change made to the database during a transaction </a:t>
            </a:r>
          </a:p>
          <a:p>
            <a:r>
              <a:rPr lang="en-US" dirty="0"/>
              <a:t>Each database has its own transaction log</a:t>
            </a:r>
          </a:p>
          <a:p>
            <a:r>
              <a:rPr lang="en-US" dirty="0"/>
              <a:t>Types of data stored in transaction logs:</a:t>
            </a:r>
          </a:p>
          <a:p>
            <a:pPr lvl="1"/>
            <a:r>
              <a:rPr lang="en-US" dirty="0"/>
              <a:t>Before Images – if an error occurs,  system rolls back all modifications since the start of the transaction. The process is called undo activity .</a:t>
            </a:r>
          </a:p>
          <a:p>
            <a:pPr lvl="1"/>
            <a:r>
              <a:rPr lang="en-US" dirty="0"/>
              <a:t>After Images - used to roll forward all modifications since the start of the transaction. The process is called redo activity </a:t>
            </a:r>
          </a:p>
          <a:p>
            <a:pPr lvl="1"/>
            <a:r>
              <a:rPr lang="en-US" dirty="0"/>
              <a:t>Write Ahead Log -  In case of system failure, transactions not committed needs to be persisted. the task of write-ahead logging is to provide high availability and consistency in case of failure</a:t>
            </a:r>
          </a:p>
          <a:p>
            <a:endParaRPr lang="en-US" dirty="0"/>
          </a:p>
        </p:txBody>
      </p:sp>
    </p:spTree>
    <p:extLst>
      <p:ext uri="{BB962C8B-B14F-4D97-AF65-F5344CB8AC3E}">
        <p14:creationId xmlns:p14="http://schemas.microsoft.com/office/powerpoint/2010/main" val="3265730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4DFE-9E80-45AA-AE69-391ABB5FEA4F}"/>
              </a:ext>
            </a:extLst>
          </p:cNvPr>
          <p:cNvSpPr>
            <a:spLocks noGrp="1"/>
          </p:cNvSpPr>
          <p:nvPr>
            <p:ph type="title"/>
          </p:nvPr>
        </p:nvSpPr>
        <p:spPr/>
        <p:txBody>
          <a:bodyPr/>
          <a:lstStyle/>
          <a:p>
            <a:r>
              <a:rPr lang="en-US" dirty="0"/>
              <a:t>Locking</a:t>
            </a:r>
          </a:p>
        </p:txBody>
      </p:sp>
      <p:sp>
        <p:nvSpPr>
          <p:cNvPr id="3" name="Content Placeholder 2">
            <a:extLst>
              <a:ext uri="{FF2B5EF4-FFF2-40B4-BE49-F238E27FC236}">
                <a16:creationId xmlns:a16="http://schemas.microsoft.com/office/drawing/2014/main" id="{065BCD11-D356-41EC-87DC-E7506D7A82E1}"/>
              </a:ext>
            </a:extLst>
          </p:cNvPr>
          <p:cNvSpPr>
            <a:spLocks noGrp="1"/>
          </p:cNvSpPr>
          <p:nvPr>
            <p:ph idx="1"/>
          </p:nvPr>
        </p:nvSpPr>
        <p:spPr/>
        <p:txBody>
          <a:bodyPr/>
          <a:lstStyle/>
          <a:p>
            <a:r>
              <a:rPr lang="en-US" dirty="0"/>
              <a:t>To prevent problems in the pessimistic concurrency model, every DBMS must have mechanisms that control the access of data by all users at the same time.</a:t>
            </a:r>
          </a:p>
          <a:p>
            <a:r>
              <a:rPr lang="en-US" dirty="0"/>
              <a:t>Locking has several different aspects:</a:t>
            </a:r>
          </a:p>
          <a:p>
            <a:pPr lvl="1"/>
            <a:r>
              <a:rPr lang="en-US" dirty="0"/>
              <a:t>Lock duration</a:t>
            </a:r>
          </a:p>
          <a:p>
            <a:pPr lvl="1"/>
            <a:r>
              <a:rPr lang="en-US" dirty="0"/>
              <a:t>Lock modes</a:t>
            </a:r>
          </a:p>
          <a:p>
            <a:pPr lvl="1"/>
            <a:r>
              <a:rPr lang="en-US" dirty="0"/>
              <a:t>Lock granularity</a:t>
            </a:r>
          </a:p>
        </p:txBody>
      </p:sp>
    </p:spTree>
    <p:extLst>
      <p:ext uri="{BB962C8B-B14F-4D97-AF65-F5344CB8AC3E}">
        <p14:creationId xmlns:p14="http://schemas.microsoft.com/office/powerpoint/2010/main" val="743994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A90D-EE73-4FF4-9F71-61CFF1D53F80}"/>
              </a:ext>
            </a:extLst>
          </p:cNvPr>
          <p:cNvSpPr>
            <a:spLocks noGrp="1"/>
          </p:cNvSpPr>
          <p:nvPr>
            <p:ph type="title"/>
          </p:nvPr>
        </p:nvSpPr>
        <p:spPr/>
        <p:txBody>
          <a:bodyPr/>
          <a:lstStyle/>
          <a:p>
            <a:r>
              <a:rPr lang="en-US" dirty="0"/>
              <a:t>Lock modes</a:t>
            </a:r>
          </a:p>
        </p:txBody>
      </p:sp>
      <p:sp>
        <p:nvSpPr>
          <p:cNvPr id="3" name="Content Placeholder 2">
            <a:extLst>
              <a:ext uri="{FF2B5EF4-FFF2-40B4-BE49-F238E27FC236}">
                <a16:creationId xmlns:a16="http://schemas.microsoft.com/office/drawing/2014/main" id="{68837D16-AC77-4AE2-96A2-0B533C4AB233}"/>
              </a:ext>
            </a:extLst>
          </p:cNvPr>
          <p:cNvSpPr>
            <a:spLocks noGrp="1"/>
          </p:cNvSpPr>
          <p:nvPr>
            <p:ph idx="1"/>
          </p:nvPr>
        </p:nvSpPr>
        <p:spPr/>
        <p:txBody>
          <a:bodyPr/>
          <a:lstStyle/>
          <a:p>
            <a:r>
              <a:rPr lang="en-US" dirty="0"/>
              <a:t>The following three lock types are used for row- and page-level locking:</a:t>
            </a:r>
          </a:p>
          <a:p>
            <a:r>
              <a:rPr lang="en-US" dirty="0"/>
              <a:t>Shared  - reserves resources for reading only</a:t>
            </a:r>
          </a:p>
          <a:p>
            <a:r>
              <a:rPr lang="en-US" dirty="0"/>
              <a:t>Exclusive  - reserves resources for the exclusive use of a single transaction</a:t>
            </a:r>
          </a:p>
          <a:p>
            <a:r>
              <a:rPr lang="en-US" dirty="0"/>
              <a:t>Update - An update lock can be placed only if no other update or exclusive lock exists. It can be placed on objects that already have shared locks.</a:t>
            </a:r>
          </a:p>
        </p:txBody>
      </p:sp>
    </p:spTree>
    <p:extLst>
      <p:ext uri="{BB962C8B-B14F-4D97-AF65-F5344CB8AC3E}">
        <p14:creationId xmlns:p14="http://schemas.microsoft.com/office/powerpoint/2010/main" val="3976893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C116-F2C2-44F6-9D65-0627202D4CAD}"/>
              </a:ext>
            </a:extLst>
          </p:cNvPr>
          <p:cNvSpPr>
            <a:spLocks noGrp="1"/>
          </p:cNvSpPr>
          <p:nvPr>
            <p:ph type="title"/>
          </p:nvPr>
        </p:nvSpPr>
        <p:spPr/>
        <p:txBody>
          <a:bodyPr/>
          <a:lstStyle/>
          <a:p>
            <a:r>
              <a:rPr lang="en-US" dirty="0"/>
              <a:t>Compatibly Matrix for Locks</a:t>
            </a:r>
          </a:p>
        </p:txBody>
      </p:sp>
      <p:pic>
        <p:nvPicPr>
          <p:cNvPr id="4" name="Content Placeholder 3">
            <a:extLst>
              <a:ext uri="{FF2B5EF4-FFF2-40B4-BE49-F238E27FC236}">
                <a16:creationId xmlns:a16="http://schemas.microsoft.com/office/drawing/2014/main" id="{11CDF37C-349F-4762-9D6C-700A880930C1}"/>
              </a:ext>
            </a:extLst>
          </p:cNvPr>
          <p:cNvPicPr>
            <a:picLocks noGrp="1" noChangeAspect="1"/>
          </p:cNvPicPr>
          <p:nvPr>
            <p:ph idx="1"/>
          </p:nvPr>
        </p:nvPicPr>
        <p:blipFill>
          <a:blip r:embed="rId2"/>
          <a:stretch>
            <a:fillRect/>
          </a:stretch>
        </p:blipFill>
        <p:spPr>
          <a:xfrm>
            <a:off x="838200" y="2335850"/>
            <a:ext cx="10515600" cy="3330887"/>
          </a:xfrm>
          <a:prstGeom prst="rect">
            <a:avLst/>
          </a:prstGeom>
        </p:spPr>
      </p:pic>
    </p:spTree>
    <p:extLst>
      <p:ext uri="{BB962C8B-B14F-4D97-AF65-F5344CB8AC3E}">
        <p14:creationId xmlns:p14="http://schemas.microsoft.com/office/powerpoint/2010/main" val="2346541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8F25-213B-42AE-ACEC-FC66B4DA159E}"/>
              </a:ext>
            </a:extLst>
          </p:cNvPr>
          <p:cNvSpPr>
            <a:spLocks noGrp="1"/>
          </p:cNvSpPr>
          <p:nvPr>
            <p:ph type="title"/>
          </p:nvPr>
        </p:nvSpPr>
        <p:spPr/>
        <p:txBody>
          <a:bodyPr/>
          <a:lstStyle/>
          <a:p>
            <a:r>
              <a:rPr lang="en-US" b="1" dirty="0"/>
              <a:t>Lock Granularity</a:t>
            </a:r>
            <a:endParaRPr lang="en-US" dirty="0"/>
          </a:p>
        </p:txBody>
      </p:sp>
      <p:sp>
        <p:nvSpPr>
          <p:cNvPr id="3" name="Content Placeholder 2">
            <a:extLst>
              <a:ext uri="{FF2B5EF4-FFF2-40B4-BE49-F238E27FC236}">
                <a16:creationId xmlns:a16="http://schemas.microsoft.com/office/drawing/2014/main" id="{08FEBFCC-F385-47E1-8835-2885C763F629}"/>
              </a:ext>
            </a:extLst>
          </p:cNvPr>
          <p:cNvSpPr>
            <a:spLocks noGrp="1"/>
          </p:cNvSpPr>
          <p:nvPr>
            <p:ph idx="1"/>
          </p:nvPr>
        </p:nvSpPr>
        <p:spPr/>
        <p:txBody>
          <a:bodyPr/>
          <a:lstStyle/>
          <a:p>
            <a:r>
              <a:rPr lang="en-US" dirty="0"/>
              <a:t>Row</a:t>
            </a:r>
          </a:p>
          <a:p>
            <a:r>
              <a:rPr lang="en-US" dirty="0"/>
              <a:t>Page</a:t>
            </a:r>
          </a:p>
          <a:p>
            <a:r>
              <a:rPr lang="en-US" dirty="0"/>
              <a:t>Index key or range of index keys</a:t>
            </a:r>
          </a:p>
          <a:p>
            <a:r>
              <a:rPr lang="en-US" dirty="0"/>
              <a:t>Table</a:t>
            </a:r>
          </a:p>
          <a:p>
            <a:r>
              <a:rPr lang="en-US" dirty="0"/>
              <a:t>Extent</a:t>
            </a:r>
          </a:p>
          <a:p>
            <a:r>
              <a:rPr lang="en-US" dirty="0"/>
              <a:t>Database itself</a:t>
            </a:r>
          </a:p>
        </p:txBody>
      </p:sp>
    </p:spTree>
    <p:extLst>
      <p:ext uri="{BB962C8B-B14F-4D97-AF65-F5344CB8AC3E}">
        <p14:creationId xmlns:p14="http://schemas.microsoft.com/office/powerpoint/2010/main" val="179427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D058-530C-4163-88D5-5C35DB60E0C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EF0BF7D-84A2-4094-ABD7-1A105EF2B877}"/>
              </a:ext>
            </a:extLst>
          </p:cNvPr>
          <p:cNvSpPr>
            <a:spLocks noGrp="1"/>
          </p:cNvSpPr>
          <p:nvPr>
            <p:ph idx="1"/>
          </p:nvPr>
        </p:nvSpPr>
        <p:spPr/>
        <p:txBody>
          <a:bodyPr/>
          <a:lstStyle/>
          <a:p>
            <a:r>
              <a:rPr lang="en-US" dirty="0"/>
              <a:t>Why is concurrency control needed</a:t>
            </a:r>
          </a:p>
          <a:p>
            <a:r>
              <a:rPr lang="en-US" dirty="0"/>
              <a:t>ACID properties</a:t>
            </a:r>
          </a:p>
          <a:p>
            <a:r>
              <a:rPr lang="en-US" dirty="0"/>
              <a:t>Isolation levels</a:t>
            </a:r>
          </a:p>
          <a:p>
            <a:r>
              <a:rPr lang="en-US" dirty="0"/>
              <a:t>Locking vs multi-versioning</a:t>
            </a:r>
          </a:p>
          <a:p>
            <a:endParaRPr lang="en-US" dirty="0"/>
          </a:p>
          <a:p>
            <a:endParaRPr lang="en-US" dirty="0"/>
          </a:p>
          <a:p>
            <a:endParaRPr lang="en-US" dirty="0"/>
          </a:p>
        </p:txBody>
      </p:sp>
    </p:spTree>
    <p:extLst>
      <p:ext uri="{BB962C8B-B14F-4D97-AF65-F5344CB8AC3E}">
        <p14:creationId xmlns:p14="http://schemas.microsoft.com/office/powerpoint/2010/main" val="3542246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B040-02F1-43B4-8626-A23A887E1CCB}"/>
              </a:ext>
            </a:extLst>
          </p:cNvPr>
          <p:cNvSpPr>
            <a:spLocks noGrp="1"/>
          </p:cNvSpPr>
          <p:nvPr>
            <p:ph type="title"/>
          </p:nvPr>
        </p:nvSpPr>
        <p:spPr/>
        <p:txBody>
          <a:bodyPr/>
          <a:lstStyle/>
          <a:p>
            <a:r>
              <a:rPr lang="en-US" dirty="0"/>
              <a:t>Deadlock</a:t>
            </a:r>
          </a:p>
        </p:txBody>
      </p:sp>
      <p:sp>
        <p:nvSpPr>
          <p:cNvPr id="3" name="Content Placeholder 2">
            <a:extLst>
              <a:ext uri="{FF2B5EF4-FFF2-40B4-BE49-F238E27FC236}">
                <a16:creationId xmlns:a16="http://schemas.microsoft.com/office/drawing/2014/main" id="{AAC8B666-4F02-4837-BF87-0C3D9B805051}"/>
              </a:ext>
            </a:extLst>
          </p:cNvPr>
          <p:cNvSpPr>
            <a:spLocks noGrp="1"/>
          </p:cNvSpPr>
          <p:nvPr>
            <p:ph idx="1"/>
          </p:nvPr>
        </p:nvSpPr>
        <p:spPr>
          <a:xfrm>
            <a:off x="838200" y="1825625"/>
            <a:ext cx="5257800" cy="4351338"/>
          </a:xfrm>
        </p:spPr>
        <p:txBody>
          <a:bodyPr/>
          <a:lstStyle/>
          <a:p>
            <a:r>
              <a:rPr lang="en-US" dirty="0"/>
              <a:t>two transactions block the progress of each other</a:t>
            </a:r>
          </a:p>
          <a:p>
            <a:r>
              <a:rPr lang="en-US" dirty="0"/>
              <a:t>The first transaction has a lock on some database object that the other transaction wants to access, and vice versa.</a:t>
            </a:r>
          </a:p>
        </p:txBody>
      </p:sp>
      <p:pic>
        <p:nvPicPr>
          <p:cNvPr id="5" name="Picture 4">
            <a:extLst>
              <a:ext uri="{FF2B5EF4-FFF2-40B4-BE49-F238E27FC236}">
                <a16:creationId xmlns:a16="http://schemas.microsoft.com/office/drawing/2014/main" id="{962232E0-AEB7-4F6E-95A2-5E1C084E9C7C}"/>
              </a:ext>
            </a:extLst>
          </p:cNvPr>
          <p:cNvPicPr>
            <a:picLocks noChangeAspect="1"/>
          </p:cNvPicPr>
          <p:nvPr/>
        </p:nvPicPr>
        <p:blipFill>
          <a:blip r:embed="rId2"/>
          <a:stretch>
            <a:fillRect/>
          </a:stretch>
        </p:blipFill>
        <p:spPr>
          <a:xfrm>
            <a:off x="6035328" y="1378973"/>
            <a:ext cx="5087182" cy="4351337"/>
          </a:xfrm>
          <a:prstGeom prst="rect">
            <a:avLst/>
          </a:prstGeom>
        </p:spPr>
      </p:pic>
    </p:spTree>
    <p:extLst>
      <p:ext uri="{BB962C8B-B14F-4D97-AF65-F5344CB8AC3E}">
        <p14:creationId xmlns:p14="http://schemas.microsoft.com/office/powerpoint/2010/main" val="4171798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E594-E01C-4B0F-A00D-2BA52A7649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6D2BED-D451-438B-AE20-9E2AC294A13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213E39B-D0BB-4735-AE54-A488D0DFD0A2}"/>
              </a:ext>
            </a:extLst>
          </p:cNvPr>
          <p:cNvPicPr>
            <a:picLocks noChangeAspect="1"/>
          </p:cNvPicPr>
          <p:nvPr/>
        </p:nvPicPr>
        <p:blipFill>
          <a:blip r:embed="rId3"/>
          <a:stretch>
            <a:fillRect/>
          </a:stretch>
        </p:blipFill>
        <p:spPr>
          <a:xfrm>
            <a:off x="0" y="814695"/>
            <a:ext cx="12127517" cy="5678180"/>
          </a:xfrm>
          <a:prstGeom prst="rect">
            <a:avLst/>
          </a:prstGeom>
        </p:spPr>
      </p:pic>
    </p:spTree>
    <p:extLst>
      <p:ext uri="{BB962C8B-B14F-4D97-AF65-F5344CB8AC3E}">
        <p14:creationId xmlns:p14="http://schemas.microsoft.com/office/powerpoint/2010/main" val="4233919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CFF6-E7A5-466E-B3E9-94C15EF9E24C}"/>
              </a:ext>
            </a:extLst>
          </p:cNvPr>
          <p:cNvSpPr>
            <a:spLocks noGrp="1"/>
          </p:cNvSpPr>
          <p:nvPr>
            <p:ph type="title"/>
          </p:nvPr>
        </p:nvSpPr>
        <p:spPr/>
        <p:txBody>
          <a:bodyPr/>
          <a:lstStyle/>
          <a:p>
            <a:r>
              <a:rPr lang="en-US" dirty="0"/>
              <a:t>Concurrency Problems</a:t>
            </a:r>
          </a:p>
        </p:txBody>
      </p:sp>
      <p:sp>
        <p:nvSpPr>
          <p:cNvPr id="3" name="Content Placeholder 2">
            <a:extLst>
              <a:ext uri="{FF2B5EF4-FFF2-40B4-BE49-F238E27FC236}">
                <a16:creationId xmlns:a16="http://schemas.microsoft.com/office/drawing/2014/main" id="{8E257A05-B255-4D8E-AE20-589FBB9492EA}"/>
              </a:ext>
            </a:extLst>
          </p:cNvPr>
          <p:cNvSpPr>
            <a:spLocks noGrp="1"/>
          </p:cNvSpPr>
          <p:nvPr>
            <p:ph idx="1"/>
          </p:nvPr>
        </p:nvSpPr>
        <p:spPr/>
        <p:txBody>
          <a:bodyPr/>
          <a:lstStyle/>
          <a:p>
            <a:r>
              <a:rPr lang="en-US" dirty="0"/>
              <a:t>Lost update</a:t>
            </a:r>
          </a:p>
          <a:p>
            <a:r>
              <a:rPr lang="en-US" dirty="0"/>
              <a:t>Dirty reads </a:t>
            </a:r>
          </a:p>
          <a:p>
            <a:r>
              <a:rPr lang="en-US" dirty="0"/>
              <a:t>Nonrepeatable reads</a:t>
            </a:r>
          </a:p>
          <a:p>
            <a:r>
              <a:rPr lang="en-US" dirty="0"/>
              <a:t>Phantoms</a:t>
            </a:r>
          </a:p>
        </p:txBody>
      </p:sp>
    </p:spTree>
    <p:extLst>
      <p:ext uri="{BB962C8B-B14F-4D97-AF65-F5344CB8AC3E}">
        <p14:creationId xmlns:p14="http://schemas.microsoft.com/office/powerpoint/2010/main" val="1283179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4E0C44-ABC2-4C6D-BA7D-C0C9C1137DB2}"/>
              </a:ext>
            </a:extLst>
          </p:cNvPr>
          <p:cNvSpPr>
            <a:spLocks noGrp="1"/>
          </p:cNvSpPr>
          <p:nvPr>
            <p:ph type="title"/>
          </p:nvPr>
        </p:nvSpPr>
        <p:spPr>
          <a:xfrm>
            <a:off x="863029" y="1012004"/>
            <a:ext cx="3416158" cy="4795408"/>
          </a:xfrm>
        </p:spPr>
        <p:txBody>
          <a:bodyPr>
            <a:normAutofit/>
          </a:bodyPr>
          <a:lstStyle/>
          <a:p>
            <a:r>
              <a:rPr lang="en-US">
                <a:solidFill>
                  <a:srgbClr val="FFFFFF"/>
                </a:solidFill>
              </a:rPr>
              <a:t>Isolation Levels</a:t>
            </a:r>
          </a:p>
        </p:txBody>
      </p:sp>
      <p:graphicFrame>
        <p:nvGraphicFramePr>
          <p:cNvPr id="5" name="Content Placeholder 2">
            <a:extLst>
              <a:ext uri="{FF2B5EF4-FFF2-40B4-BE49-F238E27FC236}">
                <a16:creationId xmlns:a16="http://schemas.microsoft.com/office/drawing/2014/main" id="{AD0CE8E0-AEBD-48F7-8241-195F145C5DA8}"/>
              </a:ext>
            </a:extLst>
          </p:cNvPr>
          <p:cNvGraphicFramePr>
            <a:graphicFrameLocks noGrp="1"/>
          </p:cNvGraphicFramePr>
          <p:nvPr>
            <p:ph idx="1"/>
            <p:extLst>
              <p:ext uri="{D42A27DB-BD31-4B8C-83A1-F6EECF244321}">
                <p14:modId xmlns:p14="http://schemas.microsoft.com/office/powerpoint/2010/main" val="319154570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8624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1408-1AEC-47F2-BB36-44BB92C6A12C}"/>
              </a:ext>
            </a:extLst>
          </p:cNvPr>
          <p:cNvSpPr>
            <a:spLocks noGrp="1"/>
          </p:cNvSpPr>
          <p:nvPr>
            <p:ph type="title"/>
          </p:nvPr>
        </p:nvSpPr>
        <p:spPr/>
        <p:txBody>
          <a:bodyPr/>
          <a:lstStyle/>
          <a:p>
            <a:r>
              <a:rPr lang="en-US" dirty="0"/>
              <a:t>READ UNCOMMITTED</a:t>
            </a:r>
          </a:p>
        </p:txBody>
      </p:sp>
      <p:sp>
        <p:nvSpPr>
          <p:cNvPr id="3" name="Content Placeholder 2">
            <a:extLst>
              <a:ext uri="{FF2B5EF4-FFF2-40B4-BE49-F238E27FC236}">
                <a16:creationId xmlns:a16="http://schemas.microsoft.com/office/drawing/2014/main" id="{F66F7DBD-BBFE-4FC4-AF59-4E7273F8C9D6}"/>
              </a:ext>
            </a:extLst>
          </p:cNvPr>
          <p:cNvSpPr>
            <a:spLocks noGrp="1"/>
          </p:cNvSpPr>
          <p:nvPr>
            <p:ph idx="1"/>
          </p:nvPr>
        </p:nvSpPr>
        <p:spPr>
          <a:xfrm>
            <a:off x="838200" y="1690688"/>
            <a:ext cx="10515600" cy="4351338"/>
          </a:xfrm>
        </p:spPr>
        <p:txBody>
          <a:bodyPr>
            <a:normAutofit/>
          </a:bodyPr>
          <a:lstStyle/>
          <a:p>
            <a:r>
              <a:rPr lang="en-US" sz="3600" dirty="0"/>
              <a:t>does not isolate the read operations from other transactions at all.</a:t>
            </a:r>
          </a:p>
          <a:p>
            <a:r>
              <a:rPr lang="en-US" sz="3600" dirty="0"/>
              <a:t>it acquires no locks and respects none of the existing locks</a:t>
            </a:r>
          </a:p>
          <a:p>
            <a:r>
              <a:rPr lang="en-US" sz="3600" dirty="0"/>
              <a:t>The data is read may be inconsistent. If the latter transaction rolls back later, the former transaction reads data that never really existed.</a:t>
            </a:r>
          </a:p>
        </p:txBody>
      </p:sp>
    </p:spTree>
    <p:extLst>
      <p:ext uri="{BB962C8B-B14F-4D97-AF65-F5344CB8AC3E}">
        <p14:creationId xmlns:p14="http://schemas.microsoft.com/office/powerpoint/2010/main" val="2250044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3660-A854-4F83-AF92-127DC9C37655}"/>
              </a:ext>
            </a:extLst>
          </p:cNvPr>
          <p:cNvSpPr>
            <a:spLocks noGrp="1"/>
          </p:cNvSpPr>
          <p:nvPr>
            <p:ph type="title"/>
          </p:nvPr>
        </p:nvSpPr>
        <p:spPr/>
        <p:txBody>
          <a:bodyPr/>
          <a:lstStyle/>
          <a:p>
            <a:r>
              <a:rPr lang="en-US" b="1" dirty="0"/>
              <a:t>READ COMMITTED</a:t>
            </a:r>
            <a:endParaRPr lang="en-US" dirty="0"/>
          </a:p>
        </p:txBody>
      </p:sp>
      <p:sp>
        <p:nvSpPr>
          <p:cNvPr id="3" name="Content Placeholder 2">
            <a:extLst>
              <a:ext uri="{FF2B5EF4-FFF2-40B4-BE49-F238E27FC236}">
                <a16:creationId xmlns:a16="http://schemas.microsoft.com/office/drawing/2014/main" id="{DE2522D8-879D-49BB-92D1-9FFD4C5493B9}"/>
              </a:ext>
            </a:extLst>
          </p:cNvPr>
          <p:cNvSpPr>
            <a:spLocks noGrp="1"/>
          </p:cNvSpPr>
          <p:nvPr>
            <p:ph idx="1"/>
          </p:nvPr>
        </p:nvSpPr>
        <p:spPr/>
        <p:txBody>
          <a:bodyPr/>
          <a:lstStyle/>
          <a:p>
            <a:r>
              <a:rPr lang="en-US" dirty="0"/>
              <a:t>tests only whether an exclusive lock is placed on the row. If no such lock exists, the transaction fetches the row.</a:t>
            </a:r>
          </a:p>
          <a:p>
            <a:r>
              <a:rPr lang="en-US" dirty="0"/>
              <a:t>This is done using a shared lock. After reading the data values, the data can be changed by some other transaction.</a:t>
            </a:r>
          </a:p>
          <a:p>
            <a:r>
              <a:rPr lang="en-US" dirty="0"/>
              <a:t>prevents the transaction from reading data that is not committed</a:t>
            </a:r>
          </a:p>
          <a:p>
            <a:r>
              <a:rPr lang="en-US" dirty="0"/>
              <a:t>concurrent data is improved, but nonrepeatable reads and phantoms can still happen.</a:t>
            </a:r>
          </a:p>
          <a:p>
            <a:r>
              <a:rPr lang="en-US" dirty="0"/>
              <a:t>the concurrent data is improved, but nonrepeatable reads and phantoms can still happen.</a:t>
            </a:r>
          </a:p>
          <a:p>
            <a:endParaRPr lang="en-US" dirty="0"/>
          </a:p>
        </p:txBody>
      </p:sp>
    </p:spTree>
    <p:extLst>
      <p:ext uri="{BB962C8B-B14F-4D97-AF65-F5344CB8AC3E}">
        <p14:creationId xmlns:p14="http://schemas.microsoft.com/office/powerpoint/2010/main" val="1040348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8B4D-E30A-4F0D-822E-A5B2B4C2865D}"/>
              </a:ext>
            </a:extLst>
          </p:cNvPr>
          <p:cNvSpPr>
            <a:spLocks noGrp="1"/>
          </p:cNvSpPr>
          <p:nvPr>
            <p:ph type="title"/>
          </p:nvPr>
        </p:nvSpPr>
        <p:spPr/>
        <p:txBody>
          <a:bodyPr/>
          <a:lstStyle/>
          <a:p>
            <a:r>
              <a:rPr lang="en-US" b="1" dirty="0"/>
              <a:t>REPEATABLE READ</a:t>
            </a:r>
            <a:endParaRPr lang="en-US" dirty="0"/>
          </a:p>
        </p:txBody>
      </p:sp>
      <p:sp>
        <p:nvSpPr>
          <p:cNvPr id="3" name="Content Placeholder 2">
            <a:extLst>
              <a:ext uri="{FF2B5EF4-FFF2-40B4-BE49-F238E27FC236}">
                <a16:creationId xmlns:a16="http://schemas.microsoft.com/office/drawing/2014/main" id="{8C600A10-1343-4345-8540-46855D519937}"/>
              </a:ext>
            </a:extLst>
          </p:cNvPr>
          <p:cNvSpPr>
            <a:spLocks noGrp="1"/>
          </p:cNvSpPr>
          <p:nvPr>
            <p:ph idx="1"/>
          </p:nvPr>
        </p:nvSpPr>
        <p:spPr/>
        <p:txBody>
          <a:bodyPr>
            <a:normAutofit/>
          </a:bodyPr>
          <a:lstStyle/>
          <a:p>
            <a:r>
              <a:rPr lang="en-US" dirty="0"/>
              <a:t>places </a:t>
            </a:r>
            <a:r>
              <a:rPr lang="en-US" b="1" dirty="0"/>
              <a:t>shared locks on all data that is read </a:t>
            </a:r>
            <a:r>
              <a:rPr lang="en-US" dirty="0"/>
              <a:t>and holds these locks until the transaction is committed or rolled back.</a:t>
            </a:r>
          </a:p>
          <a:p>
            <a:r>
              <a:rPr lang="en-US" dirty="0"/>
              <a:t>The disadvantage of this isolation level is that </a:t>
            </a:r>
            <a:r>
              <a:rPr lang="en-US" b="1" dirty="0"/>
              <a:t>concurrency is further reduced</a:t>
            </a:r>
            <a:r>
              <a:rPr lang="en-US" dirty="0"/>
              <a:t>, because the time interval during which other transactions cannot update the same data is significantly longer than in the case of READ COMMITTED.</a:t>
            </a:r>
          </a:p>
          <a:p>
            <a:r>
              <a:rPr lang="en-US" dirty="0"/>
              <a:t>does not prevent another transaction from inserting new rows, which are included in subsequent reads, </a:t>
            </a:r>
            <a:r>
              <a:rPr lang="en-US" b="1" dirty="0"/>
              <a:t>so phantoms can appear.</a:t>
            </a:r>
          </a:p>
        </p:txBody>
      </p:sp>
    </p:spTree>
    <p:extLst>
      <p:ext uri="{BB962C8B-B14F-4D97-AF65-F5344CB8AC3E}">
        <p14:creationId xmlns:p14="http://schemas.microsoft.com/office/powerpoint/2010/main" val="2684286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A99F-56B1-4BBE-BEB3-5F320693786D}"/>
              </a:ext>
            </a:extLst>
          </p:cNvPr>
          <p:cNvSpPr>
            <a:spLocks noGrp="1"/>
          </p:cNvSpPr>
          <p:nvPr>
            <p:ph type="title"/>
          </p:nvPr>
        </p:nvSpPr>
        <p:spPr/>
        <p:txBody>
          <a:bodyPr/>
          <a:lstStyle/>
          <a:p>
            <a:r>
              <a:rPr lang="en-US" b="1" dirty="0"/>
              <a:t>SERIALIZABLE</a:t>
            </a:r>
            <a:endParaRPr lang="en-US" dirty="0"/>
          </a:p>
        </p:txBody>
      </p:sp>
      <p:sp>
        <p:nvSpPr>
          <p:cNvPr id="3" name="Content Placeholder 2">
            <a:extLst>
              <a:ext uri="{FF2B5EF4-FFF2-40B4-BE49-F238E27FC236}">
                <a16:creationId xmlns:a16="http://schemas.microsoft.com/office/drawing/2014/main" id="{FC09DF50-B142-4B3E-BBC1-90D35F93ABAA}"/>
              </a:ext>
            </a:extLst>
          </p:cNvPr>
          <p:cNvSpPr>
            <a:spLocks noGrp="1"/>
          </p:cNvSpPr>
          <p:nvPr>
            <p:ph idx="1"/>
          </p:nvPr>
        </p:nvSpPr>
        <p:spPr/>
        <p:txBody>
          <a:bodyPr>
            <a:normAutofit/>
          </a:bodyPr>
          <a:lstStyle/>
          <a:p>
            <a:r>
              <a:rPr lang="en-US" sz="4000" dirty="0"/>
              <a:t>acquires a </a:t>
            </a:r>
            <a:r>
              <a:rPr lang="en-US" sz="4000" b="1" dirty="0"/>
              <a:t>range lock on all data that is read </a:t>
            </a:r>
            <a:r>
              <a:rPr lang="en-US" sz="4000" dirty="0"/>
              <a:t>by the corresponding transaction</a:t>
            </a:r>
          </a:p>
          <a:p>
            <a:r>
              <a:rPr lang="en-US" sz="4000" dirty="0"/>
              <a:t>also </a:t>
            </a:r>
            <a:r>
              <a:rPr lang="en-US" sz="4000" b="1" dirty="0"/>
              <a:t>prevents the insertion of new rows </a:t>
            </a:r>
            <a:r>
              <a:rPr lang="en-US" sz="4000" dirty="0"/>
              <a:t>by another transaction until the former transaction is committed or rolled back</a:t>
            </a:r>
          </a:p>
          <a:p>
            <a:r>
              <a:rPr lang="en-US" sz="4000" dirty="0"/>
              <a:t>SERIALIZABLE is the strongest isolation level</a:t>
            </a:r>
          </a:p>
        </p:txBody>
      </p:sp>
    </p:spTree>
    <p:extLst>
      <p:ext uri="{BB962C8B-B14F-4D97-AF65-F5344CB8AC3E}">
        <p14:creationId xmlns:p14="http://schemas.microsoft.com/office/powerpoint/2010/main" val="2849823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4709-B6C7-4CDC-BFFC-D9C0A42710FF}"/>
              </a:ext>
            </a:extLst>
          </p:cNvPr>
          <p:cNvSpPr>
            <a:spLocks noGrp="1"/>
          </p:cNvSpPr>
          <p:nvPr>
            <p:ph type="title"/>
          </p:nvPr>
        </p:nvSpPr>
        <p:spPr/>
        <p:txBody>
          <a:bodyPr/>
          <a:lstStyle/>
          <a:p>
            <a:r>
              <a:rPr lang="en-US" dirty="0"/>
              <a:t>Setting and Editing Isolation Levels</a:t>
            </a:r>
          </a:p>
        </p:txBody>
      </p:sp>
      <p:sp>
        <p:nvSpPr>
          <p:cNvPr id="3" name="Content Placeholder 2">
            <a:extLst>
              <a:ext uri="{FF2B5EF4-FFF2-40B4-BE49-F238E27FC236}">
                <a16:creationId xmlns:a16="http://schemas.microsoft.com/office/drawing/2014/main" id="{85CC2403-268C-4211-A24D-4ACC5805898C}"/>
              </a:ext>
            </a:extLst>
          </p:cNvPr>
          <p:cNvSpPr>
            <a:spLocks noGrp="1"/>
          </p:cNvSpPr>
          <p:nvPr>
            <p:ph idx="1"/>
          </p:nvPr>
        </p:nvSpPr>
        <p:spPr/>
        <p:txBody>
          <a:bodyPr/>
          <a:lstStyle/>
          <a:p>
            <a:r>
              <a:rPr lang="en-US" dirty="0"/>
              <a:t>The TRANSACTION ISOLATION LEVEL clause of the SET statement</a:t>
            </a:r>
          </a:p>
          <a:p>
            <a:endParaRPr lang="en-US" dirty="0"/>
          </a:p>
          <a:p>
            <a:r>
              <a:rPr lang="en-US" dirty="0"/>
              <a:t>Isolation-level hints</a:t>
            </a:r>
          </a:p>
          <a:p>
            <a:pPr lvl="1"/>
            <a:r>
              <a:rPr lang="en-US" dirty="0"/>
              <a:t>READUNCOMMITTED</a:t>
            </a:r>
          </a:p>
          <a:p>
            <a:pPr lvl="1"/>
            <a:r>
              <a:rPr lang="en-US" dirty="0"/>
              <a:t>READCOMMITTED</a:t>
            </a:r>
          </a:p>
          <a:p>
            <a:pPr lvl="1"/>
            <a:r>
              <a:rPr lang="en-US" dirty="0"/>
              <a:t>REPEATABLEREAD</a:t>
            </a:r>
          </a:p>
          <a:p>
            <a:pPr lvl="1"/>
            <a:r>
              <a:rPr lang="en-US" dirty="0"/>
              <a:t>SERIALIZABLE</a:t>
            </a:r>
          </a:p>
        </p:txBody>
      </p:sp>
    </p:spTree>
    <p:extLst>
      <p:ext uri="{BB962C8B-B14F-4D97-AF65-F5344CB8AC3E}">
        <p14:creationId xmlns:p14="http://schemas.microsoft.com/office/powerpoint/2010/main" val="2948060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677B-DCF5-4233-B140-456B00224949}"/>
              </a:ext>
            </a:extLst>
          </p:cNvPr>
          <p:cNvSpPr>
            <a:spLocks noGrp="1"/>
          </p:cNvSpPr>
          <p:nvPr>
            <p:ph type="title"/>
          </p:nvPr>
        </p:nvSpPr>
        <p:spPr/>
        <p:txBody>
          <a:bodyPr/>
          <a:lstStyle/>
          <a:p>
            <a:r>
              <a:rPr lang="en-US" dirty="0"/>
              <a:t>Row Versioning</a:t>
            </a:r>
          </a:p>
        </p:txBody>
      </p:sp>
      <p:sp>
        <p:nvSpPr>
          <p:cNvPr id="3" name="Content Placeholder 2">
            <a:extLst>
              <a:ext uri="{FF2B5EF4-FFF2-40B4-BE49-F238E27FC236}">
                <a16:creationId xmlns:a16="http://schemas.microsoft.com/office/drawing/2014/main" id="{95A0D351-80D9-4F67-BAF8-8C2133D6A7BC}"/>
              </a:ext>
            </a:extLst>
          </p:cNvPr>
          <p:cNvSpPr>
            <a:spLocks noGrp="1"/>
          </p:cNvSpPr>
          <p:nvPr>
            <p:ph idx="1"/>
          </p:nvPr>
        </p:nvSpPr>
        <p:spPr/>
        <p:txBody>
          <a:bodyPr/>
          <a:lstStyle/>
          <a:p>
            <a:r>
              <a:rPr lang="en-US" dirty="0"/>
              <a:t>When data is modified using row versioning, logical copies of the data are maintained for all data modifications performed in the database</a:t>
            </a:r>
          </a:p>
          <a:p>
            <a:r>
              <a:rPr lang="en-US" dirty="0"/>
              <a:t>DB Engine stores the before image of the previously committed row</a:t>
            </a:r>
          </a:p>
          <a:p>
            <a:pPr marL="0" indent="0">
              <a:buNone/>
            </a:pPr>
            <a:r>
              <a:rPr lang="en-US" dirty="0"/>
              <a:t>in </a:t>
            </a:r>
            <a:r>
              <a:rPr lang="en-US" dirty="0" err="1"/>
              <a:t>tempdb</a:t>
            </a:r>
            <a:r>
              <a:rPr lang="en-US" dirty="0"/>
              <a:t> (SQL Server), TEMP tablespace (Oracle)</a:t>
            </a:r>
          </a:p>
          <a:p>
            <a:r>
              <a:rPr lang="en-US" dirty="0"/>
              <a:t>Each version is market with a version number</a:t>
            </a:r>
          </a:p>
          <a:p>
            <a:r>
              <a:rPr lang="en-US" dirty="0"/>
              <a:t>Row versioning isolates transactions from modifications without requesting </a:t>
            </a:r>
            <a:r>
              <a:rPr lang="en-US" b="1" dirty="0"/>
              <a:t>share locks </a:t>
            </a:r>
            <a:r>
              <a:rPr lang="en-US" dirty="0"/>
              <a:t>on rows that have been read.</a:t>
            </a:r>
          </a:p>
          <a:p>
            <a:pPr marL="0" indent="0">
              <a:buNone/>
            </a:pPr>
            <a:endParaRPr lang="en-US" dirty="0"/>
          </a:p>
        </p:txBody>
      </p:sp>
    </p:spTree>
    <p:extLst>
      <p:ext uri="{BB962C8B-B14F-4D97-AF65-F5344CB8AC3E}">
        <p14:creationId xmlns:p14="http://schemas.microsoft.com/office/powerpoint/2010/main" val="4106066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8716-10BA-4CB8-A069-AF776E12CC6C}"/>
              </a:ext>
            </a:extLst>
          </p:cNvPr>
          <p:cNvSpPr>
            <a:spLocks noGrp="1"/>
          </p:cNvSpPr>
          <p:nvPr>
            <p:ph type="title"/>
          </p:nvPr>
        </p:nvSpPr>
        <p:spPr/>
        <p:txBody>
          <a:bodyPr/>
          <a:lstStyle/>
          <a:p>
            <a:r>
              <a:rPr lang="en-US" dirty="0"/>
              <a:t>Why is concurrency control needed</a:t>
            </a:r>
          </a:p>
        </p:txBody>
      </p:sp>
      <p:sp>
        <p:nvSpPr>
          <p:cNvPr id="3" name="Content Placeholder 2">
            <a:extLst>
              <a:ext uri="{FF2B5EF4-FFF2-40B4-BE49-F238E27FC236}">
                <a16:creationId xmlns:a16="http://schemas.microsoft.com/office/drawing/2014/main" id="{59542291-5BDC-4DA2-9E25-7404B6CB8F15}"/>
              </a:ext>
            </a:extLst>
          </p:cNvPr>
          <p:cNvSpPr>
            <a:spLocks noGrp="1"/>
          </p:cNvSpPr>
          <p:nvPr>
            <p:ph idx="1"/>
          </p:nvPr>
        </p:nvSpPr>
        <p:spPr>
          <a:xfrm>
            <a:off x="941439" y="1825625"/>
            <a:ext cx="10515600" cy="4351338"/>
          </a:xfrm>
        </p:spPr>
        <p:txBody>
          <a:bodyPr/>
          <a:lstStyle/>
          <a:p>
            <a:r>
              <a:rPr lang="en-US" dirty="0"/>
              <a:t>Data in the database is shared between many users and application programs</a:t>
            </a:r>
          </a:p>
          <a:p>
            <a:r>
              <a:rPr lang="en-US" dirty="0"/>
              <a:t>Many users can make modifications to the database at the same time, executed with time overlap</a:t>
            </a:r>
          </a:p>
          <a:p>
            <a:r>
              <a:rPr lang="en-US" dirty="0"/>
              <a:t>Data access at the same time needs to be correct and consistent</a:t>
            </a:r>
          </a:p>
          <a:p>
            <a:endParaRPr lang="en-US" dirty="0"/>
          </a:p>
        </p:txBody>
      </p:sp>
    </p:spTree>
    <p:extLst>
      <p:ext uri="{BB962C8B-B14F-4D97-AF65-F5344CB8AC3E}">
        <p14:creationId xmlns:p14="http://schemas.microsoft.com/office/powerpoint/2010/main" val="3279507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0A99-EA59-428B-A864-A070FABEC5DB}"/>
              </a:ext>
            </a:extLst>
          </p:cNvPr>
          <p:cNvSpPr>
            <a:spLocks noGrp="1"/>
          </p:cNvSpPr>
          <p:nvPr>
            <p:ph type="title"/>
          </p:nvPr>
        </p:nvSpPr>
        <p:spPr/>
        <p:txBody>
          <a:bodyPr/>
          <a:lstStyle/>
          <a:p>
            <a:r>
              <a:rPr lang="en-US" dirty="0"/>
              <a:t>Row versioning Isolation models</a:t>
            </a:r>
          </a:p>
        </p:txBody>
      </p:sp>
      <p:sp>
        <p:nvSpPr>
          <p:cNvPr id="3" name="Content Placeholder 2">
            <a:extLst>
              <a:ext uri="{FF2B5EF4-FFF2-40B4-BE49-F238E27FC236}">
                <a16:creationId xmlns:a16="http://schemas.microsoft.com/office/drawing/2014/main" id="{BC50B7E3-21D4-42A1-8829-907A9D88086A}"/>
              </a:ext>
            </a:extLst>
          </p:cNvPr>
          <p:cNvSpPr>
            <a:spLocks noGrp="1"/>
          </p:cNvSpPr>
          <p:nvPr>
            <p:ph idx="1"/>
          </p:nvPr>
        </p:nvSpPr>
        <p:spPr/>
        <p:txBody>
          <a:bodyPr>
            <a:normAutofit/>
          </a:bodyPr>
          <a:lstStyle/>
          <a:p>
            <a:r>
              <a:rPr lang="en-US" sz="3200" dirty="0"/>
              <a:t>The Database Engine supports two forms of row versioning:</a:t>
            </a:r>
          </a:p>
          <a:p>
            <a:pPr lvl="1"/>
            <a:r>
              <a:rPr lang="en-US" sz="2800" dirty="0"/>
              <a:t>Read Committed Snapshot Isolation (RCSI) -&gt; read operations do not block updates, and updates do not block read operations.</a:t>
            </a:r>
          </a:p>
          <a:p>
            <a:pPr marL="457200" lvl="1" indent="0">
              <a:buNone/>
            </a:pPr>
            <a:endParaRPr lang="en-US" sz="3600" dirty="0"/>
          </a:p>
          <a:p>
            <a:pPr lvl="1"/>
            <a:r>
              <a:rPr lang="en-US" sz="2800" dirty="0"/>
              <a:t>Snapshot Isolation (SI) -&gt;any other transaction will read the committed values as they exist just before the snapshot transaction starts.</a:t>
            </a:r>
          </a:p>
        </p:txBody>
      </p:sp>
    </p:spTree>
    <p:extLst>
      <p:ext uri="{BB962C8B-B14F-4D97-AF65-F5344CB8AC3E}">
        <p14:creationId xmlns:p14="http://schemas.microsoft.com/office/powerpoint/2010/main" val="3831607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AAAB-779E-4BAE-9311-A32B872B4E5F}"/>
              </a:ext>
            </a:extLst>
          </p:cNvPr>
          <p:cNvSpPr>
            <a:spLocks noGrp="1"/>
          </p:cNvSpPr>
          <p:nvPr>
            <p:ph type="title"/>
          </p:nvPr>
        </p:nvSpPr>
        <p:spPr/>
        <p:txBody>
          <a:bodyPr/>
          <a:lstStyle/>
          <a:p>
            <a:r>
              <a:rPr lang="en-US" b="1" dirty="0"/>
              <a:t>Locking vs multi-versioning</a:t>
            </a:r>
            <a:endParaRPr lang="en-US" dirty="0"/>
          </a:p>
        </p:txBody>
      </p:sp>
      <p:sp>
        <p:nvSpPr>
          <p:cNvPr id="3" name="Content Placeholder 2">
            <a:extLst>
              <a:ext uri="{FF2B5EF4-FFF2-40B4-BE49-F238E27FC236}">
                <a16:creationId xmlns:a16="http://schemas.microsoft.com/office/drawing/2014/main" id="{08C39012-A73F-4840-AAD4-E7D747361597}"/>
              </a:ext>
            </a:extLst>
          </p:cNvPr>
          <p:cNvSpPr>
            <a:spLocks noGrp="1"/>
          </p:cNvSpPr>
          <p:nvPr>
            <p:ph idx="1"/>
          </p:nvPr>
        </p:nvSpPr>
        <p:spPr/>
        <p:txBody>
          <a:bodyPr/>
          <a:lstStyle/>
          <a:p>
            <a:r>
              <a:rPr lang="en-US" dirty="0"/>
              <a:t>Locking means that the transaction marks the data that it accesses so that the DBMS knows not to allow other transactions to modify it until the first transaction succeeds or fails.</a:t>
            </a:r>
          </a:p>
          <a:p>
            <a:r>
              <a:rPr lang="en-US" dirty="0"/>
              <a:t>database provides each reading transaction the prior, unmodified version of data that is being modified by another active transaction. This allows readers to operate without acquiring locks, i.e., writing transactions do not block reading transactions, and </a:t>
            </a:r>
            <a:r>
              <a:rPr lang="en-US" b="1" dirty="0"/>
              <a:t>readers do not block writers.</a:t>
            </a:r>
          </a:p>
        </p:txBody>
      </p:sp>
    </p:spTree>
    <p:extLst>
      <p:ext uri="{BB962C8B-B14F-4D97-AF65-F5344CB8AC3E}">
        <p14:creationId xmlns:p14="http://schemas.microsoft.com/office/powerpoint/2010/main" val="2034755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0B44-BE7D-4E1A-9B8D-14835A435A31}"/>
              </a:ext>
            </a:extLst>
          </p:cNvPr>
          <p:cNvSpPr>
            <a:spLocks noGrp="1"/>
          </p:cNvSpPr>
          <p:nvPr>
            <p:ph type="title"/>
          </p:nvPr>
        </p:nvSpPr>
        <p:spPr/>
        <p:txBody>
          <a:bodyPr/>
          <a:lstStyle/>
          <a:p>
            <a:r>
              <a:rPr lang="en-US" b="1" dirty="0"/>
              <a:t>Distributed transactions</a:t>
            </a:r>
            <a:endParaRPr lang="en-US" dirty="0"/>
          </a:p>
        </p:txBody>
      </p:sp>
      <p:sp>
        <p:nvSpPr>
          <p:cNvPr id="3" name="Content Placeholder 2">
            <a:extLst>
              <a:ext uri="{FF2B5EF4-FFF2-40B4-BE49-F238E27FC236}">
                <a16:creationId xmlns:a16="http://schemas.microsoft.com/office/drawing/2014/main" id="{AA8137EE-7C98-49BB-87D4-3C57A7BBFC50}"/>
              </a:ext>
            </a:extLst>
          </p:cNvPr>
          <p:cNvSpPr>
            <a:spLocks noGrp="1"/>
          </p:cNvSpPr>
          <p:nvPr>
            <p:ph idx="1"/>
          </p:nvPr>
        </p:nvSpPr>
        <p:spPr/>
        <p:txBody>
          <a:bodyPr/>
          <a:lstStyle/>
          <a:p>
            <a:r>
              <a:rPr lang="en-US" dirty="0"/>
              <a:t>the two-phase commit protocol (not to be confused with two-phase locking) provides atomicity for distributed transactions to ensure that each participant in the transaction agrees on whether the transaction should be committed or not</a:t>
            </a:r>
          </a:p>
          <a:p>
            <a:r>
              <a:rPr lang="en-US" dirty="0"/>
              <a:t>Briefly, in the first phase, one node (the coordinator) interrogates the other nodes (the participants) and only when all reply that they are prepared does the coordinator, in the second phase, formalize the transaction. </a:t>
            </a:r>
          </a:p>
        </p:txBody>
      </p:sp>
    </p:spTree>
    <p:extLst>
      <p:ext uri="{BB962C8B-B14F-4D97-AF65-F5344CB8AC3E}">
        <p14:creationId xmlns:p14="http://schemas.microsoft.com/office/powerpoint/2010/main" val="369127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26EC-5C13-430F-9A53-464886825951}"/>
              </a:ext>
            </a:extLst>
          </p:cNvPr>
          <p:cNvSpPr>
            <a:spLocks noGrp="1"/>
          </p:cNvSpPr>
          <p:nvPr>
            <p:ph type="title"/>
          </p:nvPr>
        </p:nvSpPr>
        <p:spPr/>
        <p:txBody>
          <a:bodyPr/>
          <a:lstStyle/>
          <a:p>
            <a:r>
              <a:rPr lang="en-US" b="1" dirty="0"/>
              <a:t>Concurrency Control</a:t>
            </a:r>
            <a:endParaRPr lang="en-US" dirty="0"/>
          </a:p>
        </p:txBody>
      </p:sp>
      <p:sp>
        <p:nvSpPr>
          <p:cNvPr id="3" name="Content Placeholder 2">
            <a:extLst>
              <a:ext uri="{FF2B5EF4-FFF2-40B4-BE49-F238E27FC236}">
                <a16:creationId xmlns:a16="http://schemas.microsoft.com/office/drawing/2014/main" id="{4DA53579-4D18-46B7-B858-293CCF05437A}"/>
              </a:ext>
            </a:extLst>
          </p:cNvPr>
          <p:cNvSpPr>
            <a:spLocks noGrp="1"/>
          </p:cNvSpPr>
          <p:nvPr>
            <p:ph idx="1"/>
          </p:nvPr>
        </p:nvSpPr>
        <p:spPr/>
        <p:txBody>
          <a:bodyPr/>
          <a:lstStyle/>
          <a:p>
            <a:r>
              <a:rPr lang="en-US" sz="4000" dirty="0"/>
              <a:t>If concurrent transactions with interleaving operations are allowed in an uncontrolled manner, some unexpected, undesirable results may occur, such as: </a:t>
            </a:r>
          </a:p>
          <a:p>
            <a:pPr lvl="1"/>
            <a:r>
              <a:rPr lang="en-US" sz="3600" dirty="0"/>
              <a:t>The lost update problem</a:t>
            </a:r>
          </a:p>
          <a:p>
            <a:pPr lvl="1"/>
            <a:r>
              <a:rPr lang="en-US" sz="3600" dirty="0"/>
              <a:t>The dirty read problem</a:t>
            </a:r>
          </a:p>
          <a:p>
            <a:pPr lvl="1"/>
            <a:r>
              <a:rPr lang="en-US" sz="3600" dirty="0"/>
              <a:t>The incorrect summary problem</a:t>
            </a:r>
          </a:p>
          <a:p>
            <a:pPr lvl="1"/>
            <a:endParaRPr lang="en-US" dirty="0"/>
          </a:p>
          <a:p>
            <a:pPr lvl="1"/>
            <a:endParaRPr lang="en-US" dirty="0"/>
          </a:p>
        </p:txBody>
      </p:sp>
    </p:spTree>
    <p:extLst>
      <p:ext uri="{BB962C8B-B14F-4D97-AF65-F5344CB8AC3E}">
        <p14:creationId xmlns:p14="http://schemas.microsoft.com/office/powerpoint/2010/main" val="204759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799A-61B3-4717-ACD9-1C47D9A5DB6A}"/>
              </a:ext>
            </a:extLst>
          </p:cNvPr>
          <p:cNvSpPr>
            <a:spLocks noGrp="1"/>
          </p:cNvSpPr>
          <p:nvPr>
            <p:ph type="title"/>
          </p:nvPr>
        </p:nvSpPr>
        <p:spPr/>
        <p:txBody>
          <a:bodyPr/>
          <a:lstStyle/>
          <a:p>
            <a:r>
              <a:rPr lang="en-US" b="1" dirty="0"/>
              <a:t>Concurrency control mechanisms</a:t>
            </a:r>
            <a:endParaRPr lang="en-US" dirty="0"/>
          </a:p>
        </p:txBody>
      </p:sp>
      <p:sp>
        <p:nvSpPr>
          <p:cNvPr id="3" name="Content Placeholder 2">
            <a:extLst>
              <a:ext uri="{FF2B5EF4-FFF2-40B4-BE49-F238E27FC236}">
                <a16:creationId xmlns:a16="http://schemas.microsoft.com/office/drawing/2014/main" id="{D518E315-602A-4B3A-95BE-73CD88AB012A}"/>
              </a:ext>
            </a:extLst>
          </p:cNvPr>
          <p:cNvSpPr>
            <a:spLocks noGrp="1"/>
          </p:cNvSpPr>
          <p:nvPr>
            <p:ph idx="1"/>
          </p:nvPr>
        </p:nvSpPr>
        <p:spPr/>
        <p:txBody>
          <a:bodyPr>
            <a:normAutofit/>
          </a:bodyPr>
          <a:lstStyle/>
          <a:p>
            <a:r>
              <a:rPr lang="en-US" dirty="0"/>
              <a:t>Optimistic - Delay the checking of whether a transaction meets the isolation and other integrity rules (e.g., serializability and recoverability) until its end, without blocking any of its (read, write)</a:t>
            </a:r>
          </a:p>
          <a:p>
            <a:r>
              <a:rPr lang="en-US" dirty="0"/>
              <a:t>Pessimistic - Block an operation of a transaction, if it may cause violation of the rules, until the possibility of violation disappears. Blocking operations is typically involved with performance reduction.</a:t>
            </a:r>
          </a:p>
          <a:p>
            <a:r>
              <a:rPr lang="en-US" dirty="0"/>
              <a:t>Semi-optimistic - Block operations in some situations, if they may cause violation of some rules, and do not block in other situations while delaying rules checking (if needed) to transaction's end, as done with optimistic.</a:t>
            </a:r>
          </a:p>
        </p:txBody>
      </p:sp>
    </p:spTree>
    <p:extLst>
      <p:ext uri="{BB962C8B-B14F-4D97-AF65-F5344CB8AC3E}">
        <p14:creationId xmlns:p14="http://schemas.microsoft.com/office/powerpoint/2010/main" val="52543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BDE8-37C2-4918-84F7-BE818D0EBA8E}"/>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4F6F67BA-53A5-4DB6-BB63-17F0D1024965}"/>
              </a:ext>
            </a:extLst>
          </p:cNvPr>
          <p:cNvSpPr>
            <a:spLocks noGrp="1"/>
          </p:cNvSpPr>
          <p:nvPr>
            <p:ph idx="1"/>
          </p:nvPr>
        </p:nvSpPr>
        <p:spPr/>
        <p:txBody>
          <a:bodyPr>
            <a:normAutofit lnSpcReduction="10000"/>
          </a:bodyPr>
          <a:lstStyle/>
          <a:p>
            <a:pPr>
              <a:defRPr/>
            </a:pPr>
            <a:r>
              <a:rPr lang="en-US" dirty="0"/>
              <a:t>Transaction = A discrete unit of work that must be completely processed or not processed at all</a:t>
            </a:r>
          </a:p>
          <a:p>
            <a:pPr lvl="1">
              <a:defRPr/>
            </a:pPr>
            <a:r>
              <a:rPr lang="en-US" dirty="0"/>
              <a:t>May involve multiple updates</a:t>
            </a:r>
          </a:p>
          <a:p>
            <a:pPr lvl="1">
              <a:defRPr/>
            </a:pPr>
            <a:r>
              <a:rPr lang="en-US" dirty="0"/>
              <a:t>If any update fails, then all other updates must be cancelled</a:t>
            </a:r>
          </a:p>
          <a:p>
            <a:r>
              <a:rPr lang="en-US" dirty="0"/>
              <a:t>packages together read and write operations so that the database system can guarantee the consistency of data</a:t>
            </a:r>
          </a:p>
          <a:p>
            <a:r>
              <a:rPr lang="en-US" dirty="0"/>
              <a:t>Transaction Types:</a:t>
            </a:r>
          </a:p>
          <a:p>
            <a:pPr lvl="1"/>
            <a:r>
              <a:rPr lang="en-US" dirty="0"/>
              <a:t>Implicit -&gt; Specifies any single INSERT, UPDATE, or DELETE</a:t>
            </a:r>
          </a:p>
          <a:p>
            <a:pPr lvl="1"/>
            <a:r>
              <a:rPr lang="en-US" dirty="0"/>
              <a:t>statement as a transaction unit</a:t>
            </a:r>
          </a:p>
          <a:p>
            <a:pPr lvl="1"/>
            <a:r>
              <a:rPr lang="en-US" dirty="0"/>
              <a:t>Explicit  -&gt;marked using statements</a:t>
            </a:r>
          </a:p>
          <a:p>
            <a:pPr lvl="1"/>
            <a:r>
              <a:rPr lang="en-US" dirty="0"/>
              <a:t>such as BEGIN TRANSACTION, COMMIT, and ROLLBACK</a:t>
            </a:r>
          </a:p>
        </p:txBody>
      </p:sp>
    </p:spTree>
    <p:extLst>
      <p:ext uri="{BB962C8B-B14F-4D97-AF65-F5344CB8AC3E}">
        <p14:creationId xmlns:p14="http://schemas.microsoft.com/office/powerpoint/2010/main" val="310894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202846A-FE0F-4F03-94AE-3AA2186B1ED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7E6F22E-2B8A-4A57-B060-41B0568A4428}" type="slidenum">
              <a:rPr lang="en-US" altLang="en-US" smtClean="0">
                <a:solidFill>
                  <a:srgbClr val="000000"/>
                </a:solidFill>
                <a:latin typeface="Arial" panose="020B0604020202020204" pitchFamily="34" charset="0"/>
              </a:rPr>
              <a:pPr eaLnBrk="1" hangingPunct="1">
                <a:defRPr/>
              </a:pPr>
              <a:t>7</a:t>
            </a:fld>
            <a:endParaRPr lang="en-US" altLang="en-US">
              <a:solidFill>
                <a:srgbClr val="000000"/>
              </a:solidFill>
              <a:latin typeface="Arial" panose="020B0604020202020204" pitchFamily="34" charset="0"/>
            </a:endParaRPr>
          </a:p>
        </p:txBody>
      </p:sp>
      <p:sp>
        <p:nvSpPr>
          <p:cNvPr id="49155" name="Text Box 2">
            <a:extLst>
              <a:ext uri="{FF2B5EF4-FFF2-40B4-BE49-F238E27FC236}">
                <a16:creationId xmlns:a16="http://schemas.microsoft.com/office/drawing/2014/main" id="{2460C337-DFDE-40C9-BE76-275496C57FCD}"/>
              </a:ext>
            </a:extLst>
          </p:cNvPr>
          <p:cNvSpPr txBox="1">
            <a:spLocks noChangeArrowheads="1"/>
          </p:cNvSpPr>
          <p:nvPr/>
        </p:nvSpPr>
        <p:spPr bwMode="auto">
          <a:xfrm>
            <a:off x="2514601" y="193676"/>
            <a:ext cx="7478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dirty="0">
                <a:latin typeface="Times New Roman" panose="02020603050405020304" pitchFamily="18" charset="0"/>
              </a:rPr>
              <a:t>Figure 7-10 An SQL Transaction sequence (in pseudocode)</a:t>
            </a:r>
          </a:p>
        </p:txBody>
      </p:sp>
      <p:pic>
        <p:nvPicPr>
          <p:cNvPr id="49156" name="Picture 4" descr="Noname.gif">
            <a:extLst>
              <a:ext uri="{FF2B5EF4-FFF2-40B4-BE49-F238E27FC236}">
                <a16:creationId xmlns:a16="http://schemas.microsoft.com/office/drawing/2014/main" id="{27F2BB8B-4F97-4685-BCA3-DDF3D353D0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695326"/>
            <a:ext cx="732155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202846A-FE0F-4F03-94AE-3AA2186B1ED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1821D16-1058-4C9D-A88C-9510FDA6F45F}" type="slidenum">
              <a:rPr lang="en-US" altLang="en-US" smtClean="0">
                <a:solidFill>
                  <a:srgbClr val="000000"/>
                </a:solidFill>
                <a:latin typeface="Arial" panose="020B0604020202020204" pitchFamily="34" charset="0"/>
              </a:rPr>
              <a:pPr eaLnBrk="1" hangingPunct="1">
                <a:defRPr/>
              </a:pPr>
              <a:t>8</a:t>
            </a:fld>
            <a:endParaRPr lang="en-US" altLang="en-US">
              <a:solidFill>
                <a:srgbClr val="000000"/>
              </a:solidFill>
              <a:latin typeface="Arial" panose="020B0604020202020204" pitchFamily="34" charset="0"/>
            </a:endParaRPr>
          </a:p>
        </p:txBody>
      </p:sp>
      <p:sp>
        <p:nvSpPr>
          <p:cNvPr id="51203" name="Text Box 2">
            <a:extLst>
              <a:ext uri="{FF2B5EF4-FFF2-40B4-BE49-F238E27FC236}">
                <a16:creationId xmlns:a16="http://schemas.microsoft.com/office/drawing/2014/main" id="{BC511F42-8C1E-43EA-BE5F-C3E4A0C858AE}"/>
              </a:ext>
            </a:extLst>
          </p:cNvPr>
          <p:cNvSpPr txBox="1">
            <a:spLocks noChangeArrowheads="1"/>
          </p:cNvSpPr>
          <p:nvPr/>
        </p:nvSpPr>
        <p:spPr bwMode="auto">
          <a:xfrm>
            <a:off x="2514600" y="193676"/>
            <a:ext cx="251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SQL Server syntax</a:t>
            </a:r>
          </a:p>
        </p:txBody>
      </p:sp>
      <p:sp>
        <p:nvSpPr>
          <p:cNvPr id="51204" name="Rectangle 1">
            <a:extLst>
              <a:ext uri="{FF2B5EF4-FFF2-40B4-BE49-F238E27FC236}">
                <a16:creationId xmlns:a16="http://schemas.microsoft.com/office/drawing/2014/main" id="{178D0758-93D2-4480-B89B-E6218C785E8E}"/>
              </a:ext>
            </a:extLst>
          </p:cNvPr>
          <p:cNvSpPr>
            <a:spLocks noChangeArrowheads="1"/>
          </p:cNvSpPr>
          <p:nvPr/>
        </p:nvSpPr>
        <p:spPr bwMode="auto">
          <a:xfrm>
            <a:off x="2120900" y="1073150"/>
            <a:ext cx="62611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dirty="0">
                <a:solidFill>
                  <a:schemeClr val="tx1"/>
                </a:solidFill>
              </a:rPr>
              <a:t>--Applies to SQL Server and Azure SQL Database</a:t>
            </a:r>
          </a:p>
          <a:p>
            <a:pPr>
              <a:spcBef>
                <a:spcPct val="0"/>
              </a:spcBef>
              <a:buClrTx/>
              <a:buSzTx/>
              <a:buFontTx/>
              <a:buNone/>
            </a:pPr>
            <a:r>
              <a:rPr lang="en-US" altLang="en-US" sz="2400" b="1" dirty="0">
                <a:solidFill>
                  <a:schemeClr val="tx1"/>
                </a:solidFill>
              </a:rPr>
              <a:t> </a:t>
            </a:r>
          </a:p>
          <a:p>
            <a:pPr>
              <a:spcBef>
                <a:spcPct val="0"/>
              </a:spcBef>
              <a:buClrTx/>
              <a:buSzTx/>
              <a:buFontTx/>
              <a:buNone/>
            </a:pPr>
            <a:r>
              <a:rPr lang="en-US" altLang="en-US" sz="2400" b="1" dirty="0">
                <a:solidFill>
                  <a:schemeClr val="tx1"/>
                </a:solidFill>
              </a:rPr>
              <a:t>BEGIN { TRAN | TRANSACTION }   </a:t>
            </a:r>
          </a:p>
          <a:p>
            <a:pPr>
              <a:spcBef>
                <a:spcPct val="0"/>
              </a:spcBef>
              <a:buClrTx/>
              <a:buSzTx/>
              <a:buFontTx/>
              <a:buNone/>
            </a:pPr>
            <a:r>
              <a:rPr lang="en-US" altLang="en-US" sz="2400" b="1" dirty="0">
                <a:solidFill>
                  <a:schemeClr val="tx1"/>
                </a:solidFill>
              </a:rPr>
              <a:t>    [ { </a:t>
            </a:r>
            <a:r>
              <a:rPr lang="en-US" altLang="en-US" sz="2400" b="1" dirty="0" err="1">
                <a:solidFill>
                  <a:schemeClr val="tx1"/>
                </a:solidFill>
              </a:rPr>
              <a:t>transaction_name</a:t>
            </a:r>
            <a:r>
              <a:rPr lang="en-US" altLang="en-US" sz="2400" b="1" dirty="0">
                <a:solidFill>
                  <a:schemeClr val="tx1"/>
                </a:solidFill>
              </a:rPr>
              <a:t> | @</a:t>
            </a:r>
            <a:r>
              <a:rPr lang="en-US" altLang="en-US" sz="2400" b="1" dirty="0" err="1">
                <a:solidFill>
                  <a:schemeClr val="tx1"/>
                </a:solidFill>
              </a:rPr>
              <a:t>tran_name_variable</a:t>
            </a:r>
            <a:r>
              <a:rPr lang="en-US" altLang="en-US" sz="2400" b="1" dirty="0">
                <a:solidFill>
                  <a:schemeClr val="tx1"/>
                </a:solidFill>
              </a:rPr>
              <a:t> }  </a:t>
            </a:r>
          </a:p>
          <a:p>
            <a:pPr>
              <a:spcBef>
                <a:spcPct val="0"/>
              </a:spcBef>
              <a:buClrTx/>
              <a:buSzTx/>
              <a:buFontTx/>
              <a:buNone/>
            </a:pPr>
            <a:r>
              <a:rPr lang="en-US" altLang="en-US" sz="2400" b="1" dirty="0">
                <a:solidFill>
                  <a:schemeClr val="tx1"/>
                </a:solidFill>
              </a:rPr>
              <a:t>      [ WITH MARK [ 'description' ] ]  </a:t>
            </a:r>
          </a:p>
          <a:p>
            <a:pPr>
              <a:spcBef>
                <a:spcPct val="0"/>
              </a:spcBef>
              <a:buClrTx/>
              <a:buSzTx/>
              <a:buFontTx/>
              <a:buNone/>
            </a:pPr>
            <a:r>
              <a:rPr lang="en-US" altLang="en-US" sz="2400" b="1" dirty="0">
                <a:solidFill>
                  <a:schemeClr val="tx1"/>
                </a:solidFill>
              </a:rPr>
              <a:t>    ]  </a:t>
            </a:r>
          </a:p>
          <a:p>
            <a:pPr>
              <a:spcBef>
                <a:spcPct val="0"/>
              </a:spcBef>
              <a:buClrTx/>
              <a:buSzTx/>
              <a:buFontTx/>
              <a:buNone/>
            </a:pPr>
            <a:r>
              <a:rPr lang="en-US" altLang="en-US" sz="2400" b="1" dirty="0">
                <a:solidFill>
                  <a:schemeClr val="tx1"/>
                </a:solidFill>
              </a:rPr>
              <a:t>[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202846A-FE0F-4F03-94AE-3AA2186B1ED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1A2DDF9-61E6-420B-9D87-E5EA02FAB8F8}" type="slidenum">
              <a:rPr lang="en-US" altLang="en-US" smtClean="0">
                <a:solidFill>
                  <a:srgbClr val="000000"/>
                </a:solidFill>
                <a:latin typeface="Arial" panose="020B0604020202020204" pitchFamily="34" charset="0"/>
              </a:rPr>
              <a:pPr eaLnBrk="1" hangingPunct="1">
                <a:defRPr/>
              </a:pPr>
              <a:t>9</a:t>
            </a:fld>
            <a:endParaRPr lang="en-US" altLang="en-US">
              <a:solidFill>
                <a:srgbClr val="000000"/>
              </a:solidFill>
              <a:latin typeface="Arial" panose="020B0604020202020204" pitchFamily="34" charset="0"/>
            </a:endParaRPr>
          </a:p>
        </p:txBody>
      </p:sp>
      <p:sp>
        <p:nvSpPr>
          <p:cNvPr id="53251" name="Text Box 2">
            <a:extLst>
              <a:ext uri="{FF2B5EF4-FFF2-40B4-BE49-F238E27FC236}">
                <a16:creationId xmlns:a16="http://schemas.microsoft.com/office/drawing/2014/main" id="{43F3B933-6F83-475F-BD84-0512B9D70AF5}"/>
              </a:ext>
            </a:extLst>
          </p:cNvPr>
          <p:cNvSpPr txBox="1">
            <a:spLocks noChangeArrowheads="1"/>
          </p:cNvSpPr>
          <p:nvPr/>
        </p:nvSpPr>
        <p:spPr bwMode="auto">
          <a:xfrm>
            <a:off x="2514601" y="193676"/>
            <a:ext cx="3954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Try it!!!! Transaction Example</a:t>
            </a:r>
          </a:p>
        </p:txBody>
      </p:sp>
      <p:sp>
        <p:nvSpPr>
          <p:cNvPr id="53252" name="Rectangle 1">
            <a:extLst>
              <a:ext uri="{FF2B5EF4-FFF2-40B4-BE49-F238E27FC236}">
                <a16:creationId xmlns:a16="http://schemas.microsoft.com/office/drawing/2014/main" id="{2E93F65C-A63E-48B2-B591-88E3A48743C8}"/>
              </a:ext>
            </a:extLst>
          </p:cNvPr>
          <p:cNvSpPr>
            <a:spLocks noChangeArrowheads="1"/>
          </p:cNvSpPr>
          <p:nvPr/>
        </p:nvSpPr>
        <p:spPr bwMode="auto">
          <a:xfrm>
            <a:off x="2120901" y="1073150"/>
            <a:ext cx="7877175"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chemeClr val="accent6"/>
                </a:solidFill>
              </a:rPr>
              <a:t>BEGIN transaction </a:t>
            </a:r>
            <a:r>
              <a:rPr lang="en-US" altLang="en-US" sz="1800" dirty="0">
                <a:solidFill>
                  <a:schemeClr val="tx1"/>
                </a:solidFill>
              </a:rPr>
              <a:t>t1</a:t>
            </a:r>
          </a:p>
          <a:p>
            <a:pPr>
              <a:spcBef>
                <a:spcPct val="0"/>
              </a:spcBef>
              <a:buClrTx/>
              <a:buSzTx/>
              <a:buFontTx/>
              <a:buNone/>
            </a:pPr>
            <a:endParaRPr lang="en-US" altLang="en-US" sz="1800" dirty="0">
              <a:solidFill>
                <a:schemeClr val="tx1"/>
              </a:solidFill>
            </a:endParaRPr>
          </a:p>
          <a:p>
            <a:pPr lvl="1">
              <a:spcBef>
                <a:spcPct val="0"/>
              </a:spcBef>
              <a:buClrTx/>
              <a:buSzTx/>
              <a:buFontTx/>
              <a:buNone/>
            </a:pPr>
            <a:r>
              <a:rPr lang="en-US" altLang="en-US" sz="1800" dirty="0">
                <a:solidFill>
                  <a:schemeClr val="tx1"/>
                </a:solidFill>
              </a:rPr>
              <a:t>INSERT INTO department values ('D6' , 'Marketing', 'San Francisco' )</a:t>
            </a:r>
          </a:p>
          <a:p>
            <a:pPr lvl="1">
              <a:spcBef>
                <a:spcPct val="0"/>
              </a:spcBef>
              <a:buClrTx/>
              <a:buSzTx/>
              <a:buFontTx/>
              <a:buNone/>
            </a:pPr>
            <a:r>
              <a:rPr lang="en-US" altLang="en-US" sz="1800" dirty="0">
                <a:solidFill>
                  <a:schemeClr val="tx1"/>
                </a:solidFill>
              </a:rPr>
              <a:t>INSERT INTO department values ('D7' , 'Customer Serv', 'Chicago' ) </a:t>
            </a:r>
          </a:p>
          <a:p>
            <a:pPr>
              <a:spcBef>
                <a:spcPct val="0"/>
              </a:spcBef>
              <a:buClrTx/>
              <a:buSzTx/>
              <a:buFontTx/>
              <a:buNone/>
            </a:pPr>
            <a:endParaRPr lang="en-US" altLang="en-US" sz="1800" dirty="0">
              <a:solidFill>
                <a:schemeClr val="tx1"/>
              </a:solidFill>
            </a:endParaRPr>
          </a:p>
          <a:p>
            <a:pPr lvl="1">
              <a:spcBef>
                <a:spcPct val="0"/>
              </a:spcBef>
              <a:buClrTx/>
              <a:buSzTx/>
              <a:buFontTx/>
              <a:buNone/>
            </a:pPr>
            <a:r>
              <a:rPr lang="en-US" altLang="en-US" sz="1800" dirty="0">
                <a:solidFill>
                  <a:schemeClr val="tx1"/>
                </a:solidFill>
              </a:rPr>
              <a:t>SELECT * FROM department</a:t>
            </a:r>
          </a:p>
          <a:p>
            <a:pPr lvl="1">
              <a:spcBef>
                <a:spcPct val="0"/>
              </a:spcBef>
              <a:buClrTx/>
              <a:buSzTx/>
              <a:buFontTx/>
              <a:buNone/>
            </a:pPr>
            <a:r>
              <a:rPr lang="en-US" altLang="en-US" sz="1800" dirty="0">
                <a:solidFill>
                  <a:schemeClr val="tx1"/>
                </a:solidFill>
              </a:rPr>
              <a:t>ORDER BY </a:t>
            </a:r>
            <a:r>
              <a:rPr lang="en-US" altLang="en-US" sz="1800" dirty="0" err="1">
                <a:solidFill>
                  <a:schemeClr val="tx1"/>
                </a:solidFill>
              </a:rPr>
              <a:t>dept_no</a:t>
            </a:r>
            <a:endParaRPr lang="en-US" altLang="en-US" sz="1800" dirty="0">
              <a:solidFill>
                <a:schemeClr val="tx1"/>
              </a:solidFill>
            </a:endParaRPr>
          </a:p>
          <a:p>
            <a:pPr>
              <a:spcBef>
                <a:spcPct val="0"/>
              </a:spcBef>
              <a:buClrTx/>
              <a:buSzTx/>
              <a:buFontTx/>
              <a:buNone/>
            </a:pPr>
            <a:r>
              <a:rPr lang="en-US" altLang="en-US" sz="1800" dirty="0">
                <a:solidFill>
                  <a:schemeClr val="accent6"/>
                </a:solidFill>
              </a:rPr>
              <a:t>ROLLBACK;</a:t>
            </a:r>
          </a:p>
          <a:p>
            <a:pPr>
              <a:spcBef>
                <a:spcPct val="0"/>
              </a:spcBef>
              <a:buClrTx/>
              <a:buSzTx/>
              <a:buFontTx/>
              <a:buNone/>
            </a:pPr>
            <a:endParaRPr lang="en-US" altLang="en-US" sz="1800" dirty="0">
              <a:solidFill>
                <a:schemeClr val="tx1"/>
              </a:solidFill>
            </a:endParaRPr>
          </a:p>
          <a:p>
            <a:pPr>
              <a:spcBef>
                <a:spcPct val="0"/>
              </a:spcBef>
              <a:buClrTx/>
              <a:buSzTx/>
              <a:buFontTx/>
              <a:buNone/>
            </a:pPr>
            <a:r>
              <a:rPr lang="en-US" altLang="en-US" sz="1800" dirty="0">
                <a:solidFill>
                  <a:schemeClr val="tx1"/>
                </a:solidFill>
              </a:rPr>
              <a:t>SELECT *</a:t>
            </a:r>
          </a:p>
          <a:p>
            <a:pPr>
              <a:spcBef>
                <a:spcPct val="0"/>
              </a:spcBef>
              <a:buClrTx/>
              <a:buSzTx/>
              <a:buFontTx/>
              <a:buNone/>
            </a:pPr>
            <a:r>
              <a:rPr lang="en-US" altLang="en-US" sz="1800" dirty="0">
                <a:solidFill>
                  <a:schemeClr val="tx1"/>
                </a:solidFill>
              </a:rPr>
              <a:t>FROM department</a:t>
            </a:r>
            <a:endParaRPr lang="en-US" altLang="en-US" sz="2400" b="1"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2577</Words>
  <Application>Microsoft Office PowerPoint</Application>
  <PresentationFormat>Widescreen</PresentationFormat>
  <Paragraphs>277</Paragraphs>
  <Slides>32</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Tahoma</vt:lpstr>
      <vt:lpstr>Times New Roman</vt:lpstr>
      <vt:lpstr>Office Theme</vt:lpstr>
      <vt:lpstr>Concurrency Control</vt:lpstr>
      <vt:lpstr>Agenda</vt:lpstr>
      <vt:lpstr>Why is concurrency control needed</vt:lpstr>
      <vt:lpstr>Concurrency Control</vt:lpstr>
      <vt:lpstr>Concurrency control mechanisms</vt:lpstr>
      <vt:lpstr>Transactions</vt:lpstr>
      <vt:lpstr>PowerPoint Presentation</vt:lpstr>
      <vt:lpstr>PowerPoint Presentation</vt:lpstr>
      <vt:lpstr>PowerPoint Presentation</vt:lpstr>
      <vt:lpstr>Properties of Transactions</vt:lpstr>
      <vt:lpstr>Atomicity</vt:lpstr>
      <vt:lpstr>Consistency</vt:lpstr>
      <vt:lpstr>Isolation</vt:lpstr>
      <vt:lpstr>Durability</vt:lpstr>
      <vt:lpstr>Transaction Log</vt:lpstr>
      <vt:lpstr>Locking</vt:lpstr>
      <vt:lpstr>Lock modes</vt:lpstr>
      <vt:lpstr>Compatibly Matrix for Locks</vt:lpstr>
      <vt:lpstr>Lock Granularity</vt:lpstr>
      <vt:lpstr>Deadlock</vt:lpstr>
      <vt:lpstr>PowerPoint Presentation</vt:lpstr>
      <vt:lpstr>Concurrency Problems</vt:lpstr>
      <vt:lpstr>Isolation Levels</vt:lpstr>
      <vt:lpstr>READ UNCOMMITTED</vt:lpstr>
      <vt:lpstr>READ COMMITTED</vt:lpstr>
      <vt:lpstr>REPEATABLE READ</vt:lpstr>
      <vt:lpstr>SERIALIZABLE</vt:lpstr>
      <vt:lpstr>Setting and Editing Isolation Levels</vt:lpstr>
      <vt:lpstr>Row Versioning</vt:lpstr>
      <vt:lpstr>Row versioning Isolation models</vt:lpstr>
      <vt:lpstr>Locking vs multi-versioning</vt:lpstr>
      <vt:lpstr>Distributed transactions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Control</dc:title>
  <dc:creator>Manuel Montrond</dc:creator>
  <cp:lastModifiedBy>Manuel Montrond</cp:lastModifiedBy>
  <cp:revision>1</cp:revision>
  <dcterms:created xsi:type="dcterms:W3CDTF">2019-03-17T18:55:47Z</dcterms:created>
  <dcterms:modified xsi:type="dcterms:W3CDTF">2019-03-18T20:12:51Z</dcterms:modified>
</cp:coreProperties>
</file>