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A40C1-B086-477E-99D7-6D065D97B430}" v="12" dt="2019-04-01T18:23:06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3371" autoAdjust="0"/>
  </p:normalViewPr>
  <p:slideViewPr>
    <p:cSldViewPr snapToGrid="0">
      <p:cViewPr varScale="1">
        <p:scale>
          <a:sx n="34" d="100"/>
          <a:sy n="34" d="100"/>
        </p:scale>
        <p:origin x="9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15CA40C1-B086-477E-99D7-6D065D97B430}"/>
    <pc:docChg chg="undo custSel addSld modSld">
      <pc:chgData name="Manuel Montrond" userId="3d746ec0db3500e1" providerId="LiveId" clId="{15CA40C1-B086-477E-99D7-6D065D97B430}" dt="2019-04-01T18:23:06.404" v="302" actId="27636"/>
      <pc:docMkLst>
        <pc:docMk/>
      </pc:docMkLst>
      <pc:sldChg chg="modSp">
        <pc:chgData name="Manuel Montrond" userId="3d746ec0db3500e1" providerId="LiveId" clId="{15CA40C1-B086-477E-99D7-6D065D97B430}" dt="2019-04-01T18:20:05.730" v="297" actId="20577"/>
        <pc:sldMkLst>
          <pc:docMk/>
          <pc:sldMk cId="4051912998" sldId="256"/>
        </pc:sldMkLst>
        <pc:spChg chg="mod">
          <ac:chgData name="Manuel Montrond" userId="3d746ec0db3500e1" providerId="LiveId" clId="{15CA40C1-B086-477E-99D7-6D065D97B430}" dt="2019-04-01T18:20:05.730" v="297" actId="20577"/>
          <ac:spMkLst>
            <pc:docMk/>
            <pc:sldMk cId="4051912998" sldId="256"/>
            <ac:spMk id="2" creationId="{F73B9BD7-7B83-42B7-9BF8-42148F11FB99}"/>
          </ac:spMkLst>
        </pc:spChg>
        <pc:spChg chg="mod">
          <ac:chgData name="Manuel Montrond" userId="3d746ec0db3500e1" providerId="LiveId" clId="{15CA40C1-B086-477E-99D7-6D065D97B430}" dt="2019-04-01T18:19:52.194" v="259"/>
          <ac:spMkLst>
            <pc:docMk/>
            <pc:sldMk cId="4051912998" sldId="256"/>
            <ac:spMk id="3" creationId="{FB838662-2D8F-4443-A557-2DE87EC7E20C}"/>
          </ac:spMkLst>
        </pc:spChg>
      </pc:sldChg>
      <pc:sldChg chg="modSp">
        <pc:chgData name="Manuel Montrond" userId="3d746ec0db3500e1" providerId="LiveId" clId="{15CA40C1-B086-477E-99D7-6D065D97B430}" dt="2019-04-01T00:45:02.682" v="254" actId="403"/>
        <pc:sldMkLst>
          <pc:docMk/>
          <pc:sldMk cId="1383836948" sldId="257"/>
        </pc:sldMkLst>
        <pc:spChg chg="mod">
          <ac:chgData name="Manuel Montrond" userId="3d746ec0db3500e1" providerId="LiveId" clId="{15CA40C1-B086-477E-99D7-6D065D97B430}" dt="2019-04-01T00:45:02.682" v="254" actId="403"/>
          <ac:spMkLst>
            <pc:docMk/>
            <pc:sldMk cId="1383836948" sldId="257"/>
            <ac:spMk id="3" creationId="{E7CB2086-A81B-4E67-86B6-8A031D4E4199}"/>
          </ac:spMkLst>
        </pc:spChg>
      </pc:sldChg>
      <pc:sldChg chg="modSp">
        <pc:chgData name="Manuel Montrond" userId="3d746ec0db3500e1" providerId="LiveId" clId="{15CA40C1-B086-477E-99D7-6D065D97B430}" dt="2019-04-01T18:23:06.404" v="302" actId="27636"/>
        <pc:sldMkLst>
          <pc:docMk/>
          <pc:sldMk cId="3509486375" sldId="259"/>
        </pc:sldMkLst>
        <pc:spChg chg="mod">
          <ac:chgData name="Manuel Montrond" userId="3d746ec0db3500e1" providerId="LiveId" clId="{15CA40C1-B086-477E-99D7-6D065D97B430}" dt="2019-04-01T18:23:06.404" v="302" actId="27636"/>
          <ac:spMkLst>
            <pc:docMk/>
            <pc:sldMk cId="3509486375" sldId="259"/>
            <ac:spMk id="3" creationId="{9E2A97DA-0384-49D1-AE37-CE2C82A013C4}"/>
          </ac:spMkLst>
        </pc:spChg>
      </pc:sldChg>
      <pc:sldChg chg="modSp add">
        <pc:chgData name="Manuel Montrond" userId="3d746ec0db3500e1" providerId="LiveId" clId="{15CA40C1-B086-477E-99D7-6D065D97B430}" dt="2019-04-01T00:45:12.734" v="258" actId="403"/>
        <pc:sldMkLst>
          <pc:docMk/>
          <pc:sldMk cId="4220495744" sldId="260"/>
        </pc:sldMkLst>
        <pc:spChg chg="mod">
          <ac:chgData name="Manuel Montrond" userId="3d746ec0db3500e1" providerId="LiveId" clId="{15CA40C1-B086-477E-99D7-6D065D97B430}" dt="2019-04-01T00:38:23.063" v="27" actId="20577"/>
          <ac:spMkLst>
            <pc:docMk/>
            <pc:sldMk cId="4220495744" sldId="260"/>
            <ac:spMk id="2" creationId="{560EA6CA-A8C2-42D0-8549-6570D82EE245}"/>
          </ac:spMkLst>
        </pc:spChg>
        <pc:spChg chg="mod">
          <ac:chgData name="Manuel Montrond" userId="3d746ec0db3500e1" providerId="LiveId" clId="{15CA40C1-B086-477E-99D7-6D065D97B430}" dt="2019-04-01T00:45:12.734" v="258" actId="403"/>
          <ac:spMkLst>
            <pc:docMk/>
            <pc:sldMk cId="4220495744" sldId="260"/>
            <ac:spMk id="3" creationId="{3081805B-AB6B-4E15-BE40-C6A33EF05646}"/>
          </ac:spMkLst>
        </pc:spChg>
      </pc:sldChg>
      <pc:sldChg chg="modSp add modNotesTx">
        <pc:chgData name="Manuel Montrond" userId="3d746ec0db3500e1" providerId="LiveId" clId="{15CA40C1-B086-477E-99D7-6D065D97B430}" dt="2019-04-01T00:43:13.007" v="250" actId="20577"/>
        <pc:sldMkLst>
          <pc:docMk/>
          <pc:sldMk cId="3476034543" sldId="261"/>
        </pc:sldMkLst>
        <pc:spChg chg="mod">
          <ac:chgData name="Manuel Montrond" userId="3d746ec0db3500e1" providerId="LiveId" clId="{15CA40C1-B086-477E-99D7-6D065D97B430}" dt="2019-04-01T00:40:23.848" v="45" actId="20577"/>
          <ac:spMkLst>
            <pc:docMk/>
            <pc:sldMk cId="3476034543" sldId="261"/>
            <ac:spMk id="2" creationId="{DA0F6565-5AAF-4699-86A9-A5B82AB070AF}"/>
          </ac:spMkLst>
        </pc:spChg>
        <pc:spChg chg="mod">
          <ac:chgData name="Manuel Montrond" userId="3d746ec0db3500e1" providerId="LiveId" clId="{15CA40C1-B086-477E-99D7-6D065D97B430}" dt="2019-04-01T00:43:13.007" v="250" actId="20577"/>
          <ac:spMkLst>
            <pc:docMk/>
            <pc:sldMk cId="3476034543" sldId="261"/>
            <ac:spMk id="3" creationId="{788D5490-D97D-4D01-B356-B0B441ECC6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CAEF-66F3-40BC-B9B2-140C1C4B56A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43CA-5AE7-4513-86A9-4BD264BD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valid identifier for the common table expression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Name Specifies a column name in the common table expression. Its optional</a:t>
            </a:r>
          </a:p>
          <a:p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CTE_query_definition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query starting with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43CA-5AE7-4513-86A9-4BD264BDB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43CA-5AE7-4513-86A9-4BD264BDB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43CA-5AE7-4513-86A9-4BD264BDBD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 by first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43CA-5AE7-4513-86A9-4BD264BDBD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DFEC-7613-43EA-A2B7-2DCCB492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FC6AC-E85F-4470-89A2-E1C2DC19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F782-3E8E-437D-971F-C6BA558E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B772-B9A1-4D9D-A9E2-9602CC6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BBDB-047C-4A45-B585-8003182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8FAE-8A2C-40A8-94EA-DB149913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A94-55FA-4525-AFDA-D0611ADB1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C442-B0E8-41F6-A1FD-CD4AEDB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25DE-3AAB-47F4-A943-459B364C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B91C-C2CF-4362-8A1E-6BA88084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62CF9-4DA0-4646-9AF9-EB31133D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C4AD7-7D8D-4253-8A72-A4D2E968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64D-588F-4EBA-A610-6ED9C5D7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4CBB-ED04-4862-855A-510D4431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ADD6-D24C-4523-B0B0-2D061293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82A6-71CE-4430-B0C7-2DA34393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2EFE-A066-4DE9-B30E-EDC5F5B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1ABB-82F2-42C4-A1C7-A050D523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63C8-68FF-4E09-8F04-98BDFAA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204-42A8-4E41-85C4-F7E2279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6726-EDBD-498B-9FA9-C8ECDCC9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2EB-F3B0-47E5-B8DE-A8CD24B3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4B5B-ADA2-489A-A67C-84FDA63C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39C0-EAFC-41F0-AA31-FA84536C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5BE-9EAD-4E13-A656-E3998E15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B2A-F7B3-4045-8302-7FAA9AD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9BDB-8079-4271-ACA7-2CB42712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1D98-8DE1-4612-9954-66D35BA0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C077-B421-45BC-A593-5A3CA60D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4D40-B856-4237-92CD-3E24371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04D1-C90E-433E-B26A-90222A28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14C5-2A8A-473C-90FD-97D55023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2BE6-EBDD-41F3-B777-03EFD9A9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E9CE-93F1-48B6-8FB5-1C0FBE20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003-7FC1-487E-955F-8C55254D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6AE3E-0C07-4508-936B-9988EBD35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FCEEF-86B5-4F0A-8D91-CC241F8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2384E-5FA1-4D2B-995D-69A80BA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42463-35E6-499A-9148-1C983C2F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6EF8-5FEB-43F2-ADC6-3AE2D79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2420E-013A-4A76-B200-7016887C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3FE5-373B-45B4-A651-C87ABF66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2091-0AAF-46CC-B7DF-644810B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6EC85-3215-4256-8ACB-BE62698A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B4828-7747-4578-8F89-BC5EBFD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BDAF-771D-495C-871F-45AE2089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5327-A68A-4CBE-8E0F-E8A24059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E1DA-F072-4FD0-A5DE-5F9695FB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4557-7150-410C-81AE-4EC098EF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8E4DB-B32B-44E7-AA89-8BDDB4C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A107-4BA7-40C3-ACAD-595BE58C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4CEC-8D48-4798-9EB9-8EFC60F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158D-8A0B-4F28-9A8F-67065179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391E7-81B7-43ED-8273-78FB2CA4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EE8F-3855-446C-9F41-535393DEF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C561-5C2A-4729-A9CA-763A29C3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087A-0AFA-436F-BE9C-8E23F73D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4CD7-9B54-4778-968F-C7AC4054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E1B10-7FFA-4933-BBB1-1FE2903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2ED8-FEAD-4E75-BB66-98C956ED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2B45-E6E9-4D4B-AAD8-D21CB0C7D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AB76-6116-4CF0-AB71-E900F6B0D87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F490-5B8A-4920-8219-9AB760A3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4587-061C-412A-82E5-10FB5F1B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59BD-9BEB-4543-B72A-31EAD3A6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9BD7-7B83-42B7-9BF8-42148F11F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CTE and window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38662-2D8F-4443-A557-2DE87EC7E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INFO 6210-01 – Monday 6:00 PM – 9:30PM</a:t>
            </a:r>
          </a:p>
          <a:p>
            <a:r>
              <a:rPr lang="en-US" b="1" dirty="0"/>
              <a:t>Manuel Montrond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3BEF-ADB4-4369-A3E0-F961E4C4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2086-A81B-4E67-86B6-8A031D4E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Temporary named result</a:t>
            </a:r>
          </a:p>
          <a:p>
            <a:r>
              <a:rPr lang="en-US" sz="4400" dirty="0"/>
              <a:t>Derived from a query</a:t>
            </a:r>
          </a:p>
          <a:p>
            <a:r>
              <a:rPr lang="en-US" sz="4400" dirty="0"/>
              <a:t>Execution scope of a single SELECT, INSERT, UPDATE, DELETE or MERGE statement.</a:t>
            </a:r>
          </a:p>
          <a:p>
            <a:r>
              <a:rPr lang="en-US" sz="4400" dirty="0"/>
              <a:t>Can also reference itself</a:t>
            </a:r>
          </a:p>
        </p:txBody>
      </p:sp>
    </p:spTree>
    <p:extLst>
      <p:ext uri="{BB962C8B-B14F-4D97-AF65-F5344CB8AC3E}">
        <p14:creationId xmlns:p14="http://schemas.microsoft.com/office/powerpoint/2010/main" val="138383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3BEF-ADB4-4369-A3E0-F961E4C4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2086-A81B-4E67-86B6-8A031D4E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WITH &lt;</a:t>
            </a:r>
            <a:r>
              <a:rPr lang="en-US" dirty="0" err="1"/>
              <a:t>common_table_expression</a:t>
            </a:r>
            <a:r>
              <a:rPr lang="en-US" dirty="0"/>
              <a:t>&gt; [ ,...n ] ]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common_table_expression</a:t>
            </a:r>
            <a:r>
              <a:rPr lang="en-US" dirty="0"/>
              <a:t>&gt;::=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expression_name</a:t>
            </a:r>
            <a:r>
              <a:rPr lang="en-US" dirty="0"/>
              <a:t> [ ( </a:t>
            </a:r>
            <a:r>
              <a:rPr lang="en-US" dirty="0" err="1"/>
              <a:t>column_name</a:t>
            </a:r>
            <a:r>
              <a:rPr lang="en-US" dirty="0"/>
              <a:t> [ ,...n ] ) ]  </a:t>
            </a:r>
          </a:p>
          <a:p>
            <a:pPr marL="0" indent="0">
              <a:buNone/>
            </a:pPr>
            <a:r>
              <a:rPr lang="en-US" dirty="0"/>
              <a:t>    AS  </a:t>
            </a:r>
          </a:p>
          <a:p>
            <a:pPr marL="0" indent="0">
              <a:buNone/>
            </a:pPr>
            <a:r>
              <a:rPr lang="en-US" dirty="0"/>
              <a:t>    ( </a:t>
            </a:r>
            <a:r>
              <a:rPr lang="en-US" dirty="0" err="1"/>
              <a:t>CTE_query_definition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416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F33F-D031-4C7B-B72B-2AC157C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97DA-0384-49D1-AE37-CE2C82A0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emp_cte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e.emp_no</a:t>
            </a:r>
            <a:r>
              <a:rPr lang="en-US" dirty="0"/>
              <a:t>, </a:t>
            </a:r>
            <a:r>
              <a:rPr lang="en-US" dirty="0" err="1"/>
              <a:t>e.emp_fname</a:t>
            </a:r>
            <a:r>
              <a:rPr lang="en-US" dirty="0"/>
              <a:t>, count(*) </a:t>
            </a:r>
            <a:r>
              <a:rPr lang="en-US" dirty="0" err="1"/>
              <a:t>NumberOfProjects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e</a:t>
            </a:r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works_on</a:t>
            </a:r>
            <a:r>
              <a:rPr lang="en-US" dirty="0"/>
              <a:t> w on </a:t>
            </a:r>
            <a:r>
              <a:rPr lang="en-US" dirty="0" err="1"/>
              <a:t>e.emp_no</a:t>
            </a:r>
            <a:r>
              <a:rPr lang="en-US" dirty="0"/>
              <a:t> = </a:t>
            </a:r>
            <a:r>
              <a:rPr lang="en-US" dirty="0" err="1"/>
              <a:t>w.emp_no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group by </a:t>
            </a:r>
            <a:r>
              <a:rPr lang="en-US" dirty="0" err="1"/>
              <a:t>e.emp_no</a:t>
            </a:r>
            <a:r>
              <a:rPr lang="en-US" dirty="0"/>
              <a:t>, </a:t>
            </a:r>
            <a:r>
              <a:rPr lang="en-US" dirty="0" err="1"/>
              <a:t>e.emp_fname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SELECT *</a:t>
            </a:r>
          </a:p>
          <a:p>
            <a:pPr marL="0" indent="0">
              <a:buNone/>
            </a:pPr>
            <a:r>
              <a:rPr lang="en-US" dirty="0"/>
              <a:t> FROM </a:t>
            </a:r>
            <a:r>
              <a:rPr lang="en-US" dirty="0" err="1"/>
              <a:t>emp_cte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WHERE </a:t>
            </a:r>
            <a:r>
              <a:rPr lang="en-US" dirty="0" err="1"/>
              <a:t>NumberOfProjects</a:t>
            </a:r>
            <a:r>
              <a:rPr lang="en-US" dirty="0"/>
              <a:t> 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A6CA-A8C2-42D0-8549-6570D82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Rank() and ROW_NUMBER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805B-AB6B-4E15-BE40-C6A33EF0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Returns the rank of each row within the partition of a result set.</a:t>
            </a:r>
          </a:p>
          <a:p>
            <a:r>
              <a:rPr lang="en-US" sz="4400" dirty="0"/>
              <a:t>ROW_NUMBER and RANK are similar. ROW_NUMBER numbers all rows sequentially (for example 1, 2, 3, 4,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6565-5AAF-4699-86A9-A5B82AB0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490-D97D-4D01-B356-B0B441EC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*,</a:t>
            </a:r>
          </a:p>
          <a:p>
            <a:pPr marL="0" indent="0">
              <a:buNone/>
            </a:pPr>
            <a:r>
              <a:rPr lang="en-US" dirty="0"/>
              <a:t>ROW_NUMBER() over (order by </a:t>
            </a:r>
            <a:r>
              <a:rPr lang="en-US" dirty="0" err="1"/>
              <a:t>emp_fname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) As </a:t>
            </a:r>
            <a:r>
              <a:rPr lang="en-US" dirty="0" err="1"/>
              <a:t>RowNumber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emp_fname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--within partition set</a:t>
            </a:r>
          </a:p>
          <a:p>
            <a:pPr marL="0" indent="0">
              <a:buNone/>
            </a:pPr>
            <a:r>
              <a:rPr lang="en-US" dirty="0"/>
              <a:t>select *,</a:t>
            </a:r>
          </a:p>
          <a:p>
            <a:pPr marL="0" indent="0">
              <a:buNone/>
            </a:pPr>
            <a:r>
              <a:rPr lang="en-US" dirty="0"/>
              <a:t>ROW_NUMBER() over (partition by </a:t>
            </a:r>
            <a:r>
              <a:rPr lang="en-US" dirty="0" err="1"/>
              <a:t>dept_no</a:t>
            </a:r>
            <a:r>
              <a:rPr lang="en-US" dirty="0"/>
              <a:t> order by </a:t>
            </a:r>
            <a:r>
              <a:rPr lang="en-US" dirty="0" err="1"/>
              <a:t>emp_fname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) As </a:t>
            </a:r>
            <a:r>
              <a:rPr lang="en-US" dirty="0" err="1"/>
              <a:t>RowNumber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dept_no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317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CTE and window functions</vt:lpstr>
      <vt:lpstr>Common Table Expression (CTE)</vt:lpstr>
      <vt:lpstr>Syntax</vt:lpstr>
      <vt:lpstr>Example</vt:lpstr>
      <vt:lpstr>Rank() and ROW_NUMBER</vt:lpstr>
      <vt:lpstr>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</dc:title>
  <dc:creator>Manuel Montrond</dc:creator>
  <cp:lastModifiedBy>Manuel Montrond</cp:lastModifiedBy>
  <cp:revision>2</cp:revision>
  <dcterms:created xsi:type="dcterms:W3CDTF">2019-04-01T00:21:56Z</dcterms:created>
  <dcterms:modified xsi:type="dcterms:W3CDTF">2019-04-01T18:23:10Z</dcterms:modified>
</cp:coreProperties>
</file>