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ink/ink1.xml" ContentType="application/inkml+xml"/>
  <Override PartName="/ppt/notesSlides/notesSlide23.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4.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5.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64" r:id="rId3"/>
    <p:sldId id="378" r:id="rId4"/>
    <p:sldId id="380" r:id="rId5"/>
    <p:sldId id="381" r:id="rId6"/>
    <p:sldId id="382" r:id="rId7"/>
    <p:sldId id="265" r:id="rId8"/>
    <p:sldId id="268" r:id="rId9"/>
    <p:sldId id="305" r:id="rId10"/>
    <p:sldId id="361" r:id="rId11"/>
    <p:sldId id="384" r:id="rId12"/>
    <p:sldId id="257" r:id="rId13"/>
    <p:sldId id="258" r:id="rId14"/>
    <p:sldId id="259" r:id="rId15"/>
    <p:sldId id="260" r:id="rId16"/>
    <p:sldId id="261" r:id="rId17"/>
    <p:sldId id="362" r:id="rId18"/>
    <p:sldId id="383" r:id="rId19"/>
    <p:sldId id="363" r:id="rId20"/>
    <p:sldId id="364" r:id="rId21"/>
    <p:sldId id="365" r:id="rId22"/>
    <p:sldId id="366" r:id="rId23"/>
    <p:sldId id="367" r:id="rId24"/>
    <p:sldId id="377" r:id="rId25"/>
    <p:sldId id="368" r:id="rId26"/>
    <p:sldId id="369" r:id="rId27"/>
    <p:sldId id="370" r:id="rId28"/>
    <p:sldId id="371" r:id="rId29"/>
    <p:sldId id="372" r:id="rId30"/>
    <p:sldId id="373" r:id="rId31"/>
    <p:sldId id="374" r:id="rId32"/>
    <p:sldId id="375" r:id="rId33"/>
    <p:sldId id="376" r:id="rId34"/>
    <p:sldId id="262" r:id="rId35"/>
    <p:sldId id="379" r:id="rId36"/>
    <p:sldId id="263"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F5D993-2C35-4B13-93A9-F8437C5FB082}" v="5" dt="2019-04-01T17:35:05.0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9979" autoAdjust="0"/>
  </p:normalViewPr>
  <p:slideViewPr>
    <p:cSldViewPr snapToGrid="0">
      <p:cViewPr varScale="1">
        <p:scale>
          <a:sx n="32" d="100"/>
          <a:sy n="32" d="100"/>
        </p:scale>
        <p:origin x="1597" y="24"/>
      </p:cViewPr>
      <p:guideLst/>
    </p:cSldViewPr>
  </p:slideViewPr>
  <p:notesTextViewPr>
    <p:cViewPr>
      <p:scale>
        <a:sx n="1" d="1"/>
        <a:sy n="1" d="1"/>
      </p:scale>
      <p:origin x="0" y="-56"/>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uel Montrond" userId="3d746ec0db3500e1" providerId="LiveId" clId="{DCEEBCA3-1C7A-42BF-864D-E799C2FC3AE0}"/>
    <pc:docChg chg="custSel addSld modSld">
      <pc:chgData name="Manuel Montrond" userId="3d746ec0db3500e1" providerId="LiveId" clId="{DCEEBCA3-1C7A-42BF-864D-E799C2FC3AE0}" dt="2019-03-12T17:17:38.464" v="1103" actId="27636"/>
      <pc:docMkLst>
        <pc:docMk/>
      </pc:docMkLst>
      <pc:sldChg chg="modSp add">
        <pc:chgData name="Manuel Montrond" userId="3d746ec0db3500e1" providerId="LiveId" clId="{DCEEBCA3-1C7A-42BF-864D-E799C2FC3AE0}" dt="2019-03-12T14:29:17.536" v="70" actId="20577"/>
        <pc:sldMkLst>
          <pc:docMk/>
          <pc:sldMk cId="3821672835" sldId="256"/>
        </pc:sldMkLst>
        <pc:spChg chg="mod">
          <ac:chgData name="Manuel Montrond" userId="3d746ec0db3500e1" providerId="LiveId" clId="{DCEEBCA3-1C7A-42BF-864D-E799C2FC3AE0}" dt="2019-03-12T14:29:17.536" v="70" actId="20577"/>
          <ac:spMkLst>
            <pc:docMk/>
            <pc:sldMk cId="3821672835" sldId="256"/>
            <ac:spMk id="2" creationId="{B8AAA893-129D-4D5D-B996-388C44B8BEF4}"/>
          </ac:spMkLst>
        </pc:spChg>
      </pc:sldChg>
      <pc:sldChg chg="modSp add modNotesTx">
        <pc:chgData name="Manuel Montrond" userId="3d746ec0db3500e1" providerId="LiveId" clId="{DCEEBCA3-1C7A-42BF-864D-E799C2FC3AE0}" dt="2019-03-12T14:33:58.798" v="470" actId="20577"/>
        <pc:sldMkLst>
          <pc:docMk/>
          <pc:sldMk cId="3692587849" sldId="257"/>
        </pc:sldMkLst>
        <pc:spChg chg="mod">
          <ac:chgData name="Manuel Montrond" userId="3d746ec0db3500e1" providerId="LiveId" clId="{DCEEBCA3-1C7A-42BF-864D-E799C2FC3AE0}" dt="2019-03-12T14:06:40.722" v="16" actId="20577"/>
          <ac:spMkLst>
            <pc:docMk/>
            <pc:sldMk cId="3692587849" sldId="257"/>
            <ac:spMk id="2" creationId="{CCE11A0E-B703-4AF2-A102-7D2F651988DF}"/>
          </ac:spMkLst>
        </pc:spChg>
        <pc:spChg chg="mod">
          <ac:chgData name="Manuel Montrond" userId="3d746ec0db3500e1" providerId="LiveId" clId="{DCEEBCA3-1C7A-42BF-864D-E799C2FC3AE0}" dt="2019-03-12T14:31:44.560" v="98" actId="113"/>
          <ac:spMkLst>
            <pc:docMk/>
            <pc:sldMk cId="3692587849" sldId="257"/>
            <ac:spMk id="3" creationId="{FE72C343-A040-4C2E-8BFE-733400BA23D3}"/>
          </ac:spMkLst>
        </pc:spChg>
      </pc:sldChg>
      <pc:sldChg chg="modSp add modNotesTx">
        <pc:chgData name="Manuel Montrond" userId="3d746ec0db3500e1" providerId="LiveId" clId="{DCEEBCA3-1C7A-42BF-864D-E799C2FC3AE0}" dt="2019-03-12T14:35:39.609" v="594" actId="20577"/>
        <pc:sldMkLst>
          <pc:docMk/>
          <pc:sldMk cId="1034969855" sldId="258"/>
        </pc:sldMkLst>
        <pc:spChg chg="mod">
          <ac:chgData name="Manuel Montrond" userId="3d746ec0db3500e1" providerId="LiveId" clId="{DCEEBCA3-1C7A-42BF-864D-E799C2FC3AE0}" dt="2019-03-12T14:08:38.134" v="21"/>
          <ac:spMkLst>
            <pc:docMk/>
            <pc:sldMk cId="1034969855" sldId="258"/>
            <ac:spMk id="2" creationId="{4D11FF8C-653E-4F66-B22C-64D6337D2B08}"/>
          </ac:spMkLst>
        </pc:spChg>
        <pc:spChg chg="mod">
          <ac:chgData name="Manuel Montrond" userId="3d746ec0db3500e1" providerId="LiveId" clId="{DCEEBCA3-1C7A-42BF-864D-E799C2FC3AE0}" dt="2019-03-12T14:35:11.865" v="573" actId="20577"/>
          <ac:spMkLst>
            <pc:docMk/>
            <pc:sldMk cId="1034969855" sldId="258"/>
            <ac:spMk id="3" creationId="{FBF4C06D-B2AD-42DB-B25A-5AB1F1505898}"/>
          </ac:spMkLst>
        </pc:spChg>
      </pc:sldChg>
      <pc:sldChg chg="modSp add modNotesTx">
        <pc:chgData name="Manuel Montrond" userId="3d746ec0db3500e1" providerId="LiveId" clId="{DCEEBCA3-1C7A-42BF-864D-E799C2FC3AE0}" dt="2019-03-12T14:38:31.807" v="785" actId="20577"/>
        <pc:sldMkLst>
          <pc:docMk/>
          <pc:sldMk cId="2127879527" sldId="259"/>
        </pc:sldMkLst>
        <pc:spChg chg="mod">
          <ac:chgData name="Manuel Montrond" userId="3d746ec0db3500e1" providerId="LiveId" clId="{DCEEBCA3-1C7A-42BF-864D-E799C2FC3AE0}" dt="2019-03-12T14:10:24.914" v="29"/>
          <ac:spMkLst>
            <pc:docMk/>
            <pc:sldMk cId="2127879527" sldId="259"/>
            <ac:spMk id="2" creationId="{71910090-CDF0-459C-BED0-E38755CD1CB5}"/>
          </ac:spMkLst>
        </pc:spChg>
        <pc:spChg chg="mod">
          <ac:chgData name="Manuel Montrond" userId="3d746ec0db3500e1" providerId="LiveId" clId="{DCEEBCA3-1C7A-42BF-864D-E799C2FC3AE0}" dt="2019-03-12T14:38:31.807" v="785" actId="20577"/>
          <ac:spMkLst>
            <pc:docMk/>
            <pc:sldMk cId="2127879527" sldId="259"/>
            <ac:spMk id="3" creationId="{1D4D06BC-D886-456F-936B-5C61C3725587}"/>
          </ac:spMkLst>
        </pc:spChg>
      </pc:sldChg>
      <pc:sldChg chg="modSp add modNotesTx">
        <pc:chgData name="Manuel Montrond" userId="3d746ec0db3500e1" providerId="LiveId" clId="{DCEEBCA3-1C7A-42BF-864D-E799C2FC3AE0}" dt="2019-03-12T14:47:39.684" v="1061" actId="20577"/>
        <pc:sldMkLst>
          <pc:docMk/>
          <pc:sldMk cId="459701368" sldId="260"/>
        </pc:sldMkLst>
        <pc:spChg chg="mod">
          <ac:chgData name="Manuel Montrond" userId="3d746ec0db3500e1" providerId="LiveId" clId="{DCEEBCA3-1C7A-42BF-864D-E799C2FC3AE0}" dt="2019-03-12T14:11:39.943" v="33"/>
          <ac:spMkLst>
            <pc:docMk/>
            <pc:sldMk cId="459701368" sldId="260"/>
            <ac:spMk id="2" creationId="{7B39B00A-8DF9-4F58-860E-4E2C6FB64310}"/>
          </ac:spMkLst>
        </pc:spChg>
        <pc:spChg chg="mod">
          <ac:chgData name="Manuel Montrond" userId="3d746ec0db3500e1" providerId="LiveId" clId="{DCEEBCA3-1C7A-42BF-864D-E799C2FC3AE0}" dt="2019-03-12T14:39:08.334" v="786" actId="20577"/>
          <ac:spMkLst>
            <pc:docMk/>
            <pc:sldMk cId="459701368" sldId="260"/>
            <ac:spMk id="3" creationId="{8838B964-3D28-41AE-90E8-0993806377C6}"/>
          </ac:spMkLst>
        </pc:spChg>
      </pc:sldChg>
      <pc:sldChg chg="modSp add">
        <pc:chgData name="Manuel Montrond" userId="3d746ec0db3500e1" providerId="LiveId" clId="{DCEEBCA3-1C7A-42BF-864D-E799C2FC3AE0}" dt="2019-03-12T14:48:15.903" v="1062" actId="20577"/>
        <pc:sldMkLst>
          <pc:docMk/>
          <pc:sldMk cId="165824373" sldId="261"/>
        </pc:sldMkLst>
        <pc:spChg chg="mod">
          <ac:chgData name="Manuel Montrond" userId="3d746ec0db3500e1" providerId="LiveId" clId="{DCEEBCA3-1C7A-42BF-864D-E799C2FC3AE0}" dt="2019-03-12T14:13:44.383" v="38"/>
          <ac:spMkLst>
            <pc:docMk/>
            <pc:sldMk cId="165824373" sldId="261"/>
            <ac:spMk id="2" creationId="{45EEA6F9-312F-403C-9950-8322EDFAFD1D}"/>
          </ac:spMkLst>
        </pc:spChg>
        <pc:spChg chg="mod">
          <ac:chgData name="Manuel Montrond" userId="3d746ec0db3500e1" providerId="LiveId" clId="{DCEEBCA3-1C7A-42BF-864D-E799C2FC3AE0}" dt="2019-03-12T14:48:15.903" v="1062" actId="20577"/>
          <ac:spMkLst>
            <pc:docMk/>
            <pc:sldMk cId="165824373" sldId="261"/>
            <ac:spMk id="3" creationId="{713B7743-CE29-4F8B-A57D-CD9FA898E4D8}"/>
          </ac:spMkLst>
        </pc:spChg>
      </pc:sldChg>
      <pc:sldChg chg="modSp add">
        <pc:chgData name="Manuel Montrond" userId="3d746ec0db3500e1" providerId="LiveId" clId="{DCEEBCA3-1C7A-42BF-864D-E799C2FC3AE0}" dt="2019-03-12T14:26:39.717" v="45"/>
        <pc:sldMkLst>
          <pc:docMk/>
          <pc:sldMk cId="2034755297" sldId="262"/>
        </pc:sldMkLst>
        <pc:spChg chg="mod">
          <ac:chgData name="Manuel Montrond" userId="3d746ec0db3500e1" providerId="LiveId" clId="{DCEEBCA3-1C7A-42BF-864D-E799C2FC3AE0}" dt="2019-03-12T14:25:53.192" v="43" actId="20577"/>
          <ac:spMkLst>
            <pc:docMk/>
            <pc:sldMk cId="2034755297" sldId="262"/>
            <ac:spMk id="2" creationId="{A3BAAAAB-779E-4BAE-9311-A32B872B4E5F}"/>
          </ac:spMkLst>
        </pc:spChg>
        <pc:spChg chg="mod">
          <ac:chgData name="Manuel Montrond" userId="3d746ec0db3500e1" providerId="LiveId" clId="{DCEEBCA3-1C7A-42BF-864D-E799C2FC3AE0}" dt="2019-03-12T14:26:39.717" v="45"/>
          <ac:spMkLst>
            <pc:docMk/>
            <pc:sldMk cId="2034755297" sldId="262"/>
            <ac:spMk id="3" creationId="{08C39012-A73F-4840-AAD4-E7D747361597}"/>
          </ac:spMkLst>
        </pc:spChg>
      </pc:sldChg>
      <pc:sldChg chg="modSp add">
        <pc:chgData name="Manuel Montrond" userId="3d746ec0db3500e1" providerId="LiveId" clId="{DCEEBCA3-1C7A-42BF-864D-E799C2FC3AE0}" dt="2019-03-12T14:29:05.530" v="55" actId="20577"/>
        <pc:sldMkLst>
          <pc:docMk/>
          <pc:sldMk cId="3691273413" sldId="263"/>
        </pc:sldMkLst>
        <pc:spChg chg="mod">
          <ac:chgData name="Manuel Montrond" userId="3d746ec0db3500e1" providerId="LiveId" clId="{DCEEBCA3-1C7A-42BF-864D-E799C2FC3AE0}" dt="2019-03-12T14:28:58.494" v="54" actId="20577"/>
          <ac:spMkLst>
            <pc:docMk/>
            <pc:sldMk cId="3691273413" sldId="263"/>
            <ac:spMk id="2" creationId="{43B50B44-BE7D-4E1A-9B8D-14835A435A31}"/>
          </ac:spMkLst>
        </pc:spChg>
        <pc:spChg chg="mod">
          <ac:chgData name="Manuel Montrond" userId="3d746ec0db3500e1" providerId="LiveId" clId="{DCEEBCA3-1C7A-42BF-864D-E799C2FC3AE0}" dt="2019-03-12T14:29:05.530" v="55" actId="20577"/>
          <ac:spMkLst>
            <pc:docMk/>
            <pc:sldMk cId="3691273413" sldId="263"/>
            <ac:spMk id="3" creationId="{AA8137EE-7C98-49BB-87D4-3C57A7BBFC50}"/>
          </ac:spMkLst>
        </pc:spChg>
      </pc:sldChg>
      <pc:sldChg chg="modSp add">
        <pc:chgData name="Manuel Montrond" userId="3d746ec0db3500e1" providerId="LiveId" clId="{DCEEBCA3-1C7A-42BF-864D-E799C2FC3AE0}" dt="2019-03-12T17:16:10.996" v="1099" actId="20577"/>
        <pc:sldMkLst>
          <pc:docMk/>
          <pc:sldMk cId="2047594336" sldId="264"/>
        </pc:sldMkLst>
        <pc:spChg chg="mod">
          <ac:chgData name="Manuel Montrond" userId="3d746ec0db3500e1" providerId="LiveId" clId="{DCEEBCA3-1C7A-42BF-864D-E799C2FC3AE0}" dt="2019-03-12T17:10:00.512" v="1086" actId="20577"/>
          <ac:spMkLst>
            <pc:docMk/>
            <pc:sldMk cId="2047594336" sldId="264"/>
            <ac:spMk id="2" creationId="{833626EC-5C13-430F-9A53-464886825951}"/>
          </ac:spMkLst>
        </pc:spChg>
        <pc:spChg chg="mod">
          <ac:chgData name="Manuel Montrond" userId="3d746ec0db3500e1" providerId="LiveId" clId="{DCEEBCA3-1C7A-42BF-864D-E799C2FC3AE0}" dt="2019-03-12T17:16:10.996" v="1099" actId="20577"/>
          <ac:spMkLst>
            <pc:docMk/>
            <pc:sldMk cId="2047594336" sldId="264"/>
            <ac:spMk id="3" creationId="{4DA53579-4D18-46B7-B858-293CCF05437A}"/>
          </ac:spMkLst>
        </pc:spChg>
      </pc:sldChg>
      <pc:sldChg chg="modSp add">
        <pc:chgData name="Manuel Montrond" userId="3d746ec0db3500e1" providerId="LiveId" clId="{DCEEBCA3-1C7A-42BF-864D-E799C2FC3AE0}" dt="2019-03-12T17:17:38.464" v="1103" actId="27636"/>
        <pc:sldMkLst>
          <pc:docMk/>
          <pc:sldMk cId="525431508" sldId="265"/>
        </pc:sldMkLst>
        <pc:spChg chg="mod">
          <ac:chgData name="Manuel Montrond" userId="3d746ec0db3500e1" providerId="LiveId" clId="{DCEEBCA3-1C7A-42BF-864D-E799C2FC3AE0}" dt="2019-03-12T17:16:42.992" v="1101"/>
          <ac:spMkLst>
            <pc:docMk/>
            <pc:sldMk cId="525431508" sldId="265"/>
            <ac:spMk id="2" creationId="{2020799A-61B3-4717-ACD9-1C47D9A5DB6A}"/>
          </ac:spMkLst>
        </pc:spChg>
        <pc:spChg chg="mod">
          <ac:chgData name="Manuel Montrond" userId="3d746ec0db3500e1" providerId="LiveId" clId="{DCEEBCA3-1C7A-42BF-864D-E799C2FC3AE0}" dt="2019-03-12T17:17:38.464" v="1103" actId="27636"/>
          <ac:spMkLst>
            <pc:docMk/>
            <pc:sldMk cId="525431508" sldId="265"/>
            <ac:spMk id="3" creationId="{D518E315-602A-4B3A-95BE-73CD88AB012A}"/>
          </ac:spMkLst>
        </pc:spChg>
      </pc:sldChg>
    </pc:docChg>
  </pc:docChgLst>
  <pc:docChgLst>
    <pc:chgData name="Manuel Montrond" userId="3d746ec0db3500e1" providerId="LiveId" clId="{FE23241F-6BC4-4A88-BFC0-A1ABBC197AA2}"/>
    <pc:docChg chg="undo custSel mod addSld delSld modSld sldOrd">
      <pc:chgData name="Manuel Montrond" userId="3d746ec0db3500e1" providerId="LiveId" clId="{FE23241F-6BC4-4A88-BFC0-A1ABBC197AA2}" dt="2019-03-26T12:45:12.488" v="604" actId="20577"/>
      <pc:docMkLst>
        <pc:docMk/>
      </pc:docMkLst>
      <pc:sldChg chg="addSp delSp modSp mod setBg">
        <pc:chgData name="Manuel Montrond" userId="3d746ec0db3500e1" providerId="LiveId" clId="{FE23241F-6BC4-4A88-BFC0-A1ABBC197AA2}" dt="2019-03-24T21:27:55.865" v="283" actId="113"/>
        <pc:sldMkLst>
          <pc:docMk/>
          <pc:sldMk cId="1034969855" sldId="258"/>
        </pc:sldMkLst>
        <pc:spChg chg="mod">
          <ac:chgData name="Manuel Montrond" userId="3d746ec0db3500e1" providerId="LiveId" clId="{FE23241F-6BC4-4A88-BFC0-A1ABBC197AA2}" dt="2019-03-24T21:27:01.062" v="280" actId="26606"/>
          <ac:spMkLst>
            <pc:docMk/>
            <pc:sldMk cId="1034969855" sldId="258"/>
            <ac:spMk id="2" creationId="{4D11FF8C-653E-4F66-B22C-64D6337D2B08}"/>
          </ac:spMkLst>
        </pc:spChg>
        <pc:spChg chg="mod">
          <ac:chgData name="Manuel Montrond" userId="3d746ec0db3500e1" providerId="LiveId" clId="{FE23241F-6BC4-4A88-BFC0-A1ABBC197AA2}" dt="2019-03-24T21:27:55.865" v="283" actId="113"/>
          <ac:spMkLst>
            <pc:docMk/>
            <pc:sldMk cId="1034969855" sldId="258"/>
            <ac:spMk id="3" creationId="{FBF4C06D-B2AD-42DB-B25A-5AB1F1505898}"/>
          </ac:spMkLst>
        </pc:spChg>
        <pc:spChg chg="add del">
          <ac:chgData name="Manuel Montrond" userId="3d746ec0db3500e1" providerId="LiveId" clId="{FE23241F-6BC4-4A88-BFC0-A1ABBC197AA2}" dt="2019-03-24T21:27:01.050" v="279" actId="26606"/>
          <ac:spMkLst>
            <pc:docMk/>
            <pc:sldMk cId="1034969855" sldId="258"/>
            <ac:spMk id="8" creationId="{F98ED85F-DCEE-4B50-802E-71A6E3E12B04}"/>
          </ac:spMkLst>
        </pc:spChg>
        <pc:spChg chg="add">
          <ac:chgData name="Manuel Montrond" userId="3d746ec0db3500e1" providerId="LiveId" clId="{FE23241F-6BC4-4A88-BFC0-A1ABBC197AA2}" dt="2019-03-24T21:27:01.062" v="280" actId="26606"/>
          <ac:spMkLst>
            <pc:docMk/>
            <pc:sldMk cId="1034969855" sldId="258"/>
            <ac:spMk id="11" creationId="{8D70B121-56F4-4848-B38B-182089D909FA}"/>
          </ac:spMkLst>
        </pc:spChg>
        <pc:cxnChg chg="add">
          <ac:chgData name="Manuel Montrond" userId="3d746ec0db3500e1" providerId="LiveId" clId="{FE23241F-6BC4-4A88-BFC0-A1ABBC197AA2}" dt="2019-03-24T21:27:01.062" v="280" actId="26606"/>
          <ac:cxnSpMkLst>
            <pc:docMk/>
            <pc:sldMk cId="1034969855" sldId="258"/>
            <ac:cxnSpMk id="10" creationId="{2D72A2C9-F3CA-4216-8BAD-FA4C970C3C4E}"/>
          </ac:cxnSpMkLst>
        </pc:cxnChg>
      </pc:sldChg>
      <pc:sldChg chg="addSp delSp modSp mod setBg">
        <pc:chgData name="Manuel Montrond" userId="3d746ec0db3500e1" providerId="LiveId" clId="{FE23241F-6BC4-4A88-BFC0-A1ABBC197AA2}" dt="2019-03-24T21:28:28.030" v="286" actId="20577"/>
        <pc:sldMkLst>
          <pc:docMk/>
          <pc:sldMk cId="2127879527" sldId="259"/>
        </pc:sldMkLst>
        <pc:spChg chg="mod">
          <ac:chgData name="Manuel Montrond" userId="3d746ec0db3500e1" providerId="LiveId" clId="{FE23241F-6BC4-4A88-BFC0-A1ABBC197AA2}" dt="2019-03-24T21:28:21.778" v="284" actId="26606"/>
          <ac:spMkLst>
            <pc:docMk/>
            <pc:sldMk cId="2127879527" sldId="259"/>
            <ac:spMk id="2" creationId="{71910090-CDF0-459C-BED0-E38755CD1CB5}"/>
          </ac:spMkLst>
        </pc:spChg>
        <pc:spChg chg="del">
          <ac:chgData name="Manuel Montrond" userId="3d746ec0db3500e1" providerId="LiveId" clId="{FE23241F-6BC4-4A88-BFC0-A1ABBC197AA2}" dt="2019-03-24T21:28:21.778" v="284" actId="26606"/>
          <ac:spMkLst>
            <pc:docMk/>
            <pc:sldMk cId="2127879527" sldId="259"/>
            <ac:spMk id="3" creationId="{1D4D06BC-D886-456F-936B-5C61C3725587}"/>
          </ac:spMkLst>
        </pc:spChg>
        <pc:graphicFrameChg chg="add mod">
          <ac:chgData name="Manuel Montrond" userId="3d746ec0db3500e1" providerId="LiveId" clId="{FE23241F-6BC4-4A88-BFC0-A1ABBC197AA2}" dt="2019-03-24T21:28:28.030" v="286" actId="20577"/>
          <ac:graphicFrameMkLst>
            <pc:docMk/>
            <pc:sldMk cId="2127879527" sldId="259"/>
            <ac:graphicFrameMk id="5" creationId="{C430531B-06A5-400B-AAD2-FDECE7FC5047}"/>
          </ac:graphicFrameMkLst>
        </pc:graphicFrameChg>
      </pc:sldChg>
      <pc:sldChg chg="addSp modSp mod setBg">
        <pc:chgData name="Manuel Montrond" userId="3d746ec0db3500e1" providerId="LiveId" clId="{FE23241F-6BC4-4A88-BFC0-A1ABBC197AA2}" dt="2019-03-24T21:29:52.572" v="287" actId="26606"/>
        <pc:sldMkLst>
          <pc:docMk/>
          <pc:sldMk cId="459701368" sldId="260"/>
        </pc:sldMkLst>
        <pc:spChg chg="mod">
          <ac:chgData name="Manuel Montrond" userId="3d746ec0db3500e1" providerId="LiveId" clId="{FE23241F-6BC4-4A88-BFC0-A1ABBC197AA2}" dt="2019-03-24T21:29:52.572" v="287" actId="26606"/>
          <ac:spMkLst>
            <pc:docMk/>
            <pc:sldMk cId="459701368" sldId="260"/>
            <ac:spMk id="2" creationId="{7B39B00A-8DF9-4F58-860E-4E2C6FB64310}"/>
          </ac:spMkLst>
        </pc:spChg>
        <pc:spChg chg="mod">
          <ac:chgData name="Manuel Montrond" userId="3d746ec0db3500e1" providerId="LiveId" clId="{FE23241F-6BC4-4A88-BFC0-A1ABBC197AA2}" dt="2019-03-24T21:29:52.572" v="287" actId="26606"/>
          <ac:spMkLst>
            <pc:docMk/>
            <pc:sldMk cId="459701368" sldId="260"/>
            <ac:spMk id="3" creationId="{8838B964-3D28-41AE-90E8-0993806377C6}"/>
          </ac:spMkLst>
        </pc:spChg>
        <pc:spChg chg="add">
          <ac:chgData name="Manuel Montrond" userId="3d746ec0db3500e1" providerId="LiveId" clId="{FE23241F-6BC4-4A88-BFC0-A1ABBC197AA2}" dt="2019-03-24T21:29:52.572" v="287" actId="26606"/>
          <ac:spMkLst>
            <pc:docMk/>
            <pc:sldMk cId="459701368" sldId="260"/>
            <ac:spMk id="8" creationId="{F98ED85F-DCEE-4B50-802E-71A6E3E12B04}"/>
          </ac:spMkLst>
        </pc:spChg>
      </pc:sldChg>
      <pc:sldChg chg="addSp delSp modSp mod setBg">
        <pc:chgData name="Manuel Montrond" userId="3d746ec0db3500e1" providerId="LiveId" clId="{FE23241F-6BC4-4A88-BFC0-A1ABBC197AA2}" dt="2019-03-24T21:30:54.496" v="290" actId="113"/>
        <pc:sldMkLst>
          <pc:docMk/>
          <pc:sldMk cId="165824373" sldId="261"/>
        </pc:sldMkLst>
        <pc:spChg chg="mod">
          <ac:chgData name="Manuel Montrond" userId="3d746ec0db3500e1" providerId="LiveId" clId="{FE23241F-6BC4-4A88-BFC0-A1ABBC197AA2}" dt="2019-03-24T21:30:37.574" v="289" actId="26606"/>
          <ac:spMkLst>
            <pc:docMk/>
            <pc:sldMk cId="165824373" sldId="261"/>
            <ac:spMk id="2" creationId="{45EEA6F9-312F-403C-9950-8322EDFAFD1D}"/>
          </ac:spMkLst>
        </pc:spChg>
        <pc:spChg chg="del mod">
          <ac:chgData name="Manuel Montrond" userId="3d746ec0db3500e1" providerId="LiveId" clId="{FE23241F-6BC4-4A88-BFC0-A1ABBC197AA2}" dt="2019-03-24T21:30:37.574" v="289" actId="26606"/>
          <ac:spMkLst>
            <pc:docMk/>
            <pc:sldMk cId="165824373" sldId="261"/>
            <ac:spMk id="3" creationId="{713B7743-CE29-4F8B-A57D-CD9FA898E4D8}"/>
          </ac:spMkLst>
        </pc:spChg>
        <pc:graphicFrameChg chg="add mod">
          <ac:chgData name="Manuel Montrond" userId="3d746ec0db3500e1" providerId="LiveId" clId="{FE23241F-6BC4-4A88-BFC0-A1ABBC197AA2}" dt="2019-03-24T21:30:54.496" v="290" actId="113"/>
          <ac:graphicFrameMkLst>
            <pc:docMk/>
            <pc:sldMk cId="165824373" sldId="261"/>
            <ac:graphicFrameMk id="5" creationId="{D4D0E5AF-C6D8-4BBE-B5A9-EEACBB9821DA}"/>
          </ac:graphicFrameMkLst>
        </pc:graphicFrameChg>
      </pc:sldChg>
      <pc:sldChg chg="addSp delSp modSp mod setBg">
        <pc:chgData name="Manuel Montrond" userId="3d746ec0db3500e1" providerId="LiveId" clId="{FE23241F-6BC4-4A88-BFC0-A1ABBC197AA2}" dt="2019-03-24T19:36:07.673" v="23" actId="26606"/>
        <pc:sldMkLst>
          <pc:docMk/>
          <pc:sldMk cId="3691273413" sldId="263"/>
        </pc:sldMkLst>
        <pc:spChg chg="mod">
          <ac:chgData name="Manuel Montrond" userId="3d746ec0db3500e1" providerId="LiveId" clId="{FE23241F-6BC4-4A88-BFC0-A1ABBC197AA2}" dt="2019-03-24T19:36:07.673" v="23" actId="26606"/>
          <ac:spMkLst>
            <pc:docMk/>
            <pc:sldMk cId="3691273413" sldId="263"/>
            <ac:spMk id="2" creationId="{43B50B44-BE7D-4E1A-9B8D-14835A435A31}"/>
          </ac:spMkLst>
        </pc:spChg>
        <pc:spChg chg="del">
          <ac:chgData name="Manuel Montrond" userId="3d746ec0db3500e1" providerId="LiveId" clId="{FE23241F-6BC4-4A88-BFC0-A1ABBC197AA2}" dt="2019-03-24T19:36:07.673" v="23" actId="26606"/>
          <ac:spMkLst>
            <pc:docMk/>
            <pc:sldMk cId="3691273413" sldId="263"/>
            <ac:spMk id="3" creationId="{AA8137EE-7C98-49BB-87D4-3C57A7BBFC50}"/>
          </ac:spMkLst>
        </pc:spChg>
        <pc:graphicFrameChg chg="add">
          <ac:chgData name="Manuel Montrond" userId="3d746ec0db3500e1" providerId="LiveId" clId="{FE23241F-6BC4-4A88-BFC0-A1ABBC197AA2}" dt="2019-03-24T19:36:07.673" v="23" actId="26606"/>
          <ac:graphicFrameMkLst>
            <pc:docMk/>
            <pc:sldMk cId="3691273413" sldId="263"/>
            <ac:graphicFrameMk id="5" creationId="{B6628F83-7817-49AF-A812-DB027BB138DC}"/>
          </ac:graphicFrameMkLst>
        </pc:graphicFrameChg>
      </pc:sldChg>
      <pc:sldChg chg="modSp">
        <pc:chgData name="Manuel Montrond" userId="3d746ec0db3500e1" providerId="LiveId" clId="{FE23241F-6BC4-4A88-BFC0-A1ABBC197AA2}" dt="2019-03-24T21:22:08.913" v="269" actId="20577"/>
        <pc:sldMkLst>
          <pc:docMk/>
          <pc:sldMk cId="2047594336" sldId="264"/>
        </pc:sldMkLst>
        <pc:spChg chg="mod">
          <ac:chgData name="Manuel Montrond" userId="3d746ec0db3500e1" providerId="LiveId" clId="{FE23241F-6BC4-4A88-BFC0-A1ABBC197AA2}" dt="2019-03-24T21:22:08.913" v="269" actId="20577"/>
          <ac:spMkLst>
            <pc:docMk/>
            <pc:sldMk cId="2047594336" sldId="264"/>
            <ac:spMk id="3" creationId="{4DA53579-4D18-46B7-B858-293CCF05437A}"/>
          </ac:spMkLst>
        </pc:spChg>
      </pc:sldChg>
      <pc:sldChg chg="addSp delSp modSp mod ord setBg">
        <pc:chgData name="Manuel Montrond" userId="3d746ec0db3500e1" providerId="LiveId" clId="{FE23241F-6BC4-4A88-BFC0-A1ABBC197AA2}" dt="2019-03-24T20:58:25.896" v="55"/>
        <pc:sldMkLst>
          <pc:docMk/>
          <pc:sldMk cId="525431508" sldId="265"/>
        </pc:sldMkLst>
        <pc:spChg chg="mod">
          <ac:chgData name="Manuel Montrond" userId="3d746ec0db3500e1" providerId="LiveId" clId="{FE23241F-6BC4-4A88-BFC0-A1ABBC197AA2}" dt="2019-03-24T19:29:58.254" v="0" actId="26606"/>
          <ac:spMkLst>
            <pc:docMk/>
            <pc:sldMk cId="525431508" sldId="265"/>
            <ac:spMk id="2" creationId="{2020799A-61B3-4717-ACD9-1C47D9A5DB6A}"/>
          </ac:spMkLst>
        </pc:spChg>
        <pc:spChg chg="del">
          <ac:chgData name="Manuel Montrond" userId="3d746ec0db3500e1" providerId="LiveId" clId="{FE23241F-6BC4-4A88-BFC0-A1ABBC197AA2}" dt="2019-03-24T19:29:58.254" v="0" actId="26606"/>
          <ac:spMkLst>
            <pc:docMk/>
            <pc:sldMk cId="525431508" sldId="265"/>
            <ac:spMk id="3" creationId="{D518E315-602A-4B3A-95BE-73CD88AB012A}"/>
          </ac:spMkLst>
        </pc:spChg>
        <pc:graphicFrameChg chg="add">
          <ac:chgData name="Manuel Montrond" userId="3d746ec0db3500e1" providerId="LiveId" clId="{FE23241F-6BC4-4A88-BFC0-A1ABBC197AA2}" dt="2019-03-24T19:29:58.254" v="0" actId="26606"/>
          <ac:graphicFrameMkLst>
            <pc:docMk/>
            <pc:sldMk cId="525431508" sldId="265"/>
            <ac:graphicFrameMk id="5" creationId="{682774DF-27CC-4E1C-8D8E-08D611B8140D}"/>
          </ac:graphicFrameMkLst>
        </pc:graphicFrameChg>
      </pc:sldChg>
      <pc:sldChg chg="addSp delSp modSp mod setBg modNotesTx">
        <pc:chgData name="Manuel Montrond" userId="3d746ec0db3500e1" providerId="LiveId" clId="{FE23241F-6BC4-4A88-BFC0-A1ABBC197AA2}" dt="2019-03-26T12:45:12.488" v="604" actId="20577"/>
        <pc:sldMkLst>
          <pc:docMk/>
          <pc:sldMk cId="3108946708" sldId="268"/>
        </pc:sldMkLst>
        <pc:spChg chg="mod">
          <ac:chgData name="Manuel Montrond" userId="3d746ec0db3500e1" providerId="LiveId" clId="{FE23241F-6BC4-4A88-BFC0-A1ABBC197AA2}" dt="2019-03-24T19:30:26.542" v="1" actId="26606"/>
          <ac:spMkLst>
            <pc:docMk/>
            <pc:sldMk cId="3108946708" sldId="268"/>
            <ac:spMk id="2" creationId="{C4CABDE8-37C2-4918-84F7-BE818D0EBA8E}"/>
          </ac:spMkLst>
        </pc:spChg>
        <pc:spChg chg="del">
          <ac:chgData name="Manuel Montrond" userId="3d746ec0db3500e1" providerId="LiveId" clId="{FE23241F-6BC4-4A88-BFC0-A1ABBC197AA2}" dt="2019-03-24T19:30:26.542" v="1" actId="26606"/>
          <ac:spMkLst>
            <pc:docMk/>
            <pc:sldMk cId="3108946708" sldId="268"/>
            <ac:spMk id="3" creationId="{4F6F67BA-53A5-4DB6-BB63-17F0D1024965}"/>
          </ac:spMkLst>
        </pc:spChg>
        <pc:graphicFrameChg chg="add mod">
          <ac:chgData name="Manuel Montrond" userId="3d746ec0db3500e1" providerId="LiveId" clId="{FE23241F-6BC4-4A88-BFC0-A1ABBC197AA2}" dt="2019-03-24T21:25:13.974" v="277" actId="20577"/>
          <ac:graphicFrameMkLst>
            <pc:docMk/>
            <pc:sldMk cId="3108946708" sldId="268"/>
            <ac:graphicFrameMk id="5" creationId="{5F17DEC4-73F3-4756-82B9-34D393CB634D}"/>
          </ac:graphicFrameMkLst>
        </pc:graphicFrameChg>
      </pc:sldChg>
      <pc:sldChg chg="addSp delSp modSp mod setBg">
        <pc:chgData name="Manuel Montrond" userId="3d746ec0db3500e1" providerId="LiveId" clId="{FE23241F-6BC4-4A88-BFC0-A1ABBC197AA2}" dt="2019-03-24T21:33:22.003" v="366" actId="26606"/>
        <pc:sldMkLst>
          <pc:docMk/>
          <pc:sldMk cId="3265730963" sldId="362"/>
        </pc:sldMkLst>
        <pc:spChg chg="mod">
          <ac:chgData name="Manuel Montrond" userId="3d746ec0db3500e1" providerId="LiveId" clId="{FE23241F-6BC4-4A88-BFC0-A1ABBC197AA2}" dt="2019-03-24T21:33:22.003" v="366" actId="26606"/>
          <ac:spMkLst>
            <pc:docMk/>
            <pc:sldMk cId="3265730963" sldId="362"/>
            <ac:spMk id="2" creationId="{CF381728-7912-4C9A-B4F8-FCF3DF8AB746}"/>
          </ac:spMkLst>
        </pc:spChg>
        <pc:spChg chg="del mod">
          <ac:chgData name="Manuel Montrond" userId="3d746ec0db3500e1" providerId="LiveId" clId="{FE23241F-6BC4-4A88-BFC0-A1ABBC197AA2}" dt="2019-03-24T21:33:22.003" v="366" actId="26606"/>
          <ac:spMkLst>
            <pc:docMk/>
            <pc:sldMk cId="3265730963" sldId="362"/>
            <ac:spMk id="3" creationId="{B2EDF0B4-36EF-4333-95DB-F7BADC8846AA}"/>
          </ac:spMkLst>
        </pc:spChg>
        <pc:graphicFrameChg chg="add">
          <ac:chgData name="Manuel Montrond" userId="3d746ec0db3500e1" providerId="LiveId" clId="{FE23241F-6BC4-4A88-BFC0-A1ABBC197AA2}" dt="2019-03-24T21:33:22.003" v="366" actId="26606"/>
          <ac:graphicFrameMkLst>
            <pc:docMk/>
            <pc:sldMk cId="3265730963" sldId="362"/>
            <ac:graphicFrameMk id="5" creationId="{4C2BE8F6-BEC5-432F-9FF8-B9A8C0F9F460}"/>
          </ac:graphicFrameMkLst>
        </pc:graphicFrameChg>
      </pc:sldChg>
      <pc:sldChg chg="addSp delSp modSp mod setBg">
        <pc:chgData name="Manuel Montrond" userId="3d746ec0db3500e1" providerId="LiveId" clId="{FE23241F-6BC4-4A88-BFC0-A1ABBC197AA2}" dt="2019-03-24T21:36:37.047" v="373" actId="113"/>
        <pc:sldMkLst>
          <pc:docMk/>
          <pc:sldMk cId="743994831" sldId="363"/>
        </pc:sldMkLst>
        <pc:spChg chg="mod">
          <ac:chgData name="Manuel Montrond" userId="3d746ec0db3500e1" providerId="LiveId" clId="{FE23241F-6BC4-4A88-BFC0-A1ABBC197AA2}" dt="2019-03-24T21:36:11.313" v="372" actId="26606"/>
          <ac:spMkLst>
            <pc:docMk/>
            <pc:sldMk cId="743994831" sldId="363"/>
            <ac:spMk id="2" creationId="{CB874DFE-9E80-45AA-AE69-391ABB5FEA4F}"/>
          </ac:spMkLst>
        </pc:spChg>
        <pc:spChg chg="del">
          <ac:chgData name="Manuel Montrond" userId="3d746ec0db3500e1" providerId="LiveId" clId="{FE23241F-6BC4-4A88-BFC0-A1ABBC197AA2}" dt="2019-03-24T19:32:14.189" v="2" actId="26606"/>
          <ac:spMkLst>
            <pc:docMk/>
            <pc:sldMk cId="743994831" sldId="363"/>
            <ac:spMk id="3" creationId="{065BCD11-D356-41EC-87DC-E7506D7A82E1}"/>
          </ac:spMkLst>
        </pc:spChg>
        <pc:spChg chg="add del">
          <ac:chgData name="Manuel Montrond" userId="3d746ec0db3500e1" providerId="LiveId" clId="{FE23241F-6BC4-4A88-BFC0-A1ABBC197AA2}" dt="2019-03-24T21:36:11.265" v="371" actId="26606"/>
          <ac:spMkLst>
            <pc:docMk/>
            <pc:sldMk cId="743994831" sldId="363"/>
            <ac:spMk id="10" creationId="{A5711A0E-A428-4ED1-96CB-33D69FD842E4}"/>
          </ac:spMkLst>
        </pc:spChg>
        <pc:spChg chg="add">
          <ac:chgData name="Manuel Montrond" userId="3d746ec0db3500e1" providerId="LiveId" clId="{FE23241F-6BC4-4A88-BFC0-A1ABBC197AA2}" dt="2019-03-24T21:36:11.313" v="372" actId="26606"/>
          <ac:spMkLst>
            <pc:docMk/>
            <pc:sldMk cId="743994831" sldId="363"/>
            <ac:spMk id="12" creationId="{46C2E80F-49A6-4372-B103-219D417A55ED}"/>
          </ac:spMkLst>
        </pc:spChg>
        <pc:graphicFrameChg chg="add mod modGraphic">
          <ac:chgData name="Manuel Montrond" userId="3d746ec0db3500e1" providerId="LiveId" clId="{FE23241F-6BC4-4A88-BFC0-A1ABBC197AA2}" dt="2019-03-24T21:36:37.047" v="373" actId="113"/>
          <ac:graphicFrameMkLst>
            <pc:docMk/>
            <pc:sldMk cId="743994831" sldId="363"/>
            <ac:graphicFrameMk id="5" creationId="{0A51B6DC-4A28-4B47-98F9-80B71B899178}"/>
          </ac:graphicFrameMkLst>
        </pc:graphicFrameChg>
      </pc:sldChg>
      <pc:sldChg chg="addSp delSp modSp mod setBg modNotesTx">
        <pc:chgData name="Manuel Montrond" userId="3d746ec0db3500e1" providerId="LiveId" clId="{FE23241F-6BC4-4A88-BFC0-A1ABBC197AA2}" dt="2019-03-24T21:38:38.460" v="399" actId="313"/>
        <pc:sldMkLst>
          <pc:docMk/>
          <pc:sldMk cId="3976893271" sldId="364"/>
        </pc:sldMkLst>
        <pc:spChg chg="mod">
          <ac:chgData name="Manuel Montrond" userId="3d746ec0db3500e1" providerId="LiveId" clId="{FE23241F-6BC4-4A88-BFC0-A1ABBC197AA2}" dt="2019-03-24T21:37:53.221" v="398" actId="26606"/>
          <ac:spMkLst>
            <pc:docMk/>
            <pc:sldMk cId="3976893271" sldId="364"/>
            <ac:spMk id="2" creationId="{EA3DA90D-EE73-4FF4-9F71-61CFF1D53F80}"/>
          </ac:spMkLst>
        </pc:spChg>
        <pc:spChg chg="del mod">
          <ac:chgData name="Manuel Montrond" userId="3d746ec0db3500e1" providerId="LiveId" clId="{FE23241F-6BC4-4A88-BFC0-A1ABBC197AA2}" dt="2019-03-24T21:37:53.221" v="398" actId="26606"/>
          <ac:spMkLst>
            <pc:docMk/>
            <pc:sldMk cId="3976893271" sldId="364"/>
            <ac:spMk id="3" creationId="{68837D16-AC77-4AE2-96A2-0B533C4AB233}"/>
          </ac:spMkLst>
        </pc:spChg>
        <pc:graphicFrameChg chg="add">
          <ac:chgData name="Manuel Montrond" userId="3d746ec0db3500e1" providerId="LiveId" clId="{FE23241F-6BC4-4A88-BFC0-A1ABBC197AA2}" dt="2019-03-24T21:37:53.221" v="398" actId="26606"/>
          <ac:graphicFrameMkLst>
            <pc:docMk/>
            <pc:sldMk cId="3976893271" sldId="364"/>
            <ac:graphicFrameMk id="5" creationId="{0F85C964-E06C-4DD9-8F95-35A340B482D9}"/>
          </ac:graphicFrameMkLst>
        </pc:graphicFrameChg>
      </pc:sldChg>
      <pc:sldChg chg="addSp delSp modSp mod setBg">
        <pc:chgData name="Manuel Montrond" userId="3d746ec0db3500e1" providerId="LiveId" clId="{FE23241F-6BC4-4A88-BFC0-A1ABBC197AA2}" dt="2019-03-24T19:33:40.031" v="18" actId="26606"/>
        <pc:sldMkLst>
          <pc:docMk/>
          <pc:sldMk cId="1794270955" sldId="366"/>
        </pc:sldMkLst>
        <pc:spChg chg="mod">
          <ac:chgData name="Manuel Montrond" userId="3d746ec0db3500e1" providerId="LiveId" clId="{FE23241F-6BC4-4A88-BFC0-A1ABBC197AA2}" dt="2019-03-24T19:33:40.031" v="18" actId="26606"/>
          <ac:spMkLst>
            <pc:docMk/>
            <pc:sldMk cId="1794270955" sldId="366"/>
            <ac:spMk id="2" creationId="{82218F25-213B-42AE-ACEC-FC66B4DA159E}"/>
          </ac:spMkLst>
        </pc:spChg>
        <pc:spChg chg="del">
          <ac:chgData name="Manuel Montrond" userId="3d746ec0db3500e1" providerId="LiveId" clId="{FE23241F-6BC4-4A88-BFC0-A1ABBC197AA2}" dt="2019-03-24T19:33:40.031" v="18" actId="26606"/>
          <ac:spMkLst>
            <pc:docMk/>
            <pc:sldMk cId="1794270955" sldId="366"/>
            <ac:spMk id="3" creationId="{08FEBFCC-F385-47E1-8835-2885C763F629}"/>
          </ac:spMkLst>
        </pc:spChg>
        <pc:spChg chg="add">
          <ac:chgData name="Manuel Montrond" userId="3d746ec0db3500e1" providerId="LiveId" clId="{FE23241F-6BC4-4A88-BFC0-A1ABBC197AA2}" dt="2019-03-24T19:33:40.031" v="18" actId="26606"/>
          <ac:spMkLst>
            <pc:docMk/>
            <pc:sldMk cId="1794270955" sldId="366"/>
            <ac:spMk id="10" creationId="{46C2E80F-49A6-4372-B103-219D417A55ED}"/>
          </ac:spMkLst>
        </pc:spChg>
        <pc:graphicFrameChg chg="add">
          <ac:chgData name="Manuel Montrond" userId="3d746ec0db3500e1" providerId="LiveId" clId="{FE23241F-6BC4-4A88-BFC0-A1ABBC197AA2}" dt="2019-03-24T19:33:40.031" v="18" actId="26606"/>
          <ac:graphicFrameMkLst>
            <pc:docMk/>
            <pc:sldMk cId="1794270955" sldId="366"/>
            <ac:graphicFrameMk id="5" creationId="{5CCF83A3-FD72-4322-BD17-B73DC413E2A8}"/>
          </ac:graphicFrameMkLst>
        </pc:graphicFrameChg>
      </pc:sldChg>
      <pc:sldChg chg="addSp modSp mod setBg">
        <pc:chgData name="Manuel Montrond" userId="3d746ec0db3500e1" providerId="LiveId" clId="{FE23241F-6BC4-4A88-BFC0-A1ABBC197AA2}" dt="2019-03-24T21:39:41.918" v="403" actId="403"/>
        <pc:sldMkLst>
          <pc:docMk/>
          <pc:sldMk cId="4171798420" sldId="367"/>
        </pc:sldMkLst>
        <pc:spChg chg="mod">
          <ac:chgData name="Manuel Montrond" userId="3d746ec0db3500e1" providerId="LiveId" clId="{FE23241F-6BC4-4A88-BFC0-A1ABBC197AA2}" dt="2019-03-24T21:39:41.918" v="403" actId="403"/>
          <ac:spMkLst>
            <pc:docMk/>
            <pc:sldMk cId="4171798420" sldId="367"/>
            <ac:spMk id="2" creationId="{A950B040-02F1-43B4-8626-A23A887E1CCB}"/>
          </ac:spMkLst>
        </pc:spChg>
        <pc:spChg chg="mod">
          <ac:chgData name="Manuel Montrond" userId="3d746ec0db3500e1" providerId="LiveId" clId="{FE23241F-6BC4-4A88-BFC0-A1ABBC197AA2}" dt="2019-03-24T19:33:49.309" v="19" actId="26606"/>
          <ac:spMkLst>
            <pc:docMk/>
            <pc:sldMk cId="4171798420" sldId="367"/>
            <ac:spMk id="3" creationId="{AAC8B666-4F02-4837-BF87-0C3D9B805051}"/>
          </ac:spMkLst>
        </pc:spChg>
        <pc:spChg chg="add">
          <ac:chgData name="Manuel Montrond" userId="3d746ec0db3500e1" providerId="LiveId" clId="{FE23241F-6BC4-4A88-BFC0-A1ABBC197AA2}" dt="2019-03-24T19:33:49.309" v="19" actId="26606"/>
          <ac:spMkLst>
            <pc:docMk/>
            <pc:sldMk cId="4171798420" sldId="367"/>
            <ac:spMk id="10" creationId="{867D4867-5BA7-4462-B2F6-A23F4A622AA7}"/>
          </ac:spMkLst>
        </pc:spChg>
        <pc:picChg chg="mod">
          <ac:chgData name="Manuel Montrond" userId="3d746ec0db3500e1" providerId="LiveId" clId="{FE23241F-6BC4-4A88-BFC0-A1ABBC197AA2}" dt="2019-03-24T19:33:49.309" v="19" actId="26606"/>
          <ac:picMkLst>
            <pc:docMk/>
            <pc:sldMk cId="4171798420" sldId="367"/>
            <ac:picMk id="5" creationId="{962232E0-AEB7-4F6E-95A2-5E1C084E9C7C}"/>
          </ac:picMkLst>
        </pc:picChg>
      </pc:sldChg>
      <pc:sldChg chg="addSp delSp modSp mod setBg">
        <pc:chgData name="Manuel Montrond" userId="3d746ec0db3500e1" providerId="LiveId" clId="{FE23241F-6BC4-4A88-BFC0-A1ABBC197AA2}" dt="2019-03-24T19:34:14.400" v="21" actId="26606"/>
        <pc:sldMkLst>
          <pc:docMk/>
          <pc:sldMk cId="1283179364" sldId="368"/>
        </pc:sldMkLst>
        <pc:spChg chg="mod">
          <ac:chgData name="Manuel Montrond" userId="3d746ec0db3500e1" providerId="LiveId" clId="{FE23241F-6BC4-4A88-BFC0-A1ABBC197AA2}" dt="2019-03-24T19:34:14.400" v="21" actId="26606"/>
          <ac:spMkLst>
            <pc:docMk/>
            <pc:sldMk cId="1283179364" sldId="368"/>
            <ac:spMk id="2" creationId="{9E18CFF6-E7A5-466E-B3E9-94C15EF9E24C}"/>
          </ac:spMkLst>
        </pc:spChg>
        <pc:spChg chg="del">
          <ac:chgData name="Manuel Montrond" userId="3d746ec0db3500e1" providerId="LiveId" clId="{FE23241F-6BC4-4A88-BFC0-A1ABBC197AA2}" dt="2019-03-24T19:34:14.400" v="21" actId="26606"/>
          <ac:spMkLst>
            <pc:docMk/>
            <pc:sldMk cId="1283179364" sldId="368"/>
            <ac:spMk id="3" creationId="{8E257A05-B255-4D8E-AE20-589FBB9492EA}"/>
          </ac:spMkLst>
        </pc:spChg>
        <pc:graphicFrameChg chg="add">
          <ac:chgData name="Manuel Montrond" userId="3d746ec0db3500e1" providerId="LiveId" clId="{FE23241F-6BC4-4A88-BFC0-A1ABBC197AA2}" dt="2019-03-24T19:34:14.400" v="21" actId="26606"/>
          <ac:graphicFrameMkLst>
            <pc:docMk/>
            <pc:sldMk cId="1283179364" sldId="368"/>
            <ac:graphicFrameMk id="5" creationId="{AD9F45DA-0E05-4B7F-8F22-E2D2434DCE55}"/>
          </ac:graphicFrameMkLst>
        </pc:graphicFrameChg>
      </pc:sldChg>
      <pc:sldChg chg="addSp delSp modSp mod setBg modNotesTx">
        <pc:chgData name="Manuel Montrond" userId="3d746ec0db3500e1" providerId="LiveId" clId="{FE23241F-6BC4-4A88-BFC0-A1ABBC197AA2}" dt="2019-03-25T15:30:38.711" v="598" actId="313"/>
        <pc:sldMkLst>
          <pc:docMk/>
          <pc:sldMk cId="2250044335" sldId="370"/>
        </pc:sldMkLst>
        <pc:spChg chg="mod">
          <ac:chgData name="Manuel Montrond" userId="3d746ec0db3500e1" providerId="LiveId" clId="{FE23241F-6BC4-4A88-BFC0-A1ABBC197AA2}" dt="2019-03-24T21:43:52.636" v="453" actId="26606"/>
          <ac:spMkLst>
            <pc:docMk/>
            <pc:sldMk cId="2250044335" sldId="370"/>
            <ac:spMk id="2" creationId="{D0571408-1AEC-47F2-BB36-44BB92C6A12C}"/>
          </ac:spMkLst>
        </pc:spChg>
        <pc:spChg chg="del mod">
          <ac:chgData name="Manuel Montrond" userId="3d746ec0db3500e1" providerId="LiveId" clId="{FE23241F-6BC4-4A88-BFC0-A1ABBC197AA2}" dt="2019-03-24T21:43:52.636" v="453" actId="26606"/>
          <ac:spMkLst>
            <pc:docMk/>
            <pc:sldMk cId="2250044335" sldId="370"/>
            <ac:spMk id="3" creationId="{F66F7DBD-BBFE-4FC4-AF59-4E7273F8C9D6}"/>
          </ac:spMkLst>
        </pc:spChg>
        <pc:spChg chg="add">
          <ac:chgData name="Manuel Montrond" userId="3d746ec0db3500e1" providerId="LiveId" clId="{FE23241F-6BC4-4A88-BFC0-A1ABBC197AA2}" dt="2019-03-24T21:43:52.636" v="453" actId="26606"/>
          <ac:spMkLst>
            <pc:docMk/>
            <pc:sldMk cId="2250044335" sldId="370"/>
            <ac:spMk id="10" creationId="{42285737-90EE-47DC-AC80-8AE156B11969}"/>
          </ac:spMkLst>
        </pc:spChg>
        <pc:grpChg chg="add">
          <ac:chgData name="Manuel Montrond" userId="3d746ec0db3500e1" providerId="LiveId" clId="{FE23241F-6BC4-4A88-BFC0-A1ABBC197AA2}" dt="2019-03-24T21:43:52.636" v="453" actId="26606"/>
          <ac:grpSpMkLst>
            <pc:docMk/>
            <pc:sldMk cId="2250044335" sldId="370"/>
            <ac:grpSpMk id="12" creationId="{B57BDC17-F1B3-455F-BBF1-680AA1F25C06}"/>
          </ac:grpSpMkLst>
        </pc:grpChg>
        <pc:graphicFrameChg chg="add mod">
          <ac:chgData name="Manuel Montrond" userId="3d746ec0db3500e1" providerId="LiveId" clId="{FE23241F-6BC4-4A88-BFC0-A1ABBC197AA2}" dt="2019-03-24T21:44:12.295" v="456" actId="113"/>
          <ac:graphicFrameMkLst>
            <pc:docMk/>
            <pc:sldMk cId="2250044335" sldId="370"/>
            <ac:graphicFrameMk id="5" creationId="{06867D41-C2CC-4B03-A5BE-5001AD90AF2D}"/>
          </ac:graphicFrameMkLst>
        </pc:graphicFrameChg>
      </pc:sldChg>
      <pc:sldChg chg="modSp">
        <pc:chgData name="Manuel Montrond" userId="3d746ec0db3500e1" providerId="LiveId" clId="{FE23241F-6BC4-4A88-BFC0-A1ABBC197AA2}" dt="2019-03-25T15:31:40.607" v="599" actId="113"/>
        <pc:sldMkLst>
          <pc:docMk/>
          <pc:sldMk cId="1040348263" sldId="371"/>
        </pc:sldMkLst>
        <pc:spChg chg="mod">
          <ac:chgData name="Manuel Montrond" userId="3d746ec0db3500e1" providerId="LiveId" clId="{FE23241F-6BC4-4A88-BFC0-A1ABBC197AA2}" dt="2019-03-25T15:31:40.607" v="599" actId="113"/>
          <ac:spMkLst>
            <pc:docMk/>
            <pc:sldMk cId="1040348263" sldId="371"/>
            <ac:spMk id="3" creationId="{DE2522D8-879D-49BB-92D1-9FFD4C5493B9}"/>
          </ac:spMkLst>
        </pc:spChg>
      </pc:sldChg>
      <pc:sldChg chg="modNotesTx">
        <pc:chgData name="Manuel Montrond" userId="3d746ec0db3500e1" providerId="LiveId" clId="{FE23241F-6BC4-4A88-BFC0-A1ABBC197AA2}" dt="2019-03-24T21:52:12.114" v="575" actId="20577"/>
        <pc:sldMkLst>
          <pc:docMk/>
          <pc:sldMk cId="2684286566" sldId="372"/>
        </pc:sldMkLst>
      </pc:sldChg>
      <pc:sldChg chg="addSp delSp modSp mod setBg">
        <pc:chgData name="Manuel Montrond" userId="3d746ec0db3500e1" providerId="LiveId" clId="{FE23241F-6BC4-4A88-BFC0-A1ABBC197AA2}" dt="2019-03-25T15:33:57.789" v="601" actId="20577"/>
        <pc:sldMkLst>
          <pc:docMk/>
          <pc:sldMk cId="4106066592" sldId="375"/>
        </pc:sldMkLst>
        <pc:spChg chg="mod">
          <ac:chgData name="Manuel Montrond" userId="3d746ec0db3500e1" providerId="LiveId" clId="{FE23241F-6BC4-4A88-BFC0-A1ABBC197AA2}" dt="2019-03-24T19:35:49.556" v="22" actId="26606"/>
          <ac:spMkLst>
            <pc:docMk/>
            <pc:sldMk cId="4106066592" sldId="375"/>
            <ac:spMk id="2" creationId="{6691677B-DCF5-4233-B140-456B00224949}"/>
          </ac:spMkLst>
        </pc:spChg>
        <pc:spChg chg="del">
          <ac:chgData name="Manuel Montrond" userId="3d746ec0db3500e1" providerId="LiveId" clId="{FE23241F-6BC4-4A88-BFC0-A1ABBC197AA2}" dt="2019-03-24T19:35:49.556" v="22" actId="26606"/>
          <ac:spMkLst>
            <pc:docMk/>
            <pc:sldMk cId="4106066592" sldId="375"/>
            <ac:spMk id="3" creationId="{95A0D351-80D9-4F67-BAF8-8C2133D6A7BC}"/>
          </ac:spMkLst>
        </pc:spChg>
        <pc:graphicFrameChg chg="add mod">
          <ac:chgData name="Manuel Montrond" userId="3d746ec0db3500e1" providerId="LiveId" clId="{FE23241F-6BC4-4A88-BFC0-A1ABBC197AA2}" dt="2019-03-25T15:33:57.789" v="601" actId="20577"/>
          <ac:graphicFrameMkLst>
            <pc:docMk/>
            <pc:sldMk cId="4106066592" sldId="375"/>
            <ac:graphicFrameMk id="5" creationId="{D46D2968-3A24-4BD2-864B-B3EDC13C7F74}"/>
          </ac:graphicFrameMkLst>
        </pc:graphicFrameChg>
      </pc:sldChg>
      <pc:sldChg chg="modSp modNotesTx">
        <pc:chgData name="Manuel Montrond" userId="3d746ec0db3500e1" providerId="LiveId" clId="{FE23241F-6BC4-4A88-BFC0-A1ABBC197AA2}" dt="2019-03-25T15:35:13.871" v="602" actId="113"/>
        <pc:sldMkLst>
          <pc:docMk/>
          <pc:sldMk cId="3831607692" sldId="376"/>
        </pc:sldMkLst>
        <pc:spChg chg="mod">
          <ac:chgData name="Manuel Montrond" userId="3d746ec0db3500e1" providerId="LiveId" clId="{FE23241F-6BC4-4A88-BFC0-A1ABBC197AA2}" dt="2019-03-24T21:57:42.118" v="588" actId="113"/>
          <ac:spMkLst>
            <pc:docMk/>
            <pc:sldMk cId="3831607692" sldId="376"/>
            <ac:spMk id="3" creationId="{BC50B7E3-21D4-42A1-8829-907A9D88086A}"/>
          </ac:spMkLst>
        </pc:spChg>
      </pc:sldChg>
      <pc:sldChg chg="addSp delSp mod setBg">
        <pc:chgData name="Manuel Montrond" userId="3d746ec0db3500e1" providerId="LiveId" clId="{FE23241F-6BC4-4A88-BFC0-A1ABBC197AA2}" dt="2019-03-24T19:34:01.203" v="20" actId="26606"/>
        <pc:sldMkLst>
          <pc:docMk/>
          <pc:sldMk cId="4233919493" sldId="377"/>
        </pc:sldMkLst>
        <pc:spChg chg="del">
          <ac:chgData name="Manuel Montrond" userId="3d746ec0db3500e1" providerId="LiveId" clId="{FE23241F-6BC4-4A88-BFC0-A1ABBC197AA2}" dt="2019-03-24T19:34:01.203" v="20" actId="26606"/>
          <ac:spMkLst>
            <pc:docMk/>
            <pc:sldMk cId="4233919493" sldId="377"/>
            <ac:spMk id="2" creationId="{AFFFE594-E01C-4B0F-A00D-2BA52A764924}"/>
          </ac:spMkLst>
        </pc:spChg>
        <pc:spChg chg="del">
          <ac:chgData name="Manuel Montrond" userId="3d746ec0db3500e1" providerId="LiveId" clId="{FE23241F-6BC4-4A88-BFC0-A1ABBC197AA2}" dt="2019-03-24T19:34:01.203" v="20" actId="26606"/>
          <ac:spMkLst>
            <pc:docMk/>
            <pc:sldMk cId="4233919493" sldId="377"/>
            <ac:spMk id="3" creationId="{486D2BED-D451-438B-AE20-9E2AC294A130}"/>
          </ac:spMkLst>
        </pc:spChg>
        <pc:spChg chg="add">
          <ac:chgData name="Manuel Montrond" userId="3d746ec0db3500e1" providerId="LiveId" clId="{FE23241F-6BC4-4A88-BFC0-A1ABBC197AA2}" dt="2019-03-24T19:34:01.203" v="20" actId="26606"/>
          <ac:spMkLst>
            <pc:docMk/>
            <pc:sldMk cId="4233919493" sldId="377"/>
            <ac:spMk id="10" creationId="{32BC26D8-82FB-445E-AA49-62A77D7C1EE0}"/>
          </ac:spMkLst>
        </pc:spChg>
        <pc:spChg chg="add">
          <ac:chgData name="Manuel Montrond" userId="3d746ec0db3500e1" providerId="LiveId" clId="{FE23241F-6BC4-4A88-BFC0-A1ABBC197AA2}" dt="2019-03-24T19:34:01.203" v="20" actId="26606"/>
          <ac:spMkLst>
            <pc:docMk/>
            <pc:sldMk cId="4233919493" sldId="377"/>
            <ac:spMk id="12" creationId="{CB44330D-EA18-4254-AA95-EB49948539B8}"/>
          </ac:spMkLst>
        </pc:spChg>
        <pc:picChg chg="del">
          <ac:chgData name="Manuel Montrond" userId="3d746ec0db3500e1" providerId="LiveId" clId="{FE23241F-6BC4-4A88-BFC0-A1ABBC197AA2}" dt="2019-03-24T19:34:01.203" v="20" actId="26606"/>
          <ac:picMkLst>
            <pc:docMk/>
            <pc:sldMk cId="4233919493" sldId="377"/>
            <ac:picMk id="4" creationId="{3213E39B-D0BB-4735-AE54-A488D0DFD0A2}"/>
          </ac:picMkLst>
        </pc:picChg>
        <pc:picChg chg="add">
          <ac:chgData name="Manuel Montrond" userId="3d746ec0db3500e1" providerId="LiveId" clId="{FE23241F-6BC4-4A88-BFC0-A1ABBC197AA2}" dt="2019-03-24T19:34:01.203" v="20" actId="26606"/>
          <ac:picMkLst>
            <pc:docMk/>
            <pc:sldMk cId="4233919493" sldId="377"/>
            <ac:picMk id="7" creationId="{3213E39B-D0BB-4735-AE54-A488D0DFD0A2}"/>
          </ac:picMkLst>
        </pc:picChg>
      </pc:sldChg>
      <pc:sldChg chg="addSp delSp modSp add">
        <pc:chgData name="Manuel Montrond" userId="3d746ec0db3500e1" providerId="LiveId" clId="{FE23241F-6BC4-4A88-BFC0-A1ABBC197AA2}" dt="2019-03-24T21:23:31.358" v="275" actId="20577"/>
        <pc:sldMkLst>
          <pc:docMk/>
          <pc:sldMk cId="1339838738" sldId="378"/>
        </pc:sldMkLst>
        <pc:spChg chg="mod">
          <ac:chgData name="Manuel Montrond" userId="3d746ec0db3500e1" providerId="LiveId" clId="{FE23241F-6BC4-4A88-BFC0-A1ABBC197AA2}" dt="2019-03-24T21:03:49.400" v="82" actId="20577"/>
          <ac:spMkLst>
            <pc:docMk/>
            <pc:sldMk cId="1339838738" sldId="378"/>
            <ac:spMk id="2" creationId="{91F65536-ACD8-487A-A69A-E630C09107BA}"/>
          </ac:spMkLst>
        </pc:spChg>
        <pc:spChg chg="del">
          <ac:chgData name="Manuel Montrond" userId="3d746ec0db3500e1" providerId="LiveId" clId="{FE23241F-6BC4-4A88-BFC0-A1ABBC197AA2}" dt="2019-03-24T21:03:35.130" v="59"/>
          <ac:spMkLst>
            <pc:docMk/>
            <pc:sldMk cId="1339838738" sldId="378"/>
            <ac:spMk id="3" creationId="{1F190C2D-7B33-4781-AEEE-39CEB46AB18C}"/>
          </ac:spMkLst>
        </pc:spChg>
        <pc:spChg chg="add mod">
          <ac:chgData name="Manuel Montrond" userId="3d746ec0db3500e1" providerId="LiveId" clId="{FE23241F-6BC4-4A88-BFC0-A1ABBC197AA2}" dt="2019-03-24T21:23:31.358" v="275" actId="20577"/>
          <ac:spMkLst>
            <pc:docMk/>
            <pc:sldMk cId="1339838738" sldId="378"/>
            <ac:spMk id="5" creationId="{E97CC1B2-BADA-4A41-9ABB-A1488BB5F106}"/>
          </ac:spMkLst>
        </pc:spChg>
        <pc:spChg chg="add mod">
          <ac:chgData name="Manuel Montrond" userId="3d746ec0db3500e1" providerId="LiveId" clId="{FE23241F-6BC4-4A88-BFC0-A1ABBC197AA2}" dt="2019-03-24T21:23:08.874" v="270" actId="478"/>
          <ac:spMkLst>
            <pc:docMk/>
            <pc:sldMk cId="1339838738" sldId="378"/>
            <ac:spMk id="7" creationId="{DD9BDFFA-378A-4EE4-B96B-F2A60C56CA7A}"/>
          </ac:spMkLst>
        </pc:spChg>
        <pc:picChg chg="add del mod">
          <ac:chgData name="Manuel Montrond" userId="3d746ec0db3500e1" providerId="LiveId" clId="{FE23241F-6BC4-4A88-BFC0-A1ABBC197AA2}" dt="2019-03-24T21:23:08.874" v="270" actId="478"/>
          <ac:picMkLst>
            <pc:docMk/>
            <pc:sldMk cId="1339838738" sldId="378"/>
            <ac:picMk id="4" creationId="{CDF4A026-76E5-4C62-ADDD-9DAE9DB423CD}"/>
          </ac:picMkLst>
        </pc:picChg>
        <pc:picChg chg="add mod">
          <ac:chgData name="Manuel Montrond" userId="3d746ec0db3500e1" providerId="LiveId" clId="{FE23241F-6BC4-4A88-BFC0-A1ABBC197AA2}" dt="2019-03-24T21:23:18.869" v="273" actId="14100"/>
          <ac:picMkLst>
            <pc:docMk/>
            <pc:sldMk cId="1339838738" sldId="378"/>
            <ac:picMk id="8" creationId="{A6548BBC-7870-4A43-8D0F-2CCB14B1C57A}"/>
          </ac:picMkLst>
        </pc:picChg>
      </pc:sldChg>
      <pc:sldChg chg="addSp delSp modSp add ord">
        <pc:chgData name="Manuel Montrond" userId="3d746ec0db3500e1" providerId="LiveId" clId="{FE23241F-6BC4-4A88-BFC0-A1ABBC197AA2}" dt="2019-03-24T21:06:11.859" v="121"/>
        <pc:sldMkLst>
          <pc:docMk/>
          <pc:sldMk cId="2840189424" sldId="379"/>
        </pc:sldMkLst>
        <pc:spChg chg="mod">
          <ac:chgData name="Manuel Montrond" userId="3d746ec0db3500e1" providerId="LiveId" clId="{FE23241F-6BC4-4A88-BFC0-A1ABBC197AA2}" dt="2019-03-24T21:05:40.511" v="118" actId="20577"/>
          <ac:spMkLst>
            <pc:docMk/>
            <pc:sldMk cId="2840189424" sldId="379"/>
            <ac:spMk id="2" creationId="{4780969F-DBAA-4E17-8377-9BD305BDE6E3}"/>
          </ac:spMkLst>
        </pc:spChg>
        <pc:spChg chg="del">
          <ac:chgData name="Manuel Montrond" userId="3d746ec0db3500e1" providerId="LiveId" clId="{FE23241F-6BC4-4A88-BFC0-A1ABBC197AA2}" dt="2019-03-24T21:05:04.118" v="84"/>
          <ac:spMkLst>
            <pc:docMk/>
            <pc:sldMk cId="2840189424" sldId="379"/>
            <ac:spMk id="3" creationId="{603170BE-1FD7-47F5-BB21-2D3D2157E686}"/>
          </ac:spMkLst>
        </pc:spChg>
        <pc:spChg chg="add mod">
          <ac:chgData name="Manuel Montrond" userId="3d746ec0db3500e1" providerId="LiveId" clId="{FE23241F-6BC4-4A88-BFC0-A1ABBC197AA2}" dt="2019-03-24T21:06:11.859" v="121"/>
          <ac:spMkLst>
            <pc:docMk/>
            <pc:sldMk cId="2840189424" sldId="379"/>
            <ac:spMk id="5" creationId="{BFEF06B9-51DC-43ED-8786-11B02B4E898E}"/>
          </ac:spMkLst>
        </pc:spChg>
        <pc:picChg chg="add mod">
          <ac:chgData name="Manuel Montrond" userId="3d746ec0db3500e1" providerId="LiveId" clId="{FE23241F-6BC4-4A88-BFC0-A1ABBC197AA2}" dt="2019-03-24T21:05:50.975" v="119" actId="14100"/>
          <ac:picMkLst>
            <pc:docMk/>
            <pc:sldMk cId="2840189424" sldId="379"/>
            <ac:picMk id="4" creationId="{F76E2EE6-6A9C-4454-9345-439E57DDF4B5}"/>
          </ac:picMkLst>
        </pc:picChg>
      </pc:sldChg>
      <pc:sldChg chg="addSp delSp modSp add">
        <pc:chgData name="Manuel Montrond" userId="3d746ec0db3500e1" providerId="LiveId" clId="{FE23241F-6BC4-4A88-BFC0-A1ABBC197AA2}" dt="2019-03-24T21:09:10.750" v="151" actId="1076"/>
        <pc:sldMkLst>
          <pc:docMk/>
          <pc:sldMk cId="3764928043" sldId="380"/>
        </pc:sldMkLst>
        <pc:spChg chg="mod">
          <ac:chgData name="Manuel Montrond" userId="3d746ec0db3500e1" providerId="LiveId" clId="{FE23241F-6BC4-4A88-BFC0-A1ABBC197AA2}" dt="2019-03-24T21:08:50.656" v="148" actId="20577"/>
          <ac:spMkLst>
            <pc:docMk/>
            <pc:sldMk cId="3764928043" sldId="380"/>
            <ac:spMk id="2" creationId="{8D919A41-4652-4DED-8D14-2F10197492CD}"/>
          </ac:spMkLst>
        </pc:spChg>
        <pc:spChg chg="del">
          <ac:chgData name="Manuel Montrond" userId="3d746ec0db3500e1" providerId="LiveId" clId="{FE23241F-6BC4-4A88-BFC0-A1ABBC197AA2}" dt="2019-03-24T21:08:41.841" v="146"/>
          <ac:spMkLst>
            <pc:docMk/>
            <pc:sldMk cId="3764928043" sldId="380"/>
            <ac:spMk id="3" creationId="{436060E1-EADA-48A2-9E39-A18ECB068EFC}"/>
          </ac:spMkLst>
        </pc:spChg>
        <pc:spChg chg="add mod">
          <ac:chgData name="Manuel Montrond" userId="3d746ec0db3500e1" providerId="LiveId" clId="{FE23241F-6BC4-4A88-BFC0-A1ABBC197AA2}" dt="2019-03-24T21:09:10.750" v="151" actId="1076"/>
          <ac:spMkLst>
            <pc:docMk/>
            <pc:sldMk cId="3764928043" sldId="380"/>
            <ac:spMk id="5" creationId="{76053281-A03F-459E-A483-10144D2BB9A7}"/>
          </ac:spMkLst>
        </pc:spChg>
        <pc:picChg chg="add mod">
          <ac:chgData name="Manuel Montrond" userId="3d746ec0db3500e1" providerId="LiveId" clId="{FE23241F-6BC4-4A88-BFC0-A1ABBC197AA2}" dt="2019-03-24T21:08:41.841" v="146"/>
          <ac:picMkLst>
            <pc:docMk/>
            <pc:sldMk cId="3764928043" sldId="380"/>
            <ac:picMk id="4" creationId="{B3746311-183C-4779-9284-DC29991BD3BC}"/>
          </ac:picMkLst>
        </pc:picChg>
      </pc:sldChg>
      <pc:sldChg chg="addSp modSp add">
        <pc:chgData name="Manuel Montrond" userId="3d746ec0db3500e1" providerId="LiveId" clId="{FE23241F-6BC4-4A88-BFC0-A1ABBC197AA2}" dt="2019-03-25T15:18:16.805" v="590" actId="20577"/>
        <pc:sldMkLst>
          <pc:docMk/>
          <pc:sldMk cId="53183575" sldId="381"/>
        </pc:sldMkLst>
        <pc:spChg chg="mod">
          <ac:chgData name="Manuel Montrond" userId="3d746ec0db3500e1" providerId="LiveId" clId="{FE23241F-6BC4-4A88-BFC0-A1ABBC197AA2}" dt="2019-03-25T15:18:16.805" v="590" actId="20577"/>
          <ac:spMkLst>
            <pc:docMk/>
            <pc:sldMk cId="53183575" sldId="381"/>
            <ac:spMk id="2" creationId="{58B384FA-EFBB-45D6-B3CF-41F6ED72B6D4}"/>
          </ac:spMkLst>
        </pc:spChg>
        <pc:spChg chg="add mod">
          <ac:chgData name="Manuel Montrond" userId="3d746ec0db3500e1" providerId="LiveId" clId="{FE23241F-6BC4-4A88-BFC0-A1ABBC197AA2}" dt="2019-03-24T21:18:38.292" v="191"/>
          <ac:spMkLst>
            <pc:docMk/>
            <pc:sldMk cId="53183575" sldId="381"/>
            <ac:spMk id="5" creationId="{EB025D70-7B56-4C3B-9DE3-50A0BA49A420}"/>
          </ac:spMkLst>
        </pc:spChg>
        <pc:picChg chg="add mod">
          <ac:chgData name="Manuel Montrond" userId="3d746ec0db3500e1" providerId="LiveId" clId="{FE23241F-6BC4-4A88-BFC0-A1ABBC197AA2}" dt="2019-03-24T21:18:10.189" v="183" actId="1076"/>
          <ac:picMkLst>
            <pc:docMk/>
            <pc:sldMk cId="53183575" sldId="381"/>
            <ac:picMk id="4" creationId="{147F7B9B-DD79-4D1F-8ACB-17A659CB9D1C}"/>
          </ac:picMkLst>
        </pc:picChg>
      </pc:sldChg>
      <pc:sldChg chg="addSp delSp modSp add">
        <pc:chgData name="Manuel Montrond" userId="3d746ec0db3500e1" providerId="LiveId" clId="{FE23241F-6BC4-4A88-BFC0-A1ABBC197AA2}" dt="2019-03-24T21:21:41.687" v="265"/>
        <pc:sldMkLst>
          <pc:docMk/>
          <pc:sldMk cId="1787920971" sldId="382"/>
        </pc:sldMkLst>
        <pc:spChg chg="mod">
          <ac:chgData name="Manuel Montrond" userId="3d746ec0db3500e1" providerId="LiveId" clId="{FE23241F-6BC4-4A88-BFC0-A1ABBC197AA2}" dt="2019-03-24T21:20:44.659" v="218" actId="313"/>
          <ac:spMkLst>
            <pc:docMk/>
            <pc:sldMk cId="1787920971" sldId="382"/>
            <ac:spMk id="2" creationId="{41A4E8FC-B73F-40CA-9B79-831728B1B1D1}"/>
          </ac:spMkLst>
        </pc:spChg>
        <pc:spChg chg="del">
          <ac:chgData name="Manuel Montrond" userId="3d746ec0db3500e1" providerId="LiveId" clId="{FE23241F-6BC4-4A88-BFC0-A1ABBC197AA2}" dt="2019-03-24T21:20:29.250" v="195"/>
          <ac:spMkLst>
            <pc:docMk/>
            <pc:sldMk cId="1787920971" sldId="382"/>
            <ac:spMk id="3" creationId="{75096AF1-872F-48C8-8E00-5DDD0AD98751}"/>
          </ac:spMkLst>
        </pc:spChg>
        <pc:spChg chg="add del">
          <ac:chgData name="Manuel Montrond" userId="3d746ec0db3500e1" providerId="LiveId" clId="{FE23241F-6BC4-4A88-BFC0-A1ABBC197AA2}" dt="2019-03-24T21:19:57.654" v="194"/>
          <ac:spMkLst>
            <pc:docMk/>
            <pc:sldMk cId="1787920971" sldId="382"/>
            <ac:spMk id="4" creationId="{E6EBA120-48A6-4628-93D2-FA75D02C5C61}"/>
          </ac:spMkLst>
        </pc:spChg>
        <pc:spChg chg="add mod">
          <ac:chgData name="Manuel Montrond" userId="3d746ec0db3500e1" providerId="LiveId" clId="{FE23241F-6BC4-4A88-BFC0-A1ABBC197AA2}" dt="2019-03-24T21:21:41.687" v="265"/>
          <ac:spMkLst>
            <pc:docMk/>
            <pc:sldMk cId="1787920971" sldId="382"/>
            <ac:spMk id="6" creationId="{D0A9D3A0-A97D-4B2F-BF40-FC9037AA227B}"/>
          </ac:spMkLst>
        </pc:spChg>
        <pc:picChg chg="add mod">
          <ac:chgData name="Manuel Montrond" userId="3d746ec0db3500e1" providerId="LiveId" clId="{FE23241F-6BC4-4A88-BFC0-A1ABBC197AA2}" dt="2019-03-24T21:20:29.250" v="195"/>
          <ac:picMkLst>
            <pc:docMk/>
            <pc:sldMk cId="1787920971" sldId="382"/>
            <ac:picMk id="5" creationId="{D449FD98-3F2B-4BA9-877A-E975572A0CD8}"/>
          </ac:picMkLst>
        </pc:picChg>
      </pc:sldChg>
      <pc:sldChg chg="addSp delSp modSp add mod setBg">
        <pc:chgData name="Manuel Montrond" userId="3d746ec0db3500e1" providerId="LiveId" clId="{FE23241F-6BC4-4A88-BFC0-A1ABBC197AA2}" dt="2019-03-24T21:34:44.008" v="369" actId="20577"/>
        <pc:sldMkLst>
          <pc:docMk/>
          <pc:sldMk cId="989724605" sldId="383"/>
        </pc:sldMkLst>
        <pc:spChg chg="mod">
          <ac:chgData name="Manuel Montrond" userId="3d746ec0db3500e1" providerId="LiveId" clId="{FE23241F-6BC4-4A88-BFC0-A1ABBC197AA2}" dt="2019-03-24T21:33:53.741" v="367" actId="26606"/>
          <ac:spMkLst>
            <pc:docMk/>
            <pc:sldMk cId="989724605" sldId="383"/>
            <ac:spMk id="2" creationId="{E56D4306-EEDC-4F23-A03F-FEF338806C4C}"/>
          </ac:spMkLst>
        </pc:spChg>
        <pc:spChg chg="del mod">
          <ac:chgData name="Manuel Montrond" userId="3d746ec0db3500e1" providerId="LiveId" clId="{FE23241F-6BC4-4A88-BFC0-A1ABBC197AA2}" dt="2019-03-24T21:33:53.741" v="367" actId="26606"/>
          <ac:spMkLst>
            <pc:docMk/>
            <pc:sldMk cId="989724605" sldId="383"/>
            <ac:spMk id="3" creationId="{3C421338-24C3-4B1F-B098-2F89DA5ECFDB}"/>
          </ac:spMkLst>
        </pc:spChg>
        <pc:graphicFrameChg chg="add mod">
          <ac:chgData name="Manuel Montrond" userId="3d746ec0db3500e1" providerId="LiveId" clId="{FE23241F-6BC4-4A88-BFC0-A1ABBC197AA2}" dt="2019-03-24T21:34:44.008" v="369" actId="20577"/>
          <ac:graphicFrameMkLst>
            <pc:docMk/>
            <pc:sldMk cId="989724605" sldId="383"/>
            <ac:graphicFrameMk id="5" creationId="{DF4EA74A-0807-4015-8352-179182DFDE50}"/>
          </ac:graphicFrameMkLst>
        </pc:graphicFrameChg>
      </pc:sldChg>
    </pc:docChg>
  </pc:docChgLst>
  <pc:docChgLst>
    <pc:chgData name="Manuel Montrond" userId="3d746ec0db3500e1" providerId="LiveId" clId="{BDF5D993-2C35-4B13-93A9-F8437C5FB082}"/>
    <pc:docChg chg="custSel addSld delSld modSld">
      <pc:chgData name="Manuel Montrond" userId="3d746ec0db3500e1" providerId="LiveId" clId="{BDF5D993-2C35-4B13-93A9-F8437C5FB082}" dt="2019-04-01T17:43:37.960" v="1025" actId="20577"/>
      <pc:docMkLst>
        <pc:docMk/>
      </pc:docMkLst>
      <pc:sldChg chg="modSp">
        <pc:chgData name="Manuel Montrond" userId="3d746ec0db3500e1" providerId="LiveId" clId="{BDF5D993-2C35-4B13-93A9-F8437C5FB082}" dt="2019-03-31T17:49:57.088" v="8" actId="20577"/>
        <pc:sldMkLst>
          <pc:docMk/>
          <pc:sldMk cId="3821672835" sldId="256"/>
        </pc:sldMkLst>
        <pc:spChg chg="mod">
          <ac:chgData name="Manuel Montrond" userId="3d746ec0db3500e1" providerId="LiveId" clId="{BDF5D993-2C35-4B13-93A9-F8437C5FB082}" dt="2019-03-31T17:49:57.088" v="8" actId="20577"/>
          <ac:spMkLst>
            <pc:docMk/>
            <pc:sldMk cId="3821672835" sldId="256"/>
            <ac:spMk id="2" creationId="{B8AAA893-129D-4D5D-B996-388C44B8BEF4}"/>
          </ac:spMkLst>
        </pc:spChg>
      </pc:sldChg>
      <pc:sldChg chg="modNotesTx">
        <pc:chgData name="Manuel Montrond" userId="3d746ec0db3500e1" providerId="LiveId" clId="{BDF5D993-2C35-4B13-93A9-F8437C5FB082}" dt="2019-04-01T17:21:42.203" v="144" actId="20577"/>
        <pc:sldMkLst>
          <pc:docMk/>
          <pc:sldMk cId="2047594336" sldId="264"/>
        </pc:sldMkLst>
      </pc:sldChg>
      <pc:sldChg chg="del">
        <pc:chgData name="Manuel Montrond" userId="3d746ec0db3500e1" providerId="LiveId" clId="{BDF5D993-2C35-4B13-93A9-F8437C5FB082}" dt="2019-03-31T17:50:01.532" v="9" actId="2696"/>
        <pc:sldMkLst>
          <pc:docMk/>
          <pc:sldMk cId="3542246325" sldId="266"/>
        </pc:sldMkLst>
      </pc:sldChg>
      <pc:sldChg chg="del">
        <pc:chgData name="Manuel Montrond" userId="3d746ec0db3500e1" providerId="LiveId" clId="{BDF5D993-2C35-4B13-93A9-F8437C5FB082}" dt="2019-03-31T17:50:15.955" v="10" actId="2696"/>
        <pc:sldMkLst>
          <pc:docMk/>
          <pc:sldMk cId="3279507961" sldId="267"/>
        </pc:sldMkLst>
      </pc:sldChg>
      <pc:sldChg chg="modSp">
        <pc:chgData name="Manuel Montrond" userId="3d746ec0db3500e1" providerId="LiveId" clId="{BDF5D993-2C35-4B13-93A9-F8437C5FB082}" dt="2019-04-01T17:28:04.390" v="726" actId="20577"/>
        <pc:sldMkLst>
          <pc:docMk/>
          <pc:sldMk cId="0" sldId="361"/>
        </pc:sldMkLst>
        <pc:spChg chg="mod">
          <ac:chgData name="Manuel Montrond" userId="3d746ec0db3500e1" providerId="LiveId" clId="{BDF5D993-2C35-4B13-93A9-F8437C5FB082}" dt="2019-04-01T17:28:00.256" v="720" actId="403"/>
          <ac:spMkLst>
            <pc:docMk/>
            <pc:sldMk cId="0" sldId="361"/>
            <ac:spMk id="53251" creationId="{43F3B933-6F83-475F-BD84-0512B9D70AF5}"/>
          </ac:spMkLst>
        </pc:spChg>
        <pc:spChg chg="mod">
          <ac:chgData name="Manuel Montrond" userId="3d746ec0db3500e1" providerId="LiveId" clId="{BDF5D993-2C35-4B13-93A9-F8437C5FB082}" dt="2019-04-01T17:28:04.390" v="726" actId="20577"/>
          <ac:spMkLst>
            <pc:docMk/>
            <pc:sldMk cId="0" sldId="361"/>
            <ac:spMk id="53252" creationId="{2E93F65C-A63E-48B2-B591-88E3A48743C8}"/>
          </ac:spMkLst>
        </pc:spChg>
      </pc:sldChg>
      <pc:sldChg chg="modNotesTx">
        <pc:chgData name="Manuel Montrond" userId="3d746ec0db3500e1" providerId="LiveId" clId="{BDF5D993-2C35-4B13-93A9-F8437C5FB082}" dt="2019-04-01T17:43:37.960" v="1025" actId="20577"/>
        <pc:sldMkLst>
          <pc:docMk/>
          <pc:sldMk cId="2250044335" sldId="370"/>
        </pc:sldMkLst>
      </pc:sldChg>
      <pc:sldChg chg="addSp delSp">
        <pc:chgData name="Manuel Montrond" userId="3d746ec0db3500e1" providerId="LiveId" clId="{BDF5D993-2C35-4B13-93A9-F8437C5FB082}" dt="2019-04-01T17:35:05.008" v="729"/>
        <pc:sldMkLst>
          <pc:docMk/>
          <pc:sldMk cId="4233919493" sldId="377"/>
        </pc:sldMkLst>
        <pc:inkChg chg="add del">
          <ac:chgData name="Manuel Montrond" userId="3d746ec0db3500e1" providerId="LiveId" clId="{BDF5D993-2C35-4B13-93A9-F8437C5FB082}" dt="2019-04-01T17:35:05.008" v="729"/>
          <ac:inkMkLst>
            <pc:docMk/>
            <pc:sldMk cId="4233919493" sldId="377"/>
            <ac:inkMk id="2" creationId="{588B9CBC-D64A-4164-AB0B-C3B785256596}"/>
          </ac:inkMkLst>
        </pc:inkChg>
        <pc:inkChg chg="add del">
          <ac:chgData name="Manuel Montrond" userId="3d746ec0db3500e1" providerId="LiveId" clId="{BDF5D993-2C35-4B13-93A9-F8437C5FB082}" dt="2019-04-01T17:35:05.008" v="729"/>
          <ac:inkMkLst>
            <pc:docMk/>
            <pc:sldMk cId="4233919493" sldId="377"/>
            <ac:inkMk id="3" creationId="{5938161D-6EE1-4348-AB64-7319EDBBAA4D}"/>
          </ac:inkMkLst>
        </pc:inkChg>
        <pc:inkChg chg="add">
          <ac:chgData name="Manuel Montrond" userId="3d746ec0db3500e1" providerId="LiveId" clId="{BDF5D993-2C35-4B13-93A9-F8437C5FB082}" dt="2019-04-01T17:35:05.008" v="729"/>
          <ac:inkMkLst>
            <pc:docMk/>
            <pc:sldMk cId="4233919493" sldId="377"/>
            <ac:inkMk id="4" creationId="{DB930DFF-7CB5-4B75-8CDC-8AA271B8BEAF}"/>
          </ac:inkMkLst>
        </pc:inkChg>
      </pc:sldChg>
      <pc:sldChg chg="modNotesTx">
        <pc:chgData name="Manuel Montrond" userId="3d746ec0db3500e1" providerId="LiveId" clId="{BDF5D993-2C35-4B13-93A9-F8437C5FB082}" dt="2019-04-01T17:23:31.884" v="411" actId="20577"/>
        <pc:sldMkLst>
          <pc:docMk/>
          <pc:sldMk cId="1339838738" sldId="378"/>
        </pc:sldMkLst>
      </pc:sldChg>
      <pc:sldChg chg="modNotesTx">
        <pc:chgData name="Manuel Montrond" userId="3d746ec0db3500e1" providerId="LiveId" clId="{BDF5D993-2C35-4B13-93A9-F8437C5FB082}" dt="2019-04-01T17:24:04.635" v="506" actId="20577"/>
        <pc:sldMkLst>
          <pc:docMk/>
          <pc:sldMk cId="3764928043" sldId="380"/>
        </pc:sldMkLst>
      </pc:sldChg>
      <pc:sldChg chg="modNotesTx">
        <pc:chgData name="Manuel Montrond" userId="3d746ec0db3500e1" providerId="LiveId" clId="{BDF5D993-2C35-4B13-93A9-F8437C5FB082}" dt="2019-04-01T17:25:05.249" v="626" actId="20577"/>
        <pc:sldMkLst>
          <pc:docMk/>
          <pc:sldMk cId="53183575" sldId="381"/>
        </pc:sldMkLst>
      </pc:sldChg>
      <pc:sldChg chg="modNotesTx">
        <pc:chgData name="Manuel Montrond" userId="3d746ec0db3500e1" providerId="LiveId" clId="{BDF5D993-2C35-4B13-93A9-F8437C5FB082}" dt="2019-04-01T17:25:42.487" v="675" actId="20577"/>
        <pc:sldMkLst>
          <pc:docMk/>
          <pc:sldMk cId="1787920971" sldId="382"/>
        </pc:sldMkLst>
      </pc:sldChg>
      <pc:sldChg chg="modSp add">
        <pc:chgData name="Manuel Montrond" userId="3d746ec0db3500e1" providerId="LiveId" clId="{BDF5D993-2C35-4B13-93A9-F8437C5FB082}" dt="2019-04-01T17:27:37.900" v="699" actId="403"/>
        <pc:sldMkLst>
          <pc:docMk/>
          <pc:sldMk cId="1196070475" sldId="384"/>
        </pc:sldMkLst>
        <pc:spChg chg="mod">
          <ac:chgData name="Manuel Montrond" userId="3d746ec0db3500e1" providerId="LiveId" clId="{BDF5D993-2C35-4B13-93A9-F8437C5FB082}" dt="2019-04-01T17:27:37.900" v="699" actId="403"/>
          <ac:spMkLst>
            <pc:docMk/>
            <pc:sldMk cId="1196070475" sldId="384"/>
            <ac:spMk id="53251" creationId="{43F3B933-6F83-475F-BD84-0512B9D70AF5}"/>
          </ac:spMkLst>
        </pc:spChg>
      </pc:sldChg>
    </pc:docChg>
  </pc:docChgLst>
  <pc:docChgLst>
    <pc:chgData name="Manuel Montrond" userId="3d746ec0db3500e1" providerId="LiveId" clId="{F13D6C3B-4540-4F9F-9D83-8DD1029A482A}"/>
    <pc:docChg chg="undo custSel mod addSld modSld sldOrd">
      <pc:chgData name="Manuel Montrond" userId="3d746ec0db3500e1" providerId="LiveId" clId="{F13D6C3B-4540-4F9F-9D83-8DD1029A482A}" dt="2019-03-18T20:12:49.864" v="2875" actId="14100"/>
      <pc:docMkLst>
        <pc:docMk/>
      </pc:docMkLst>
      <pc:sldChg chg="modSp">
        <pc:chgData name="Manuel Montrond" userId="3d746ec0db3500e1" providerId="LiveId" clId="{F13D6C3B-4540-4F9F-9D83-8DD1029A482A}" dt="2019-03-17T20:42:54.049" v="2801" actId="20577"/>
        <pc:sldMkLst>
          <pc:docMk/>
          <pc:sldMk cId="3821672835" sldId="256"/>
        </pc:sldMkLst>
        <pc:spChg chg="mod">
          <ac:chgData name="Manuel Montrond" userId="3d746ec0db3500e1" providerId="LiveId" clId="{F13D6C3B-4540-4F9F-9D83-8DD1029A482A}" dt="2019-03-17T17:20:00.214" v="42" actId="313"/>
          <ac:spMkLst>
            <pc:docMk/>
            <pc:sldMk cId="3821672835" sldId="256"/>
            <ac:spMk id="2" creationId="{B8AAA893-129D-4D5D-B996-388C44B8BEF4}"/>
          </ac:spMkLst>
        </pc:spChg>
        <pc:spChg chg="mod">
          <ac:chgData name="Manuel Montrond" userId="3d746ec0db3500e1" providerId="LiveId" clId="{F13D6C3B-4540-4F9F-9D83-8DD1029A482A}" dt="2019-03-17T20:42:54.049" v="2801" actId="20577"/>
          <ac:spMkLst>
            <pc:docMk/>
            <pc:sldMk cId="3821672835" sldId="256"/>
            <ac:spMk id="3" creationId="{4023AB31-E32C-499A-B3CC-1AA61724EE30}"/>
          </ac:spMkLst>
        </pc:spChg>
      </pc:sldChg>
      <pc:sldChg chg="modSp modNotesTx">
        <pc:chgData name="Manuel Montrond" userId="3d746ec0db3500e1" providerId="LiveId" clId="{F13D6C3B-4540-4F9F-9D83-8DD1029A482A}" dt="2019-03-18T14:42:39.613" v="2817" actId="113"/>
        <pc:sldMkLst>
          <pc:docMk/>
          <pc:sldMk cId="3692587849" sldId="257"/>
        </pc:sldMkLst>
        <pc:spChg chg="mod">
          <ac:chgData name="Manuel Montrond" userId="3d746ec0db3500e1" providerId="LiveId" clId="{F13D6C3B-4540-4F9F-9D83-8DD1029A482A}" dt="2019-03-17T17:52:43.542" v="818" actId="20577"/>
          <ac:spMkLst>
            <pc:docMk/>
            <pc:sldMk cId="3692587849" sldId="257"/>
            <ac:spMk id="2" creationId="{CCE11A0E-B703-4AF2-A102-7D2F651988DF}"/>
          </ac:spMkLst>
        </pc:spChg>
        <pc:spChg chg="mod">
          <ac:chgData name="Manuel Montrond" userId="3d746ec0db3500e1" providerId="LiveId" clId="{F13D6C3B-4540-4F9F-9D83-8DD1029A482A}" dt="2019-03-17T17:53:03.058" v="838" actId="27636"/>
          <ac:spMkLst>
            <pc:docMk/>
            <pc:sldMk cId="3692587849" sldId="257"/>
            <ac:spMk id="3" creationId="{FE72C343-A040-4C2E-8BFE-733400BA23D3}"/>
          </ac:spMkLst>
        </pc:spChg>
      </pc:sldChg>
      <pc:sldChg chg="modNotesTx">
        <pc:chgData name="Manuel Montrond" userId="3d746ec0db3500e1" providerId="LiveId" clId="{F13D6C3B-4540-4F9F-9D83-8DD1029A482A}" dt="2019-03-17T17:54:30.814" v="840" actId="20577"/>
        <pc:sldMkLst>
          <pc:docMk/>
          <pc:sldMk cId="1034969855" sldId="258"/>
        </pc:sldMkLst>
      </pc:sldChg>
      <pc:sldChg chg="modNotesTx">
        <pc:chgData name="Manuel Montrond" userId="3d746ec0db3500e1" providerId="LiveId" clId="{F13D6C3B-4540-4F9F-9D83-8DD1029A482A}" dt="2019-03-17T17:57:17.342" v="845" actId="20577"/>
        <pc:sldMkLst>
          <pc:docMk/>
          <pc:sldMk cId="2127879527" sldId="259"/>
        </pc:sldMkLst>
      </pc:sldChg>
      <pc:sldChg chg="modNotesTx">
        <pc:chgData name="Manuel Montrond" userId="3d746ec0db3500e1" providerId="LiveId" clId="{F13D6C3B-4540-4F9F-9D83-8DD1029A482A}" dt="2019-03-17T17:58:57.399" v="907" actId="20577"/>
        <pc:sldMkLst>
          <pc:docMk/>
          <pc:sldMk cId="459701368" sldId="260"/>
        </pc:sldMkLst>
      </pc:sldChg>
      <pc:sldChg chg="modNotesTx">
        <pc:chgData name="Manuel Montrond" userId="3d746ec0db3500e1" providerId="LiveId" clId="{F13D6C3B-4540-4F9F-9D83-8DD1029A482A}" dt="2019-03-17T18:00:23.887" v="909" actId="20577"/>
        <pc:sldMkLst>
          <pc:docMk/>
          <pc:sldMk cId="165824373" sldId="261"/>
        </pc:sldMkLst>
      </pc:sldChg>
      <pc:sldChg chg="modSp">
        <pc:chgData name="Manuel Montrond" userId="3d746ec0db3500e1" providerId="LiveId" clId="{F13D6C3B-4540-4F9F-9D83-8DD1029A482A}" dt="2019-03-17T20:08:19.873" v="2780" actId="20577"/>
        <pc:sldMkLst>
          <pc:docMk/>
          <pc:sldMk cId="2034755297" sldId="262"/>
        </pc:sldMkLst>
        <pc:spChg chg="mod">
          <ac:chgData name="Manuel Montrond" userId="3d746ec0db3500e1" providerId="LiveId" clId="{F13D6C3B-4540-4F9F-9D83-8DD1029A482A}" dt="2019-03-17T20:08:19.873" v="2780" actId="20577"/>
          <ac:spMkLst>
            <pc:docMk/>
            <pc:sldMk cId="2034755297" sldId="262"/>
            <ac:spMk id="3" creationId="{08C39012-A73F-4840-AAD4-E7D747361597}"/>
          </ac:spMkLst>
        </pc:spChg>
      </pc:sldChg>
      <pc:sldChg chg="modSp ord">
        <pc:chgData name="Manuel Montrond" userId="3d746ec0db3500e1" providerId="LiveId" clId="{F13D6C3B-4540-4F9F-9D83-8DD1029A482A}" dt="2019-03-18T14:37:38.567" v="2815" actId="403"/>
        <pc:sldMkLst>
          <pc:docMk/>
          <pc:sldMk cId="2047594336" sldId="264"/>
        </pc:sldMkLst>
        <pc:spChg chg="mod">
          <ac:chgData name="Manuel Montrond" userId="3d746ec0db3500e1" providerId="LiveId" clId="{F13D6C3B-4540-4F9F-9D83-8DD1029A482A}" dt="2019-03-18T14:37:38.567" v="2815" actId="403"/>
          <ac:spMkLst>
            <pc:docMk/>
            <pc:sldMk cId="2047594336" sldId="264"/>
            <ac:spMk id="3" creationId="{4DA53579-4D18-46B7-B858-293CCF05437A}"/>
          </ac:spMkLst>
        </pc:spChg>
      </pc:sldChg>
      <pc:sldChg chg="modSp ord modNotesTx">
        <pc:chgData name="Manuel Montrond" userId="3d746ec0db3500e1" providerId="LiveId" clId="{F13D6C3B-4540-4F9F-9D83-8DD1029A482A}" dt="2019-03-17T17:40:52.809" v="577" actId="20577"/>
        <pc:sldMkLst>
          <pc:docMk/>
          <pc:sldMk cId="525431508" sldId="265"/>
        </pc:sldMkLst>
        <pc:spChg chg="mod">
          <ac:chgData name="Manuel Montrond" userId="3d746ec0db3500e1" providerId="LiveId" clId="{F13D6C3B-4540-4F9F-9D83-8DD1029A482A}" dt="2019-03-17T17:36:45.803" v="571" actId="27636"/>
          <ac:spMkLst>
            <pc:docMk/>
            <pc:sldMk cId="525431508" sldId="265"/>
            <ac:spMk id="3" creationId="{D518E315-602A-4B3A-95BE-73CD88AB012A}"/>
          </ac:spMkLst>
        </pc:spChg>
      </pc:sldChg>
      <pc:sldChg chg="modSp add modNotesTx">
        <pc:chgData name="Manuel Montrond" userId="3d746ec0db3500e1" providerId="LiveId" clId="{F13D6C3B-4540-4F9F-9D83-8DD1029A482A}" dt="2019-03-17T20:12:58.916" v="2782" actId="27636"/>
        <pc:sldMkLst>
          <pc:docMk/>
          <pc:sldMk cId="3108946708" sldId="268"/>
        </pc:sldMkLst>
        <pc:spChg chg="mod">
          <ac:chgData name="Manuel Montrond" userId="3d746ec0db3500e1" providerId="LiveId" clId="{F13D6C3B-4540-4F9F-9D83-8DD1029A482A}" dt="2019-03-17T17:43:14.488" v="647" actId="313"/>
          <ac:spMkLst>
            <pc:docMk/>
            <pc:sldMk cId="3108946708" sldId="268"/>
            <ac:spMk id="2" creationId="{C4CABDE8-37C2-4918-84F7-BE818D0EBA8E}"/>
          </ac:spMkLst>
        </pc:spChg>
        <pc:spChg chg="mod">
          <ac:chgData name="Manuel Montrond" userId="3d746ec0db3500e1" providerId="LiveId" clId="{F13D6C3B-4540-4F9F-9D83-8DD1029A482A}" dt="2019-03-17T20:12:58.916" v="2782" actId="27636"/>
          <ac:spMkLst>
            <pc:docMk/>
            <pc:sldMk cId="3108946708" sldId="268"/>
            <ac:spMk id="3" creationId="{4F6F67BA-53A5-4DB6-BB63-17F0D1024965}"/>
          </ac:spMkLst>
        </pc:spChg>
      </pc:sldChg>
      <pc:sldChg chg="add">
        <pc:chgData name="Manuel Montrond" userId="3d746ec0db3500e1" providerId="LiveId" clId="{F13D6C3B-4540-4F9F-9D83-8DD1029A482A}" dt="2019-03-17T17:46:40.997" v="788"/>
        <pc:sldMkLst>
          <pc:docMk/>
          <pc:sldMk cId="0" sldId="305"/>
        </pc:sldMkLst>
      </pc:sldChg>
      <pc:sldChg chg="modSp add">
        <pc:chgData name="Manuel Montrond" userId="3d746ec0db3500e1" providerId="LiveId" clId="{F13D6C3B-4540-4F9F-9D83-8DD1029A482A}" dt="2019-03-17T17:47:27.151" v="795" actId="207"/>
        <pc:sldMkLst>
          <pc:docMk/>
          <pc:sldMk cId="0" sldId="361"/>
        </pc:sldMkLst>
        <pc:spChg chg="mod">
          <ac:chgData name="Manuel Montrond" userId="3d746ec0db3500e1" providerId="LiveId" clId="{F13D6C3B-4540-4F9F-9D83-8DD1029A482A}" dt="2019-03-17T17:47:27.151" v="795" actId="207"/>
          <ac:spMkLst>
            <pc:docMk/>
            <pc:sldMk cId="0" sldId="361"/>
            <ac:spMk id="53252" creationId="{2E93F65C-A63E-48B2-B591-88E3A48743C8}"/>
          </ac:spMkLst>
        </pc:spChg>
      </pc:sldChg>
      <pc:sldChg chg="modSp add modNotesTx">
        <pc:chgData name="Manuel Montrond" userId="3d746ec0db3500e1" providerId="LiveId" clId="{F13D6C3B-4540-4F9F-9D83-8DD1029A482A}" dt="2019-03-18T15:27:04.208" v="2820" actId="20577"/>
        <pc:sldMkLst>
          <pc:docMk/>
          <pc:sldMk cId="3265730963" sldId="362"/>
        </pc:sldMkLst>
        <pc:spChg chg="mod">
          <ac:chgData name="Manuel Montrond" userId="3d746ec0db3500e1" providerId="LiveId" clId="{F13D6C3B-4540-4F9F-9D83-8DD1029A482A}" dt="2019-03-17T18:02:32.611" v="911"/>
          <ac:spMkLst>
            <pc:docMk/>
            <pc:sldMk cId="3265730963" sldId="362"/>
            <ac:spMk id="2" creationId="{CF381728-7912-4C9A-B4F8-FCF3DF8AB746}"/>
          </ac:spMkLst>
        </pc:spChg>
        <pc:spChg chg="mod">
          <ac:chgData name="Manuel Montrond" userId="3d746ec0db3500e1" providerId="LiveId" clId="{F13D6C3B-4540-4F9F-9D83-8DD1029A482A}" dt="2019-03-18T15:27:04.208" v="2820" actId="20577"/>
          <ac:spMkLst>
            <pc:docMk/>
            <pc:sldMk cId="3265730963" sldId="362"/>
            <ac:spMk id="3" creationId="{B2EDF0B4-36EF-4333-95DB-F7BADC8846AA}"/>
          </ac:spMkLst>
        </pc:spChg>
      </pc:sldChg>
      <pc:sldChg chg="modSp add modNotesTx">
        <pc:chgData name="Manuel Montrond" userId="3d746ec0db3500e1" providerId="LiveId" clId="{F13D6C3B-4540-4F9F-9D83-8DD1029A482A}" dt="2019-03-17T18:25:47.375" v="1676" actId="20577"/>
        <pc:sldMkLst>
          <pc:docMk/>
          <pc:sldMk cId="743994831" sldId="363"/>
        </pc:sldMkLst>
        <pc:spChg chg="mod">
          <ac:chgData name="Manuel Montrond" userId="3d746ec0db3500e1" providerId="LiveId" clId="{F13D6C3B-4540-4F9F-9D83-8DD1029A482A}" dt="2019-03-17T18:19:52.926" v="1442" actId="20577"/>
          <ac:spMkLst>
            <pc:docMk/>
            <pc:sldMk cId="743994831" sldId="363"/>
            <ac:spMk id="2" creationId="{CB874DFE-9E80-45AA-AE69-391ABB5FEA4F}"/>
          </ac:spMkLst>
        </pc:spChg>
        <pc:spChg chg="mod">
          <ac:chgData name="Manuel Montrond" userId="3d746ec0db3500e1" providerId="LiveId" clId="{F13D6C3B-4540-4F9F-9D83-8DD1029A482A}" dt="2019-03-17T18:22:55.736" v="1470" actId="20577"/>
          <ac:spMkLst>
            <pc:docMk/>
            <pc:sldMk cId="743994831" sldId="363"/>
            <ac:spMk id="3" creationId="{065BCD11-D356-41EC-87DC-E7506D7A82E1}"/>
          </ac:spMkLst>
        </pc:spChg>
      </pc:sldChg>
      <pc:sldChg chg="modSp add modNotesTx">
        <pc:chgData name="Manuel Montrond" userId="3d746ec0db3500e1" providerId="LiveId" clId="{F13D6C3B-4540-4F9F-9D83-8DD1029A482A}" dt="2019-03-17T18:33:25.840" v="1965" actId="20577"/>
        <pc:sldMkLst>
          <pc:docMk/>
          <pc:sldMk cId="3976893271" sldId="364"/>
        </pc:sldMkLst>
        <pc:spChg chg="mod">
          <ac:chgData name="Manuel Montrond" userId="3d746ec0db3500e1" providerId="LiveId" clId="{F13D6C3B-4540-4F9F-9D83-8DD1029A482A}" dt="2019-03-17T18:26:12.406" v="1687" actId="20577"/>
          <ac:spMkLst>
            <pc:docMk/>
            <pc:sldMk cId="3976893271" sldId="364"/>
            <ac:spMk id="2" creationId="{EA3DA90D-EE73-4FF4-9F71-61CFF1D53F80}"/>
          </ac:spMkLst>
        </pc:spChg>
        <pc:spChg chg="mod">
          <ac:chgData name="Manuel Montrond" userId="3d746ec0db3500e1" providerId="LiveId" clId="{F13D6C3B-4540-4F9F-9D83-8DD1029A482A}" dt="2019-03-17T18:32:28.487" v="1905" actId="20577"/>
          <ac:spMkLst>
            <pc:docMk/>
            <pc:sldMk cId="3976893271" sldId="364"/>
            <ac:spMk id="3" creationId="{68837D16-AC77-4AE2-96A2-0B533C4AB233}"/>
          </ac:spMkLst>
        </pc:spChg>
      </pc:sldChg>
      <pc:sldChg chg="addSp delSp modSp add">
        <pc:chgData name="Manuel Montrond" userId="3d746ec0db3500e1" providerId="LiveId" clId="{F13D6C3B-4540-4F9F-9D83-8DD1029A482A}" dt="2019-03-17T18:35:06.564" v="1996" actId="313"/>
        <pc:sldMkLst>
          <pc:docMk/>
          <pc:sldMk cId="2346541619" sldId="365"/>
        </pc:sldMkLst>
        <pc:spChg chg="mod">
          <ac:chgData name="Manuel Montrond" userId="3d746ec0db3500e1" providerId="LiveId" clId="{F13D6C3B-4540-4F9F-9D83-8DD1029A482A}" dt="2019-03-17T18:35:06.564" v="1996" actId="313"/>
          <ac:spMkLst>
            <pc:docMk/>
            <pc:sldMk cId="2346541619" sldId="365"/>
            <ac:spMk id="2" creationId="{F714C116-F2C2-44F6-9D65-0627202D4CAD}"/>
          </ac:spMkLst>
        </pc:spChg>
        <pc:spChg chg="del">
          <ac:chgData name="Manuel Montrond" userId="3d746ec0db3500e1" providerId="LiveId" clId="{F13D6C3B-4540-4F9F-9D83-8DD1029A482A}" dt="2019-03-17T18:34:50.212" v="1967"/>
          <ac:spMkLst>
            <pc:docMk/>
            <pc:sldMk cId="2346541619" sldId="365"/>
            <ac:spMk id="3" creationId="{F07D6753-6F96-4336-8CBD-E8D5AADC0CF3}"/>
          </ac:spMkLst>
        </pc:spChg>
        <pc:picChg chg="add mod">
          <ac:chgData name="Manuel Montrond" userId="3d746ec0db3500e1" providerId="LiveId" clId="{F13D6C3B-4540-4F9F-9D83-8DD1029A482A}" dt="2019-03-17T18:34:50.212" v="1967"/>
          <ac:picMkLst>
            <pc:docMk/>
            <pc:sldMk cId="2346541619" sldId="365"/>
            <ac:picMk id="4" creationId="{11CDF37C-349F-4762-9D6C-700A880930C1}"/>
          </ac:picMkLst>
        </pc:picChg>
      </pc:sldChg>
      <pc:sldChg chg="modSp add modNotesTx">
        <pc:chgData name="Manuel Montrond" userId="3d746ec0db3500e1" providerId="LiveId" clId="{F13D6C3B-4540-4F9F-9D83-8DD1029A482A}" dt="2019-03-17T18:39:09.823" v="2056" actId="20577"/>
        <pc:sldMkLst>
          <pc:docMk/>
          <pc:sldMk cId="1794270955" sldId="366"/>
        </pc:sldMkLst>
        <pc:spChg chg="mod">
          <ac:chgData name="Manuel Montrond" userId="3d746ec0db3500e1" providerId="LiveId" clId="{F13D6C3B-4540-4F9F-9D83-8DD1029A482A}" dt="2019-03-17T18:37:16.541" v="1998"/>
          <ac:spMkLst>
            <pc:docMk/>
            <pc:sldMk cId="1794270955" sldId="366"/>
            <ac:spMk id="2" creationId="{82218F25-213B-42AE-ACEC-FC66B4DA159E}"/>
          </ac:spMkLst>
        </pc:spChg>
        <pc:spChg chg="mod">
          <ac:chgData name="Manuel Montrond" userId="3d746ec0db3500e1" providerId="LiveId" clId="{F13D6C3B-4540-4F9F-9D83-8DD1029A482A}" dt="2019-03-17T18:37:26.722" v="1999"/>
          <ac:spMkLst>
            <pc:docMk/>
            <pc:sldMk cId="1794270955" sldId="366"/>
            <ac:spMk id="3" creationId="{08FEBFCC-F385-47E1-8835-2885C763F629}"/>
          </ac:spMkLst>
        </pc:spChg>
      </pc:sldChg>
      <pc:sldChg chg="addSp delSp modSp add">
        <pc:chgData name="Manuel Montrond" userId="3d746ec0db3500e1" providerId="LiveId" clId="{F13D6C3B-4540-4F9F-9D83-8DD1029A482A}" dt="2019-03-17T18:46:02.431" v="2105" actId="14100"/>
        <pc:sldMkLst>
          <pc:docMk/>
          <pc:sldMk cId="4171798420" sldId="367"/>
        </pc:sldMkLst>
        <pc:spChg chg="mod">
          <ac:chgData name="Manuel Montrond" userId="3d746ec0db3500e1" providerId="LiveId" clId="{F13D6C3B-4540-4F9F-9D83-8DD1029A482A}" dt="2019-03-17T18:42:43.952" v="2077" actId="20577"/>
          <ac:spMkLst>
            <pc:docMk/>
            <pc:sldMk cId="4171798420" sldId="367"/>
            <ac:spMk id="2" creationId="{A950B040-02F1-43B4-8626-A23A887E1CCB}"/>
          </ac:spMkLst>
        </pc:spChg>
        <pc:spChg chg="mod">
          <ac:chgData name="Manuel Montrond" userId="3d746ec0db3500e1" providerId="LiveId" clId="{F13D6C3B-4540-4F9F-9D83-8DD1029A482A}" dt="2019-03-17T18:46:02.431" v="2105" actId="14100"/>
          <ac:spMkLst>
            <pc:docMk/>
            <pc:sldMk cId="4171798420" sldId="367"/>
            <ac:spMk id="3" creationId="{AAC8B666-4F02-4837-BF87-0C3D9B805051}"/>
          </ac:spMkLst>
        </pc:spChg>
        <pc:picChg chg="add del mod">
          <ac:chgData name="Manuel Montrond" userId="3d746ec0db3500e1" providerId="LiveId" clId="{F13D6C3B-4540-4F9F-9D83-8DD1029A482A}" dt="2019-03-17T18:45:42.727" v="2099" actId="478"/>
          <ac:picMkLst>
            <pc:docMk/>
            <pc:sldMk cId="4171798420" sldId="367"/>
            <ac:picMk id="4" creationId="{1B5465E3-2D83-4E4D-BB5B-5902A2FA29B4}"/>
          </ac:picMkLst>
        </pc:picChg>
        <pc:picChg chg="add mod">
          <ac:chgData name="Manuel Montrond" userId="3d746ec0db3500e1" providerId="LiveId" clId="{F13D6C3B-4540-4F9F-9D83-8DD1029A482A}" dt="2019-03-17T18:45:59.015" v="2104" actId="14100"/>
          <ac:picMkLst>
            <pc:docMk/>
            <pc:sldMk cId="4171798420" sldId="367"/>
            <ac:picMk id="5" creationId="{962232E0-AEB7-4F6E-95A2-5E1C084E9C7C}"/>
          </ac:picMkLst>
        </pc:picChg>
      </pc:sldChg>
      <pc:sldChg chg="modSp add modNotesTx">
        <pc:chgData name="Manuel Montrond" userId="3d746ec0db3500e1" providerId="LiveId" clId="{F13D6C3B-4540-4F9F-9D83-8DD1029A482A}" dt="2019-03-18T15:42:47.364" v="2824" actId="20577"/>
        <pc:sldMkLst>
          <pc:docMk/>
          <pc:sldMk cId="1283179364" sldId="368"/>
        </pc:sldMkLst>
        <pc:spChg chg="mod">
          <ac:chgData name="Manuel Montrond" userId="3d746ec0db3500e1" providerId="LiveId" clId="{F13D6C3B-4540-4F9F-9D83-8DD1029A482A}" dt="2019-03-17T18:47:12.384" v="2135" actId="313"/>
          <ac:spMkLst>
            <pc:docMk/>
            <pc:sldMk cId="1283179364" sldId="368"/>
            <ac:spMk id="2" creationId="{9E18CFF6-E7A5-466E-B3E9-94C15EF9E24C}"/>
          </ac:spMkLst>
        </pc:spChg>
        <pc:spChg chg="mod">
          <ac:chgData name="Manuel Montrond" userId="3d746ec0db3500e1" providerId="LiveId" clId="{F13D6C3B-4540-4F9F-9D83-8DD1029A482A}" dt="2019-03-17T18:47:26.969" v="2139" actId="20577"/>
          <ac:spMkLst>
            <pc:docMk/>
            <pc:sldMk cId="1283179364" sldId="368"/>
            <ac:spMk id="3" creationId="{8E257A05-B255-4D8E-AE20-589FBB9492EA}"/>
          </ac:spMkLst>
        </pc:spChg>
      </pc:sldChg>
      <pc:sldChg chg="addSp delSp modSp add mod setBg modNotesTx">
        <pc:chgData name="Manuel Montrond" userId="3d746ec0db3500e1" providerId="LiveId" clId="{F13D6C3B-4540-4F9F-9D83-8DD1029A482A}" dt="2019-03-17T18:55:47.110" v="2340" actId="26606"/>
        <pc:sldMkLst>
          <pc:docMk/>
          <pc:sldMk cId="948624284" sldId="369"/>
        </pc:sldMkLst>
        <pc:spChg chg="mod">
          <ac:chgData name="Manuel Montrond" userId="3d746ec0db3500e1" providerId="LiveId" clId="{F13D6C3B-4540-4F9F-9D83-8DD1029A482A}" dt="2019-03-17T18:55:47.110" v="2340" actId="26606"/>
          <ac:spMkLst>
            <pc:docMk/>
            <pc:sldMk cId="948624284" sldId="369"/>
            <ac:spMk id="2" creationId="{B04E0C44-ABC2-4C6D-BA7D-C0C9C1137DB2}"/>
          </ac:spMkLst>
        </pc:spChg>
        <pc:spChg chg="del mod">
          <ac:chgData name="Manuel Montrond" userId="3d746ec0db3500e1" providerId="LiveId" clId="{F13D6C3B-4540-4F9F-9D83-8DD1029A482A}" dt="2019-03-17T18:55:47.110" v="2340" actId="26606"/>
          <ac:spMkLst>
            <pc:docMk/>
            <pc:sldMk cId="948624284" sldId="369"/>
            <ac:spMk id="3" creationId="{09A9BC42-3FA5-467A-B17D-471A9B696609}"/>
          </ac:spMkLst>
        </pc:spChg>
        <pc:spChg chg="add">
          <ac:chgData name="Manuel Montrond" userId="3d746ec0db3500e1" providerId="LiveId" clId="{F13D6C3B-4540-4F9F-9D83-8DD1029A482A}" dt="2019-03-17T18:55:47.110" v="2340" actId="26606"/>
          <ac:spMkLst>
            <pc:docMk/>
            <pc:sldMk cId="948624284" sldId="369"/>
            <ac:spMk id="10" creationId="{46C2E80F-49A6-4372-B103-219D417A55ED}"/>
          </ac:spMkLst>
        </pc:spChg>
        <pc:graphicFrameChg chg="add">
          <ac:chgData name="Manuel Montrond" userId="3d746ec0db3500e1" providerId="LiveId" clId="{F13D6C3B-4540-4F9F-9D83-8DD1029A482A}" dt="2019-03-17T18:55:47.110" v="2340" actId="26606"/>
          <ac:graphicFrameMkLst>
            <pc:docMk/>
            <pc:sldMk cId="948624284" sldId="369"/>
            <ac:graphicFrameMk id="5" creationId="{AD0CE8E0-AEBD-48F7-8241-195F145C5DA8}"/>
          </ac:graphicFrameMkLst>
        </pc:graphicFrameChg>
      </pc:sldChg>
      <pc:sldChg chg="modSp add">
        <pc:chgData name="Manuel Montrond" userId="3d746ec0db3500e1" providerId="LiveId" clId="{F13D6C3B-4540-4F9F-9D83-8DD1029A482A}" dt="2019-03-17T18:59:46.380" v="2374" actId="403"/>
        <pc:sldMkLst>
          <pc:docMk/>
          <pc:sldMk cId="2250044335" sldId="370"/>
        </pc:sldMkLst>
        <pc:spChg chg="mod">
          <ac:chgData name="Manuel Montrond" userId="3d746ec0db3500e1" providerId="LiveId" clId="{F13D6C3B-4540-4F9F-9D83-8DD1029A482A}" dt="2019-03-17T18:57:11.706" v="2343" actId="20577"/>
          <ac:spMkLst>
            <pc:docMk/>
            <pc:sldMk cId="2250044335" sldId="370"/>
            <ac:spMk id="2" creationId="{D0571408-1AEC-47F2-BB36-44BB92C6A12C}"/>
          </ac:spMkLst>
        </pc:spChg>
        <pc:spChg chg="mod">
          <ac:chgData name="Manuel Montrond" userId="3d746ec0db3500e1" providerId="LiveId" clId="{F13D6C3B-4540-4F9F-9D83-8DD1029A482A}" dt="2019-03-17T18:59:46.380" v="2374" actId="403"/>
          <ac:spMkLst>
            <pc:docMk/>
            <pc:sldMk cId="2250044335" sldId="370"/>
            <ac:spMk id="3" creationId="{F66F7DBD-BBFE-4FC4-AF59-4E7273F8C9D6}"/>
          </ac:spMkLst>
        </pc:spChg>
      </pc:sldChg>
      <pc:sldChg chg="modSp add modNotesTx">
        <pc:chgData name="Manuel Montrond" userId="3d746ec0db3500e1" providerId="LiveId" clId="{F13D6C3B-4540-4F9F-9D83-8DD1029A482A}" dt="2019-03-18T15:56:43.275" v="2826"/>
        <pc:sldMkLst>
          <pc:docMk/>
          <pc:sldMk cId="1040348263" sldId="371"/>
        </pc:sldMkLst>
        <pc:spChg chg="mod">
          <ac:chgData name="Manuel Montrond" userId="3d746ec0db3500e1" providerId="LiveId" clId="{F13D6C3B-4540-4F9F-9D83-8DD1029A482A}" dt="2019-03-17T19:00:15.896" v="2376"/>
          <ac:spMkLst>
            <pc:docMk/>
            <pc:sldMk cId="1040348263" sldId="371"/>
            <ac:spMk id="2" creationId="{F7323660-A854-4F83-AF92-127DC9C37655}"/>
          </ac:spMkLst>
        </pc:spChg>
        <pc:spChg chg="mod">
          <ac:chgData name="Manuel Montrond" userId="3d746ec0db3500e1" providerId="LiveId" clId="{F13D6C3B-4540-4F9F-9D83-8DD1029A482A}" dt="2019-03-18T15:56:43.275" v="2826"/>
          <ac:spMkLst>
            <pc:docMk/>
            <pc:sldMk cId="1040348263" sldId="371"/>
            <ac:spMk id="3" creationId="{DE2522D8-879D-49BB-92D1-9FFD4C5493B9}"/>
          </ac:spMkLst>
        </pc:spChg>
      </pc:sldChg>
      <pc:sldChg chg="modSp add">
        <pc:chgData name="Manuel Montrond" userId="3d746ec0db3500e1" providerId="LiveId" clId="{F13D6C3B-4540-4F9F-9D83-8DD1029A482A}" dt="2019-03-18T17:57:10.368" v="2828" actId="113"/>
        <pc:sldMkLst>
          <pc:docMk/>
          <pc:sldMk cId="2684286566" sldId="372"/>
        </pc:sldMkLst>
        <pc:spChg chg="mod">
          <ac:chgData name="Manuel Montrond" userId="3d746ec0db3500e1" providerId="LiveId" clId="{F13D6C3B-4540-4F9F-9D83-8DD1029A482A}" dt="2019-03-17T19:07:44.299" v="2437"/>
          <ac:spMkLst>
            <pc:docMk/>
            <pc:sldMk cId="2684286566" sldId="372"/>
            <ac:spMk id="2" creationId="{EA8C8B4D-E30A-4F0D-822E-A5B2B4C2865D}"/>
          </ac:spMkLst>
        </pc:spChg>
        <pc:spChg chg="mod">
          <ac:chgData name="Manuel Montrond" userId="3d746ec0db3500e1" providerId="LiveId" clId="{F13D6C3B-4540-4F9F-9D83-8DD1029A482A}" dt="2019-03-18T17:57:10.368" v="2828" actId="113"/>
          <ac:spMkLst>
            <pc:docMk/>
            <pc:sldMk cId="2684286566" sldId="372"/>
            <ac:spMk id="3" creationId="{8C600A10-1343-4345-8540-46855D519937}"/>
          </ac:spMkLst>
        </pc:spChg>
      </pc:sldChg>
      <pc:sldChg chg="modSp add">
        <pc:chgData name="Manuel Montrond" userId="3d746ec0db3500e1" providerId="LiveId" clId="{F13D6C3B-4540-4F9F-9D83-8DD1029A482A}" dt="2019-03-18T17:57:43.883" v="2830" actId="113"/>
        <pc:sldMkLst>
          <pc:docMk/>
          <pc:sldMk cId="2849823598" sldId="373"/>
        </pc:sldMkLst>
        <pc:spChg chg="mod">
          <ac:chgData name="Manuel Montrond" userId="3d746ec0db3500e1" providerId="LiveId" clId="{F13D6C3B-4540-4F9F-9D83-8DD1029A482A}" dt="2019-03-17T19:10:36.065" v="2466"/>
          <ac:spMkLst>
            <pc:docMk/>
            <pc:sldMk cId="2849823598" sldId="373"/>
            <ac:spMk id="2" creationId="{C013A99F-56B1-4BBE-BEB3-5F320693786D}"/>
          </ac:spMkLst>
        </pc:spChg>
        <pc:spChg chg="mod">
          <ac:chgData name="Manuel Montrond" userId="3d746ec0db3500e1" providerId="LiveId" clId="{F13D6C3B-4540-4F9F-9D83-8DD1029A482A}" dt="2019-03-18T17:57:43.883" v="2830" actId="113"/>
          <ac:spMkLst>
            <pc:docMk/>
            <pc:sldMk cId="2849823598" sldId="373"/>
            <ac:spMk id="3" creationId="{FC09DF50-B142-4B3E-BBC1-90D35F93ABAA}"/>
          </ac:spMkLst>
        </pc:spChg>
      </pc:sldChg>
      <pc:sldChg chg="modSp add">
        <pc:chgData name="Manuel Montrond" userId="3d746ec0db3500e1" providerId="LiveId" clId="{F13D6C3B-4540-4F9F-9D83-8DD1029A482A}" dt="2019-03-17T19:15:49.314" v="2500" actId="20577"/>
        <pc:sldMkLst>
          <pc:docMk/>
          <pc:sldMk cId="2948060665" sldId="374"/>
        </pc:sldMkLst>
        <pc:spChg chg="mod">
          <ac:chgData name="Manuel Montrond" userId="3d746ec0db3500e1" providerId="LiveId" clId="{F13D6C3B-4540-4F9F-9D83-8DD1029A482A}" dt="2019-03-17T19:14:19.299" v="2491"/>
          <ac:spMkLst>
            <pc:docMk/>
            <pc:sldMk cId="2948060665" sldId="374"/>
            <ac:spMk id="2" creationId="{91FD4709-B6C7-4CDC-BFFC-D9C0A42710FF}"/>
          </ac:spMkLst>
        </pc:spChg>
        <pc:spChg chg="mod">
          <ac:chgData name="Manuel Montrond" userId="3d746ec0db3500e1" providerId="LiveId" clId="{F13D6C3B-4540-4F9F-9D83-8DD1029A482A}" dt="2019-03-17T19:15:49.314" v="2500" actId="20577"/>
          <ac:spMkLst>
            <pc:docMk/>
            <pc:sldMk cId="2948060665" sldId="374"/>
            <ac:spMk id="3" creationId="{85CC2403-268C-4211-A24D-4ACC5805898C}"/>
          </ac:spMkLst>
        </pc:spChg>
      </pc:sldChg>
      <pc:sldChg chg="modSp add modNotesTx">
        <pc:chgData name="Manuel Montrond" userId="3d746ec0db3500e1" providerId="LiveId" clId="{F13D6C3B-4540-4F9F-9D83-8DD1029A482A}" dt="2019-03-17T19:52:47.220" v="2683" actId="113"/>
        <pc:sldMkLst>
          <pc:docMk/>
          <pc:sldMk cId="4106066592" sldId="375"/>
        </pc:sldMkLst>
        <pc:spChg chg="mod">
          <ac:chgData name="Manuel Montrond" userId="3d746ec0db3500e1" providerId="LiveId" clId="{F13D6C3B-4540-4F9F-9D83-8DD1029A482A}" dt="2019-03-17T19:46:49.295" v="2515" actId="20577"/>
          <ac:spMkLst>
            <pc:docMk/>
            <pc:sldMk cId="4106066592" sldId="375"/>
            <ac:spMk id="2" creationId="{6691677B-DCF5-4233-B140-456B00224949}"/>
          </ac:spMkLst>
        </pc:spChg>
        <pc:spChg chg="mod">
          <ac:chgData name="Manuel Montrond" userId="3d746ec0db3500e1" providerId="LiveId" clId="{F13D6C3B-4540-4F9F-9D83-8DD1029A482A}" dt="2019-03-17T19:52:47.220" v="2683" actId="113"/>
          <ac:spMkLst>
            <pc:docMk/>
            <pc:sldMk cId="4106066592" sldId="375"/>
            <ac:spMk id="3" creationId="{95A0D351-80D9-4F67-BAF8-8C2133D6A7BC}"/>
          </ac:spMkLst>
        </pc:spChg>
      </pc:sldChg>
      <pc:sldChg chg="modSp add modNotesTx">
        <pc:chgData name="Manuel Montrond" userId="3d746ec0db3500e1" providerId="LiveId" clId="{F13D6C3B-4540-4F9F-9D83-8DD1029A482A}" dt="2019-03-17T20:06:09.480" v="2777" actId="20577"/>
        <pc:sldMkLst>
          <pc:docMk/>
          <pc:sldMk cId="3831607692" sldId="376"/>
        </pc:sldMkLst>
        <pc:spChg chg="mod">
          <ac:chgData name="Manuel Montrond" userId="3d746ec0db3500e1" providerId="LiveId" clId="{F13D6C3B-4540-4F9F-9D83-8DD1029A482A}" dt="2019-03-17T20:00:55.742" v="2743" actId="313"/>
          <ac:spMkLst>
            <pc:docMk/>
            <pc:sldMk cId="3831607692" sldId="376"/>
            <ac:spMk id="2" creationId="{E9790A99-EA59-428B-A864-A070FABEC5DB}"/>
          </ac:spMkLst>
        </pc:spChg>
        <pc:spChg chg="mod">
          <ac:chgData name="Manuel Montrond" userId="3d746ec0db3500e1" providerId="LiveId" clId="{F13D6C3B-4540-4F9F-9D83-8DD1029A482A}" dt="2019-03-17T20:04:39.652" v="2772" actId="20577"/>
          <ac:spMkLst>
            <pc:docMk/>
            <pc:sldMk cId="3831607692" sldId="376"/>
            <ac:spMk id="3" creationId="{BC50B7E3-21D4-42A1-8829-907A9D88086A}"/>
          </ac:spMkLst>
        </pc:spChg>
      </pc:sldChg>
      <pc:sldChg chg="addSp modSp add modNotesTx">
        <pc:chgData name="Manuel Montrond" userId="3d746ec0db3500e1" providerId="LiveId" clId="{F13D6C3B-4540-4F9F-9D83-8DD1029A482A}" dt="2019-03-18T20:12:49.864" v="2875" actId="14100"/>
        <pc:sldMkLst>
          <pc:docMk/>
          <pc:sldMk cId="4233919493" sldId="377"/>
        </pc:sldMkLst>
        <pc:picChg chg="add mod">
          <ac:chgData name="Manuel Montrond" userId="3d746ec0db3500e1" providerId="LiveId" clId="{F13D6C3B-4540-4F9F-9D83-8DD1029A482A}" dt="2019-03-18T20:12:49.864" v="2875" actId="14100"/>
          <ac:picMkLst>
            <pc:docMk/>
            <pc:sldMk cId="4233919493" sldId="377"/>
            <ac:picMk id="4" creationId="{3213E39B-D0BB-4735-AE54-A488D0DFD0A2}"/>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10.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diagrams/_rels/data13.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43.png"/><Relationship Id="rId7" Type="http://schemas.openxmlformats.org/officeDocument/2006/relationships/image" Target="../media/image5.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4.svg"/></Relationships>
</file>

<file path=ppt/diagrams/_rels/data1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svg"/><Relationship Id="rId1" Type="http://schemas.openxmlformats.org/officeDocument/2006/relationships/image" Target="../media/image48.png"/><Relationship Id="rId4" Type="http://schemas.openxmlformats.org/officeDocument/2006/relationships/image" Target="../media/image51.svg"/></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6.svg"/></Relationships>
</file>

<file path=ppt/diagrams/_rels/data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8.svg"/></Relationships>
</file>

<file path=ppt/diagrams/_rels/data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_rels/data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ata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8.svg"/><Relationship Id="rId1" Type="http://schemas.openxmlformats.org/officeDocument/2006/relationships/image" Target="../media/image24.png"/><Relationship Id="rId4" Type="http://schemas.openxmlformats.org/officeDocument/2006/relationships/image" Target="../media/image26.svg"/></Relationships>
</file>

<file path=ppt/diagrams/_rels/data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3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0.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diagrams/_rels/drawing13.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43.png"/><Relationship Id="rId7" Type="http://schemas.openxmlformats.org/officeDocument/2006/relationships/image" Target="../media/image5.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4.svg"/></Relationships>
</file>

<file path=ppt/diagrams/_rels/drawing1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svg"/><Relationship Id="rId1" Type="http://schemas.openxmlformats.org/officeDocument/2006/relationships/image" Target="../media/image48.png"/><Relationship Id="rId4" Type="http://schemas.openxmlformats.org/officeDocument/2006/relationships/image" Target="../media/image51.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8.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8.svg"/><Relationship Id="rId1" Type="http://schemas.openxmlformats.org/officeDocument/2006/relationships/image" Target="../media/image24.png"/><Relationship Id="rId4" Type="http://schemas.openxmlformats.org/officeDocument/2006/relationships/image" Target="../media/image26.svg"/></Relationships>
</file>

<file path=ppt/diagrams/_rels/drawing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30.svg"/></Relationships>
</file>

<file path=ppt/diagrams/colors1.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SchemeForSuggestions">
  <dgm:title val="Color Scheme for Suggestions"/>
  <dgm:desc val="Color Scheme for Suggestions"/>
  <dgm:catLst>
    <dgm:cat type="Other" pri="2"/>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bg1">
        <a:lumMod val="95000"/>
      </a:schemeClr>
    </dgm:fillClrLst>
    <dgm:linClrLst>
      <a:schemeClr val="bg1">
        <a:lumMod val="95000"/>
      </a:schemeClr>
    </dgm:linClrLst>
    <dgm:effectClrLst/>
    <dgm:txLinClrLst/>
    <dgm:txFillClrLst meth="repeat">
      <a:schemeClr val="tx1">
        <a:lumMod val="75000"/>
        <a:lumOff val="25000"/>
      </a:schemeClr>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SchemeForSuggestions">
  <dgm:title val="Color Scheme for Suggestions"/>
  <dgm:desc val="Color Scheme for Suggestions"/>
  <dgm:catLst>
    <dgm:cat type="Other" pri="2"/>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bg1">
        <a:lumMod val="95000"/>
      </a:schemeClr>
    </dgm:fillClrLst>
    <dgm:linClrLst>
      <a:schemeClr val="bg1">
        <a:lumMod val="95000"/>
      </a:schemeClr>
    </dgm:linClrLst>
    <dgm:effectClrLst/>
    <dgm:txLinClrLst/>
    <dgm:txFillClrLst meth="repeat">
      <a:schemeClr val="tx1">
        <a:lumMod val="75000"/>
        <a:lumOff val="25000"/>
      </a:schemeClr>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6783B4-9E19-4897-BE58-2762C3B17FE8}" type="doc">
      <dgm:prSet loTypeId="urn:microsoft.com/office/officeart/2018/2/layout/IconVerticalSolid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736B369D-58FA-4579-A81A-9408DC077049}">
      <dgm:prSet/>
      <dgm:spPr/>
      <dgm:t>
        <a:bodyPr/>
        <a:lstStyle/>
        <a:p>
          <a:r>
            <a:rPr lang="en-US" dirty="0"/>
            <a:t>Optimistic - Delay the checking of whether a transaction meets the isolation and other integrity rules (e.g., serializability and recoverability) until its end, without blocking any of its (read, write)</a:t>
          </a:r>
        </a:p>
      </dgm:t>
    </dgm:pt>
    <dgm:pt modelId="{128790E9-6A1D-49A5-AE17-B7F9CF19C739}" type="parTrans" cxnId="{1042F976-99D2-4838-BE3C-2E1325A49A78}">
      <dgm:prSet/>
      <dgm:spPr/>
      <dgm:t>
        <a:bodyPr/>
        <a:lstStyle/>
        <a:p>
          <a:endParaRPr lang="en-US"/>
        </a:p>
      </dgm:t>
    </dgm:pt>
    <dgm:pt modelId="{65B21258-2926-4C23-B2EC-971B9D0882C4}" type="sibTrans" cxnId="{1042F976-99D2-4838-BE3C-2E1325A49A78}">
      <dgm:prSet/>
      <dgm:spPr/>
      <dgm:t>
        <a:bodyPr/>
        <a:lstStyle/>
        <a:p>
          <a:endParaRPr lang="en-US"/>
        </a:p>
      </dgm:t>
    </dgm:pt>
    <dgm:pt modelId="{F81FE4FE-EE14-4A7C-9EE9-2CA6E843F916}">
      <dgm:prSet/>
      <dgm:spPr/>
      <dgm:t>
        <a:bodyPr/>
        <a:lstStyle/>
        <a:p>
          <a:r>
            <a:rPr lang="en-US" dirty="0"/>
            <a:t>Pessimistic - Block an operation of a transaction, if it may cause violation of the rules, until the possibility of violation disappears. Blocking operations is typically involved with performance reduction.</a:t>
          </a:r>
        </a:p>
      </dgm:t>
    </dgm:pt>
    <dgm:pt modelId="{541FEBC9-9D2B-418F-9ABB-939DB5287684}" type="parTrans" cxnId="{AA8D7D70-F55C-4308-99FE-D40B689CC1C1}">
      <dgm:prSet/>
      <dgm:spPr/>
      <dgm:t>
        <a:bodyPr/>
        <a:lstStyle/>
        <a:p>
          <a:endParaRPr lang="en-US"/>
        </a:p>
      </dgm:t>
    </dgm:pt>
    <dgm:pt modelId="{FC4200BC-3F5B-4966-9895-53074F24BE0F}" type="sibTrans" cxnId="{AA8D7D70-F55C-4308-99FE-D40B689CC1C1}">
      <dgm:prSet/>
      <dgm:spPr/>
      <dgm:t>
        <a:bodyPr/>
        <a:lstStyle/>
        <a:p>
          <a:endParaRPr lang="en-US"/>
        </a:p>
      </dgm:t>
    </dgm:pt>
    <dgm:pt modelId="{FF2FCCD4-0206-4621-B888-D0DE3C06EDDD}">
      <dgm:prSet/>
      <dgm:spPr/>
      <dgm:t>
        <a:bodyPr/>
        <a:lstStyle/>
        <a:p>
          <a:r>
            <a:rPr lang="en-US" dirty="0"/>
            <a:t>Semi-optimistic - Block operations in some situations, if they may cause violation of some rules, and do not block in other situations while delaying rules checking (if needed) to transaction's end, as done with optimistic.</a:t>
          </a:r>
        </a:p>
      </dgm:t>
    </dgm:pt>
    <dgm:pt modelId="{15B0EA92-4C6F-4D15-A3D9-52C9B2F6815F}" type="parTrans" cxnId="{BF808B19-107D-4E57-8DC8-6923AD6DE97A}">
      <dgm:prSet/>
      <dgm:spPr/>
      <dgm:t>
        <a:bodyPr/>
        <a:lstStyle/>
        <a:p>
          <a:endParaRPr lang="en-US"/>
        </a:p>
      </dgm:t>
    </dgm:pt>
    <dgm:pt modelId="{8BE4B5C7-C730-4E27-9CC9-2B35DA19F86C}" type="sibTrans" cxnId="{BF808B19-107D-4E57-8DC8-6923AD6DE97A}">
      <dgm:prSet/>
      <dgm:spPr/>
      <dgm:t>
        <a:bodyPr/>
        <a:lstStyle/>
        <a:p>
          <a:endParaRPr lang="en-US"/>
        </a:p>
      </dgm:t>
    </dgm:pt>
    <dgm:pt modelId="{A054FD63-66BF-49FE-BB29-3F9DBA0BDBBC}" type="pres">
      <dgm:prSet presAssocID="{9F6783B4-9E19-4897-BE58-2762C3B17FE8}" presName="root" presStyleCnt="0">
        <dgm:presLayoutVars>
          <dgm:dir/>
          <dgm:resizeHandles val="exact"/>
        </dgm:presLayoutVars>
      </dgm:prSet>
      <dgm:spPr/>
    </dgm:pt>
    <dgm:pt modelId="{3A7CF203-B138-4A31-AB52-F29D50D84333}" type="pres">
      <dgm:prSet presAssocID="{736B369D-58FA-4579-A81A-9408DC077049}" presName="compNode" presStyleCnt="0"/>
      <dgm:spPr/>
    </dgm:pt>
    <dgm:pt modelId="{FC182BF8-3B2D-40D3-86FD-F52327C30283}" type="pres">
      <dgm:prSet presAssocID="{736B369D-58FA-4579-A81A-9408DC077049}" presName="bgRect" presStyleLbl="bgShp" presStyleIdx="0" presStyleCnt="3"/>
      <dgm:spPr/>
    </dgm:pt>
    <dgm:pt modelId="{4C52DDD4-2CF7-4012-8F05-668F72ABAE3D}" type="pres">
      <dgm:prSet presAssocID="{736B369D-58FA-4579-A81A-9408DC07704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872A8B5C-1B5D-4CBA-8D73-B12CF7DA6016}" type="pres">
      <dgm:prSet presAssocID="{736B369D-58FA-4579-A81A-9408DC077049}" presName="spaceRect" presStyleCnt="0"/>
      <dgm:spPr/>
    </dgm:pt>
    <dgm:pt modelId="{19A7E0D6-2327-4554-B173-770E362CDEC2}" type="pres">
      <dgm:prSet presAssocID="{736B369D-58FA-4579-A81A-9408DC077049}" presName="parTx" presStyleLbl="revTx" presStyleIdx="0" presStyleCnt="3">
        <dgm:presLayoutVars>
          <dgm:chMax val="0"/>
          <dgm:chPref val="0"/>
        </dgm:presLayoutVars>
      </dgm:prSet>
      <dgm:spPr/>
    </dgm:pt>
    <dgm:pt modelId="{4BBD4CB3-5F2B-422A-8E76-3397AD972170}" type="pres">
      <dgm:prSet presAssocID="{65B21258-2926-4C23-B2EC-971B9D0882C4}" presName="sibTrans" presStyleCnt="0"/>
      <dgm:spPr/>
    </dgm:pt>
    <dgm:pt modelId="{57354C93-D13C-4F72-8A33-620ED3404AF1}" type="pres">
      <dgm:prSet presAssocID="{F81FE4FE-EE14-4A7C-9EE9-2CA6E843F916}" presName="compNode" presStyleCnt="0"/>
      <dgm:spPr/>
    </dgm:pt>
    <dgm:pt modelId="{97960577-214A-4325-A864-646577AA27C1}" type="pres">
      <dgm:prSet presAssocID="{F81FE4FE-EE14-4A7C-9EE9-2CA6E843F916}" presName="bgRect" presStyleLbl="bgShp" presStyleIdx="1" presStyleCnt="3"/>
      <dgm:spPr/>
    </dgm:pt>
    <dgm:pt modelId="{BBDD4F4F-1A5F-4702-AA3D-286F7188D586}" type="pres">
      <dgm:prSet presAssocID="{F81FE4FE-EE14-4A7C-9EE9-2CA6E843F91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arning"/>
        </a:ext>
      </dgm:extLst>
    </dgm:pt>
    <dgm:pt modelId="{205EC7CA-DFE3-4B40-B676-0CFF474CFE21}" type="pres">
      <dgm:prSet presAssocID="{F81FE4FE-EE14-4A7C-9EE9-2CA6E843F916}" presName="spaceRect" presStyleCnt="0"/>
      <dgm:spPr/>
    </dgm:pt>
    <dgm:pt modelId="{AF00F468-4C69-4B41-B51F-AFB8125D5800}" type="pres">
      <dgm:prSet presAssocID="{F81FE4FE-EE14-4A7C-9EE9-2CA6E843F916}" presName="parTx" presStyleLbl="revTx" presStyleIdx="1" presStyleCnt="3">
        <dgm:presLayoutVars>
          <dgm:chMax val="0"/>
          <dgm:chPref val="0"/>
        </dgm:presLayoutVars>
      </dgm:prSet>
      <dgm:spPr/>
    </dgm:pt>
    <dgm:pt modelId="{CA2AA0FD-7BEB-4E8E-9FF1-BB6E8D947FD1}" type="pres">
      <dgm:prSet presAssocID="{FC4200BC-3F5B-4966-9895-53074F24BE0F}" presName="sibTrans" presStyleCnt="0"/>
      <dgm:spPr/>
    </dgm:pt>
    <dgm:pt modelId="{4E24C22F-BB18-461F-BAA5-8923A26B9F85}" type="pres">
      <dgm:prSet presAssocID="{FF2FCCD4-0206-4621-B888-D0DE3C06EDDD}" presName="compNode" presStyleCnt="0"/>
      <dgm:spPr/>
    </dgm:pt>
    <dgm:pt modelId="{59F57B6F-C752-497D-B96E-1FD9BC49BE97}" type="pres">
      <dgm:prSet presAssocID="{FF2FCCD4-0206-4621-B888-D0DE3C06EDDD}" presName="bgRect" presStyleLbl="bgShp" presStyleIdx="2" presStyleCnt="3"/>
      <dgm:spPr/>
    </dgm:pt>
    <dgm:pt modelId="{5C11F665-F4E4-4C6B-9A84-ED911D30A590}" type="pres">
      <dgm:prSet presAssocID="{FF2FCCD4-0206-4621-B888-D0DE3C06EDD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xplosion"/>
        </a:ext>
      </dgm:extLst>
    </dgm:pt>
    <dgm:pt modelId="{89EE8A08-6A15-4010-B2C2-D5BC6ED2A9F0}" type="pres">
      <dgm:prSet presAssocID="{FF2FCCD4-0206-4621-B888-D0DE3C06EDDD}" presName="spaceRect" presStyleCnt="0"/>
      <dgm:spPr/>
    </dgm:pt>
    <dgm:pt modelId="{B743C113-7C24-4725-A7A0-985987B6FC1C}" type="pres">
      <dgm:prSet presAssocID="{FF2FCCD4-0206-4621-B888-D0DE3C06EDDD}" presName="parTx" presStyleLbl="revTx" presStyleIdx="2" presStyleCnt="3">
        <dgm:presLayoutVars>
          <dgm:chMax val="0"/>
          <dgm:chPref val="0"/>
        </dgm:presLayoutVars>
      </dgm:prSet>
      <dgm:spPr/>
    </dgm:pt>
  </dgm:ptLst>
  <dgm:cxnLst>
    <dgm:cxn modelId="{BF808B19-107D-4E57-8DC8-6923AD6DE97A}" srcId="{9F6783B4-9E19-4897-BE58-2762C3B17FE8}" destId="{FF2FCCD4-0206-4621-B888-D0DE3C06EDDD}" srcOrd="2" destOrd="0" parTransId="{15B0EA92-4C6F-4D15-A3D9-52C9B2F6815F}" sibTransId="{8BE4B5C7-C730-4E27-9CC9-2B35DA19F86C}"/>
    <dgm:cxn modelId="{6A88D41F-CD2E-4464-80EA-F1CF9F2A9426}" type="presOf" srcId="{FF2FCCD4-0206-4621-B888-D0DE3C06EDDD}" destId="{B743C113-7C24-4725-A7A0-985987B6FC1C}" srcOrd="0" destOrd="0" presId="urn:microsoft.com/office/officeart/2018/2/layout/IconVerticalSolidList"/>
    <dgm:cxn modelId="{4F74255C-ECC1-40AE-A7AD-DF84167D47B3}" type="presOf" srcId="{736B369D-58FA-4579-A81A-9408DC077049}" destId="{19A7E0D6-2327-4554-B173-770E362CDEC2}" srcOrd="0" destOrd="0" presId="urn:microsoft.com/office/officeart/2018/2/layout/IconVerticalSolidList"/>
    <dgm:cxn modelId="{861BBB4C-9DC8-42F1-BDD8-163E6CFFD209}" type="presOf" srcId="{F81FE4FE-EE14-4A7C-9EE9-2CA6E843F916}" destId="{AF00F468-4C69-4B41-B51F-AFB8125D5800}" srcOrd="0" destOrd="0" presId="urn:microsoft.com/office/officeart/2018/2/layout/IconVerticalSolidList"/>
    <dgm:cxn modelId="{AA8D7D70-F55C-4308-99FE-D40B689CC1C1}" srcId="{9F6783B4-9E19-4897-BE58-2762C3B17FE8}" destId="{F81FE4FE-EE14-4A7C-9EE9-2CA6E843F916}" srcOrd="1" destOrd="0" parTransId="{541FEBC9-9D2B-418F-9ABB-939DB5287684}" sibTransId="{FC4200BC-3F5B-4966-9895-53074F24BE0F}"/>
    <dgm:cxn modelId="{1042F976-99D2-4838-BE3C-2E1325A49A78}" srcId="{9F6783B4-9E19-4897-BE58-2762C3B17FE8}" destId="{736B369D-58FA-4579-A81A-9408DC077049}" srcOrd="0" destOrd="0" parTransId="{128790E9-6A1D-49A5-AE17-B7F9CF19C739}" sibTransId="{65B21258-2926-4C23-B2EC-971B9D0882C4}"/>
    <dgm:cxn modelId="{9A81E5C8-6AE7-4771-897B-05ADD9C713DF}" type="presOf" srcId="{9F6783B4-9E19-4897-BE58-2762C3B17FE8}" destId="{A054FD63-66BF-49FE-BB29-3F9DBA0BDBBC}" srcOrd="0" destOrd="0" presId="urn:microsoft.com/office/officeart/2018/2/layout/IconVerticalSolidList"/>
    <dgm:cxn modelId="{BE723A85-54FD-4902-B111-3B9681543EE0}" type="presParOf" srcId="{A054FD63-66BF-49FE-BB29-3F9DBA0BDBBC}" destId="{3A7CF203-B138-4A31-AB52-F29D50D84333}" srcOrd="0" destOrd="0" presId="urn:microsoft.com/office/officeart/2018/2/layout/IconVerticalSolidList"/>
    <dgm:cxn modelId="{744D4120-A863-4984-877E-F997B0FBEEAC}" type="presParOf" srcId="{3A7CF203-B138-4A31-AB52-F29D50D84333}" destId="{FC182BF8-3B2D-40D3-86FD-F52327C30283}" srcOrd="0" destOrd="0" presId="urn:microsoft.com/office/officeart/2018/2/layout/IconVerticalSolidList"/>
    <dgm:cxn modelId="{E23D805D-A7E8-48F0-BA99-A4010AF93C97}" type="presParOf" srcId="{3A7CF203-B138-4A31-AB52-F29D50D84333}" destId="{4C52DDD4-2CF7-4012-8F05-668F72ABAE3D}" srcOrd="1" destOrd="0" presId="urn:microsoft.com/office/officeart/2018/2/layout/IconVerticalSolidList"/>
    <dgm:cxn modelId="{261CA64C-4B87-43BE-B004-1A332CBC03AB}" type="presParOf" srcId="{3A7CF203-B138-4A31-AB52-F29D50D84333}" destId="{872A8B5C-1B5D-4CBA-8D73-B12CF7DA6016}" srcOrd="2" destOrd="0" presId="urn:microsoft.com/office/officeart/2018/2/layout/IconVerticalSolidList"/>
    <dgm:cxn modelId="{D9639A06-F550-429C-97B6-4E3E7893F50D}" type="presParOf" srcId="{3A7CF203-B138-4A31-AB52-F29D50D84333}" destId="{19A7E0D6-2327-4554-B173-770E362CDEC2}" srcOrd="3" destOrd="0" presId="urn:microsoft.com/office/officeart/2018/2/layout/IconVerticalSolidList"/>
    <dgm:cxn modelId="{94F3D4B4-0BFF-4750-907F-055DEE4C388E}" type="presParOf" srcId="{A054FD63-66BF-49FE-BB29-3F9DBA0BDBBC}" destId="{4BBD4CB3-5F2B-422A-8E76-3397AD972170}" srcOrd="1" destOrd="0" presId="urn:microsoft.com/office/officeart/2018/2/layout/IconVerticalSolidList"/>
    <dgm:cxn modelId="{F98829FA-579D-418F-93B9-96689DF28559}" type="presParOf" srcId="{A054FD63-66BF-49FE-BB29-3F9DBA0BDBBC}" destId="{57354C93-D13C-4F72-8A33-620ED3404AF1}" srcOrd="2" destOrd="0" presId="urn:microsoft.com/office/officeart/2018/2/layout/IconVerticalSolidList"/>
    <dgm:cxn modelId="{EA1370E2-CF7A-4DDE-94ED-C28D93B917A4}" type="presParOf" srcId="{57354C93-D13C-4F72-8A33-620ED3404AF1}" destId="{97960577-214A-4325-A864-646577AA27C1}" srcOrd="0" destOrd="0" presId="urn:microsoft.com/office/officeart/2018/2/layout/IconVerticalSolidList"/>
    <dgm:cxn modelId="{3C88BACF-58EE-4017-8F31-D7C38F166700}" type="presParOf" srcId="{57354C93-D13C-4F72-8A33-620ED3404AF1}" destId="{BBDD4F4F-1A5F-4702-AA3D-286F7188D586}" srcOrd="1" destOrd="0" presId="urn:microsoft.com/office/officeart/2018/2/layout/IconVerticalSolidList"/>
    <dgm:cxn modelId="{08CCC7E1-6911-4898-96D5-E925AF5C6FAB}" type="presParOf" srcId="{57354C93-D13C-4F72-8A33-620ED3404AF1}" destId="{205EC7CA-DFE3-4B40-B676-0CFF474CFE21}" srcOrd="2" destOrd="0" presId="urn:microsoft.com/office/officeart/2018/2/layout/IconVerticalSolidList"/>
    <dgm:cxn modelId="{FFA5D5B1-E7CC-4697-856E-D8A2CE4A788F}" type="presParOf" srcId="{57354C93-D13C-4F72-8A33-620ED3404AF1}" destId="{AF00F468-4C69-4B41-B51F-AFB8125D5800}" srcOrd="3" destOrd="0" presId="urn:microsoft.com/office/officeart/2018/2/layout/IconVerticalSolidList"/>
    <dgm:cxn modelId="{613B0003-DD6D-4E28-B67D-C2E822E835FF}" type="presParOf" srcId="{A054FD63-66BF-49FE-BB29-3F9DBA0BDBBC}" destId="{CA2AA0FD-7BEB-4E8E-9FF1-BB6E8D947FD1}" srcOrd="3" destOrd="0" presId="urn:microsoft.com/office/officeart/2018/2/layout/IconVerticalSolidList"/>
    <dgm:cxn modelId="{28F77B41-2E1E-4135-BEB9-3E0996466F65}" type="presParOf" srcId="{A054FD63-66BF-49FE-BB29-3F9DBA0BDBBC}" destId="{4E24C22F-BB18-461F-BAA5-8923A26B9F85}" srcOrd="4" destOrd="0" presId="urn:microsoft.com/office/officeart/2018/2/layout/IconVerticalSolidList"/>
    <dgm:cxn modelId="{29260CEB-C4E1-4D67-BDCF-8D4F389D26DD}" type="presParOf" srcId="{4E24C22F-BB18-461F-BAA5-8923A26B9F85}" destId="{59F57B6F-C752-497D-B96E-1FD9BC49BE97}" srcOrd="0" destOrd="0" presId="urn:microsoft.com/office/officeart/2018/2/layout/IconVerticalSolidList"/>
    <dgm:cxn modelId="{4D831AD0-1394-414D-94CB-1F7F147421CA}" type="presParOf" srcId="{4E24C22F-BB18-461F-BAA5-8923A26B9F85}" destId="{5C11F665-F4E4-4C6B-9A84-ED911D30A590}" srcOrd="1" destOrd="0" presId="urn:microsoft.com/office/officeart/2018/2/layout/IconVerticalSolidList"/>
    <dgm:cxn modelId="{E4B391FD-512C-41AC-8B2F-FA416D4F98E2}" type="presParOf" srcId="{4E24C22F-BB18-461F-BAA5-8923A26B9F85}" destId="{89EE8A08-6A15-4010-B2C2-D5BC6ED2A9F0}" srcOrd="2" destOrd="0" presId="urn:microsoft.com/office/officeart/2018/2/layout/IconVerticalSolidList"/>
    <dgm:cxn modelId="{9EBE08C6-FC3D-4CF5-BF8F-769A1E289A37}" type="presParOf" srcId="{4E24C22F-BB18-461F-BAA5-8923A26B9F85}" destId="{B743C113-7C24-4725-A7A0-985987B6FC1C}"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2FF0279-087F-4631-B100-D67CA00E227E}" type="doc">
      <dgm:prSet loTypeId="urn:microsoft.com/office/officeart/2018/2/layout/IconCircle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859C3A7C-BCAE-467E-A79A-00DDF7CC24AC}">
      <dgm:prSet/>
      <dgm:spPr/>
      <dgm:t>
        <a:bodyPr/>
        <a:lstStyle/>
        <a:p>
          <a:r>
            <a:rPr lang="en-US"/>
            <a:t>Lost update</a:t>
          </a:r>
        </a:p>
      </dgm:t>
    </dgm:pt>
    <dgm:pt modelId="{DC5F5777-729D-477D-BFFE-43D9216C6D9F}" type="parTrans" cxnId="{D7DDDF72-2D65-48D7-8CBE-2E83A84A5AE2}">
      <dgm:prSet/>
      <dgm:spPr/>
      <dgm:t>
        <a:bodyPr/>
        <a:lstStyle/>
        <a:p>
          <a:endParaRPr lang="en-US"/>
        </a:p>
      </dgm:t>
    </dgm:pt>
    <dgm:pt modelId="{A8E23E89-FADF-4A06-A67F-03E63DD7258D}" type="sibTrans" cxnId="{D7DDDF72-2D65-48D7-8CBE-2E83A84A5AE2}">
      <dgm:prSet/>
      <dgm:spPr/>
      <dgm:t>
        <a:bodyPr/>
        <a:lstStyle/>
        <a:p>
          <a:endParaRPr lang="en-US"/>
        </a:p>
      </dgm:t>
    </dgm:pt>
    <dgm:pt modelId="{A01519CA-699C-4FA0-B4BE-83263C17E30B}">
      <dgm:prSet/>
      <dgm:spPr/>
      <dgm:t>
        <a:bodyPr/>
        <a:lstStyle/>
        <a:p>
          <a:r>
            <a:rPr lang="en-US"/>
            <a:t>Dirty reads </a:t>
          </a:r>
        </a:p>
      </dgm:t>
    </dgm:pt>
    <dgm:pt modelId="{AF641731-6603-4870-A71B-0265923B0C2D}" type="parTrans" cxnId="{78B2776E-869A-40A4-9B08-D7A555227660}">
      <dgm:prSet/>
      <dgm:spPr/>
      <dgm:t>
        <a:bodyPr/>
        <a:lstStyle/>
        <a:p>
          <a:endParaRPr lang="en-US"/>
        </a:p>
      </dgm:t>
    </dgm:pt>
    <dgm:pt modelId="{34AAC85F-3F20-4E7F-9312-CD2280A20447}" type="sibTrans" cxnId="{78B2776E-869A-40A4-9B08-D7A555227660}">
      <dgm:prSet/>
      <dgm:spPr/>
      <dgm:t>
        <a:bodyPr/>
        <a:lstStyle/>
        <a:p>
          <a:endParaRPr lang="en-US"/>
        </a:p>
      </dgm:t>
    </dgm:pt>
    <dgm:pt modelId="{E8B0EB26-ED83-4275-B324-E9EE1892D059}">
      <dgm:prSet/>
      <dgm:spPr/>
      <dgm:t>
        <a:bodyPr/>
        <a:lstStyle/>
        <a:p>
          <a:r>
            <a:rPr lang="en-US"/>
            <a:t>Nonrepeatable reads</a:t>
          </a:r>
        </a:p>
      </dgm:t>
    </dgm:pt>
    <dgm:pt modelId="{3D3CBF2D-035F-4507-B01F-879A3301557B}" type="parTrans" cxnId="{77E47ECA-4684-470F-989D-8A4C7CE7D856}">
      <dgm:prSet/>
      <dgm:spPr/>
      <dgm:t>
        <a:bodyPr/>
        <a:lstStyle/>
        <a:p>
          <a:endParaRPr lang="en-US"/>
        </a:p>
      </dgm:t>
    </dgm:pt>
    <dgm:pt modelId="{C2267C07-9816-45F0-AB52-1648FBAC5DDF}" type="sibTrans" cxnId="{77E47ECA-4684-470F-989D-8A4C7CE7D856}">
      <dgm:prSet/>
      <dgm:spPr/>
      <dgm:t>
        <a:bodyPr/>
        <a:lstStyle/>
        <a:p>
          <a:endParaRPr lang="en-US"/>
        </a:p>
      </dgm:t>
    </dgm:pt>
    <dgm:pt modelId="{9AAC5F39-E456-4A0E-B19F-596ADBFB7411}">
      <dgm:prSet/>
      <dgm:spPr/>
      <dgm:t>
        <a:bodyPr/>
        <a:lstStyle/>
        <a:p>
          <a:r>
            <a:rPr lang="en-US"/>
            <a:t>Phantoms</a:t>
          </a:r>
        </a:p>
      </dgm:t>
    </dgm:pt>
    <dgm:pt modelId="{F9E08E97-51C1-4298-A9A4-F9FC56F29EFA}" type="parTrans" cxnId="{5A5ED43C-179D-4E0F-9F3F-CC1F75F861BD}">
      <dgm:prSet/>
      <dgm:spPr/>
      <dgm:t>
        <a:bodyPr/>
        <a:lstStyle/>
        <a:p>
          <a:endParaRPr lang="en-US"/>
        </a:p>
      </dgm:t>
    </dgm:pt>
    <dgm:pt modelId="{048E07EE-171E-4ECC-9968-1424A9030A8E}" type="sibTrans" cxnId="{5A5ED43C-179D-4E0F-9F3F-CC1F75F861BD}">
      <dgm:prSet/>
      <dgm:spPr/>
      <dgm:t>
        <a:bodyPr/>
        <a:lstStyle/>
        <a:p>
          <a:endParaRPr lang="en-US"/>
        </a:p>
      </dgm:t>
    </dgm:pt>
    <dgm:pt modelId="{761E108B-FB51-4315-84E4-C47C4A4891FF}" type="pres">
      <dgm:prSet presAssocID="{52FF0279-087F-4631-B100-D67CA00E227E}" presName="root" presStyleCnt="0">
        <dgm:presLayoutVars>
          <dgm:dir/>
          <dgm:resizeHandles val="exact"/>
        </dgm:presLayoutVars>
      </dgm:prSet>
      <dgm:spPr/>
    </dgm:pt>
    <dgm:pt modelId="{4AA7EBA1-891D-4912-9A91-D6ED08CD86E7}" type="pres">
      <dgm:prSet presAssocID="{52FF0279-087F-4631-B100-D67CA00E227E}" presName="container" presStyleCnt="0">
        <dgm:presLayoutVars>
          <dgm:dir/>
          <dgm:resizeHandles val="exact"/>
        </dgm:presLayoutVars>
      </dgm:prSet>
      <dgm:spPr/>
    </dgm:pt>
    <dgm:pt modelId="{C70F7351-695C-4FC0-816C-0523257D296E}" type="pres">
      <dgm:prSet presAssocID="{859C3A7C-BCAE-467E-A79A-00DDF7CC24AC}" presName="compNode" presStyleCnt="0"/>
      <dgm:spPr/>
    </dgm:pt>
    <dgm:pt modelId="{5B4E49DE-A374-4DD7-AC5D-8CB53FE80AE2}" type="pres">
      <dgm:prSet presAssocID="{859C3A7C-BCAE-467E-A79A-00DDF7CC24AC}" presName="iconBgRect" presStyleLbl="bgShp" presStyleIdx="0" presStyleCnt="4"/>
      <dgm:spPr/>
    </dgm:pt>
    <dgm:pt modelId="{2A489BA4-A0D3-4989-98A7-75EAE682C189}" type="pres">
      <dgm:prSet presAssocID="{859C3A7C-BCAE-467E-A79A-00DDF7CC24A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wnward trend"/>
        </a:ext>
      </dgm:extLst>
    </dgm:pt>
    <dgm:pt modelId="{6E9E266F-E83B-408A-B086-EDE005AA2CEF}" type="pres">
      <dgm:prSet presAssocID="{859C3A7C-BCAE-467E-A79A-00DDF7CC24AC}" presName="spaceRect" presStyleCnt="0"/>
      <dgm:spPr/>
    </dgm:pt>
    <dgm:pt modelId="{975BBD9B-4498-4364-B2CA-E16D22CE91FF}" type="pres">
      <dgm:prSet presAssocID="{859C3A7C-BCAE-467E-A79A-00DDF7CC24AC}" presName="textRect" presStyleLbl="revTx" presStyleIdx="0" presStyleCnt="4">
        <dgm:presLayoutVars>
          <dgm:chMax val="1"/>
          <dgm:chPref val="1"/>
        </dgm:presLayoutVars>
      </dgm:prSet>
      <dgm:spPr/>
    </dgm:pt>
    <dgm:pt modelId="{50F70393-2790-4F6D-97E7-74B1FB2311DB}" type="pres">
      <dgm:prSet presAssocID="{A8E23E89-FADF-4A06-A67F-03E63DD7258D}" presName="sibTrans" presStyleLbl="sibTrans2D1" presStyleIdx="0" presStyleCnt="0"/>
      <dgm:spPr/>
    </dgm:pt>
    <dgm:pt modelId="{53A5A02F-6678-4E55-8655-A23E76146CAF}" type="pres">
      <dgm:prSet presAssocID="{A01519CA-699C-4FA0-B4BE-83263C17E30B}" presName="compNode" presStyleCnt="0"/>
      <dgm:spPr/>
    </dgm:pt>
    <dgm:pt modelId="{C1F5B259-F12F-4F38-AB0A-551C09B5F1D7}" type="pres">
      <dgm:prSet presAssocID="{A01519CA-699C-4FA0-B4BE-83263C17E30B}" presName="iconBgRect" presStyleLbl="bgShp" presStyleIdx="1" presStyleCnt="4"/>
      <dgm:spPr/>
    </dgm:pt>
    <dgm:pt modelId="{B2534DC9-EF33-4220-9681-4363A8705F0A}" type="pres">
      <dgm:prSet presAssocID="{A01519CA-699C-4FA0-B4BE-83263C17E30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bweb"/>
        </a:ext>
      </dgm:extLst>
    </dgm:pt>
    <dgm:pt modelId="{FEE9D29C-DA8B-4386-B307-0411E71B5DC8}" type="pres">
      <dgm:prSet presAssocID="{A01519CA-699C-4FA0-B4BE-83263C17E30B}" presName="spaceRect" presStyleCnt="0"/>
      <dgm:spPr/>
    </dgm:pt>
    <dgm:pt modelId="{8DB297BF-23EE-47E3-8EF8-31EF091E671D}" type="pres">
      <dgm:prSet presAssocID="{A01519CA-699C-4FA0-B4BE-83263C17E30B}" presName="textRect" presStyleLbl="revTx" presStyleIdx="1" presStyleCnt="4">
        <dgm:presLayoutVars>
          <dgm:chMax val="1"/>
          <dgm:chPref val="1"/>
        </dgm:presLayoutVars>
      </dgm:prSet>
      <dgm:spPr/>
    </dgm:pt>
    <dgm:pt modelId="{7F9B0D9F-69E5-4504-A33A-898F0DB459A6}" type="pres">
      <dgm:prSet presAssocID="{34AAC85F-3F20-4E7F-9312-CD2280A20447}" presName="sibTrans" presStyleLbl="sibTrans2D1" presStyleIdx="0" presStyleCnt="0"/>
      <dgm:spPr/>
    </dgm:pt>
    <dgm:pt modelId="{B0191397-5FEF-4578-81D9-55B187FFCEB9}" type="pres">
      <dgm:prSet presAssocID="{E8B0EB26-ED83-4275-B324-E9EE1892D059}" presName="compNode" presStyleCnt="0"/>
      <dgm:spPr/>
    </dgm:pt>
    <dgm:pt modelId="{0A7F61C7-8423-4B8C-8D34-8E4365272800}" type="pres">
      <dgm:prSet presAssocID="{E8B0EB26-ED83-4275-B324-E9EE1892D059}" presName="iconBgRect" presStyleLbl="bgShp" presStyleIdx="2" presStyleCnt="4"/>
      <dgm:spPr/>
    </dgm:pt>
    <dgm:pt modelId="{348F3E9B-E46F-4687-8B16-ACE6946B7D1C}" type="pres">
      <dgm:prSet presAssocID="{E8B0EB26-ED83-4275-B324-E9EE1892D05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ghtbulb"/>
        </a:ext>
      </dgm:extLst>
    </dgm:pt>
    <dgm:pt modelId="{3FE9913E-CDD2-449C-819F-489D34D38B37}" type="pres">
      <dgm:prSet presAssocID="{E8B0EB26-ED83-4275-B324-E9EE1892D059}" presName="spaceRect" presStyleCnt="0"/>
      <dgm:spPr/>
    </dgm:pt>
    <dgm:pt modelId="{0F9E82FA-53D4-4F72-9FE6-F8640D283945}" type="pres">
      <dgm:prSet presAssocID="{E8B0EB26-ED83-4275-B324-E9EE1892D059}" presName="textRect" presStyleLbl="revTx" presStyleIdx="2" presStyleCnt="4">
        <dgm:presLayoutVars>
          <dgm:chMax val="1"/>
          <dgm:chPref val="1"/>
        </dgm:presLayoutVars>
      </dgm:prSet>
      <dgm:spPr/>
    </dgm:pt>
    <dgm:pt modelId="{4372B671-ED7D-4BC7-B33C-320636C8AB43}" type="pres">
      <dgm:prSet presAssocID="{C2267C07-9816-45F0-AB52-1648FBAC5DDF}" presName="sibTrans" presStyleLbl="sibTrans2D1" presStyleIdx="0" presStyleCnt="0"/>
      <dgm:spPr/>
    </dgm:pt>
    <dgm:pt modelId="{E475759A-262E-4496-9F4E-0CEA879809D8}" type="pres">
      <dgm:prSet presAssocID="{9AAC5F39-E456-4A0E-B19F-596ADBFB7411}" presName="compNode" presStyleCnt="0"/>
      <dgm:spPr/>
    </dgm:pt>
    <dgm:pt modelId="{E0FE0748-DB6F-4697-999F-2E9A993D8FCF}" type="pres">
      <dgm:prSet presAssocID="{9AAC5F39-E456-4A0E-B19F-596ADBFB7411}" presName="iconBgRect" presStyleLbl="bgShp" presStyleIdx="3" presStyleCnt="4"/>
      <dgm:spPr/>
    </dgm:pt>
    <dgm:pt modelId="{3AB662C8-2CE9-4608-A9E3-3602EF3DEAC9}" type="pres">
      <dgm:prSet presAssocID="{9AAC5F39-E456-4A0E-B19F-596ADBFB741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kull"/>
        </a:ext>
      </dgm:extLst>
    </dgm:pt>
    <dgm:pt modelId="{4E4BB9C9-063C-4DD1-ABE3-8110F26368D2}" type="pres">
      <dgm:prSet presAssocID="{9AAC5F39-E456-4A0E-B19F-596ADBFB7411}" presName="spaceRect" presStyleCnt="0"/>
      <dgm:spPr/>
    </dgm:pt>
    <dgm:pt modelId="{B400DF9C-EB52-467A-B4F4-4B5EB7D8206C}" type="pres">
      <dgm:prSet presAssocID="{9AAC5F39-E456-4A0E-B19F-596ADBFB7411}" presName="textRect" presStyleLbl="revTx" presStyleIdx="3" presStyleCnt="4">
        <dgm:presLayoutVars>
          <dgm:chMax val="1"/>
          <dgm:chPref val="1"/>
        </dgm:presLayoutVars>
      </dgm:prSet>
      <dgm:spPr/>
    </dgm:pt>
  </dgm:ptLst>
  <dgm:cxnLst>
    <dgm:cxn modelId="{66596417-A7EE-4ADD-AC5E-17D721BB43B4}" type="presOf" srcId="{E8B0EB26-ED83-4275-B324-E9EE1892D059}" destId="{0F9E82FA-53D4-4F72-9FE6-F8640D283945}" srcOrd="0" destOrd="0" presId="urn:microsoft.com/office/officeart/2018/2/layout/IconCircleList"/>
    <dgm:cxn modelId="{FD369E25-7F3C-49F2-89FB-3AF29EE75C9C}" type="presOf" srcId="{859C3A7C-BCAE-467E-A79A-00DDF7CC24AC}" destId="{975BBD9B-4498-4364-B2CA-E16D22CE91FF}" srcOrd="0" destOrd="0" presId="urn:microsoft.com/office/officeart/2018/2/layout/IconCircleList"/>
    <dgm:cxn modelId="{7DD3D538-9BB8-46D5-84F9-C09D2BFD15DC}" type="presOf" srcId="{C2267C07-9816-45F0-AB52-1648FBAC5DDF}" destId="{4372B671-ED7D-4BC7-B33C-320636C8AB43}" srcOrd="0" destOrd="0" presId="urn:microsoft.com/office/officeart/2018/2/layout/IconCircleList"/>
    <dgm:cxn modelId="{5A5ED43C-179D-4E0F-9F3F-CC1F75F861BD}" srcId="{52FF0279-087F-4631-B100-D67CA00E227E}" destId="{9AAC5F39-E456-4A0E-B19F-596ADBFB7411}" srcOrd="3" destOrd="0" parTransId="{F9E08E97-51C1-4298-A9A4-F9FC56F29EFA}" sibTransId="{048E07EE-171E-4ECC-9968-1424A9030A8E}"/>
    <dgm:cxn modelId="{978C513F-6540-4DFE-B4CF-865C6B3E2588}" type="presOf" srcId="{9AAC5F39-E456-4A0E-B19F-596ADBFB7411}" destId="{B400DF9C-EB52-467A-B4F4-4B5EB7D8206C}" srcOrd="0" destOrd="0" presId="urn:microsoft.com/office/officeart/2018/2/layout/IconCircleList"/>
    <dgm:cxn modelId="{A88F5149-B783-4D1E-86E8-E65F5AA86046}" type="presOf" srcId="{A8E23E89-FADF-4A06-A67F-03E63DD7258D}" destId="{50F70393-2790-4F6D-97E7-74B1FB2311DB}" srcOrd="0" destOrd="0" presId="urn:microsoft.com/office/officeart/2018/2/layout/IconCircleList"/>
    <dgm:cxn modelId="{78B2776E-869A-40A4-9B08-D7A555227660}" srcId="{52FF0279-087F-4631-B100-D67CA00E227E}" destId="{A01519CA-699C-4FA0-B4BE-83263C17E30B}" srcOrd="1" destOrd="0" parTransId="{AF641731-6603-4870-A71B-0265923B0C2D}" sibTransId="{34AAC85F-3F20-4E7F-9312-CD2280A20447}"/>
    <dgm:cxn modelId="{9BA93371-7B81-4646-AF11-7645B0A9A987}" type="presOf" srcId="{34AAC85F-3F20-4E7F-9312-CD2280A20447}" destId="{7F9B0D9F-69E5-4504-A33A-898F0DB459A6}" srcOrd="0" destOrd="0" presId="urn:microsoft.com/office/officeart/2018/2/layout/IconCircleList"/>
    <dgm:cxn modelId="{D7DDDF72-2D65-48D7-8CBE-2E83A84A5AE2}" srcId="{52FF0279-087F-4631-B100-D67CA00E227E}" destId="{859C3A7C-BCAE-467E-A79A-00DDF7CC24AC}" srcOrd="0" destOrd="0" parTransId="{DC5F5777-729D-477D-BFFE-43D9216C6D9F}" sibTransId="{A8E23E89-FADF-4A06-A67F-03E63DD7258D}"/>
    <dgm:cxn modelId="{98AB58A0-414C-441B-9768-B1B135D1C76F}" type="presOf" srcId="{A01519CA-699C-4FA0-B4BE-83263C17E30B}" destId="{8DB297BF-23EE-47E3-8EF8-31EF091E671D}" srcOrd="0" destOrd="0" presId="urn:microsoft.com/office/officeart/2018/2/layout/IconCircleList"/>
    <dgm:cxn modelId="{4E133AB7-7850-407A-88C5-D8AC84A359E7}" type="presOf" srcId="{52FF0279-087F-4631-B100-D67CA00E227E}" destId="{761E108B-FB51-4315-84E4-C47C4A4891FF}" srcOrd="0" destOrd="0" presId="urn:microsoft.com/office/officeart/2018/2/layout/IconCircleList"/>
    <dgm:cxn modelId="{77E47ECA-4684-470F-989D-8A4C7CE7D856}" srcId="{52FF0279-087F-4631-B100-D67CA00E227E}" destId="{E8B0EB26-ED83-4275-B324-E9EE1892D059}" srcOrd="2" destOrd="0" parTransId="{3D3CBF2D-035F-4507-B01F-879A3301557B}" sibTransId="{C2267C07-9816-45F0-AB52-1648FBAC5DDF}"/>
    <dgm:cxn modelId="{78A13381-23A2-40BA-8AC6-A8AAB0D6876C}" type="presParOf" srcId="{761E108B-FB51-4315-84E4-C47C4A4891FF}" destId="{4AA7EBA1-891D-4912-9A91-D6ED08CD86E7}" srcOrd="0" destOrd="0" presId="urn:microsoft.com/office/officeart/2018/2/layout/IconCircleList"/>
    <dgm:cxn modelId="{50A45D2F-D668-4E54-A1A7-D679AF637387}" type="presParOf" srcId="{4AA7EBA1-891D-4912-9A91-D6ED08CD86E7}" destId="{C70F7351-695C-4FC0-816C-0523257D296E}" srcOrd="0" destOrd="0" presId="urn:microsoft.com/office/officeart/2018/2/layout/IconCircleList"/>
    <dgm:cxn modelId="{A176AC18-4400-49F8-948E-358403580A7C}" type="presParOf" srcId="{C70F7351-695C-4FC0-816C-0523257D296E}" destId="{5B4E49DE-A374-4DD7-AC5D-8CB53FE80AE2}" srcOrd="0" destOrd="0" presId="urn:microsoft.com/office/officeart/2018/2/layout/IconCircleList"/>
    <dgm:cxn modelId="{1AB78DE8-0929-4AF1-B690-0826D8BC31BD}" type="presParOf" srcId="{C70F7351-695C-4FC0-816C-0523257D296E}" destId="{2A489BA4-A0D3-4989-98A7-75EAE682C189}" srcOrd="1" destOrd="0" presId="urn:microsoft.com/office/officeart/2018/2/layout/IconCircleList"/>
    <dgm:cxn modelId="{6785D557-B8E7-4C1B-8CE5-90B6CA1EACBC}" type="presParOf" srcId="{C70F7351-695C-4FC0-816C-0523257D296E}" destId="{6E9E266F-E83B-408A-B086-EDE005AA2CEF}" srcOrd="2" destOrd="0" presId="urn:microsoft.com/office/officeart/2018/2/layout/IconCircleList"/>
    <dgm:cxn modelId="{FC27ECE7-A4A5-44A4-ACA0-9E283F86375A}" type="presParOf" srcId="{C70F7351-695C-4FC0-816C-0523257D296E}" destId="{975BBD9B-4498-4364-B2CA-E16D22CE91FF}" srcOrd="3" destOrd="0" presId="urn:microsoft.com/office/officeart/2018/2/layout/IconCircleList"/>
    <dgm:cxn modelId="{E4DD9B4C-5051-4805-9FE2-F0DB8B2A6233}" type="presParOf" srcId="{4AA7EBA1-891D-4912-9A91-D6ED08CD86E7}" destId="{50F70393-2790-4F6D-97E7-74B1FB2311DB}" srcOrd="1" destOrd="0" presId="urn:microsoft.com/office/officeart/2018/2/layout/IconCircleList"/>
    <dgm:cxn modelId="{822D1723-A6B7-43CC-AF3A-314365EB7D67}" type="presParOf" srcId="{4AA7EBA1-891D-4912-9A91-D6ED08CD86E7}" destId="{53A5A02F-6678-4E55-8655-A23E76146CAF}" srcOrd="2" destOrd="0" presId="urn:microsoft.com/office/officeart/2018/2/layout/IconCircleList"/>
    <dgm:cxn modelId="{9A797E3C-9FA7-4D41-A573-2DC7386B1F26}" type="presParOf" srcId="{53A5A02F-6678-4E55-8655-A23E76146CAF}" destId="{C1F5B259-F12F-4F38-AB0A-551C09B5F1D7}" srcOrd="0" destOrd="0" presId="urn:microsoft.com/office/officeart/2018/2/layout/IconCircleList"/>
    <dgm:cxn modelId="{2FA81EE2-4022-452C-914D-339F034B953A}" type="presParOf" srcId="{53A5A02F-6678-4E55-8655-A23E76146CAF}" destId="{B2534DC9-EF33-4220-9681-4363A8705F0A}" srcOrd="1" destOrd="0" presId="urn:microsoft.com/office/officeart/2018/2/layout/IconCircleList"/>
    <dgm:cxn modelId="{9F818598-81C7-49D0-BD53-33BD2E6156B5}" type="presParOf" srcId="{53A5A02F-6678-4E55-8655-A23E76146CAF}" destId="{FEE9D29C-DA8B-4386-B307-0411E71B5DC8}" srcOrd="2" destOrd="0" presId="urn:microsoft.com/office/officeart/2018/2/layout/IconCircleList"/>
    <dgm:cxn modelId="{2C680A94-50A4-4316-B24A-3DCD93345391}" type="presParOf" srcId="{53A5A02F-6678-4E55-8655-A23E76146CAF}" destId="{8DB297BF-23EE-47E3-8EF8-31EF091E671D}" srcOrd="3" destOrd="0" presId="urn:microsoft.com/office/officeart/2018/2/layout/IconCircleList"/>
    <dgm:cxn modelId="{2B69BE04-3C01-47FE-B683-12F93BBA67E0}" type="presParOf" srcId="{4AA7EBA1-891D-4912-9A91-D6ED08CD86E7}" destId="{7F9B0D9F-69E5-4504-A33A-898F0DB459A6}" srcOrd="3" destOrd="0" presId="urn:microsoft.com/office/officeart/2018/2/layout/IconCircleList"/>
    <dgm:cxn modelId="{6291BA07-9E2E-477E-9EB0-FDCAE153A548}" type="presParOf" srcId="{4AA7EBA1-891D-4912-9A91-D6ED08CD86E7}" destId="{B0191397-5FEF-4578-81D9-55B187FFCEB9}" srcOrd="4" destOrd="0" presId="urn:microsoft.com/office/officeart/2018/2/layout/IconCircleList"/>
    <dgm:cxn modelId="{DABFECB7-63B5-4B23-BD27-171124320FAA}" type="presParOf" srcId="{B0191397-5FEF-4578-81D9-55B187FFCEB9}" destId="{0A7F61C7-8423-4B8C-8D34-8E4365272800}" srcOrd="0" destOrd="0" presId="urn:microsoft.com/office/officeart/2018/2/layout/IconCircleList"/>
    <dgm:cxn modelId="{3F61D82B-0806-4383-874A-1DAA1A9331B9}" type="presParOf" srcId="{B0191397-5FEF-4578-81D9-55B187FFCEB9}" destId="{348F3E9B-E46F-4687-8B16-ACE6946B7D1C}" srcOrd="1" destOrd="0" presId="urn:microsoft.com/office/officeart/2018/2/layout/IconCircleList"/>
    <dgm:cxn modelId="{F0A88E0E-E721-4B68-9856-C8A5036AF971}" type="presParOf" srcId="{B0191397-5FEF-4578-81D9-55B187FFCEB9}" destId="{3FE9913E-CDD2-449C-819F-489D34D38B37}" srcOrd="2" destOrd="0" presId="urn:microsoft.com/office/officeart/2018/2/layout/IconCircleList"/>
    <dgm:cxn modelId="{2C8DCF75-90C2-4A95-AD4A-33185A59B747}" type="presParOf" srcId="{B0191397-5FEF-4578-81D9-55B187FFCEB9}" destId="{0F9E82FA-53D4-4F72-9FE6-F8640D283945}" srcOrd="3" destOrd="0" presId="urn:microsoft.com/office/officeart/2018/2/layout/IconCircleList"/>
    <dgm:cxn modelId="{467A9C5E-020A-484E-A8E1-E5DD5D0ACBDD}" type="presParOf" srcId="{4AA7EBA1-891D-4912-9A91-D6ED08CD86E7}" destId="{4372B671-ED7D-4BC7-B33C-320636C8AB43}" srcOrd="5" destOrd="0" presId="urn:microsoft.com/office/officeart/2018/2/layout/IconCircleList"/>
    <dgm:cxn modelId="{4083D2D0-1419-44EB-8395-20020518AB2F}" type="presParOf" srcId="{4AA7EBA1-891D-4912-9A91-D6ED08CD86E7}" destId="{E475759A-262E-4496-9F4E-0CEA879809D8}" srcOrd="6" destOrd="0" presId="urn:microsoft.com/office/officeart/2018/2/layout/IconCircleList"/>
    <dgm:cxn modelId="{12B9DBDC-3F5A-4CE9-AB82-B347DBCCDE20}" type="presParOf" srcId="{E475759A-262E-4496-9F4E-0CEA879809D8}" destId="{E0FE0748-DB6F-4697-999F-2E9A993D8FCF}" srcOrd="0" destOrd="0" presId="urn:microsoft.com/office/officeart/2018/2/layout/IconCircleList"/>
    <dgm:cxn modelId="{7E4EA7B1-72B0-40A1-B7D4-CCEC874A2BA7}" type="presParOf" srcId="{E475759A-262E-4496-9F4E-0CEA879809D8}" destId="{3AB662C8-2CE9-4608-A9E3-3602EF3DEAC9}" srcOrd="1" destOrd="0" presId="urn:microsoft.com/office/officeart/2018/2/layout/IconCircleList"/>
    <dgm:cxn modelId="{4EC0200F-BF47-4730-9A1D-6761B2CFFDE4}" type="presParOf" srcId="{E475759A-262E-4496-9F4E-0CEA879809D8}" destId="{4E4BB9C9-063C-4DD1-ABE3-8110F26368D2}" srcOrd="2" destOrd="0" presId="urn:microsoft.com/office/officeart/2018/2/layout/IconCircleList"/>
    <dgm:cxn modelId="{3BBB8EDC-D8D3-4F03-B5DF-AD6C6B2527CD}" type="presParOf" srcId="{E475759A-262E-4496-9F4E-0CEA879809D8}" destId="{B400DF9C-EB52-467A-B4F4-4B5EB7D8206C}"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60E2F71-812F-4E6B-BBAA-B6AE0DF61F2F}" type="doc">
      <dgm:prSet loTypeId="urn:microsoft.com/office/officeart/2005/8/layout/hierarchy3" loCatId="hierarchy" qsTypeId="urn:microsoft.com/office/officeart/2005/8/quickstyle/simple1" qsCatId="simple" csTypeId="urn:microsoft.com/office/officeart/2005/8/colors/colorful1" csCatId="colorful"/>
      <dgm:spPr/>
      <dgm:t>
        <a:bodyPr/>
        <a:lstStyle/>
        <a:p>
          <a:endParaRPr lang="en-US"/>
        </a:p>
      </dgm:t>
    </dgm:pt>
    <dgm:pt modelId="{07B210DB-31D0-4434-BD2F-9E3D69A69135}">
      <dgm:prSet/>
      <dgm:spPr/>
      <dgm:t>
        <a:bodyPr/>
        <a:lstStyle/>
        <a:p>
          <a:r>
            <a:rPr lang="en-US"/>
            <a:t>Pessimistic model</a:t>
          </a:r>
        </a:p>
      </dgm:t>
    </dgm:pt>
    <dgm:pt modelId="{05563ABE-18FD-4F9D-8137-CB87314BCB5F}" type="parTrans" cxnId="{CB5E5B04-EC05-4DCC-9CA6-4C5AC272895B}">
      <dgm:prSet/>
      <dgm:spPr/>
      <dgm:t>
        <a:bodyPr/>
        <a:lstStyle/>
        <a:p>
          <a:endParaRPr lang="en-US"/>
        </a:p>
      </dgm:t>
    </dgm:pt>
    <dgm:pt modelId="{FE6D489D-1A36-4799-ADF4-C78223780662}" type="sibTrans" cxnId="{CB5E5B04-EC05-4DCC-9CA6-4C5AC272895B}">
      <dgm:prSet/>
      <dgm:spPr/>
      <dgm:t>
        <a:bodyPr/>
        <a:lstStyle/>
        <a:p>
          <a:endParaRPr lang="en-US"/>
        </a:p>
      </dgm:t>
    </dgm:pt>
    <dgm:pt modelId="{E2E76132-B233-4282-BC23-4F940309746E}">
      <dgm:prSet/>
      <dgm:spPr/>
      <dgm:t>
        <a:bodyPr/>
        <a:lstStyle/>
        <a:p>
          <a:r>
            <a:rPr lang="en-US" dirty="0"/>
            <a:t>READ UNCOMMITTED</a:t>
          </a:r>
        </a:p>
      </dgm:t>
    </dgm:pt>
    <dgm:pt modelId="{DAAC5F77-A210-4DA7-98E7-9DAC77013194}" type="parTrans" cxnId="{CF83EB18-61C2-485C-AC67-EAADC3CE5FF6}">
      <dgm:prSet/>
      <dgm:spPr/>
      <dgm:t>
        <a:bodyPr/>
        <a:lstStyle/>
        <a:p>
          <a:endParaRPr lang="en-US"/>
        </a:p>
      </dgm:t>
    </dgm:pt>
    <dgm:pt modelId="{0588746D-A013-4193-976F-73901CC7ED88}" type="sibTrans" cxnId="{CF83EB18-61C2-485C-AC67-EAADC3CE5FF6}">
      <dgm:prSet/>
      <dgm:spPr/>
      <dgm:t>
        <a:bodyPr/>
        <a:lstStyle/>
        <a:p>
          <a:endParaRPr lang="en-US"/>
        </a:p>
      </dgm:t>
    </dgm:pt>
    <dgm:pt modelId="{18893120-215F-4C44-A03B-7EE622EC24A6}">
      <dgm:prSet/>
      <dgm:spPr/>
      <dgm:t>
        <a:bodyPr/>
        <a:lstStyle/>
        <a:p>
          <a:r>
            <a:rPr lang="en-US"/>
            <a:t>REPEATABLE READ</a:t>
          </a:r>
        </a:p>
      </dgm:t>
    </dgm:pt>
    <dgm:pt modelId="{AC791996-64FD-4EDE-9A2F-AFD13A2513D6}" type="parTrans" cxnId="{7E820FAB-8391-4CEF-9B47-72DBB25A0583}">
      <dgm:prSet/>
      <dgm:spPr/>
      <dgm:t>
        <a:bodyPr/>
        <a:lstStyle/>
        <a:p>
          <a:endParaRPr lang="en-US"/>
        </a:p>
      </dgm:t>
    </dgm:pt>
    <dgm:pt modelId="{483339D0-2464-4141-B63E-AA02F553F703}" type="sibTrans" cxnId="{7E820FAB-8391-4CEF-9B47-72DBB25A0583}">
      <dgm:prSet/>
      <dgm:spPr/>
      <dgm:t>
        <a:bodyPr/>
        <a:lstStyle/>
        <a:p>
          <a:endParaRPr lang="en-US"/>
        </a:p>
      </dgm:t>
    </dgm:pt>
    <dgm:pt modelId="{BA058678-7519-4A5E-A2B7-BC0ABC93274F}">
      <dgm:prSet/>
      <dgm:spPr/>
      <dgm:t>
        <a:bodyPr/>
        <a:lstStyle/>
        <a:p>
          <a:r>
            <a:rPr lang="en-US"/>
            <a:t>SERIALIZABLE</a:t>
          </a:r>
        </a:p>
      </dgm:t>
    </dgm:pt>
    <dgm:pt modelId="{01FBA479-7C90-4256-AC3A-C4C1D1DE8250}" type="parTrans" cxnId="{F99616A7-A47A-49EE-8C34-1D5748CAD316}">
      <dgm:prSet/>
      <dgm:spPr/>
      <dgm:t>
        <a:bodyPr/>
        <a:lstStyle/>
        <a:p>
          <a:endParaRPr lang="en-US"/>
        </a:p>
      </dgm:t>
    </dgm:pt>
    <dgm:pt modelId="{B91CF0F8-E34E-4817-8FD2-12AEAD83EEB1}" type="sibTrans" cxnId="{F99616A7-A47A-49EE-8C34-1D5748CAD316}">
      <dgm:prSet/>
      <dgm:spPr/>
      <dgm:t>
        <a:bodyPr/>
        <a:lstStyle/>
        <a:p>
          <a:endParaRPr lang="en-US"/>
        </a:p>
      </dgm:t>
    </dgm:pt>
    <dgm:pt modelId="{C4216486-CC1F-4B13-8C43-B55BCBBF4252}">
      <dgm:prSet/>
      <dgm:spPr/>
      <dgm:t>
        <a:bodyPr/>
        <a:lstStyle/>
        <a:p>
          <a:r>
            <a:rPr lang="en-US"/>
            <a:t>Optimistic model </a:t>
          </a:r>
        </a:p>
      </dgm:t>
    </dgm:pt>
    <dgm:pt modelId="{182AD56C-4012-4A97-BC2A-B9D10AB6AF7B}" type="parTrans" cxnId="{903019AC-2B01-4CF8-BA48-EDB747F774CB}">
      <dgm:prSet/>
      <dgm:spPr/>
      <dgm:t>
        <a:bodyPr/>
        <a:lstStyle/>
        <a:p>
          <a:endParaRPr lang="en-US"/>
        </a:p>
      </dgm:t>
    </dgm:pt>
    <dgm:pt modelId="{C3011444-66ED-42FC-8CEF-D4F185AC0B6A}" type="sibTrans" cxnId="{903019AC-2B01-4CF8-BA48-EDB747F774CB}">
      <dgm:prSet/>
      <dgm:spPr/>
      <dgm:t>
        <a:bodyPr/>
        <a:lstStyle/>
        <a:p>
          <a:endParaRPr lang="en-US"/>
        </a:p>
      </dgm:t>
    </dgm:pt>
    <dgm:pt modelId="{F45B9DA6-C281-4600-9D17-A50141F3063D}">
      <dgm:prSet/>
      <dgm:spPr/>
      <dgm:t>
        <a:bodyPr/>
        <a:lstStyle/>
        <a:p>
          <a:r>
            <a:rPr lang="en-US"/>
            <a:t>SNAPSHOT</a:t>
          </a:r>
        </a:p>
      </dgm:t>
    </dgm:pt>
    <dgm:pt modelId="{8B0A5B40-1840-4C95-A5A2-8F17C00CA139}" type="parTrans" cxnId="{2221781B-A132-4C44-B05C-3C786035FBCC}">
      <dgm:prSet/>
      <dgm:spPr/>
      <dgm:t>
        <a:bodyPr/>
        <a:lstStyle/>
        <a:p>
          <a:endParaRPr lang="en-US"/>
        </a:p>
      </dgm:t>
    </dgm:pt>
    <dgm:pt modelId="{CE18A610-A9D4-47D7-AE8E-58B2D21C011D}" type="sibTrans" cxnId="{2221781B-A132-4C44-B05C-3C786035FBCC}">
      <dgm:prSet/>
      <dgm:spPr/>
      <dgm:t>
        <a:bodyPr/>
        <a:lstStyle/>
        <a:p>
          <a:endParaRPr lang="en-US"/>
        </a:p>
      </dgm:t>
    </dgm:pt>
    <dgm:pt modelId="{5DD1B619-2AC8-4E0B-AD50-730FC6DFA45C}">
      <dgm:prSet/>
      <dgm:spPr/>
      <dgm:t>
        <a:bodyPr/>
        <a:lstStyle/>
        <a:p>
          <a:r>
            <a:rPr lang="en-US"/>
            <a:t>Both models</a:t>
          </a:r>
        </a:p>
      </dgm:t>
    </dgm:pt>
    <dgm:pt modelId="{11F5E1B9-C265-46BE-83D4-CB2C02DAB8D2}" type="parTrans" cxnId="{576EC418-EC10-4C3F-BF14-4A9C65A3EE93}">
      <dgm:prSet/>
      <dgm:spPr/>
      <dgm:t>
        <a:bodyPr/>
        <a:lstStyle/>
        <a:p>
          <a:endParaRPr lang="en-US"/>
        </a:p>
      </dgm:t>
    </dgm:pt>
    <dgm:pt modelId="{0754B636-128B-4416-AA9F-8F3A5D7F61BB}" type="sibTrans" cxnId="{576EC418-EC10-4C3F-BF14-4A9C65A3EE93}">
      <dgm:prSet/>
      <dgm:spPr/>
      <dgm:t>
        <a:bodyPr/>
        <a:lstStyle/>
        <a:p>
          <a:endParaRPr lang="en-US"/>
        </a:p>
      </dgm:t>
    </dgm:pt>
    <dgm:pt modelId="{1856B30A-2116-41AD-90F6-0F2C1FCB7870}">
      <dgm:prSet/>
      <dgm:spPr/>
      <dgm:t>
        <a:bodyPr/>
        <a:lstStyle/>
        <a:p>
          <a:r>
            <a:rPr lang="en-US" dirty="0"/>
            <a:t>READ COMMITTED</a:t>
          </a:r>
        </a:p>
      </dgm:t>
    </dgm:pt>
    <dgm:pt modelId="{FBB4045F-2DE9-4374-A38D-31B34AFF311B}" type="parTrans" cxnId="{4266249A-A792-4C59-8933-FBE9B35EF7F5}">
      <dgm:prSet/>
      <dgm:spPr/>
      <dgm:t>
        <a:bodyPr/>
        <a:lstStyle/>
        <a:p>
          <a:endParaRPr lang="en-US"/>
        </a:p>
      </dgm:t>
    </dgm:pt>
    <dgm:pt modelId="{D39D5714-A9E4-48BA-BB8C-36836E6446F5}" type="sibTrans" cxnId="{4266249A-A792-4C59-8933-FBE9B35EF7F5}">
      <dgm:prSet/>
      <dgm:spPr/>
      <dgm:t>
        <a:bodyPr/>
        <a:lstStyle/>
        <a:p>
          <a:endParaRPr lang="en-US"/>
        </a:p>
      </dgm:t>
    </dgm:pt>
    <dgm:pt modelId="{A6F12509-5259-47C5-A006-9A1621E2F44F}" type="pres">
      <dgm:prSet presAssocID="{560E2F71-812F-4E6B-BBAA-B6AE0DF61F2F}" presName="diagram" presStyleCnt="0">
        <dgm:presLayoutVars>
          <dgm:chPref val="1"/>
          <dgm:dir/>
          <dgm:animOne val="branch"/>
          <dgm:animLvl val="lvl"/>
          <dgm:resizeHandles/>
        </dgm:presLayoutVars>
      </dgm:prSet>
      <dgm:spPr/>
    </dgm:pt>
    <dgm:pt modelId="{2CC89993-6001-4C1A-B6F3-80DAD02733D2}" type="pres">
      <dgm:prSet presAssocID="{07B210DB-31D0-4434-BD2F-9E3D69A69135}" presName="root" presStyleCnt="0"/>
      <dgm:spPr/>
    </dgm:pt>
    <dgm:pt modelId="{69437CFE-8081-4D24-8FC2-648E95462969}" type="pres">
      <dgm:prSet presAssocID="{07B210DB-31D0-4434-BD2F-9E3D69A69135}" presName="rootComposite" presStyleCnt="0"/>
      <dgm:spPr/>
    </dgm:pt>
    <dgm:pt modelId="{F12AC0E1-1BA8-4A44-83DC-CAE8BD330F59}" type="pres">
      <dgm:prSet presAssocID="{07B210DB-31D0-4434-BD2F-9E3D69A69135}" presName="rootText" presStyleLbl="node1" presStyleIdx="0" presStyleCnt="3"/>
      <dgm:spPr/>
    </dgm:pt>
    <dgm:pt modelId="{714C0BAD-D6A2-4522-99AC-9701AE544512}" type="pres">
      <dgm:prSet presAssocID="{07B210DB-31D0-4434-BD2F-9E3D69A69135}" presName="rootConnector" presStyleLbl="node1" presStyleIdx="0" presStyleCnt="3"/>
      <dgm:spPr/>
    </dgm:pt>
    <dgm:pt modelId="{07453E1E-8886-4C90-B49D-FE44FBDB0A52}" type="pres">
      <dgm:prSet presAssocID="{07B210DB-31D0-4434-BD2F-9E3D69A69135}" presName="childShape" presStyleCnt="0"/>
      <dgm:spPr/>
    </dgm:pt>
    <dgm:pt modelId="{08E75698-32BF-4203-8280-78C504BEB299}" type="pres">
      <dgm:prSet presAssocID="{DAAC5F77-A210-4DA7-98E7-9DAC77013194}" presName="Name13" presStyleLbl="parChTrans1D2" presStyleIdx="0" presStyleCnt="5"/>
      <dgm:spPr/>
    </dgm:pt>
    <dgm:pt modelId="{4089B0DA-31F2-4539-933B-F973B1AEBE0E}" type="pres">
      <dgm:prSet presAssocID="{E2E76132-B233-4282-BC23-4F940309746E}" presName="childText" presStyleLbl="bgAcc1" presStyleIdx="0" presStyleCnt="5">
        <dgm:presLayoutVars>
          <dgm:bulletEnabled val="1"/>
        </dgm:presLayoutVars>
      </dgm:prSet>
      <dgm:spPr/>
    </dgm:pt>
    <dgm:pt modelId="{B1CE87F0-68DF-49FF-A98D-8D53DD936DE0}" type="pres">
      <dgm:prSet presAssocID="{AC791996-64FD-4EDE-9A2F-AFD13A2513D6}" presName="Name13" presStyleLbl="parChTrans1D2" presStyleIdx="1" presStyleCnt="5"/>
      <dgm:spPr/>
    </dgm:pt>
    <dgm:pt modelId="{810314D7-BAF6-420E-A615-1907F783BD67}" type="pres">
      <dgm:prSet presAssocID="{18893120-215F-4C44-A03B-7EE622EC24A6}" presName="childText" presStyleLbl="bgAcc1" presStyleIdx="1" presStyleCnt="5">
        <dgm:presLayoutVars>
          <dgm:bulletEnabled val="1"/>
        </dgm:presLayoutVars>
      </dgm:prSet>
      <dgm:spPr/>
    </dgm:pt>
    <dgm:pt modelId="{ED4C47B4-03FF-45BB-9AC9-7A97109AD90E}" type="pres">
      <dgm:prSet presAssocID="{01FBA479-7C90-4256-AC3A-C4C1D1DE8250}" presName="Name13" presStyleLbl="parChTrans1D2" presStyleIdx="2" presStyleCnt="5"/>
      <dgm:spPr/>
    </dgm:pt>
    <dgm:pt modelId="{FCAC968F-23DD-43A4-9AE8-B3DD2CF3A4C1}" type="pres">
      <dgm:prSet presAssocID="{BA058678-7519-4A5E-A2B7-BC0ABC93274F}" presName="childText" presStyleLbl="bgAcc1" presStyleIdx="2" presStyleCnt="5">
        <dgm:presLayoutVars>
          <dgm:bulletEnabled val="1"/>
        </dgm:presLayoutVars>
      </dgm:prSet>
      <dgm:spPr/>
    </dgm:pt>
    <dgm:pt modelId="{2A20C690-21CC-4C45-AEFD-B410DCA6402E}" type="pres">
      <dgm:prSet presAssocID="{C4216486-CC1F-4B13-8C43-B55BCBBF4252}" presName="root" presStyleCnt="0"/>
      <dgm:spPr/>
    </dgm:pt>
    <dgm:pt modelId="{752650BA-83F0-455B-B8D7-936E68176505}" type="pres">
      <dgm:prSet presAssocID="{C4216486-CC1F-4B13-8C43-B55BCBBF4252}" presName="rootComposite" presStyleCnt="0"/>
      <dgm:spPr/>
    </dgm:pt>
    <dgm:pt modelId="{BDFF8043-4278-4296-8BA3-C231584294AA}" type="pres">
      <dgm:prSet presAssocID="{C4216486-CC1F-4B13-8C43-B55BCBBF4252}" presName="rootText" presStyleLbl="node1" presStyleIdx="1" presStyleCnt="3"/>
      <dgm:spPr/>
    </dgm:pt>
    <dgm:pt modelId="{A5B39918-208B-4B0D-B077-61CC2F5AF1DF}" type="pres">
      <dgm:prSet presAssocID="{C4216486-CC1F-4B13-8C43-B55BCBBF4252}" presName="rootConnector" presStyleLbl="node1" presStyleIdx="1" presStyleCnt="3"/>
      <dgm:spPr/>
    </dgm:pt>
    <dgm:pt modelId="{29201788-66EF-4169-8E29-C0F1BEBE9BE2}" type="pres">
      <dgm:prSet presAssocID="{C4216486-CC1F-4B13-8C43-B55BCBBF4252}" presName="childShape" presStyleCnt="0"/>
      <dgm:spPr/>
    </dgm:pt>
    <dgm:pt modelId="{8FADB476-F0CC-412B-96A6-8182DD6692AB}" type="pres">
      <dgm:prSet presAssocID="{8B0A5B40-1840-4C95-A5A2-8F17C00CA139}" presName="Name13" presStyleLbl="parChTrans1D2" presStyleIdx="3" presStyleCnt="5"/>
      <dgm:spPr/>
    </dgm:pt>
    <dgm:pt modelId="{E1BE1503-3750-4894-B5B8-C5CE080FE00C}" type="pres">
      <dgm:prSet presAssocID="{F45B9DA6-C281-4600-9D17-A50141F3063D}" presName="childText" presStyleLbl="bgAcc1" presStyleIdx="3" presStyleCnt="5">
        <dgm:presLayoutVars>
          <dgm:bulletEnabled val="1"/>
        </dgm:presLayoutVars>
      </dgm:prSet>
      <dgm:spPr/>
    </dgm:pt>
    <dgm:pt modelId="{161B7747-8B9D-4E3F-8B3B-24E5523B9968}" type="pres">
      <dgm:prSet presAssocID="{5DD1B619-2AC8-4E0B-AD50-730FC6DFA45C}" presName="root" presStyleCnt="0"/>
      <dgm:spPr/>
    </dgm:pt>
    <dgm:pt modelId="{C2117ABB-79B4-4141-957B-2BC5B49B3083}" type="pres">
      <dgm:prSet presAssocID="{5DD1B619-2AC8-4E0B-AD50-730FC6DFA45C}" presName="rootComposite" presStyleCnt="0"/>
      <dgm:spPr/>
    </dgm:pt>
    <dgm:pt modelId="{1962580D-DBDF-4AEA-BCC7-3B59A5F260A1}" type="pres">
      <dgm:prSet presAssocID="{5DD1B619-2AC8-4E0B-AD50-730FC6DFA45C}" presName="rootText" presStyleLbl="node1" presStyleIdx="2" presStyleCnt="3"/>
      <dgm:spPr/>
    </dgm:pt>
    <dgm:pt modelId="{7935CB5C-8831-4F9D-A8D6-8C466CB62F99}" type="pres">
      <dgm:prSet presAssocID="{5DD1B619-2AC8-4E0B-AD50-730FC6DFA45C}" presName="rootConnector" presStyleLbl="node1" presStyleIdx="2" presStyleCnt="3"/>
      <dgm:spPr/>
    </dgm:pt>
    <dgm:pt modelId="{FAD6EFF7-F9B7-4FC3-AD40-A270AD493E6C}" type="pres">
      <dgm:prSet presAssocID="{5DD1B619-2AC8-4E0B-AD50-730FC6DFA45C}" presName="childShape" presStyleCnt="0"/>
      <dgm:spPr/>
    </dgm:pt>
    <dgm:pt modelId="{74C4CA71-B14E-44B3-B7C9-9C52D7FFA091}" type="pres">
      <dgm:prSet presAssocID="{FBB4045F-2DE9-4374-A38D-31B34AFF311B}" presName="Name13" presStyleLbl="parChTrans1D2" presStyleIdx="4" presStyleCnt="5"/>
      <dgm:spPr/>
    </dgm:pt>
    <dgm:pt modelId="{C73B957B-5BED-485E-A2FD-BEB04A5B5659}" type="pres">
      <dgm:prSet presAssocID="{1856B30A-2116-41AD-90F6-0F2C1FCB7870}" presName="childText" presStyleLbl="bgAcc1" presStyleIdx="4" presStyleCnt="5">
        <dgm:presLayoutVars>
          <dgm:bulletEnabled val="1"/>
        </dgm:presLayoutVars>
      </dgm:prSet>
      <dgm:spPr/>
    </dgm:pt>
  </dgm:ptLst>
  <dgm:cxnLst>
    <dgm:cxn modelId="{CB5E5B04-EC05-4DCC-9CA6-4C5AC272895B}" srcId="{560E2F71-812F-4E6B-BBAA-B6AE0DF61F2F}" destId="{07B210DB-31D0-4434-BD2F-9E3D69A69135}" srcOrd="0" destOrd="0" parTransId="{05563ABE-18FD-4F9D-8137-CB87314BCB5F}" sibTransId="{FE6D489D-1A36-4799-ADF4-C78223780662}"/>
    <dgm:cxn modelId="{0D0CA107-130D-4CF4-81D7-0F29D9C1B0D5}" type="presOf" srcId="{F45B9DA6-C281-4600-9D17-A50141F3063D}" destId="{E1BE1503-3750-4894-B5B8-C5CE080FE00C}" srcOrd="0" destOrd="0" presId="urn:microsoft.com/office/officeart/2005/8/layout/hierarchy3"/>
    <dgm:cxn modelId="{54EA6D0D-8BE0-4D45-8FC5-F8494D608451}" type="presOf" srcId="{C4216486-CC1F-4B13-8C43-B55BCBBF4252}" destId="{BDFF8043-4278-4296-8BA3-C231584294AA}" srcOrd="0" destOrd="0" presId="urn:microsoft.com/office/officeart/2005/8/layout/hierarchy3"/>
    <dgm:cxn modelId="{576EC418-EC10-4C3F-BF14-4A9C65A3EE93}" srcId="{560E2F71-812F-4E6B-BBAA-B6AE0DF61F2F}" destId="{5DD1B619-2AC8-4E0B-AD50-730FC6DFA45C}" srcOrd="2" destOrd="0" parTransId="{11F5E1B9-C265-46BE-83D4-CB2C02DAB8D2}" sibTransId="{0754B636-128B-4416-AA9F-8F3A5D7F61BB}"/>
    <dgm:cxn modelId="{CF83EB18-61C2-485C-AC67-EAADC3CE5FF6}" srcId="{07B210DB-31D0-4434-BD2F-9E3D69A69135}" destId="{E2E76132-B233-4282-BC23-4F940309746E}" srcOrd="0" destOrd="0" parTransId="{DAAC5F77-A210-4DA7-98E7-9DAC77013194}" sibTransId="{0588746D-A013-4193-976F-73901CC7ED88}"/>
    <dgm:cxn modelId="{2221781B-A132-4C44-B05C-3C786035FBCC}" srcId="{C4216486-CC1F-4B13-8C43-B55BCBBF4252}" destId="{F45B9DA6-C281-4600-9D17-A50141F3063D}" srcOrd="0" destOrd="0" parTransId="{8B0A5B40-1840-4C95-A5A2-8F17C00CA139}" sibTransId="{CE18A610-A9D4-47D7-AE8E-58B2D21C011D}"/>
    <dgm:cxn modelId="{86989D2C-7954-4D43-8B55-5E8EAF61A1BC}" type="presOf" srcId="{C4216486-CC1F-4B13-8C43-B55BCBBF4252}" destId="{A5B39918-208B-4B0D-B077-61CC2F5AF1DF}" srcOrd="1" destOrd="0" presId="urn:microsoft.com/office/officeart/2005/8/layout/hierarchy3"/>
    <dgm:cxn modelId="{BA7D2B3F-F4EF-404C-A1B1-BD3B5489E515}" type="presOf" srcId="{01FBA479-7C90-4256-AC3A-C4C1D1DE8250}" destId="{ED4C47B4-03FF-45BB-9AC9-7A97109AD90E}" srcOrd="0" destOrd="0" presId="urn:microsoft.com/office/officeart/2005/8/layout/hierarchy3"/>
    <dgm:cxn modelId="{2BB01E6C-F279-4F68-9217-B024FAA09738}" type="presOf" srcId="{DAAC5F77-A210-4DA7-98E7-9DAC77013194}" destId="{08E75698-32BF-4203-8280-78C504BEB299}" srcOrd="0" destOrd="0" presId="urn:microsoft.com/office/officeart/2005/8/layout/hierarchy3"/>
    <dgm:cxn modelId="{ED9FF94D-FFC7-4BE9-8EC4-18286E0E8E50}" type="presOf" srcId="{BA058678-7519-4A5E-A2B7-BC0ABC93274F}" destId="{FCAC968F-23DD-43A4-9AE8-B3DD2CF3A4C1}" srcOrd="0" destOrd="0" presId="urn:microsoft.com/office/officeart/2005/8/layout/hierarchy3"/>
    <dgm:cxn modelId="{8B42FD52-2EBA-456E-9E65-DDEB80DD977F}" type="presOf" srcId="{560E2F71-812F-4E6B-BBAA-B6AE0DF61F2F}" destId="{A6F12509-5259-47C5-A006-9A1621E2F44F}" srcOrd="0" destOrd="0" presId="urn:microsoft.com/office/officeart/2005/8/layout/hierarchy3"/>
    <dgm:cxn modelId="{92DA5697-E07C-4228-8A3A-AD52B96A5C18}" type="presOf" srcId="{07B210DB-31D0-4434-BD2F-9E3D69A69135}" destId="{F12AC0E1-1BA8-4A44-83DC-CAE8BD330F59}" srcOrd="0" destOrd="0" presId="urn:microsoft.com/office/officeart/2005/8/layout/hierarchy3"/>
    <dgm:cxn modelId="{4266249A-A792-4C59-8933-FBE9B35EF7F5}" srcId="{5DD1B619-2AC8-4E0B-AD50-730FC6DFA45C}" destId="{1856B30A-2116-41AD-90F6-0F2C1FCB7870}" srcOrd="0" destOrd="0" parTransId="{FBB4045F-2DE9-4374-A38D-31B34AFF311B}" sibTransId="{D39D5714-A9E4-48BA-BB8C-36836E6446F5}"/>
    <dgm:cxn modelId="{9A21579B-4C47-4C6F-96ED-76D082F6E700}" type="presOf" srcId="{FBB4045F-2DE9-4374-A38D-31B34AFF311B}" destId="{74C4CA71-B14E-44B3-B7C9-9C52D7FFA091}" srcOrd="0" destOrd="0" presId="urn:microsoft.com/office/officeart/2005/8/layout/hierarchy3"/>
    <dgm:cxn modelId="{92ECEBA5-C966-4BBF-B21E-C66D5B130381}" type="presOf" srcId="{5DD1B619-2AC8-4E0B-AD50-730FC6DFA45C}" destId="{1962580D-DBDF-4AEA-BCC7-3B59A5F260A1}" srcOrd="0" destOrd="0" presId="urn:microsoft.com/office/officeart/2005/8/layout/hierarchy3"/>
    <dgm:cxn modelId="{F99616A7-A47A-49EE-8C34-1D5748CAD316}" srcId="{07B210DB-31D0-4434-BD2F-9E3D69A69135}" destId="{BA058678-7519-4A5E-A2B7-BC0ABC93274F}" srcOrd="2" destOrd="0" parTransId="{01FBA479-7C90-4256-AC3A-C4C1D1DE8250}" sibTransId="{B91CF0F8-E34E-4817-8FD2-12AEAD83EEB1}"/>
    <dgm:cxn modelId="{7E820FAB-8391-4CEF-9B47-72DBB25A0583}" srcId="{07B210DB-31D0-4434-BD2F-9E3D69A69135}" destId="{18893120-215F-4C44-A03B-7EE622EC24A6}" srcOrd="1" destOrd="0" parTransId="{AC791996-64FD-4EDE-9A2F-AFD13A2513D6}" sibTransId="{483339D0-2464-4141-B63E-AA02F553F703}"/>
    <dgm:cxn modelId="{903019AC-2B01-4CF8-BA48-EDB747F774CB}" srcId="{560E2F71-812F-4E6B-BBAA-B6AE0DF61F2F}" destId="{C4216486-CC1F-4B13-8C43-B55BCBBF4252}" srcOrd="1" destOrd="0" parTransId="{182AD56C-4012-4A97-BC2A-B9D10AB6AF7B}" sibTransId="{C3011444-66ED-42FC-8CEF-D4F185AC0B6A}"/>
    <dgm:cxn modelId="{261A96B8-BF4F-4E68-BF20-1A90AB89E737}" type="presOf" srcId="{E2E76132-B233-4282-BC23-4F940309746E}" destId="{4089B0DA-31F2-4539-933B-F973B1AEBE0E}" srcOrd="0" destOrd="0" presId="urn:microsoft.com/office/officeart/2005/8/layout/hierarchy3"/>
    <dgm:cxn modelId="{226A65C2-8E52-4D24-97DC-4F971848F4BD}" type="presOf" srcId="{AC791996-64FD-4EDE-9A2F-AFD13A2513D6}" destId="{B1CE87F0-68DF-49FF-A98D-8D53DD936DE0}" srcOrd="0" destOrd="0" presId="urn:microsoft.com/office/officeart/2005/8/layout/hierarchy3"/>
    <dgm:cxn modelId="{152AE9CA-AD8E-484B-AFE1-1882FA7DD83A}" type="presOf" srcId="{18893120-215F-4C44-A03B-7EE622EC24A6}" destId="{810314D7-BAF6-420E-A615-1907F783BD67}" srcOrd="0" destOrd="0" presId="urn:microsoft.com/office/officeart/2005/8/layout/hierarchy3"/>
    <dgm:cxn modelId="{5BE557D5-5F45-40CA-93B7-CEDA63AA8E9A}" type="presOf" srcId="{1856B30A-2116-41AD-90F6-0F2C1FCB7870}" destId="{C73B957B-5BED-485E-A2FD-BEB04A5B5659}" srcOrd="0" destOrd="0" presId="urn:microsoft.com/office/officeart/2005/8/layout/hierarchy3"/>
    <dgm:cxn modelId="{FFC55FEA-E323-485E-9DC5-BAA0F82FFF87}" type="presOf" srcId="{07B210DB-31D0-4434-BD2F-9E3D69A69135}" destId="{714C0BAD-D6A2-4522-99AC-9701AE544512}" srcOrd="1" destOrd="0" presId="urn:microsoft.com/office/officeart/2005/8/layout/hierarchy3"/>
    <dgm:cxn modelId="{18E997EA-8901-4E90-B42C-50F192C0394C}" type="presOf" srcId="{5DD1B619-2AC8-4E0B-AD50-730FC6DFA45C}" destId="{7935CB5C-8831-4F9D-A8D6-8C466CB62F99}" srcOrd="1" destOrd="0" presId="urn:microsoft.com/office/officeart/2005/8/layout/hierarchy3"/>
    <dgm:cxn modelId="{897C8BF8-85EE-4305-B998-52888DD509BF}" type="presOf" srcId="{8B0A5B40-1840-4C95-A5A2-8F17C00CA139}" destId="{8FADB476-F0CC-412B-96A6-8182DD6692AB}" srcOrd="0" destOrd="0" presId="urn:microsoft.com/office/officeart/2005/8/layout/hierarchy3"/>
    <dgm:cxn modelId="{2267AC9C-26F1-4165-8E60-4B61A41D9934}" type="presParOf" srcId="{A6F12509-5259-47C5-A006-9A1621E2F44F}" destId="{2CC89993-6001-4C1A-B6F3-80DAD02733D2}" srcOrd="0" destOrd="0" presId="urn:microsoft.com/office/officeart/2005/8/layout/hierarchy3"/>
    <dgm:cxn modelId="{E45BA6D4-CF77-40C5-B662-224367F391DE}" type="presParOf" srcId="{2CC89993-6001-4C1A-B6F3-80DAD02733D2}" destId="{69437CFE-8081-4D24-8FC2-648E95462969}" srcOrd="0" destOrd="0" presId="urn:microsoft.com/office/officeart/2005/8/layout/hierarchy3"/>
    <dgm:cxn modelId="{0C5BA1A4-C62E-4B95-9CDC-E0708113B1D8}" type="presParOf" srcId="{69437CFE-8081-4D24-8FC2-648E95462969}" destId="{F12AC0E1-1BA8-4A44-83DC-CAE8BD330F59}" srcOrd="0" destOrd="0" presId="urn:microsoft.com/office/officeart/2005/8/layout/hierarchy3"/>
    <dgm:cxn modelId="{79952690-AA26-43A5-96A5-3052EA5CF09C}" type="presParOf" srcId="{69437CFE-8081-4D24-8FC2-648E95462969}" destId="{714C0BAD-D6A2-4522-99AC-9701AE544512}" srcOrd="1" destOrd="0" presId="urn:microsoft.com/office/officeart/2005/8/layout/hierarchy3"/>
    <dgm:cxn modelId="{2629E5E1-06BE-4134-A67C-CA3C564D80C3}" type="presParOf" srcId="{2CC89993-6001-4C1A-B6F3-80DAD02733D2}" destId="{07453E1E-8886-4C90-B49D-FE44FBDB0A52}" srcOrd="1" destOrd="0" presId="urn:microsoft.com/office/officeart/2005/8/layout/hierarchy3"/>
    <dgm:cxn modelId="{267B9A5D-029C-470F-AC44-7BDDB83C4FA4}" type="presParOf" srcId="{07453E1E-8886-4C90-B49D-FE44FBDB0A52}" destId="{08E75698-32BF-4203-8280-78C504BEB299}" srcOrd="0" destOrd="0" presId="urn:microsoft.com/office/officeart/2005/8/layout/hierarchy3"/>
    <dgm:cxn modelId="{F1E1AF9E-C4CC-4387-BE49-6DC130D14B68}" type="presParOf" srcId="{07453E1E-8886-4C90-B49D-FE44FBDB0A52}" destId="{4089B0DA-31F2-4539-933B-F973B1AEBE0E}" srcOrd="1" destOrd="0" presId="urn:microsoft.com/office/officeart/2005/8/layout/hierarchy3"/>
    <dgm:cxn modelId="{6D5DFD7B-7977-48CB-A9D7-4B98D7603B3B}" type="presParOf" srcId="{07453E1E-8886-4C90-B49D-FE44FBDB0A52}" destId="{B1CE87F0-68DF-49FF-A98D-8D53DD936DE0}" srcOrd="2" destOrd="0" presId="urn:microsoft.com/office/officeart/2005/8/layout/hierarchy3"/>
    <dgm:cxn modelId="{C498400D-00BC-4BDA-BB79-FE16DB549B67}" type="presParOf" srcId="{07453E1E-8886-4C90-B49D-FE44FBDB0A52}" destId="{810314D7-BAF6-420E-A615-1907F783BD67}" srcOrd="3" destOrd="0" presId="urn:microsoft.com/office/officeart/2005/8/layout/hierarchy3"/>
    <dgm:cxn modelId="{460FFD38-D275-4FE7-B221-B40D4346B96C}" type="presParOf" srcId="{07453E1E-8886-4C90-B49D-FE44FBDB0A52}" destId="{ED4C47B4-03FF-45BB-9AC9-7A97109AD90E}" srcOrd="4" destOrd="0" presId="urn:microsoft.com/office/officeart/2005/8/layout/hierarchy3"/>
    <dgm:cxn modelId="{38264A96-59CD-4F09-90F5-9E98AE968B5C}" type="presParOf" srcId="{07453E1E-8886-4C90-B49D-FE44FBDB0A52}" destId="{FCAC968F-23DD-43A4-9AE8-B3DD2CF3A4C1}" srcOrd="5" destOrd="0" presId="urn:microsoft.com/office/officeart/2005/8/layout/hierarchy3"/>
    <dgm:cxn modelId="{E54B7532-E704-4838-A828-718461689539}" type="presParOf" srcId="{A6F12509-5259-47C5-A006-9A1621E2F44F}" destId="{2A20C690-21CC-4C45-AEFD-B410DCA6402E}" srcOrd="1" destOrd="0" presId="urn:microsoft.com/office/officeart/2005/8/layout/hierarchy3"/>
    <dgm:cxn modelId="{E68EC7FE-5724-43B2-92B1-4F99A7968074}" type="presParOf" srcId="{2A20C690-21CC-4C45-AEFD-B410DCA6402E}" destId="{752650BA-83F0-455B-B8D7-936E68176505}" srcOrd="0" destOrd="0" presId="urn:microsoft.com/office/officeart/2005/8/layout/hierarchy3"/>
    <dgm:cxn modelId="{14365092-0A3D-495F-B92B-4F25E7223D91}" type="presParOf" srcId="{752650BA-83F0-455B-B8D7-936E68176505}" destId="{BDFF8043-4278-4296-8BA3-C231584294AA}" srcOrd="0" destOrd="0" presId="urn:microsoft.com/office/officeart/2005/8/layout/hierarchy3"/>
    <dgm:cxn modelId="{FE4FD20C-0CF8-4E54-B2D6-73CF21826203}" type="presParOf" srcId="{752650BA-83F0-455B-B8D7-936E68176505}" destId="{A5B39918-208B-4B0D-B077-61CC2F5AF1DF}" srcOrd="1" destOrd="0" presId="urn:microsoft.com/office/officeart/2005/8/layout/hierarchy3"/>
    <dgm:cxn modelId="{B1B12230-1FED-45DF-A1FF-EE40443A98A4}" type="presParOf" srcId="{2A20C690-21CC-4C45-AEFD-B410DCA6402E}" destId="{29201788-66EF-4169-8E29-C0F1BEBE9BE2}" srcOrd="1" destOrd="0" presId="urn:microsoft.com/office/officeart/2005/8/layout/hierarchy3"/>
    <dgm:cxn modelId="{B2E2F9E8-4FD5-46F0-B52C-503EBF38A59D}" type="presParOf" srcId="{29201788-66EF-4169-8E29-C0F1BEBE9BE2}" destId="{8FADB476-F0CC-412B-96A6-8182DD6692AB}" srcOrd="0" destOrd="0" presId="urn:microsoft.com/office/officeart/2005/8/layout/hierarchy3"/>
    <dgm:cxn modelId="{53E6A648-F6A2-47C0-97FD-A18509A3C937}" type="presParOf" srcId="{29201788-66EF-4169-8E29-C0F1BEBE9BE2}" destId="{E1BE1503-3750-4894-B5B8-C5CE080FE00C}" srcOrd="1" destOrd="0" presId="urn:microsoft.com/office/officeart/2005/8/layout/hierarchy3"/>
    <dgm:cxn modelId="{C34CDC48-F4EF-4D1A-952B-3D8FA18011E2}" type="presParOf" srcId="{A6F12509-5259-47C5-A006-9A1621E2F44F}" destId="{161B7747-8B9D-4E3F-8B3B-24E5523B9968}" srcOrd="2" destOrd="0" presId="urn:microsoft.com/office/officeart/2005/8/layout/hierarchy3"/>
    <dgm:cxn modelId="{25F68E6A-CB31-4513-9512-1926CE57E167}" type="presParOf" srcId="{161B7747-8B9D-4E3F-8B3B-24E5523B9968}" destId="{C2117ABB-79B4-4141-957B-2BC5B49B3083}" srcOrd="0" destOrd="0" presId="urn:microsoft.com/office/officeart/2005/8/layout/hierarchy3"/>
    <dgm:cxn modelId="{F33C524D-4C55-4E68-91B6-EF35450DAAA0}" type="presParOf" srcId="{C2117ABB-79B4-4141-957B-2BC5B49B3083}" destId="{1962580D-DBDF-4AEA-BCC7-3B59A5F260A1}" srcOrd="0" destOrd="0" presId="urn:microsoft.com/office/officeart/2005/8/layout/hierarchy3"/>
    <dgm:cxn modelId="{AB5C59F7-0081-4AA0-9927-BC6603973B2B}" type="presParOf" srcId="{C2117ABB-79B4-4141-957B-2BC5B49B3083}" destId="{7935CB5C-8831-4F9D-A8D6-8C466CB62F99}" srcOrd="1" destOrd="0" presId="urn:microsoft.com/office/officeart/2005/8/layout/hierarchy3"/>
    <dgm:cxn modelId="{0C6FAC83-E8CC-4E7E-8CB7-6EC96283DED2}" type="presParOf" srcId="{161B7747-8B9D-4E3F-8B3B-24E5523B9968}" destId="{FAD6EFF7-F9B7-4FC3-AD40-A270AD493E6C}" srcOrd="1" destOrd="0" presId="urn:microsoft.com/office/officeart/2005/8/layout/hierarchy3"/>
    <dgm:cxn modelId="{A70144A8-4644-4820-B23C-010B29600038}" type="presParOf" srcId="{FAD6EFF7-F9B7-4FC3-AD40-A270AD493E6C}" destId="{74C4CA71-B14E-44B3-B7C9-9C52D7FFA091}" srcOrd="0" destOrd="0" presId="urn:microsoft.com/office/officeart/2005/8/layout/hierarchy3"/>
    <dgm:cxn modelId="{BE06646A-4C76-42FC-8CC4-7B6924169548}" type="presParOf" srcId="{FAD6EFF7-F9B7-4FC3-AD40-A270AD493E6C}" destId="{C73B957B-5BED-485E-A2FD-BEB04A5B5659}"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28EB6E9-994D-4EB8-A1CC-7EE074C7E349}" type="doc">
      <dgm:prSet loTypeId="urn:microsoft.com/office/officeart/2008/layout/LinedList" loCatId="list" qsTypeId="urn:microsoft.com/office/officeart/2005/8/quickstyle/simple1" qsCatId="simple" csTypeId="urn:microsoft.com/office/officeart/2005/8/colors/ColorSchemeForSuggestions" csCatId="other"/>
      <dgm:spPr/>
      <dgm:t>
        <a:bodyPr/>
        <a:lstStyle/>
        <a:p>
          <a:endParaRPr lang="en-US"/>
        </a:p>
      </dgm:t>
    </dgm:pt>
    <dgm:pt modelId="{BFB8E622-4BB8-4243-9204-44D1E182DD2D}">
      <dgm:prSet/>
      <dgm:spPr/>
      <dgm:t>
        <a:bodyPr/>
        <a:lstStyle/>
        <a:p>
          <a:r>
            <a:rPr lang="en-US" b="1" dirty="0"/>
            <a:t>Does not isolate </a:t>
          </a:r>
          <a:r>
            <a:rPr lang="en-US" dirty="0"/>
            <a:t>the read operations from other transactions at all.</a:t>
          </a:r>
        </a:p>
      </dgm:t>
    </dgm:pt>
    <dgm:pt modelId="{7E42D7F6-60BE-4CAC-8225-747D7A496186}" type="parTrans" cxnId="{76F738EA-9CFE-40C9-A361-6BC4AD7EBA4B}">
      <dgm:prSet/>
      <dgm:spPr/>
      <dgm:t>
        <a:bodyPr/>
        <a:lstStyle/>
        <a:p>
          <a:endParaRPr lang="en-US"/>
        </a:p>
      </dgm:t>
    </dgm:pt>
    <dgm:pt modelId="{6A2EEF77-4079-4BE0-97FA-051F92D11252}" type="sibTrans" cxnId="{76F738EA-9CFE-40C9-A361-6BC4AD7EBA4B}">
      <dgm:prSet/>
      <dgm:spPr/>
      <dgm:t>
        <a:bodyPr/>
        <a:lstStyle/>
        <a:p>
          <a:endParaRPr lang="en-US"/>
        </a:p>
      </dgm:t>
    </dgm:pt>
    <dgm:pt modelId="{9368CA2B-A6DE-4840-A390-DDE24676D5E7}">
      <dgm:prSet/>
      <dgm:spPr/>
      <dgm:t>
        <a:bodyPr/>
        <a:lstStyle/>
        <a:p>
          <a:r>
            <a:rPr lang="en-US" dirty="0"/>
            <a:t>It acquires </a:t>
          </a:r>
          <a:r>
            <a:rPr lang="en-US" b="1" dirty="0"/>
            <a:t>no locks </a:t>
          </a:r>
          <a:r>
            <a:rPr lang="en-US" dirty="0"/>
            <a:t>and respects none of the existing locks</a:t>
          </a:r>
        </a:p>
      </dgm:t>
    </dgm:pt>
    <dgm:pt modelId="{7227ED6D-BE8D-4826-B659-95CA8F8438CA}" type="parTrans" cxnId="{FD4A6816-2163-40F6-8A2E-F76D8D40321E}">
      <dgm:prSet/>
      <dgm:spPr/>
      <dgm:t>
        <a:bodyPr/>
        <a:lstStyle/>
        <a:p>
          <a:endParaRPr lang="en-US"/>
        </a:p>
      </dgm:t>
    </dgm:pt>
    <dgm:pt modelId="{B642D0E6-0ECF-4F8C-A206-740FC01612D2}" type="sibTrans" cxnId="{FD4A6816-2163-40F6-8A2E-F76D8D40321E}">
      <dgm:prSet/>
      <dgm:spPr/>
      <dgm:t>
        <a:bodyPr/>
        <a:lstStyle/>
        <a:p>
          <a:endParaRPr lang="en-US"/>
        </a:p>
      </dgm:t>
    </dgm:pt>
    <dgm:pt modelId="{A3F09BE3-D238-4B0B-801E-F24ED58BD31C}">
      <dgm:prSet/>
      <dgm:spPr/>
      <dgm:t>
        <a:bodyPr/>
        <a:lstStyle/>
        <a:p>
          <a:r>
            <a:rPr lang="en-US" dirty="0"/>
            <a:t>The data is read may be </a:t>
          </a:r>
          <a:r>
            <a:rPr lang="en-US" b="1" dirty="0"/>
            <a:t>inconsistent</a:t>
          </a:r>
          <a:r>
            <a:rPr lang="en-US" dirty="0"/>
            <a:t>. If the latter transaction rolls back later, the former transaction reads data that never really existed.</a:t>
          </a:r>
        </a:p>
      </dgm:t>
    </dgm:pt>
    <dgm:pt modelId="{BA55F665-01D1-4BC2-97B0-49A5B2F8B75E}" type="parTrans" cxnId="{A4531412-B597-42FD-ADFC-F5781F1D7A28}">
      <dgm:prSet/>
      <dgm:spPr/>
      <dgm:t>
        <a:bodyPr/>
        <a:lstStyle/>
        <a:p>
          <a:endParaRPr lang="en-US"/>
        </a:p>
      </dgm:t>
    </dgm:pt>
    <dgm:pt modelId="{7188F039-3E8C-44BA-A2D4-D212488FB149}" type="sibTrans" cxnId="{A4531412-B597-42FD-ADFC-F5781F1D7A28}">
      <dgm:prSet/>
      <dgm:spPr/>
      <dgm:t>
        <a:bodyPr/>
        <a:lstStyle/>
        <a:p>
          <a:endParaRPr lang="en-US"/>
        </a:p>
      </dgm:t>
    </dgm:pt>
    <dgm:pt modelId="{2FB44507-888C-4D5B-9609-62E74E0FC311}" type="pres">
      <dgm:prSet presAssocID="{B28EB6E9-994D-4EB8-A1CC-7EE074C7E349}" presName="vert0" presStyleCnt="0">
        <dgm:presLayoutVars>
          <dgm:dir/>
          <dgm:animOne val="branch"/>
          <dgm:animLvl val="lvl"/>
        </dgm:presLayoutVars>
      </dgm:prSet>
      <dgm:spPr/>
    </dgm:pt>
    <dgm:pt modelId="{3E5A54B9-8F66-49FF-941F-B3E78016D68F}" type="pres">
      <dgm:prSet presAssocID="{BFB8E622-4BB8-4243-9204-44D1E182DD2D}" presName="thickLine" presStyleLbl="alignNode1" presStyleIdx="0" presStyleCnt="3"/>
      <dgm:spPr/>
    </dgm:pt>
    <dgm:pt modelId="{8A11D61F-AED0-45C0-BE87-D95D70870112}" type="pres">
      <dgm:prSet presAssocID="{BFB8E622-4BB8-4243-9204-44D1E182DD2D}" presName="horz1" presStyleCnt="0"/>
      <dgm:spPr/>
    </dgm:pt>
    <dgm:pt modelId="{00BC0361-D1A1-433D-90EC-97C16D2BFB0B}" type="pres">
      <dgm:prSet presAssocID="{BFB8E622-4BB8-4243-9204-44D1E182DD2D}" presName="tx1" presStyleLbl="revTx" presStyleIdx="0" presStyleCnt="3"/>
      <dgm:spPr/>
    </dgm:pt>
    <dgm:pt modelId="{C53A0ABB-4EBB-4F3F-9A34-1E70383AE251}" type="pres">
      <dgm:prSet presAssocID="{BFB8E622-4BB8-4243-9204-44D1E182DD2D}" presName="vert1" presStyleCnt="0"/>
      <dgm:spPr/>
    </dgm:pt>
    <dgm:pt modelId="{1DBFBEA3-293F-4C73-AE0D-23BFA339740A}" type="pres">
      <dgm:prSet presAssocID="{9368CA2B-A6DE-4840-A390-DDE24676D5E7}" presName="thickLine" presStyleLbl="alignNode1" presStyleIdx="1" presStyleCnt="3"/>
      <dgm:spPr/>
    </dgm:pt>
    <dgm:pt modelId="{B2337838-2F66-407A-8F10-DE09A72E2966}" type="pres">
      <dgm:prSet presAssocID="{9368CA2B-A6DE-4840-A390-DDE24676D5E7}" presName="horz1" presStyleCnt="0"/>
      <dgm:spPr/>
    </dgm:pt>
    <dgm:pt modelId="{9091425B-6CAC-43B9-BD4C-B21FE0434376}" type="pres">
      <dgm:prSet presAssocID="{9368CA2B-A6DE-4840-A390-DDE24676D5E7}" presName="tx1" presStyleLbl="revTx" presStyleIdx="1" presStyleCnt="3"/>
      <dgm:spPr/>
    </dgm:pt>
    <dgm:pt modelId="{D17C8A9A-0586-4E9A-93A3-84506E0AF77A}" type="pres">
      <dgm:prSet presAssocID="{9368CA2B-A6DE-4840-A390-DDE24676D5E7}" presName="vert1" presStyleCnt="0"/>
      <dgm:spPr/>
    </dgm:pt>
    <dgm:pt modelId="{0B73462F-B171-45B8-98CD-8891C676ADDF}" type="pres">
      <dgm:prSet presAssocID="{A3F09BE3-D238-4B0B-801E-F24ED58BD31C}" presName="thickLine" presStyleLbl="alignNode1" presStyleIdx="2" presStyleCnt="3"/>
      <dgm:spPr/>
    </dgm:pt>
    <dgm:pt modelId="{A51485D7-987D-4997-8F65-00A271C17867}" type="pres">
      <dgm:prSet presAssocID="{A3F09BE3-D238-4B0B-801E-F24ED58BD31C}" presName="horz1" presStyleCnt="0"/>
      <dgm:spPr/>
    </dgm:pt>
    <dgm:pt modelId="{EDEDED3A-BBAF-456A-8787-BB09A62BF711}" type="pres">
      <dgm:prSet presAssocID="{A3F09BE3-D238-4B0B-801E-F24ED58BD31C}" presName="tx1" presStyleLbl="revTx" presStyleIdx="2" presStyleCnt="3"/>
      <dgm:spPr/>
    </dgm:pt>
    <dgm:pt modelId="{825C55B3-7283-4AF0-BFC6-BC2E1376A37F}" type="pres">
      <dgm:prSet presAssocID="{A3F09BE3-D238-4B0B-801E-F24ED58BD31C}" presName="vert1" presStyleCnt="0"/>
      <dgm:spPr/>
    </dgm:pt>
  </dgm:ptLst>
  <dgm:cxnLst>
    <dgm:cxn modelId="{93594B0D-8BD0-4951-A4B9-F70B9607ED20}" type="presOf" srcId="{BFB8E622-4BB8-4243-9204-44D1E182DD2D}" destId="{00BC0361-D1A1-433D-90EC-97C16D2BFB0B}" srcOrd="0" destOrd="0" presId="urn:microsoft.com/office/officeart/2008/layout/LinedList"/>
    <dgm:cxn modelId="{A4531412-B597-42FD-ADFC-F5781F1D7A28}" srcId="{B28EB6E9-994D-4EB8-A1CC-7EE074C7E349}" destId="{A3F09BE3-D238-4B0B-801E-F24ED58BD31C}" srcOrd="2" destOrd="0" parTransId="{BA55F665-01D1-4BC2-97B0-49A5B2F8B75E}" sibTransId="{7188F039-3E8C-44BA-A2D4-D212488FB149}"/>
    <dgm:cxn modelId="{FD4A6816-2163-40F6-8A2E-F76D8D40321E}" srcId="{B28EB6E9-994D-4EB8-A1CC-7EE074C7E349}" destId="{9368CA2B-A6DE-4840-A390-DDE24676D5E7}" srcOrd="1" destOrd="0" parTransId="{7227ED6D-BE8D-4826-B659-95CA8F8438CA}" sibTransId="{B642D0E6-0ECF-4F8C-A206-740FC01612D2}"/>
    <dgm:cxn modelId="{B125D13D-2E9C-40D4-829F-0A436909A635}" type="presOf" srcId="{9368CA2B-A6DE-4840-A390-DDE24676D5E7}" destId="{9091425B-6CAC-43B9-BD4C-B21FE0434376}" srcOrd="0" destOrd="0" presId="urn:microsoft.com/office/officeart/2008/layout/LinedList"/>
    <dgm:cxn modelId="{4BC60BB1-83F5-4CD4-9FFE-923CFBCF5FD8}" type="presOf" srcId="{A3F09BE3-D238-4B0B-801E-F24ED58BD31C}" destId="{EDEDED3A-BBAF-456A-8787-BB09A62BF711}" srcOrd="0" destOrd="0" presId="urn:microsoft.com/office/officeart/2008/layout/LinedList"/>
    <dgm:cxn modelId="{CD7CFCD6-B97D-4B7B-84DE-CD1EBB5C256A}" type="presOf" srcId="{B28EB6E9-994D-4EB8-A1CC-7EE074C7E349}" destId="{2FB44507-888C-4D5B-9609-62E74E0FC311}" srcOrd="0" destOrd="0" presId="urn:microsoft.com/office/officeart/2008/layout/LinedList"/>
    <dgm:cxn modelId="{76F738EA-9CFE-40C9-A361-6BC4AD7EBA4B}" srcId="{B28EB6E9-994D-4EB8-A1CC-7EE074C7E349}" destId="{BFB8E622-4BB8-4243-9204-44D1E182DD2D}" srcOrd="0" destOrd="0" parTransId="{7E42D7F6-60BE-4CAC-8225-747D7A496186}" sibTransId="{6A2EEF77-4079-4BE0-97FA-051F92D11252}"/>
    <dgm:cxn modelId="{2080CA60-FC7A-4425-967E-0F6FF202B0E9}" type="presParOf" srcId="{2FB44507-888C-4D5B-9609-62E74E0FC311}" destId="{3E5A54B9-8F66-49FF-941F-B3E78016D68F}" srcOrd="0" destOrd="0" presId="urn:microsoft.com/office/officeart/2008/layout/LinedList"/>
    <dgm:cxn modelId="{55A0ACEA-359D-4880-9DB6-E10C216BB100}" type="presParOf" srcId="{2FB44507-888C-4D5B-9609-62E74E0FC311}" destId="{8A11D61F-AED0-45C0-BE87-D95D70870112}" srcOrd="1" destOrd="0" presId="urn:microsoft.com/office/officeart/2008/layout/LinedList"/>
    <dgm:cxn modelId="{6A6B0815-0D3B-4AC5-92B4-546A7421B0D6}" type="presParOf" srcId="{8A11D61F-AED0-45C0-BE87-D95D70870112}" destId="{00BC0361-D1A1-433D-90EC-97C16D2BFB0B}" srcOrd="0" destOrd="0" presId="urn:microsoft.com/office/officeart/2008/layout/LinedList"/>
    <dgm:cxn modelId="{C902047A-2345-4544-9676-DE40D2CA197F}" type="presParOf" srcId="{8A11D61F-AED0-45C0-BE87-D95D70870112}" destId="{C53A0ABB-4EBB-4F3F-9A34-1E70383AE251}" srcOrd="1" destOrd="0" presId="urn:microsoft.com/office/officeart/2008/layout/LinedList"/>
    <dgm:cxn modelId="{CD3E5BD3-E2B1-4D7F-A6BE-B8C3A41D70AD}" type="presParOf" srcId="{2FB44507-888C-4D5B-9609-62E74E0FC311}" destId="{1DBFBEA3-293F-4C73-AE0D-23BFA339740A}" srcOrd="2" destOrd="0" presId="urn:microsoft.com/office/officeart/2008/layout/LinedList"/>
    <dgm:cxn modelId="{04179AB5-4A9F-4527-BE4A-69465E9A6B6A}" type="presParOf" srcId="{2FB44507-888C-4D5B-9609-62E74E0FC311}" destId="{B2337838-2F66-407A-8F10-DE09A72E2966}" srcOrd="3" destOrd="0" presId="urn:microsoft.com/office/officeart/2008/layout/LinedList"/>
    <dgm:cxn modelId="{90441062-99CF-47C4-BC47-67F8AE0F6E0E}" type="presParOf" srcId="{B2337838-2F66-407A-8F10-DE09A72E2966}" destId="{9091425B-6CAC-43B9-BD4C-B21FE0434376}" srcOrd="0" destOrd="0" presId="urn:microsoft.com/office/officeart/2008/layout/LinedList"/>
    <dgm:cxn modelId="{C7428EC3-EE54-429B-9A42-DD244E1873D7}" type="presParOf" srcId="{B2337838-2F66-407A-8F10-DE09A72E2966}" destId="{D17C8A9A-0586-4E9A-93A3-84506E0AF77A}" srcOrd="1" destOrd="0" presId="urn:microsoft.com/office/officeart/2008/layout/LinedList"/>
    <dgm:cxn modelId="{05737C29-27AA-4A58-8ED6-595CEECBD82A}" type="presParOf" srcId="{2FB44507-888C-4D5B-9609-62E74E0FC311}" destId="{0B73462F-B171-45B8-98CD-8891C676ADDF}" srcOrd="4" destOrd="0" presId="urn:microsoft.com/office/officeart/2008/layout/LinedList"/>
    <dgm:cxn modelId="{648AEF2D-46A9-423B-946A-81E0FEF117BA}" type="presParOf" srcId="{2FB44507-888C-4D5B-9609-62E74E0FC311}" destId="{A51485D7-987D-4997-8F65-00A271C17867}" srcOrd="5" destOrd="0" presId="urn:microsoft.com/office/officeart/2008/layout/LinedList"/>
    <dgm:cxn modelId="{6196136E-C86D-4D1D-9BBD-CB5F50A861B1}" type="presParOf" srcId="{A51485D7-987D-4997-8F65-00A271C17867}" destId="{EDEDED3A-BBAF-456A-8787-BB09A62BF711}" srcOrd="0" destOrd="0" presId="urn:microsoft.com/office/officeart/2008/layout/LinedList"/>
    <dgm:cxn modelId="{EEDD193D-5552-4130-B5CC-EF73D5BFD463}" type="presParOf" srcId="{A51485D7-987D-4997-8F65-00A271C17867}" destId="{825C55B3-7283-4AF0-BFC6-BC2E1376A37F}"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C06F0985-937E-4E06-9877-C941B039C62A}" type="doc">
      <dgm:prSet loTypeId="urn:microsoft.com/office/officeart/2018/2/layout/IconVerticalSolid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914CC696-2D62-4EF9-9B4C-A7F022571EEC}">
      <dgm:prSet/>
      <dgm:spPr/>
      <dgm:t>
        <a:bodyPr/>
        <a:lstStyle/>
        <a:p>
          <a:pPr>
            <a:lnSpc>
              <a:spcPct val="100000"/>
            </a:lnSpc>
          </a:pPr>
          <a:r>
            <a:rPr lang="en-US"/>
            <a:t>When data is modified using row versioning, logical copies of the data are maintained for all data modifications performed in the database</a:t>
          </a:r>
        </a:p>
      </dgm:t>
    </dgm:pt>
    <dgm:pt modelId="{0CDDA7E3-4501-42E8-BE95-4075C7CEB5E0}" type="parTrans" cxnId="{FC9D2330-F076-47A0-BD81-4A8D3EE4F584}">
      <dgm:prSet/>
      <dgm:spPr/>
      <dgm:t>
        <a:bodyPr/>
        <a:lstStyle/>
        <a:p>
          <a:endParaRPr lang="en-US"/>
        </a:p>
      </dgm:t>
    </dgm:pt>
    <dgm:pt modelId="{DAE860CA-B496-4086-9F60-DBB0F5A7048A}" type="sibTrans" cxnId="{FC9D2330-F076-47A0-BD81-4A8D3EE4F584}">
      <dgm:prSet/>
      <dgm:spPr/>
      <dgm:t>
        <a:bodyPr/>
        <a:lstStyle/>
        <a:p>
          <a:endParaRPr lang="en-US"/>
        </a:p>
      </dgm:t>
    </dgm:pt>
    <dgm:pt modelId="{444204E3-F18E-4B24-A719-87AFDF7C0667}">
      <dgm:prSet/>
      <dgm:spPr/>
      <dgm:t>
        <a:bodyPr/>
        <a:lstStyle/>
        <a:p>
          <a:pPr>
            <a:lnSpc>
              <a:spcPct val="100000"/>
            </a:lnSpc>
          </a:pPr>
          <a:r>
            <a:rPr lang="en-US" dirty="0"/>
            <a:t>DB Engine stores the before image of the previously committed row in </a:t>
          </a:r>
          <a:r>
            <a:rPr lang="en-US" dirty="0" err="1"/>
            <a:t>tempdb</a:t>
          </a:r>
          <a:r>
            <a:rPr lang="en-US" dirty="0"/>
            <a:t> (SQL Server), TEMP tablespace (Oracle)</a:t>
          </a:r>
        </a:p>
      </dgm:t>
    </dgm:pt>
    <dgm:pt modelId="{5A5F0B6A-4795-4FB0-B522-35A3706196D5}" type="parTrans" cxnId="{AC1FCE58-CC7F-4C19-BDC9-B4D2758737B1}">
      <dgm:prSet/>
      <dgm:spPr/>
      <dgm:t>
        <a:bodyPr/>
        <a:lstStyle/>
        <a:p>
          <a:endParaRPr lang="en-US"/>
        </a:p>
      </dgm:t>
    </dgm:pt>
    <dgm:pt modelId="{9F303B25-2BB7-47ED-ADE3-BD09ED7BC333}" type="sibTrans" cxnId="{AC1FCE58-CC7F-4C19-BDC9-B4D2758737B1}">
      <dgm:prSet/>
      <dgm:spPr/>
      <dgm:t>
        <a:bodyPr/>
        <a:lstStyle/>
        <a:p>
          <a:endParaRPr lang="en-US"/>
        </a:p>
      </dgm:t>
    </dgm:pt>
    <dgm:pt modelId="{DD877780-84AD-4C2D-9659-F2A945E01747}">
      <dgm:prSet/>
      <dgm:spPr/>
      <dgm:t>
        <a:bodyPr/>
        <a:lstStyle/>
        <a:p>
          <a:pPr>
            <a:lnSpc>
              <a:spcPct val="100000"/>
            </a:lnSpc>
          </a:pPr>
          <a:r>
            <a:rPr lang="en-US" dirty="0"/>
            <a:t>Each version is marked with a version number</a:t>
          </a:r>
        </a:p>
      </dgm:t>
    </dgm:pt>
    <dgm:pt modelId="{FEF067D8-CF73-45C2-A120-08097217263D}" type="parTrans" cxnId="{177F8B4C-1925-44E0-9179-147CCEFB9223}">
      <dgm:prSet/>
      <dgm:spPr/>
      <dgm:t>
        <a:bodyPr/>
        <a:lstStyle/>
        <a:p>
          <a:endParaRPr lang="en-US"/>
        </a:p>
      </dgm:t>
    </dgm:pt>
    <dgm:pt modelId="{09440E44-058D-4366-B5EF-900D01E041F2}" type="sibTrans" cxnId="{177F8B4C-1925-44E0-9179-147CCEFB9223}">
      <dgm:prSet/>
      <dgm:spPr/>
      <dgm:t>
        <a:bodyPr/>
        <a:lstStyle/>
        <a:p>
          <a:endParaRPr lang="en-US"/>
        </a:p>
      </dgm:t>
    </dgm:pt>
    <dgm:pt modelId="{14CE06DE-9521-4D1C-89BA-525FCDA8DFE4}">
      <dgm:prSet/>
      <dgm:spPr/>
      <dgm:t>
        <a:bodyPr/>
        <a:lstStyle/>
        <a:p>
          <a:pPr>
            <a:lnSpc>
              <a:spcPct val="100000"/>
            </a:lnSpc>
          </a:pPr>
          <a:r>
            <a:rPr lang="en-US" dirty="0"/>
            <a:t>Row versioning isolates transactions from modifications without requesting </a:t>
          </a:r>
          <a:r>
            <a:rPr lang="en-US" b="1" dirty="0"/>
            <a:t>share locks </a:t>
          </a:r>
          <a:r>
            <a:rPr lang="en-US" dirty="0"/>
            <a:t>on rows that have been read.</a:t>
          </a:r>
        </a:p>
      </dgm:t>
    </dgm:pt>
    <dgm:pt modelId="{A6CDBF34-C5E1-452E-A5AA-E66059DF747A}" type="parTrans" cxnId="{3F193D50-1FB0-4FAB-B517-3547137A8D4A}">
      <dgm:prSet/>
      <dgm:spPr/>
      <dgm:t>
        <a:bodyPr/>
        <a:lstStyle/>
        <a:p>
          <a:endParaRPr lang="en-US"/>
        </a:p>
      </dgm:t>
    </dgm:pt>
    <dgm:pt modelId="{0F14B210-1D37-4B74-9727-25F2588117CE}" type="sibTrans" cxnId="{3F193D50-1FB0-4FAB-B517-3547137A8D4A}">
      <dgm:prSet/>
      <dgm:spPr/>
      <dgm:t>
        <a:bodyPr/>
        <a:lstStyle/>
        <a:p>
          <a:endParaRPr lang="en-US"/>
        </a:p>
      </dgm:t>
    </dgm:pt>
    <dgm:pt modelId="{A3613804-7CE2-4F13-8EF8-F4850103EAF7}" type="pres">
      <dgm:prSet presAssocID="{C06F0985-937E-4E06-9877-C941B039C62A}" presName="root" presStyleCnt="0">
        <dgm:presLayoutVars>
          <dgm:dir/>
          <dgm:resizeHandles val="exact"/>
        </dgm:presLayoutVars>
      </dgm:prSet>
      <dgm:spPr/>
    </dgm:pt>
    <dgm:pt modelId="{4FD38759-E5E6-46FE-AEAA-AB5F584CCFFD}" type="pres">
      <dgm:prSet presAssocID="{914CC696-2D62-4EF9-9B4C-A7F022571EEC}" presName="compNode" presStyleCnt="0"/>
      <dgm:spPr/>
    </dgm:pt>
    <dgm:pt modelId="{5B991556-2E38-471E-BC20-C7DA548C4440}" type="pres">
      <dgm:prSet presAssocID="{914CC696-2D62-4EF9-9B4C-A7F022571EEC}" presName="bgRect" presStyleLbl="bgShp" presStyleIdx="0" presStyleCnt="4"/>
      <dgm:spPr/>
    </dgm:pt>
    <dgm:pt modelId="{BC36BB78-AC5D-49C2-9DCD-9F3973E6FA0F}" type="pres">
      <dgm:prSet presAssocID="{914CC696-2D62-4EF9-9B4C-A7F022571EE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8269A8F3-FF7E-42B9-B026-3CFDA8B244C6}" type="pres">
      <dgm:prSet presAssocID="{914CC696-2D62-4EF9-9B4C-A7F022571EEC}" presName="spaceRect" presStyleCnt="0"/>
      <dgm:spPr/>
    </dgm:pt>
    <dgm:pt modelId="{3376BDF9-25A4-4B24-AFAB-F90D6BEE4CA4}" type="pres">
      <dgm:prSet presAssocID="{914CC696-2D62-4EF9-9B4C-A7F022571EEC}" presName="parTx" presStyleLbl="revTx" presStyleIdx="0" presStyleCnt="4">
        <dgm:presLayoutVars>
          <dgm:chMax val="0"/>
          <dgm:chPref val="0"/>
        </dgm:presLayoutVars>
      </dgm:prSet>
      <dgm:spPr/>
    </dgm:pt>
    <dgm:pt modelId="{848AE66B-F252-4BEC-9566-498D113F9716}" type="pres">
      <dgm:prSet presAssocID="{DAE860CA-B496-4086-9F60-DBB0F5A7048A}" presName="sibTrans" presStyleCnt="0"/>
      <dgm:spPr/>
    </dgm:pt>
    <dgm:pt modelId="{A0D06378-003D-4A18-A847-125432FAB1D4}" type="pres">
      <dgm:prSet presAssocID="{444204E3-F18E-4B24-A719-87AFDF7C0667}" presName="compNode" presStyleCnt="0"/>
      <dgm:spPr/>
    </dgm:pt>
    <dgm:pt modelId="{3E14D88C-8747-4BDA-BD75-C44A81171ED1}" type="pres">
      <dgm:prSet presAssocID="{444204E3-F18E-4B24-A719-87AFDF7C0667}" presName="bgRect" presStyleLbl="bgShp" presStyleIdx="1" presStyleCnt="4"/>
      <dgm:spPr/>
    </dgm:pt>
    <dgm:pt modelId="{FB46245A-26CE-4EF9-9B4F-45B8F1F41C75}" type="pres">
      <dgm:prSet presAssocID="{444204E3-F18E-4B24-A719-87AFDF7C066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CFFFA3DB-51EC-4654-96CE-19C25FB8E2EF}" type="pres">
      <dgm:prSet presAssocID="{444204E3-F18E-4B24-A719-87AFDF7C0667}" presName="spaceRect" presStyleCnt="0"/>
      <dgm:spPr/>
    </dgm:pt>
    <dgm:pt modelId="{0F42B719-937E-4931-9592-B4EA6421238F}" type="pres">
      <dgm:prSet presAssocID="{444204E3-F18E-4B24-A719-87AFDF7C0667}" presName="parTx" presStyleLbl="revTx" presStyleIdx="1" presStyleCnt="4">
        <dgm:presLayoutVars>
          <dgm:chMax val="0"/>
          <dgm:chPref val="0"/>
        </dgm:presLayoutVars>
      </dgm:prSet>
      <dgm:spPr/>
    </dgm:pt>
    <dgm:pt modelId="{D801D877-880F-4B22-9A11-E8933274F879}" type="pres">
      <dgm:prSet presAssocID="{9F303B25-2BB7-47ED-ADE3-BD09ED7BC333}" presName="sibTrans" presStyleCnt="0"/>
      <dgm:spPr/>
    </dgm:pt>
    <dgm:pt modelId="{16F3B756-C8B5-40A8-B353-6DF3A1A7D913}" type="pres">
      <dgm:prSet presAssocID="{DD877780-84AD-4C2D-9659-F2A945E01747}" presName="compNode" presStyleCnt="0"/>
      <dgm:spPr/>
    </dgm:pt>
    <dgm:pt modelId="{DD82272B-07C9-4C64-9632-AF289F86B166}" type="pres">
      <dgm:prSet presAssocID="{DD877780-84AD-4C2D-9659-F2A945E01747}" presName="bgRect" presStyleLbl="bgShp" presStyleIdx="2" presStyleCnt="4"/>
      <dgm:spPr/>
    </dgm:pt>
    <dgm:pt modelId="{1387C932-5866-4505-BB63-06C313B84261}" type="pres">
      <dgm:prSet presAssocID="{DD877780-84AD-4C2D-9659-F2A945E0174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Graph with Downward Trend"/>
        </a:ext>
      </dgm:extLst>
    </dgm:pt>
    <dgm:pt modelId="{244E9772-938B-4219-9407-C19DC1E5B65D}" type="pres">
      <dgm:prSet presAssocID="{DD877780-84AD-4C2D-9659-F2A945E01747}" presName="spaceRect" presStyleCnt="0"/>
      <dgm:spPr/>
    </dgm:pt>
    <dgm:pt modelId="{DBA989A2-CD9F-424F-BF16-C65E826DE378}" type="pres">
      <dgm:prSet presAssocID="{DD877780-84AD-4C2D-9659-F2A945E01747}" presName="parTx" presStyleLbl="revTx" presStyleIdx="2" presStyleCnt="4">
        <dgm:presLayoutVars>
          <dgm:chMax val="0"/>
          <dgm:chPref val="0"/>
        </dgm:presLayoutVars>
      </dgm:prSet>
      <dgm:spPr/>
    </dgm:pt>
    <dgm:pt modelId="{4A10A276-9626-481B-8840-BE718A13ACC8}" type="pres">
      <dgm:prSet presAssocID="{09440E44-058D-4366-B5EF-900D01E041F2}" presName="sibTrans" presStyleCnt="0"/>
      <dgm:spPr/>
    </dgm:pt>
    <dgm:pt modelId="{F531461C-B421-4FC2-A2F2-754CCBE5CE19}" type="pres">
      <dgm:prSet presAssocID="{14CE06DE-9521-4D1C-89BA-525FCDA8DFE4}" presName="compNode" presStyleCnt="0"/>
      <dgm:spPr/>
    </dgm:pt>
    <dgm:pt modelId="{66E7CDBA-05A8-48F9-94B7-1D18DF404BBE}" type="pres">
      <dgm:prSet presAssocID="{14CE06DE-9521-4D1C-89BA-525FCDA8DFE4}" presName="bgRect" presStyleLbl="bgShp" presStyleIdx="3" presStyleCnt="4"/>
      <dgm:spPr/>
    </dgm:pt>
    <dgm:pt modelId="{D3799719-A121-41C1-9FEC-D4CDB812AC0D}" type="pres">
      <dgm:prSet presAssocID="{14CE06DE-9521-4D1C-89BA-525FCDA8DFE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2DBE84C9-9CDF-4F1D-B81A-7A256ECC9F2E}" type="pres">
      <dgm:prSet presAssocID="{14CE06DE-9521-4D1C-89BA-525FCDA8DFE4}" presName="spaceRect" presStyleCnt="0"/>
      <dgm:spPr/>
    </dgm:pt>
    <dgm:pt modelId="{988586AD-D2F9-4163-BC58-646EBD0A1087}" type="pres">
      <dgm:prSet presAssocID="{14CE06DE-9521-4D1C-89BA-525FCDA8DFE4}" presName="parTx" presStyleLbl="revTx" presStyleIdx="3" presStyleCnt="4">
        <dgm:presLayoutVars>
          <dgm:chMax val="0"/>
          <dgm:chPref val="0"/>
        </dgm:presLayoutVars>
      </dgm:prSet>
      <dgm:spPr/>
    </dgm:pt>
  </dgm:ptLst>
  <dgm:cxnLst>
    <dgm:cxn modelId="{7606A402-778A-4A0F-ACBF-FD21B9C8237A}" type="presOf" srcId="{444204E3-F18E-4B24-A719-87AFDF7C0667}" destId="{0F42B719-937E-4931-9592-B4EA6421238F}" srcOrd="0" destOrd="0" presId="urn:microsoft.com/office/officeart/2018/2/layout/IconVerticalSolidList"/>
    <dgm:cxn modelId="{FC9D2330-F076-47A0-BD81-4A8D3EE4F584}" srcId="{C06F0985-937E-4E06-9877-C941B039C62A}" destId="{914CC696-2D62-4EF9-9B4C-A7F022571EEC}" srcOrd="0" destOrd="0" parTransId="{0CDDA7E3-4501-42E8-BE95-4075C7CEB5E0}" sibTransId="{DAE860CA-B496-4086-9F60-DBB0F5A7048A}"/>
    <dgm:cxn modelId="{A436AF32-4587-48D9-980D-159B57BDF12C}" type="presOf" srcId="{C06F0985-937E-4E06-9877-C941B039C62A}" destId="{A3613804-7CE2-4F13-8EF8-F4850103EAF7}" srcOrd="0" destOrd="0" presId="urn:microsoft.com/office/officeart/2018/2/layout/IconVerticalSolidList"/>
    <dgm:cxn modelId="{177F8B4C-1925-44E0-9179-147CCEFB9223}" srcId="{C06F0985-937E-4E06-9877-C941B039C62A}" destId="{DD877780-84AD-4C2D-9659-F2A945E01747}" srcOrd="2" destOrd="0" parTransId="{FEF067D8-CF73-45C2-A120-08097217263D}" sibTransId="{09440E44-058D-4366-B5EF-900D01E041F2}"/>
    <dgm:cxn modelId="{3F193D50-1FB0-4FAB-B517-3547137A8D4A}" srcId="{C06F0985-937E-4E06-9877-C941B039C62A}" destId="{14CE06DE-9521-4D1C-89BA-525FCDA8DFE4}" srcOrd="3" destOrd="0" parTransId="{A6CDBF34-C5E1-452E-A5AA-E66059DF747A}" sibTransId="{0F14B210-1D37-4B74-9727-25F2588117CE}"/>
    <dgm:cxn modelId="{AC1FCE58-CC7F-4C19-BDC9-B4D2758737B1}" srcId="{C06F0985-937E-4E06-9877-C941B039C62A}" destId="{444204E3-F18E-4B24-A719-87AFDF7C0667}" srcOrd="1" destOrd="0" parTransId="{5A5F0B6A-4795-4FB0-B522-35A3706196D5}" sibTransId="{9F303B25-2BB7-47ED-ADE3-BD09ED7BC333}"/>
    <dgm:cxn modelId="{CB795F89-06FC-4AD2-B106-FC67EC1637BB}" type="presOf" srcId="{DD877780-84AD-4C2D-9659-F2A945E01747}" destId="{DBA989A2-CD9F-424F-BF16-C65E826DE378}" srcOrd="0" destOrd="0" presId="urn:microsoft.com/office/officeart/2018/2/layout/IconVerticalSolidList"/>
    <dgm:cxn modelId="{DDB32E95-4B2B-414F-B771-969436178E18}" type="presOf" srcId="{14CE06DE-9521-4D1C-89BA-525FCDA8DFE4}" destId="{988586AD-D2F9-4163-BC58-646EBD0A1087}" srcOrd="0" destOrd="0" presId="urn:microsoft.com/office/officeart/2018/2/layout/IconVerticalSolidList"/>
    <dgm:cxn modelId="{4129919E-2181-4374-8D22-71E7429086BC}" type="presOf" srcId="{914CC696-2D62-4EF9-9B4C-A7F022571EEC}" destId="{3376BDF9-25A4-4B24-AFAB-F90D6BEE4CA4}" srcOrd="0" destOrd="0" presId="urn:microsoft.com/office/officeart/2018/2/layout/IconVerticalSolidList"/>
    <dgm:cxn modelId="{D4F63944-A984-427B-8A90-580C713A84CD}" type="presParOf" srcId="{A3613804-7CE2-4F13-8EF8-F4850103EAF7}" destId="{4FD38759-E5E6-46FE-AEAA-AB5F584CCFFD}" srcOrd="0" destOrd="0" presId="urn:microsoft.com/office/officeart/2018/2/layout/IconVerticalSolidList"/>
    <dgm:cxn modelId="{99087690-4F9C-44E9-9313-9DA01EA013A7}" type="presParOf" srcId="{4FD38759-E5E6-46FE-AEAA-AB5F584CCFFD}" destId="{5B991556-2E38-471E-BC20-C7DA548C4440}" srcOrd="0" destOrd="0" presId="urn:microsoft.com/office/officeart/2018/2/layout/IconVerticalSolidList"/>
    <dgm:cxn modelId="{34BD8C9A-B9E2-4E17-A51B-5C4DC302B065}" type="presParOf" srcId="{4FD38759-E5E6-46FE-AEAA-AB5F584CCFFD}" destId="{BC36BB78-AC5D-49C2-9DCD-9F3973E6FA0F}" srcOrd="1" destOrd="0" presId="urn:microsoft.com/office/officeart/2018/2/layout/IconVerticalSolidList"/>
    <dgm:cxn modelId="{7C3F19A6-53A5-4764-8C20-5A370C10B94A}" type="presParOf" srcId="{4FD38759-E5E6-46FE-AEAA-AB5F584CCFFD}" destId="{8269A8F3-FF7E-42B9-B026-3CFDA8B244C6}" srcOrd="2" destOrd="0" presId="urn:microsoft.com/office/officeart/2018/2/layout/IconVerticalSolidList"/>
    <dgm:cxn modelId="{1066BFB3-A37C-436B-9FF4-049E4B96DC85}" type="presParOf" srcId="{4FD38759-E5E6-46FE-AEAA-AB5F584CCFFD}" destId="{3376BDF9-25A4-4B24-AFAB-F90D6BEE4CA4}" srcOrd="3" destOrd="0" presId="urn:microsoft.com/office/officeart/2018/2/layout/IconVerticalSolidList"/>
    <dgm:cxn modelId="{D7923C10-ED8A-4BD9-9F2F-301DB1B76AAA}" type="presParOf" srcId="{A3613804-7CE2-4F13-8EF8-F4850103EAF7}" destId="{848AE66B-F252-4BEC-9566-498D113F9716}" srcOrd="1" destOrd="0" presId="urn:microsoft.com/office/officeart/2018/2/layout/IconVerticalSolidList"/>
    <dgm:cxn modelId="{290176C8-9E15-4964-A9B5-3F4A08B8B546}" type="presParOf" srcId="{A3613804-7CE2-4F13-8EF8-F4850103EAF7}" destId="{A0D06378-003D-4A18-A847-125432FAB1D4}" srcOrd="2" destOrd="0" presId="urn:microsoft.com/office/officeart/2018/2/layout/IconVerticalSolidList"/>
    <dgm:cxn modelId="{3ABC41E6-09F6-488E-9221-9B8DE6301014}" type="presParOf" srcId="{A0D06378-003D-4A18-A847-125432FAB1D4}" destId="{3E14D88C-8747-4BDA-BD75-C44A81171ED1}" srcOrd="0" destOrd="0" presId="urn:microsoft.com/office/officeart/2018/2/layout/IconVerticalSolidList"/>
    <dgm:cxn modelId="{B7562013-E94D-41B6-9383-CE0AD4936A83}" type="presParOf" srcId="{A0D06378-003D-4A18-A847-125432FAB1D4}" destId="{FB46245A-26CE-4EF9-9B4F-45B8F1F41C75}" srcOrd="1" destOrd="0" presId="urn:microsoft.com/office/officeart/2018/2/layout/IconVerticalSolidList"/>
    <dgm:cxn modelId="{8A4DC7EA-7C7C-4703-B7BF-049DD42123B7}" type="presParOf" srcId="{A0D06378-003D-4A18-A847-125432FAB1D4}" destId="{CFFFA3DB-51EC-4654-96CE-19C25FB8E2EF}" srcOrd="2" destOrd="0" presId="urn:microsoft.com/office/officeart/2018/2/layout/IconVerticalSolidList"/>
    <dgm:cxn modelId="{3BE1F539-BCAB-4C3C-AE78-5AF0647102EF}" type="presParOf" srcId="{A0D06378-003D-4A18-A847-125432FAB1D4}" destId="{0F42B719-937E-4931-9592-B4EA6421238F}" srcOrd="3" destOrd="0" presId="urn:microsoft.com/office/officeart/2018/2/layout/IconVerticalSolidList"/>
    <dgm:cxn modelId="{2B1E4D99-945C-48AD-A9ED-3EE6A6FDF86C}" type="presParOf" srcId="{A3613804-7CE2-4F13-8EF8-F4850103EAF7}" destId="{D801D877-880F-4B22-9A11-E8933274F879}" srcOrd="3" destOrd="0" presId="urn:microsoft.com/office/officeart/2018/2/layout/IconVerticalSolidList"/>
    <dgm:cxn modelId="{F51243AF-05F5-4892-A2B7-4AAEAEFDDBEC}" type="presParOf" srcId="{A3613804-7CE2-4F13-8EF8-F4850103EAF7}" destId="{16F3B756-C8B5-40A8-B353-6DF3A1A7D913}" srcOrd="4" destOrd="0" presId="urn:microsoft.com/office/officeart/2018/2/layout/IconVerticalSolidList"/>
    <dgm:cxn modelId="{FBB474A4-5A49-4A02-A7B8-DD6C1CC30A00}" type="presParOf" srcId="{16F3B756-C8B5-40A8-B353-6DF3A1A7D913}" destId="{DD82272B-07C9-4C64-9632-AF289F86B166}" srcOrd="0" destOrd="0" presId="urn:microsoft.com/office/officeart/2018/2/layout/IconVerticalSolidList"/>
    <dgm:cxn modelId="{916EB6F0-6E43-4BF3-92F1-371DD31CA65F}" type="presParOf" srcId="{16F3B756-C8B5-40A8-B353-6DF3A1A7D913}" destId="{1387C932-5866-4505-BB63-06C313B84261}" srcOrd="1" destOrd="0" presId="urn:microsoft.com/office/officeart/2018/2/layout/IconVerticalSolidList"/>
    <dgm:cxn modelId="{C4C0153B-5D57-4687-BF28-877DFFFC66F3}" type="presParOf" srcId="{16F3B756-C8B5-40A8-B353-6DF3A1A7D913}" destId="{244E9772-938B-4219-9407-C19DC1E5B65D}" srcOrd="2" destOrd="0" presId="urn:microsoft.com/office/officeart/2018/2/layout/IconVerticalSolidList"/>
    <dgm:cxn modelId="{F0C08665-3CB6-4FF6-BC07-1598D1DF044A}" type="presParOf" srcId="{16F3B756-C8B5-40A8-B353-6DF3A1A7D913}" destId="{DBA989A2-CD9F-424F-BF16-C65E826DE378}" srcOrd="3" destOrd="0" presId="urn:microsoft.com/office/officeart/2018/2/layout/IconVerticalSolidList"/>
    <dgm:cxn modelId="{A2C719F4-4A0D-4357-B547-BF1722B55B95}" type="presParOf" srcId="{A3613804-7CE2-4F13-8EF8-F4850103EAF7}" destId="{4A10A276-9626-481B-8840-BE718A13ACC8}" srcOrd="5" destOrd="0" presId="urn:microsoft.com/office/officeart/2018/2/layout/IconVerticalSolidList"/>
    <dgm:cxn modelId="{E1A8F7D9-DD02-4D69-AEF3-9DFA7AA818BE}" type="presParOf" srcId="{A3613804-7CE2-4F13-8EF8-F4850103EAF7}" destId="{F531461C-B421-4FC2-A2F2-754CCBE5CE19}" srcOrd="6" destOrd="0" presId="urn:microsoft.com/office/officeart/2018/2/layout/IconVerticalSolidList"/>
    <dgm:cxn modelId="{0443DB5C-8A75-412D-AC94-BA2789D1BD0A}" type="presParOf" srcId="{F531461C-B421-4FC2-A2F2-754CCBE5CE19}" destId="{66E7CDBA-05A8-48F9-94B7-1D18DF404BBE}" srcOrd="0" destOrd="0" presId="urn:microsoft.com/office/officeart/2018/2/layout/IconVerticalSolidList"/>
    <dgm:cxn modelId="{6F92926B-3FB7-4CEF-A610-477058312246}" type="presParOf" srcId="{F531461C-B421-4FC2-A2F2-754CCBE5CE19}" destId="{D3799719-A121-41C1-9FEC-D4CDB812AC0D}" srcOrd="1" destOrd="0" presId="urn:microsoft.com/office/officeart/2018/2/layout/IconVerticalSolidList"/>
    <dgm:cxn modelId="{56270D79-E536-4A19-9F74-C3CF6694B7E7}" type="presParOf" srcId="{F531461C-B421-4FC2-A2F2-754CCBE5CE19}" destId="{2DBE84C9-9CDF-4F1D-B81A-7A256ECC9F2E}" srcOrd="2" destOrd="0" presId="urn:microsoft.com/office/officeart/2018/2/layout/IconVerticalSolidList"/>
    <dgm:cxn modelId="{48D02C83-2E2D-4390-9C69-FFBBB3F5AD08}" type="presParOf" srcId="{F531461C-B421-4FC2-A2F2-754CCBE5CE19}" destId="{988586AD-D2F9-4163-BC58-646EBD0A108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39C63E82-1EDC-48CD-85F5-76740AE7497B}" type="doc">
      <dgm:prSet loTypeId="urn:microsoft.com/office/officeart/2018/2/layout/IconLabel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174E070B-3FFF-4557-A9E1-2AD234FF72FC}">
      <dgm:prSet/>
      <dgm:spPr/>
      <dgm:t>
        <a:bodyPr/>
        <a:lstStyle/>
        <a:p>
          <a:r>
            <a:rPr lang="en-US"/>
            <a:t>the two-phase commit protocol (not to be confused with two-phase locking) provides atomicity for distributed transactions to ensure that each participant in the transaction agrees on whether the transaction should be committed or not</a:t>
          </a:r>
        </a:p>
      </dgm:t>
    </dgm:pt>
    <dgm:pt modelId="{652F4582-7F4D-4472-A29B-1E89B83FD0A0}" type="parTrans" cxnId="{CF6B4D44-B317-4CAF-83EF-417562B8E548}">
      <dgm:prSet/>
      <dgm:spPr/>
      <dgm:t>
        <a:bodyPr/>
        <a:lstStyle/>
        <a:p>
          <a:endParaRPr lang="en-US"/>
        </a:p>
      </dgm:t>
    </dgm:pt>
    <dgm:pt modelId="{B5B1DE2A-ABBB-4A65-B492-F974B826DFDD}" type="sibTrans" cxnId="{CF6B4D44-B317-4CAF-83EF-417562B8E548}">
      <dgm:prSet/>
      <dgm:spPr/>
      <dgm:t>
        <a:bodyPr/>
        <a:lstStyle/>
        <a:p>
          <a:endParaRPr lang="en-US"/>
        </a:p>
      </dgm:t>
    </dgm:pt>
    <dgm:pt modelId="{1486E446-EC5F-4847-95A6-762AE8E61D56}">
      <dgm:prSet/>
      <dgm:spPr/>
      <dgm:t>
        <a:bodyPr/>
        <a:lstStyle/>
        <a:p>
          <a:r>
            <a:rPr lang="en-US"/>
            <a:t>Briefly, in the first phase, one node (the coordinator) interrogates the other nodes (the participants) and only when all reply that they are prepared does the coordinator, in the second phase, formalize the transaction. </a:t>
          </a:r>
        </a:p>
      </dgm:t>
    </dgm:pt>
    <dgm:pt modelId="{6DD577F7-7189-4769-A8F4-796F7FD1732A}" type="parTrans" cxnId="{2956B067-D05F-4D1C-92F1-5F2EB39A1DCD}">
      <dgm:prSet/>
      <dgm:spPr/>
      <dgm:t>
        <a:bodyPr/>
        <a:lstStyle/>
        <a:p>
          <a:endParaRPr lang="en-US"/>
        </a:p>
      </dgm:t>
    </dgm:pt>
    <dgm:pt modelId="{A690B57E-4127-4CF4-889D-F2569E454987}" type="sibTrans" cxnId="{2956B067-D05F-4D1C-92F1-5F2EB39A1DCD}">
      <dgm:prSet/>
      <dgm:spPr/>
      <dgm:t>
        <a:bodyPr/>
        <a:lstStyle/>
        <a:p>
          <a:endParaRPr lang="en-US"/>
        </a:p>
      </dgm:t>
    </dgm:pt>
    <dgm:pt modelId="{4AC6E17A-868C-430C-846E-4F3C58605C80}" type="pres">
      <dgm:prSet presAssocID="{39C63E82-1EDC-48CD-85F5-76740AE7497B}" presName="root" presStyleCnt="0">
        <dgm:presLayoutVars>
          <dgm:dir/>
          <dgm:resizeHandles val="exact"/>
        </dgm:presLayoutVars>
      </dgm:prSet>
      <dgm:spPr/>
    </dgm:pt>
    <dgm:pt modelId="{9061FCE0-5FCE-469E-AF73-B9C6B404E1B3}" type="pres">
      <dgm:prSet presAssocID="{174E070B-3FFF-4557-A9E1-2AD234FF72FC}" presName="compNode" presStyleCnt="0"/>
      <dgm:spPr/>
    </dgm:pt>
    <dgm:pt modelId="{2E8D354B-B31B-42F8-9403-01E2F88A578B}" type="pres">
      <dgm:prSet presAssocID="{174E070B-3FFF-4557-A9E1-2AD234FF72F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andshake"/>
        </a:ext>
      </dgm:extLst>
    </dgm:pt>
    <dgm:pt modelId="{753A17BE-FC0A-47B1-9E1A-5F1091940393}" type="pres">
      <dgm:prSet presAssocID="{174E070B-3FFF-4557-A9E1-2AD234FF72FC}" presName="spaceRect" presStyleCnt="0"/>
      <dgm:spPr/>
    </dgm:pt>
    <dgm:pt modelId="{9229534E-0CC1-4DA9-B806-2F3D00C07E08}" type="pres">
      <dgm:prSet presAssocID="{174E070B-3FFF-4557-A9E1-2AD234FF72FC}" presName="textRect" presStyleLbl="revTx" presStyleIdx="0" presStyleCnt="2">
        <dgm:presLayoutVars>
          <dgm:chMax val="1"/>
          <dgm:chPref val="1"/>
        </dgm:presLayoutVars>
      </dgm:prSet>
      <dgm:spPr/>
    </dgm:pt>
    <dgm:pt modelId="{C8A66C9C-A6D4-482E-9568-27CB5A8C0B95}" type="pres">
      <dgm:prSet presAssocID="{B5B1DE2A-ABBB-4A65-B492-F974B826DFDD}" presName="sibTrans" presStyleCnt="0"/>
      <dgm:spPr/>
    </dgm:pt>
    <dgm:pt modelId="{66551027-3187-432A-B9B8-476DF868CAF8}" type="pres">
      <dgm:prSet presAssocID="{1486E446-EC5F-4847-95A6-762AE8E61D56}" presName="compNode" presStyleCnt="0"/>
      <dgm:spPr/>
    </dgm:pt>
    <dgm:pt modelId="{1B5F7106-8435-40FB-B1F0-64A56AA472E6}" type="pres">
      <dgm:prSet presAssocID="{1486E446-EC5F-4847-95A6-762AE8E61D5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nnected"/>
        </a:ext>
      </dgm:extLst>
    </dgm:pt>
    <dgm:pt modelId="{A5AEDC45-C29C-452C-B210-420D07469734}" type="pres">
      <dgm:prSet presAssocID="{1486E446-EC5F-4847-95A6-762AE8E61D56}" presName="spaceRect" presStyleCnt="0"/>
      <dgm:spPr/>
    </dgm:pt>
    <dgm:pt modelId="{6009E981-52B3-41F5-8FF3-06AE6F5371EC}" type="pres">
      <dgm:prSet presAssocID="{1486E446-EC5F-4847-95A6-762AE8E61D56}" presName="textRect" presStyleLbl="revTx" presStyleIdx="1" presStyleCnt="2">
        <dgm:presLayoutVars>
          <dgm:chMax val="1"/>
          <dgm:chPref val="1"/>
        </dgm:presLayoutVars>
      </dgm:prSet>
      <dgm:spPr/>
    </dgm:pt>
  </dgm:ptLst>
  <dgm:cxnLst>
    <dgm:cxn modelId="{67D10C2E-7BA6-48D3-AD07-A9CB9976D9D1}" type="presOf" srcId="{39C63E82-1EDC-48CD-85F5-76740AE7497B}" destId="{4AC6E17A-868C-430C-846E-4F3C58605C80}" srcOrd="0" destOrd="0" presId="urn:microsoft.com/office/officeart/2018/2/layout/IconLabelList"/>
    <dgm:cxn modelId="{CF6B4D44-B317-4CAF-83EF-417562B8E548}" srcId="{39C63E82-1EDC-48CD-85F5-76740AE7497B}" destId="{174E070B-3FFF-4557-A9E1-2AD234FF72FC}" srcOrd="0" destOrd="0" parTransId="{652F4582-7F4D-4472-A29B-1E89B83FD0A0}" sibTransId="{B5B1DE2A-ABBB-4A65-B492-F974B826DFDD}"/>
    <dgm:cxn modelId="{2956B067-D05F-4D1C-92F1-5F2EB39A1DCD}" srcId="{39C63E82-1EDC-48CD-85F5-76740AE7497B}" destId="{1486E446-EC5F-4847-95A6-762AE8E61D56}" srcOrd="1" destOrd="0" parTransId="{6DD577F7-7189-4769-A8F4-796F7FD1732A}" sibTransId="{A690B57E-4127-4CF4-889D-F2569E454987}"/>
    <dgm:cxn modelId="{160144AA-CEAE-432F-B631-0EB701A45878}" type="presOf" srcId="{1486E446-EC5F-4847-95A6-762AE8E61D56}" destId="{6009E981-52B3-41F5-8FF3-06AE6F5371EC}" srcOrd="0" destOrd="0" presId="urn:microsoft.com/office/officeart/2018/2/layout/IconLabelList"/>
    <dgm:cxn modelId="{802864AB-D38A-40FD-A712-0C9F76AA7251}" type="presOf" srcId="{174E070B-3FFF-4557-A9E1-2AD234FF72FC}" destId="{9229534E-0CC1-4DA9-B806-2F3D00C07E08}" srcOrd="0" destOrd="0" presId="urn:microsoft.com/office/officeart/2018/2/layout/IconLabelList"/>
    <dgm:cxn modelId="{89B89091-AF58-4E3F-BE2C-8C3BE2A259EF}" type="presParOf" srcId="{4AC6E17A-868C-430C-846E-4F3C58605C80}" destId="{9061FCE0-5FCE-469E-AF73-B9C6B404E1B3}" srcOrd="0" destOrd="0" presId="urn:microsoft.com/office/officeart/2018/2/layout/IconLabelList"/>
    <dgm:cxn modelId="{7DC0DBED-4843-4014-B4E5-09559341C65A}" type="presParOf" srcId="{9061FCE0-5FCE-469E-AF73-B9C6B404E1B3}" destId="{2E8D354B-B31B-42F8-9403-01E2F88A578B}" srcOrd="0" destOrd="0" presId="urn:microsoft.com/office/officeart/2018/2/layout/IconLabelList"/>
    <dgm:cxn modelId="{A7C77F3F-1F1F-4E08-A4E8-D6FE59CB6DA5}" type="presParOf" srcId="{9061FCE0-5FCE-469E-AF73-B9C6B404E1B3}" destId="{753A17BE-FC0A-47B1-9E1A-5F1091940393}" srcOrd="1" destOrd="0" presId="urn:microsoft.com/office/officeart/2018/2/layout/IconLabelList"/>
    <dgm:cxn modelId="{DAE53C91-E4F4-431E-8024-A44CCAA260A4}" type="presParOf" srcId="{9061FCE0-5FCE-469E-AF73-B9C6B404E1B3}" destId="{9229534E-0CC1-4DA9-B806-2F3D00C07E08}" srcOrd="2" destOrd="0" presId="urn:microsoft.com/office/officeart/2018/2/layout/IconLabelList"/>
    <dgm:cxn modelId="{25130DD4-35A0-4795-8775-0187B0B10C75}" type="presParOf" srcId="{4AC6E17A-868C-430C-846E-4F3C58605C80}" destId="{C8A66C9C-A6D4-482E-9568-27CB5A8C0B95}" srcOrd="1" destOrd="0" presId="urn:microsoft.com/office/officeart/2018/2/layout/IconLabelList"/>
    <dgm:cxn modelId="{EE7B6E67-E4E0-478B-B083-A646008A9F84}" type="presParOf" srcId="{4AC6E17A-868C-430C-846E-4F3C58605C80}" destId="{66551027-3187-432A-B9B8-476DF868CAF8}" srcOrd="2" destOrd="0" presId="urn:microsoft.com/office/officeart/2018/2/layout/IconLabelList"/>
    <dgm:cxn modelId="{8E65DB6A-EF5C-4F7A-A957-95382BD9FFEC}" type="presParOf" srcId="{66551027-3187-432A-B9B8-476DF868CAF8}" destId="{1B5F7106-8435-40FB-B1F0-64A56AA472E6}" srcOrd="0" destOrd="0" presId="urn:microsoft.com/office/officeart/2018/2/layout/IconLabelList"/>
    <dgm:cxn modelId="{1398D7E8-A267-4E25-9F85-7AFD5EFFDBF8}" type="presParOf" srcId="{66551027-3187-432A-B9B8-476DF868CAF8}" destId="{A5AEDC45-C29C-452C-B210-420D07469734}" srcOrd="1" destOrd="0" presId="urn:microsoft.com/office/officeart/2018/2/layout/IconLabelList"/>
    <dgm:cxn modelId="{0E2DC6E9-16AC-44C0-A874-80D0A3D7FBE2}" type="presParOf" srcId="{66551027-3187-432A-B9B8-476DF868CAF8}" destId="{6009E981-52B3-41F5-8FF3-06AE6F5371EC}"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F827618-2D2F-4EE6-95B7-C15E79E379A3}" type="doc">
      <dgm:prSet loTypeId="urn:microsoft.com/office/officeart/2018/2/layout/IconVerticalSolid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FA3F37A5-FE66-4FE8-8E96-659FF4AECC22}">
      <dgm:prSet/>
      <dgm:spPr/>
      <dgm:t>
        <a:bodyPr/>
        <a:lstStyle/>
        <a:p>
          <a:r>
            <a:rPr lang="en-US" dirty="0"/>
            <a:t>Transaction = A discrete unit of work that must be completely processed or not processed at all</a:t>
          </a:r>
        </a:p>
      </dgm:t>
    </dgm:pt>
    <dgm:pt modelId="{DED66324-6D24-492A-9D3E-1993E2F7C3E5}" type="parTrans" cxnId="{F0E9E08A-2B13-41E9-BB5B-8E96F660B1C0}">
      <dgm:prSet/>
      <dgm:spPr/>
      <dgm:t>
        <a:bodyPr/>
        <a:lstStyle/>
        <a:p>
          <a:endParaRPr lang="en-US"/>
        </a:p>
      </dgm:t>
    </dgm:pt>
    <dgm:pt modelId="{B7682DDD-1726-4F82-954D-6751C2B6E38B}" type="sibTrans" cxnId="{F0E9E08A-2B13-41E9-BB5B-8E96F660B1C0}">
      <dgm:prSet/>
      <dgm:spPr/>
      <dgm:t>
        <a:bodyPr/>
        <a:lstStyle/>
        <a:p>
          <a:endParaRPr lang="en-US"/>
        </a:p>
      </dgm:t>
    </dgm:pt>
    <dgm:pt modelId="{101441AF-2FC1-4881-AB6A-0BBC6D9CDF6D}">
      <dgm:prSet/>
      <dgm:spPr/>
      <dgm:t>
        <a:bodyPr/>
        <a:lstStyle/>
        <a:p>
          <a:r>
            <a:rPr lang="en-US"/>
            <a:t>May involve multiple updates</a:t>
          </a:r>
        </a:p>
      </dgm:t>
    </dgm:pt>
    <dgm:pt modelId="{A8B29CB0-FA7A-4BE2-8EAB-33C18D53E34E}" type="parTrans" cxnId="{46BDD88C-8FA0-447D-BCC3-F26133E581EF}">
      <dgm:prSet/>
      <dgm:spPr/>
      <dgm:t>
        <a:bodyPr/>
        <a:lstStyle/>
        <a:p>
          <a:endParaRPr lang="en-US"/>
        </a:p>
      </dgm:t>
    </dgm:pt>
    <dgm:pt modelId="{7AE136D4-5BA1-4464-980C-8BFBAD717781}" type="sibTrans" cxnId="{46BDD88C-8FA0-447D-BCC3-F26133E581EF}">
      <dgm:prSet/>
      <dgm:spPr/>
      <dgm:t>
        <a:bodyPr/>
        <a:lstStyle/>
        <a:p>
          <a:endParaRPr lang="en-US"/>
        </a:p>
      </dgm:t>
    </dgm:pt>
    <dgm:pt modelId="{BED72925-7623-4A84-A527-250BCFCE9A4F}">
      <dgm:prSet/>
      <dgm:spPr/>
      <dgm:t>
        <a:bodyPr/>
        <a:lstStyle/>
        <a:p>
          <a:r>
            <a:rPr lang="en-US"/>
            <a:t>If any update fails, then all other updates must be cancelled</a:t>
          </a:r>
        </a:p>
      </dgm:t>
    </dgm:pt>
    <dgm:pt modelId="{C8D716D4-32E3-4BC0-8A66-86453F4B9695}" type="parTrans" cxnId="{B0E9CB4F-6505-4EC7-93E2-214B6B65E442}">
      <dgm:prSet/>
      <dgm:spPr/>
      <dgm:t>
        <a:bodyPr/>
        <a:lstStyle/>
        <a:p>
          <a:endParaRPr lang="en-US"/>
        </a:p>
      </dgm:t>
    </dgm:pt>
    <dgm:pt modelId="{CB4E9B98-4222-492F-AC98-BCF18A1A2651}" type="sibTrans" cxnId="{B0E9CB4F-6505-4EC7-93E2-214B6B65E442}">
      <dgm:prSet/>
      <dgm:spPr/>
      <dgm:t>
        <a:bodyPr/>
        <a:lstStyle/>
        <a:p>
          <a:endParaRPr lang="en-US"/>
        </a:p>
      </dgm:t>
    </dgm:pt>
    <dgm:pt modelId="{E5ECC03C-6307-4364-B938-1B2FF1FF0886}">
      <dgm:prSet/>
      <dgm:spPr/>
      <dgm:t>
        <a:bodyPr/>
        <a:lstStyle/>
        <a:p>
          <a:r>
            <a:rPr lang="en-US" dirty="0"/>
            <a:t>Packages together read and write operations so that the database system can guarantee the consistency of data</a:t>
          </a:r>
        </a:p>
      </dgm:t>
    </dgm:pt>
    <dgm:pt modelId="{7CAA5DB2-E4A6-46B7-BC43-19B19F6A47AE}" type="parTrans" cxnId="{DE15D205-32C7-449C-B05E-C696FE59377D}">
      <dgm:prSet/>
      <dgm:spPr/>
      <dgm:t>
        <a:bodyPr/>
        <a:lstStyle/>
        <a:p>
          <a:endParaRPr lang="en-US"/>
        </a:p>
      </dgm:t>
    </dgm:pt>
    <dgm:pt modelId="{615FC4ED-E39C-45FF-BE87-0A41C9B1AC0F}" type="sibTrans" cxnId="{DE15D205-32C7-449C-B05E-C696FE59377D}">
      <dgm:prSet/>
      <dgm:spPr/>
      <dgm:t>
        <a:bodyPr/>
        <a:lstStyle/>
        <a:p>
          <a:endParaRPr lang="en-US"/>
        </a:p>
      </dgm:t>
    </dgm:pt>
    <dgm:pt modelId="{888ECDC2-EB96-4D9D-904F-0BF9BC49F4AF}">
      <dgm:prSet/>
      <dgm:spPr/>
      <dgm:t>
        <a:bodyPr/>
        <a:lstStyle/>
        <a:p>
          <a:r>
            <a:rPr lang="en-US"/>
            <a:t>Transaction Types:</a:t>
          </a:r>
        </a:p>
      </dgm:t>
    </dgm:pt>
    <dgm:pt modelId="{50F72441-C364-482E-A533-7B3036532D11}" type="parTrans" cxnId="{98D090CB-EF6D-4BF6-A876-19E90B09CC89}">
      <dgm:prSet/>
      <dgm:spPr/>
      <dgm:t>
        <a:bodyPr/>
        <a:lstStyle/>
        <a:p>
          <a:endParaRPr lang="en-US"/>
        </a:p>
      </dgm:t>
    </dgm:pt>
    <dgm:pt modelId="{F6E374D4-C475-4467-AFF1-B9116D760681}" type="sibTrans" cxnId="{98D090CB-EF6D-4BF6-A876-19E90B09CC89}">
      <dgm:prSet/>
      <dgm:spPr/>
      <dgm:t>
        <a:bodyPr/>
        <a:lstStyle/>
        <a:p>
          <a:endParaRPr lang="en-US"/>
        </a:p>
      </dgm:t>
    </dgm:pt>
    <dgm:pt modelId="{95FA8648-94ED-480C-AE5E-66D0812D710D}">
      <dgm:prSet/>
      <dgm:spPr/>
      <dgm:t>
        <a:bodyPr/>
        <a:lstStyle/>
        <a:p>
          <a:r>
            <a:rPr lang="en-US"/>
            <a:t>Implicit -&gt; Specifies any single INSERT, UPDATE, or DELETE</a:t>
          </a:r>
        </a:p>
      </dgm:t>
    </dgm:pt>
    <dgm:pt modelId="{A87B90E2-BF16-4E46-962C-F490A89E9A0C}" type="parTrans" cxnId="{1109F22C-9E4B-406D-B968-A31A382968CD}">
      <dgm:prSet/>
      <dgm:spPr/>
      <dgm:t>
        <a:bodyPr/>
        <a:lstStyle/>
        <a:p>
          <a:endParaRPr lang="en-US"/>
        </a:p>
      </dgm:t>
    </dgm:pt>
    <dgm:pt modelId="{54AD6CB9-9C3F-410B-B2B1-08DE8AB538EC}" type="sibTrans" cxnId="{1109F22C-9E4B-406D-B968-A31A382968CD}">
      <dgm:prSet/>
      <dgm:spPr/>
      <dgm:t>
        <a:bodyPr/>
        <a:lstStyle/>
        <a:p>
          <a:endParaRPr lang="en-US"/>
        </a:p>
      </dgm:t>
    </dgm:pt>
    <dgm:pt modelId="{F0741199-50BF-4B6E-997C-BBA72304A384}">
      <dgm:prSet/>
      <dgm:spPr/>
      <dgm:t>
        <a:bodyPr/>
        <a:lstStyle/>
        <a:p>
          <a:r>
            <a:rPr lang="en-US"/>
            <a:t>statement as a transaction unit</a:t>
          </a:r>
        </a:p>
      </dgm:t>
    </dgm:pt>
    <dgm:pt modelId="{C2540EFE-D351-4573-94F8-A1EE4B420038}" type="parTrans" cxnId="{07CCC551-D3C2-4859-B481-B3D3E2243863}">
      <dgm:prSet/>
      <dgm:spPr/>
      <dgm:t>
        <a:bodyPr/>
        <a:lstStyle/>
        <a:p>
          <a:endParaRPr lang="en-US"/>
        </a:p>
      </dgm:t>
    </dgm:pt>
    <dgm:pt modelId="{39C8DF18-784A-433E-A8C3-64996390C296}" type="sibTrans" cxnId="{07CCC551-D3C2-4859-B481-B3D3E2243863}">
      <dgm:prSet/>
      <dgm:spPr/>
      <dgm:t>
        <a:bodyPr/>
        <a:lstStyle/>
        <a:p>
          <a:endParaRPr lang="en-US"/>
        </a:p>
      </dgm:t>
    </dgm:pt>
    <dgm:pt modelId="{4BCC1E6B-6223-40E5-9667-FEE655D5AE38}">
      <dgm:prSet/>
      <dgm:spPr/>
      <dgm:t>
        <a:bodyPr/>
        <a:lstStyle/>
        <a:p>
          <a:r>
            <a:rPr lang="en-US"/>
            <a:t>Explicit  -&gt;marked using statements</a:t>
          </a:r>
        </a:p>
      </dgm:t>
    </dgm:pt>
    <dgm:pt modelId="{FF92BC1F-2B2C-4E89-9621-449DC3529EA0}" type="parTrans" cxnId="{6750C0AB-4458-412F-B4FE-FE281BFB1364}">
      <dgm:prSet/>
      <dgm:spPr/>
      <dgm:t>
        <a:bodyPr/>
        <a:lstStyle/>
        <a:p>
          <a:endParaRPr lang="en-US"/>
        </a:p>
      </dgm:t>
    </dgm:pt>
    <dgm:pt modelId="{03E2713D-E879-4FAF-937C-E4ED72B10E37}" type="sibTrans" cxnId="{6750C0AB-4458-412F-B4FE-FE281BFB1364}">
      <dgm:prSet/>
      <dgm:spPr/>
      <dgm:t>
        <a:bodyPr/>
        <a:lstStyle/>
        <a:p>
          <a:endParaRPr lang="en-US"/>
        </a:p>
      </dgm:t>
    </dgm:pt>
    <dgm:pt modelId="{DC1B943F-1C2B-4DBF-B220-FB22810AD936}">
      <dgm:prSet/>
      <dgm:spPr/>
      <dgm:t>
        <a:bodyPr/>
        <a:lstStyle/>
        <a:p>
          <a:r>
            <a:rPr lang="en-US"/>
            <a:t>such as BEGIN TRANSACTION, COMMIT, and ROLLBACK</a:t>
          </a:r>
        </a:p>
      </dgm:t>
    </dgm:pt>
    <dgm:pt modelId="{B6784872-CD68-41F4-BFDA-134349AF3F8C}" type="parTrans" cxnId="{E4FA356B-0BB1-400E-A4DD-88691436E133}">
      <dgm:prSet/>
      <dgm:spPr/>
      <dgm:t>
        <a:bodyPr/>
        <a:lstStyle/>
        <a:p>
          <a:endParaRPr lang="en-US"/>
        </a:p>
      </dgm:t>
    </dgm:pt>
    <dgm:pt modelId="{3EA567FD-9BA3-4DBC-A37C-C7DA6E58460E}" type="sibTrans" cxnId="{E4FA356B-0BB1-400E-A4DD-88691436E133}">
      <dgm:prSet/>
      <dgm:spPr/>
      <dgm:t>
        <a:bodyPr/>
        <a:lstStyle/>
        <a:p>
          <a:endParaRPr lang="en-US"/>
        </a:p>
      </dgm:t>
    </dgm:pt>
    <dgm:pt modelId="{A4B457D0-A075-4651-A9A3-B57CC345C1C0}" type="pres">
      <dgm:prSet presAssocID="{9F827618-2D2F-4EE6-95B7-C15E79E379A3}" presName="root" presStyleCnt="0">
        <dgm:presLayoutVars>
          <dgm:dir/>
          <dgm:resizeHandles val="exact"/>
        </dgm:presLayoutVars>
      </dgm:prSet>
      <dgm:spPr/>
    </dgm:pt>
    <dgm:pt modelId="{DCCD7DDA-4655-4123-88A5-A30B831B2B9C}" type="pres">
      <dgm:prSet presAssocID="{FA3F37A5-FE66-4FE8-8E96-659FF4AECC22}" presName="compNode" presStyleCnt="0"/>
      <dgm:spPr/>
    </dgm:pt>
    <dgm:pt modelId="{980DECA5-4905-45C6-B3D2-BF7A9D2F2318}" type="pres">
      <dgm:prSet presAssocID="{FA3F37A5-FE66-4FE8-8E96-659FF4AECC22}" presName="bgRect" presStyleLbl="bgShp" presStyleIdx="0" presStyleCnt="3"/>
      <dgm:spPr/>
    </dgm:pt>
    <dgm:pt modelId="{A3CDE49A-198F-49FA-AED6-71B8A329E0FD}" type="pres">
      <dgm:prSet presAssocID="{FA3F37A5-FE66-4FE8-8E96-659FF4AECC2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arning"/>
        </a:ext>
      </dgm:extLst>
    </dgm:pt>
    <dgm:pt modelId="{43E5909B-E4A4-4A82-A9B4-2BF658C389F1}" type="pres">
      <dgm:prSet presAssocID="{FA3F37A5-FE66-4FE8-8E96-659FF4AECC22}" presName="spaceRect" presStyleCnt="0"/>
      <dgm:spPr/>
    </dgm:pt>
    <dgm:pt modelId="{E5D1544D-E7A6-4BE5-968E-96062FABA5E8}" type="pres">
      <dgm:prSet presAssocID="{FA3F37A5-FE66-4FE8-8E96-659FF4AECC22}" presName="parTx" presStyleLbl="revTx" presStyleIdx="0" presStyleCnt="5">
        <dgm:presLayoutVars>
          <dgm:chMax val="0"/>
          <dgm:chPref val="0"/>
        </dgm:presLayoutVars>
      </dgm:prSet>
      <dgm:spPr/>
    </dgm:pt>
    <dgm:pt modelId="{3BD864E4-3195-4B02-9E39-ED9F7F0784A4}" type="pres">
      <dgm:prSet presAssocID="{FA3F37A5-FE66-4FE8-8E96-659FF4AECC22}" presName="desTx" presStyleLbl="revTx" presStyleIdx="1" presStyleCnt="5">
        <dgm:presLayoutVars/>
      </dgm:prSet>
      <dgm:spPr/>
    </dgm:pt>
    <dgm:pt modelId="{4A180ACF-372D-40C0-8245-F7C0167305AC}" type="pres">
      <dgm:prSet presAssocID="{B7682DDD-1726-4F82-954D-6751C2B6E38B}" presName="sibTrans" presStyleCnt="0"/>
      <dgm:spPr/>
    </dgm:pt>
    <dgm:pt modelId="{3E63503B-1DBC-4C43-93F5-34E688F25EA9}" type="pres">
      <dgm:prSet presAssocID="{E5ECC03C-6307-4364-B938-1B2FF1FF0886}" presName="compNode" presStyleCnt="0"/>
      <dgm:spPr/>
    </dgm:pt>
    <dgm:pt modelId="{F13F84FE-FE92-462E-BE2F-F5EC6C715D7E}" type="pres">
      <dgm:prSet presAssocID="{E5ECC03C-6307-4364-B938-1B2FF1FF0886}" presName="bgRect" presStyleLbl="bgShp" presStyleIdx="1" presStyleCnt="3"/>
      <dgm:spPr/>
    </dgm:pt>
    <dgm:pt modelId="{DC387CCA-B567-437E-BF13-BB80AA9C37FC}" type="pres">
      <dgm:prSet presAssocID="{E5ECC03C-6307-4364-B938-1B2FF1FF088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6DE6AB65-FBA3-4C7E-A698-DC020F63B028}" type="pres">
      <dgm:prSet presAssocID="{E5ECC03C-6307-4364-B938-1B2FF1FF0886}" presName="spaceRect" presStyleCnt="0"/>
      <dgm:spPr/>
    </dgm:pt>
    <dgm:pt modelId="{2B22B3EE-C154-464F-B454-885A4957AB66}" type="pres">
      <dgm:prSet presAssocID="{E5ECC03C-6307-4364-B938-1B2FF1FF0886}" presName="parTx" presStyleLbl="revTx" presStyleIdx="2" presStyleCnt="5">
        <dgm:presLayoutVars>
          <dgm:chMax val="0"/>
          <dgm:chPref val="0"/>
        </dgm:presLayoutVars>
      </dgm:prSet>
      <dgm:spPr/>
    </dgm:pt>
    <dgm:pt modelId="{7C93EF8E-6CB1-43A6-9C9A-751F2F9CC370}" type="pres">
      <dgm:prSet presAssocID="{615FC4ED-E39C-45FF-BE87-0A41C9B1AC0F}" presName="sibTrans" presStyleCnt="0"/>
      <dgm:spPr/>
    </dgm:pt>
    <dgm:pt modelId="{CD305309-29AE-49F6-9F8E-C70783504A6A}" type="pres">
      <dgm:prSet presAssocID="{888ECDC2-EB96-4D9D-904F-0BF9BC49F4AF}" presName="compNode" presStyleCnt="0"/>
      <dgm:spPr/>
    </dgm:pt>
    <dgm:pt modelId="{7F5E7393-FCDD-423F-99C5-0462F5CA88A8}" type="pres">
      <dgm:prSet presAssocID="{888ECDC2-EB96-4D9D-904F-0BF9BC49F4AF}" presName="bgRect" presStyleLbl="bgShp" presStyleIdx="2" presStyleCnt="3"/>
      <dgm:spPr/>
    </dgm:pt>
    <dgm:pt modelId="{E4BF4ADD-1BB8-476D-A351-4B264514DA51}" type="pres">
      <dgm:prSet presAssocID="{888ECDC2-EB96-4D9D-904F-0BF9BC49F4A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ransfer"/>
        </a:ext>
      </dgm:extLst>
    </dgm:pt>
    <dgm:pt modelId="{3365F68D-9593-446C-9A96-A3D6DC951127}" type="pres">
      <dgm:prSet presAssocID="{888ECDC2-EB96-4D9D-904F-0BF9BC49F4AF}" presName="spaceRect" presStyleCnt="0"/>
      <dgm:spPr/>
    </dgm:pt>
    <dgm:pt modelId="{19F47179-69B9-4107-B560-14C37583CABD}" type="pres">
      <dgm:prSet presAssocID="{888ECDC2-EB96-4D9D-904F-0BF9BC49F4AF}" presName="parTx" presStyleLbl="revTx" presStyleIdx="3" presStyleCnt="5">
        <dgm:presLayoutVars>
          <dgm:chMax val="0"/>
          <dgm:chPref val="0"/>
        </dgm:presLayoutVars>
      </dgm:prSet>
      <dgm:spPr/>
    </dgm:pt>
    <dgm:pt modelId="{FD905148-CACD-4BD3-8C9E-C2AF6D5F691B}" type="pres">
      <dgm:prSet presAssocID="{888ECDC2-EB96-4D9D-904F-0BF9BC49F4AF}" presName="desTx" presStyleLbl="revTx" presStyleIdx="4" presStyleCnt="5">
        <dgm:presLayoutVars/>
      </dgm:prSet>
      <dgm:spPr/>
    </dgm:pt>
  </dgm:ptLst>
  <dgm:cxnLst>
    <dgm:cxn modelId="{DE15D205-32C7-449C-B05E-C696FE59377D}" srcId="{9F827618-2D2F-4EE6-95B7-C15E79E379A3}" destId="{E5ECC03C-6307-4364-B938-1B2FF1FF0886}" srcOrd="1" destOrd="0" parTransId="{7CAA5DB2-E4A6-46B7-BC43-19B19F6A47AE}" sibTransId="{615FC4ED-E39C-45FF-BE87-0A41C9B1AC0F}"/>
    <dgm:cxn modelId="{8EF98820-C166-420C-9C98-C515ED355DE6}" type="presOf" srcId="{101441AF-2FC1-4881-AB6A-0BBC6D9CDF6D}" destId="{3BD864E4-3195-4B02-9E39-ED9F7F0784A4}" srcOrd="0" destOrd="0" presId="urn:microsoft.com/office/officeart/2018/2/layout/IconVerticalSolidList"/>
    <dgm:cxn modelId="{1109F22C-9E4B-406D-B968-A31A382968CD}" srcId="{888ECDC2-EB96-4D9D-904F-0BF9BC49F4AF}" destId="{95FA8648-94ED-480C-AE5E-66D0812D710D}" srcOrd="0" destOrd="0" parTransId="{A87B90E2-BF16-4E46-962C-F490A89E9A0C}" sibTransId="{54AD6CB9-9C3F-410B-B2B1-08DE8AB538EC}"/>
    <dgm:cxn modelId="{76CB0561-5B79-4C38-BE15-3F463266C852}" type="presOf" srcId="{4BCC1E6B-6223-40E5-9667-FEE655D5AE38}" destId="{FD905148-CACD-4BD3-8C9E-C2AF6D5F691B}" srcOrd="0" destOrd="2" presId="urn:microsoft.com/office/officeart/2018/2/layout/IconVerticalSolidList"/>
    <dgm:cxn modelId="{E4FA356B-0BB1-400E-A4DD-88691436E133}" srcId="{888ECDC2-EB96-4D9D-904F-0BF9BC49F4AF}" destId="{DC1B943F-1C2B-4DBF-B220-FB22810AD936}" srcOrd="3" destOrd="0" parTransId="{B6784872-CD68-41F4-BFDA-134349AF3F8C}" sibTransId="{3EA567FD-9BA3-4DBC-A37C-C7DA6E58460E}"/>
    <dgm:cxn modelId="{3DA96D4F-3CDB-4B47-9558-CF1F462F2282}" type="presOf" srcId="{888ECDC2-EB96-4D9D-904F-0BF9BC49F4AF}" destId="{19F47179-69B9-4107-B560-14C37583CABD}" srcOrd="0" destOrd="0" presId="urn:microsoft.com/office/officeart/2018/2/layout/IconVerticalSolidList"/>
    <dgm:cxn modelId="{B0E9CB4F-6505-4EC7-93E2-214B6B65E442}" srcId="{FA3F37A5-FE66-4FE8-8E96-659FF4AECC22}" destId="{BED72925-7623-4A84-A527-250BCFCE9A4F}" srcOrd="1" destOrd="0" parTransId="{C8D716D4-32E3-4BC0-8A66-86453F4B9695}" sibTransId="{CB4E9B98-4222-492F-AC98-BCF18A1A2651}"/>
    <dgm:cxn modelId="{07CCC551-D3C2-4859-B481-B3D3E2243863}" srcId="{888ECDC2-EB96-4D9D-904F-0BF9BC49F4AF}" destId="{F0741199-50BF-4B6E-997C-BBA72304A384}" srcOrd="1" destOrd="0" parTransId="{C2540EFE-D351-4573-94F8-A1EE4B420038}" sibTransId="{39C8DF18-784A-433E-A8C3-64996390C296}"/>
    <dgm:cxn modelId="{B9D57753-E3AD-47BC-8F8E-BAB26DE4BE5C}" type="presOf" srcId="{FA3F37A5-FE66-4FE8-8E96-659FF4AECC22}" destId="{E5D1544D-E7A6-4BE5-968E-96062FABA5E8}" srcOrd="0" destOrd="0" presId="urn:microsoft.com/office/officeart/2018/2/layout/IconVerticalSolidList"/>
    <dgm:cxn modelId="{F0E9E08A-2B13-41E9-BB5B-8E96F660B1C0}" srcId="{9F827618-2D2F-4EE6-95B7-C15E79E379A3}" destId="{FA3F37A5-FE66-4FE8-8E96-659FF4AECC22}" srcOrd="0" destOrd="0" parTransId="{DED66324-6D24-492A-9D3E-1993E2F7C3E5}" sibTransId="{B7682DDD-1726-4F82-954D-6751C2B6E38B}"/>
    <dgm:cxn modelId="{46BDD88C-8FA0-447D-BCC3-F26133E581EF}" srcId="{FA3F37A5-FE66-4FE8-8E96-659FF4AECC22}" destId="{101441AF-2FC1-4881-AB6A-0BBC6D9CDF6D}" srcOrd="0" destOrd="0" parTransId="{A8B29CB0-FA7A-4BE2-8EAB-33C18D53E34E}" sibTransId="{7AE136D4-5BA1-4464-980C-8BFBAD717781}"/>
    <dgm:cxn modelId="{C8BC52A5-11F2-46B9-923B-64C9F29BDD6E}" type="presOf" srcId="{DC1B943F-1C2B-4DBF-B220-FB22810AD936}" destId="{FD905148-CACD-4BD3-8C9E-C2AF6D5F691B}" srcOrd="0" destOrd="3" presId="urn:microsoft.com/office/officeart/2018/2/layout/IconVerticalSolidList"/>
    <dgm:cxn modelId="{6750C0AB-4458-412F-B4FE-FE281BFB1364}" srcId="{888ECDC2-EB96-4D9D-904F-0BF9BC49F4AF}" destId="{4BCC1E6B-6223-40E5-9667-FEE655D5AE38}" srcOrd="2" destOrd="0" parTransId="{FF92BC1F-2B2C-4E89-9621-449DC3529EA0}" sibTransId="{03E2713D-E879-4FAF-937C-E4ED72B10E37}"/>
    <dgm:cxn modelId="{98D090CB-EF6D-4BF6-A876-19E90B09CC89}" srcId="{9F827618-2D2F-4EE6-95B7-C15E79E379A3}" destId="{888ECDC2-EB96-4D9D-904F-0BF9BC49F4AF}" srcOrd="2" destOrd="0" parTransId="{50F72441-C364-482E-A533-7B3036532D11}" sibTransId="{F6E374D4-C475-4467-AFF1-B9116D760681}"/>
    <dgm:cxn modelId="{7BB073DE-E37D-4199-B3A0-BE7056DFFBE8}" type="presOf" srcId="{E5ECC03C-6307-4364-B938-1B2FF1FF0886}" destId="{2B22B3EE-C154-464F-B454-885A4957AB66}" srcOrd="0" destOrd="0" presId="urn:microsoft.com/office/officeart/2018/2/layout/IconVerticalSolidList"/>
    <dgm:cxn modelId="{A3DD98E8-6A77-4354-91F0-503880D7A002}" type="presOf" srcId="{95FA8648-94ED-480C-AE5E-66D0812D710D}" destId="{FD905148-CACD-4BD3-8C9E-C2AF6D5F691B}" srcOrd="0" destOrd="0" presId="urn:microsoft.com/office/officeart/2018/2/layout/IconVerticalSolidList"/>
    <dgm:cxn modelId="{C8FFBAF5-2AEE-49DC-AD80-A5553172441F}" type="presOf" srcId="{BED72925-7623-4A84-A527-250BCFCE9A4F}" destId="{3BD864E4-3195-4B02-9E39-ED9F7F0784A4}" srcOrd="0" destOrd="1" presId="urn:microsoft.com/office/officeart/2018/2/layout/IconVerticalSolidList"/>
    <dgm:cxn modelId="{572A83F9-3194-4FAE-AFA8-51BBC312379E}" type="presOf" srcId="{9F827618-2D2F-4EE6-95B7-C15E79E379A3}" destId="{A4B457D0-A075-4651-A9A3-B57CC345C1C0}" srcOrd="0" destOrd="0" presId="urn:microsoft.com/office/officeart/2018/2/layout/IconVerticalSolidList"/>
    <dgm:cxn modelId="{FF0099FE-7763-495B-9778-DCA3F68D29E0}" type="presOf" srcId="{F0741199-50BF-4B6E-997C-BBA72304A384}" destId="{FD905148-CACD-4BD3-8C9E-C2AF6D5F691B}" srcOrd="0" destOrd="1" presId="urn:microsoft.com/office/officeart/2018/2/layout/IconVerticalSolidList"/>
    <dgm:cxn modelId="{37CECF6D-F496-4C84-9007-66F7D43647EC}" type="presParOf" srcId="{A4B457D0-A075-4651-A9A3-B57CC345C1C0}" destId="{DCCD7DDA-4655-4123-88A5-A30B831B2B9C}" srcOrd="0" destOrd="0" presId="urn:microsoft.com/office/officeart/2018/2/layout/IconVerticalSolidList"/>
    <dgm:cxn modelId="{7A9D2026-D5A6-4198-8EB7-5A6587F1730F}" type="presParOf" srcId="{DCCD7DDA-4655-4123-88A5-A30B831B2B9C}" destId="{980DECA5-4905-45C6-B3D2-BF7A9D2F2318}" srcOrd="0" destOrd="0" presId="urn:microsoft.com/office/officeart/2018/2/layout/IconVerticalSolidList"/>
    <dgm:cxn modelId="{E2E8151D-2B4E-414C-8BB1-58DBC7A61565}" type="presParOf" srcId="{DCCD7DDA-4655-4123-88A5-A30B831B2B9C}" destId="{A3CDE49A-198F-49FA-AED6-71B8A329E0FD}" srcOrd="1" destOrd="0" presId="urn:microsoft.com/office/officeart/2018/2/layout/IconVerticalSolidList"/>
    <dgm:cxn modelId="{C8314D49-0321-4C19-9F7A-67E0E48E18DA}" type="presParOf" srcId="{DCCD7DDA-4655-4123-88A5-A30B831B2B9C}" destId="{43E5909B-E4A4-4A82-A9B4-2BF658C389F1}" srcOrd="2" destOrd="0" presId="urn:microsoft.com/office/officeart/2018/2/layout/IconVerticalSolidList"/>
    <dgm:cxn modelId="{179E1994-5F49-4B23-B9E1-5DADE746FD6E}" type="presParOf" srcId="{DCCD7DDA-4655-4123-88A5-A30B831B2B9C}" destId="{E5D1544D-E7A6-4BE5-968E-96062FABA5E8}" srcOrd="3" destOrd="0" presId="urn:microsoft.com/office/officeart/2018/2/layout/IconVerticalSolidList"/>
    <dgm:cxn modelId="{AEF62322-F8E7-478D-9E21-195A92E75DED}" type="presParOf" srcId="{DCCD7DDA-4655-4123-88A5-A30B831B2B9C}" destId="{3BD864E4-3195-4B02-9E39-ED9F7F0784A4}" srcOrd="4" destOrd="0" presId="urn:microsoft.com/office/officeart/2018/2/layout/IconVerticalSolidList"/>
    <dgm:cxn modelId="{ACE1BC74-7790-450A-915A-8ADD1110469D}" type="presParOf" srcId="{A4B457D0-A075-4651-A9A3-B57CC345C1C0}" destId="{4A180ACF-372D-40C0-8245-F7C0167305AC}" srcOrd="1" destOrd="0" presId="urn:microsoft.com/office/officeart/2018/2/layout/IconVerticalSolidList"/>
    <dgm:cxn modelId="{BC08B360-D505-4654-9A56-1BFC23C76861}" type="presParOf" srcId="{A4B457D0-A075-4651-A9A3-B57CC345C1C0}" destId="{3E63503B-1DBC-4C43-93F5-34E688F25EA9}" srcOrd="2" destOrd="0" presId="urn:microsoft.com/office/officeart/2018/2/layout/IconVerticalSolidList"/>
    <dgm:cxn modelId="{A5A31333-07B8-4D14-A6FF-9CBA7BF34277}" type="presParOf" srcId="{3E63503B-1DBC-4C43-93F5-34E688F25EA9}" destId="{F13F84FE-FE92-462E-BE2F-F5EC6C715D7E}" srcOrd="0" destOrd="0" presId="urn:microsoft.com/office/officeart/2018/2/layout/IconVerticalSolidList"/>
    <dgm:cxn modelId="{4C77707E-7062-4DB0-B8B0-87D0ECD05F8F}" type="presParOf" srcId="{3E63503B-1DBC-4C43-93F5-34E688F25EA9}" destId="{DC387CCA-B567-437E-BF13-BB80AA9C37FC}" srcOrd="1" destOrd="0" presId="urn:microsoft.com/office/officeart/2018/2/layout/IconVerticalSolidList"/>
    <dgm:cxn modelId="{CE5A4893-6C9C-4928-96F6-174DC02AE52D}" type="presParOf" srcId="{3E63503B-1DBC-4C43-93F5-34E688F25EA9}" destId="{6DE6AB65-FBA3-4C7E-A698-DC020F63B028}" srcOrd="2" destOrd="0" presId="urn:microsoft.com/office/officeart/2018/2/layout/IconVerticalSolidList"/>
    <dgm:cxn modelId="{896F7682-0D24-4EF9-BDBD-6B5ABF4056AC}" type="presParOf" srcId="{3E63503B-1DBC-4C43-93F5-34E688F25EA9}" destId="{2B22B3EE-C154-464F-B454-885A4957AB66}" srcOrd="3" destOrd="0" presId="urn:microsoft.com/office/officeart/2018/2/layout/IconVerticalSolidList"/>
    <dgm:cxn modelId="{0CF833D3-7765-4A79-8234-5E8A755CF974}" type="presParOf" srcId="{A4B457D0-A075-4651-A9A3-B57CC345C1C0}" destId="{7C93EF8E-6CB1-43A6-9C9A-751F2F9CC370}" srcOrd="3" destOrd="0" presId="urn:microsoft.com/office/officeart/2018/2/layout/IconVerticalSolidList"/>
    <dgm:cxn modelId="{7BF2D411-6043-4BE1-83CF-E92F4EAFE307}" type="presParOf" srcId="{A4B457D0-A075-4651-A9A3-B57CC345C1C0}" destId="{CD305309-29AE-49F6-9F8E-C70783504A6A}" srcOrd="4" destOrd="0" presId="urn:microsoft.com/office/officeart/2018/2/layout/IconVerticalSolidList"/>
    <dgm:cxn modelId="{10D56401-2414-45A7-BAF5-4EB860B6F59F}" type="presParOf" srcId="{CD305309-29AE-49F6-9F8E-C70783504A6A}" destId="{7F5E7393-FCDD-423F-99C5-0462F5CA88A8}" srcOrd="0" destOrd="0" presId="urn:microsoft.com/office/officeart/2018/2/layout/IconVerticalSolidList"/>
    <dgm:cxn modelId="{AC80DFF6-C49D-4805-ACEE-9EE5D6741749}" type="presParOf" srcId="{CD305309-29AE-49F6-9F8E-C70783504A6A}" destId="{E4BF4ADD-1BB8-476D-A351-4B264514DA51}" srcOrd="1" destOrd="0" presId="urn:microsoft.com/office/officeart/2018/2/layout/IconVerticalSolidList"/>
    <dgm:cxn modelId="{57C91511-E20B-47E3-A5D8-79036AE65811}" type="presParOf" srcId="{CD305309-29AE-49F6-9F8E-C70783504A6A}" destId="{3365F68D-9593-446C-9A96-A3D6DC951127}" srcOrd="2" destOrd="0" presId="urn:microsoft.com/office/officeart/2018/2/layout/IconVerticalSolidList"/>
    <dgm:cxn modelId="{0B2EF14B-192E-4F10-A0D1-A0BB8A08CA2A}" type="presParOf" srcId="{CD305309-29AE-49F6-9F8E-C70783504A6A}" destId="{19F47179-69B9-4107-B560-14C37583CABD}" srcOrd="3" destOrd="0" presId="urn:microsoft.com/office/officeart/2018/2/layout/IconVerticalSolidList"/>
    <dgm:cxn modelId="{7D3F6662-2719-4ADD-AC5B-0FEF4DD3A05F}" type="presParOf" srcId="{CD305309-29AE-49F6-9F8E-C70783504A6A}" destId="{FD905148-CACD-4BD3-8C9E-C2AF6D5F691B}"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4F4A9FF-62B5-456D-BD82-FAAECB1873D0}" type="doc">
      <dgm:prSet loTypeId="urn:microsoft.com/office/officeart/2018/2/layout/IconVerticalSolid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ED15F2D2-E8E8-4B0F-879C-65C67270318F}">
      <dgm:prSet/>
      <dgm:spPr/>
      <dgm:t>
        <a:bodyPr/>
        <a:lstStyle/>
        <a:p>
          <a:r>
            <a:rPr lang="en-US" dirty="0"/>
            <a:t>Any data written to the database must be valid according to all defined rules, including constraints, cascades, triggers, and any combination thereof.</a:t>
          </a:r>
        </a:p>
      </dgm:t>
    </dgm:pt>
    <dgm:pt modelId="{02FE0E54-7E27-4E86-B991-48E269400C89}" type="parTrans" cxnId="{6F3C7347-7889-4D95-99DE-197A009BFF90}">
      <dgm:prSet/>
      <dgm:spPr/>
      <dgm:t>
        <a:bodyPr/>
        <a:lstStyle/>
        <a:p>
          <a:endParaRPr lang="en-US"/>
        </a:p>
      </dgm:t>
    </dgm:pt>
    <dgm:pt modelId="{B1981B2A-5D4B-4F94-87FA-F74FC17F012A}" type="sibTrans" cxnId="{6F3C7347-7889-4D95-99DE-197A009BFF90}">
      <dgm:prSet/>
      <dgm:spPr/>
      <dgm:t>
        <a:bodyPr/>
        <a:lstStyle/>
        <a:p>
          <a:endParaRPr lang="en-US"/>
        </a:p>
      </dgm:t>
    </dgm:pt>
    <dgm:pt modelId="{9C692DE9-877B-4A98-B73F-EF3A11D09BC9}">
      <dgm:prSet/>
      <dgm:spPr/>
      <dgm:t>
        <a:bodyPr/>
        <a:lstStyle/>
        <a:p>
          <a:r>
            <a:rPr lang="en-US"/>
            <a:t>This prevents database corruption by an illegal transaction, but does not guarantee that a transaction is correct. </a:t>
          </a:r>
        </a:p>
      </dgm:t>
    </dgm:pt>
    <dgm:pt modelId="{90E70894-6051-4CB6-9B0B-D99F83821636}" type="parTrans" cxnId="{C70358E4-929E-4E77-A223-DFB09DE9038E}">
      <dgm:prSet/>
      <dgm:spPr/>
      <dgm:t>
        <a:bodyPr/>
        <a:lstStyle/>
        <a:p>
          <a:endParaRPr lang="en-US"/>
        </a:p>
      </dgm:t>
    </dgm:pt>
    <dgm:pt modelId="{8E24C751-A680-4114-9787-DCBC4A753007}" type="sibTrans" cxnId="{C70358E4-929E-4E77-A223-DFB09DE9038E}">
      <dgm:prSet/>
      <dgm:spPr/>
      <dgm:t>
        <a:bodyPr/>
        <a:lstStyle/>
        <a:p>
          <a:endParaRPr lang="en-US"/>
        </a:p>
      </dgm:t>
    </dgm:pt>
    <dgm:pt modelId="{2CC939EE-1BD8-4D2A-9AB7-7BF2EB6D0EC9}" type="pres">
      <dgm:prSet presAssocID="{14F4A9FF-62B5-456D-BD82-FAAECB1873D0}" presName="root" presStyleCnt="0">
        <dgm:presLayoutVars>
          <dgm:dir/>
          <dgm:resizeHandles val="exact"/>
        </dgm:presLayoutVars>
      </dgm:prSet>
      <dgm:spPr/>
    </dgm:pt>
    <dgm:pt modelId="{4093B28D-19E8-452C-98D8-69737C10EC73}" type="pres">
      <dgm:prSet presAssocID="{ED15F2D2-E8E8-4B0F-879C-65C67270318F}" presName="compNode" presStyleCnt="0"/>
      <dgm:spPr/>
    </dgm:pt>
    <dgm:pt modelId="{BBE4E82B-10A0-4BE4-A7A9-3E3601CA04B9}" type="pres">
      <dgm:prSet presAssocID="{ED15F2D2-E8E8-4B0F-879C-65C67270318F}" presName="bgRect" presStyleLbl="bgShp" presStyleIdx="0" presStyleCnt="2"/>
      <dgm:spPr/>
    </dgm:pt>
    <dgm:pt modelId="{8FEC7CDC-45AE-440D-8DCF-E19D1ECA684A}" type="pres">
      <dgm:prSet presAssocID="{ED15F2D2-E8E8-4B0F-879C-65C67270318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list"/>
        </a:ext>
      </dgm:extLst>
    </dgm:pt>
    <dgm:pt modelId="{B327E2BE-CD3F-4865-9ADA-A1292F4430B3}" type="pres">
      <dgm:prSet presAssocID="{ED15F2D2-E8E8-4B0F-879C-65C67270318F}" presName="spaceRect" presStyleCnt="0"/>
      <dgm:spPr/>
    </dgm:pt>
    <dgm:pt modelId="{7582394E-F081-4904-9260-90CCD0DADA3F}" type="pres">
      <dgm:prSet presAssocID="{ED15F2D2-E8E8-4B0F-879C-65C67270318F}" presName="parTx" presStyleLbl="revTx" presStyleIdx="0" presStyleCnt="2">
        <dgm:presLayoutVars>
          <dgm:chMax val="0"/>
          <dgm:chPref val="0"/>
        </dgm:presLayoutVars>
      </dgm:prSet>
      <dgm:spPr/>
    </dgm:pt>
    <dgm:pt modelId="{36387F80-8096-473A-BE05-9B2681FF8AD8}" type="pres">
      <dgm:prSet presAssocID="{B1981B2A-5D4B-4F94-87FA-F74FC17F012A}" presName="sibTrans" presStyleCnt="0"/>
      <dgm:spPr/>
    </dgm:pt>
    <dgm:pt modelId="{034EDBBF-A267-47B0-84DF-E4D9AD9B7BA1}" type="pres">
      <dgm:prSet presAssocID="{9C692DE9-877B-4A98-B73F-EF3A11D09BC9}" presName="compNode" presStyleCnt="0"/>
      <dgm:spPr/>
    </dgm:pt>
    <dgm:pt modelId="{4345D645-4C82-414B-83D8-6ACE5C2A429D}" type="pres">
      <dgm:prSet presAssocID="{9C692DE9-877B-4A98-B73F-EF3A11D09BC9}" presName="bgRect" presStyleLbl="bgShp" presStyleIdx="1" presStyleCnt="2"/>
      <dgm:spPr/>
    </dgm:pt>
    <dgm:pt modelId="{2B28E737-23AA-499F-9EB6-DC20B971DB20}" type="pres">
      <dgm:prSet presAssocID="{9C692DE9-877B-4A98-B73F-EF3A11D09BC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arning"/>
        </a:ext>
      </dgm:extLst>
    </dgm:pt>
    <dgm:pt modelId="{34C0A067-BDAC-42F3-B8AE-28A71C901F4E}" type="pres">
      <dgm:prSet presAssocID="{9C692DE9-877B-4A98-B73F-EF3A11D09BC9}" presName="spaceRect" presStyleCnt="0"/>
      <dgm:spPr/>
    </dgm:pt>
    <dgm:pt modelId="{F53D3064-067F-40D7-B45E-2BFC030BF620}" type="pres">
      <dgm:prSet presAssocID="{9C692DE9-877B-4A98-B73F-EF3A11D09BC9}" presName="parTx" presStyleLbl="revTx" presStyleIdx="1" presStyleCnt="2">
        <dgm:presLayoutVars>
          <dgm:chMax val="0"/>
          <dgm:chPref val="0"/>
        </dgm:presLayoutVars>
      </dgm:prSet>
      <dgm:spPr/>
    </dgm:pt>
  </dgm:ptLst>
  <dgm:cxnLst>
    <dgm:cxn modelId="{8281DB0B-F0AC-44AA-B6BF-D3CE3DC57872}" type="presOf" srcId="{9C692DE9-877B-4A98-B73F-EF3A11D09BC9}" destId="{F53D3064-067F-40D7-B45E-2BFC030BF620}" srcOrd="0" destOrd="0" presId="urn:microsoft.com/office/officeart/2018/2/layout/IconVerticalSolidList"/>
    <dgm:cxn modelId="{9C49B813-A433-4CF9-B987-5E502F9FDCA1}" type="presOf" srcId="{ED15F2D2-E8E8-4B0F-879C-65C67270318F}" destId="{7582394E-F081-4904-9260-90CCD0DADA3F}" srcOrd="0" destOrd="0" presId="urn:microsoft.com/office/officeart/2018/2/layout/IconVerticalSolidList"/>
    <dgm:cxn modelId="{6F3C7347-7889-4D95-99DE-197A009BFF90}" srcId="{14F4A9FF-62B5-456D-BD82-FAAECB1873D0}" destId="{ED15F2D2-E8E8-4B0F-879C-65C67270318F}" srcOrd="0" destOrd="0" parTransId="{02FE0E54-7E27-4E86-B991-48E269400C89}" sibTransId="{B1981B2A-5D4B-4F94-87FA-F74FC17F012A}"/>
    <dgm:cxn modelId="{C70358E4-929E-4E77-A223-DFB09DE9038E}" srcId="{14F4A9FF-62B5-456D-BD82-FAAECB1873D0}" destId="{9C692DE9-877B-4A98-B73F-EF3A11D09BC9}" srcOrd="1" destOrd="0" parTransId="{90E70894-6051-4CB6-9B0B-D99F83821636}" sibTransId="{8E24C751-A680-4114-9787-DCBC4A753007}"/>
    <dgm:cxn modelId="{E1EE2CF3-2A19-43BC-A2D9-E2D5BCB15766}" type="presOf" srcId="{14F4A9FF-62B5-456D-BD82-FAAECB1873D0}" destId="{2CC939EE-1BD8-4D2A-9AB7-7BF2EB6D0EC9}" srcOrd="0" destOrd="0" presId="urn:microsoft.com/office/officeart/2018/2/layout/IconVerticalSolidList"/>
    <dgm:cxn modelId="{8A4A443A-AAB2-487A-94ED-BBB941813C17}" type="presParOf" srcId="{2CC939EE-1BD8-4D2A-9AB7-7BF2EB6D0EC9}" destId="{4093B28D-19E8-452C-98D8-69737C10EC73}" srcOrd="0" destOrd="0" presId="urn:microsoft.com/office/officeart/2018/2/layout/IconVerticalSolidList"/>
    <dgm:cxn modelId="{BADB7AAA-456F-42B5-95B6-ED4E75A95BEC}" type="presParOf" srcId="{4093B28D-19E8-452C-98D8-69737C10EC73}" destId="{BBE4E82B-10A0-4BE4-A7A9-3E3601CA04B9}" srcOrd="0" destOrd="0" presId="urn:microsoft.com/office/officeart/2018/2/layout/IconVerticalSolidList"/>
    <dgm:cxn modelId="{2774139D-9847-4B97-BFFA-50EF417C2B36}" type="presParOf" srcId="{4093B28D-19E8-452C-98D8-69737C10EC73}" destId="{8FEC7CDC-45AE-440D-8DCF-E19D1ECA684A}" srcOrd="1" destOrd="0" presId="urn:microsoft.com/office/officeart/2018/2/layout/IconVerticalSolidList"/>
    <dgm:cxn modelId="{C9B8D928-AFBA-4DD1-9B42-842960C5BDC6}" type="presParOf" srcId="{4093B28D-19E8-452C-98D8-69737C10EC73}" destId="{B327E2BE-CD3F-4865-9ADA-A1292F4430B3}" srcOrd="2" destOrd="0" presId="urn:microsoft.com/office/officeart/2018/2/layout/IconVerticalSolidList"/>
    <dgm:cxn modelId="{16C14CBC-FC03-4B3D-B23B-84BD5B352148}" type="presParOf" srcId="{4093B28D-19E8-452C-98D8-69737C10EC73}" destId="{7582394E-F081-4904-9260-90CCD0DADA3F}" srcOrd="3" destOrd="0" presId="urn:microsoft.com/office/officeart/2018/2/layout/IconVerticalSolidList"/>
    <dgm:cxn modelId="{EDBB4F93-1547-4F25-80DF-6B8880E37E74}" type="presParOf" srcId="{2CC939EE-1BD8-4D2A-9AB7-7BF2EB6D0EC9}" destId="{36387F80-8096-473A-BE05-9B2681FF8AD8}" srcOrd="1" destOrd="0" presId="urn:microsoft.com/office/officeart/2018/2/layout/IconVerticalSolidList"/>
    <dgm:cxn modelId="{AA8B7242-F3F7-4C11-9D38-0311C124DCB8}" type="presParOf" srcId="{2CC939EE-1BD8-4D2A-9AB7-7BF2EB6D0EC9}" destId="{034EDBBF-A267-47B0-84DF-E4D9AD9B7BA1}" srcOrd="2" destOrd="0" presId="urn:microsoft.com/office/officeart/2018/2/layout/IconVerticalSolidList"/>
    <dgm:cxn modelId="{81F92B44-DDE1-4D27-85B0-C643A60B3B0F}" type="presParOf" srcId="{034EDBBF-A267-47B0-84DF-E4D9AD9B7BA1}" destId="{4345D645-4C82-414B-83D8-6ACE5C2A429D}" srcOrd="0" destOrd="0" presId="urn:microsoft.com/office/officeart/2018/2/layout/IconVerticalSolidList"/>
    <dgm:cxn modelId="{89F34896-94FB-4BC7-9794-C6BC0000B8AA}" type="presParOf" srcId="{034EDBBF-A267-47B0-84DF-E4D9AD9B7BA1}" destId="{2B28E737-23AA-499F-9EB6-DC20B971DB20}" srcOrd="1" destOrd="0" presId="urn:microsoft.com/office/officeart/2018/2/layout/IconVerticalSolidList"/>
    <dgm:cxn modelId="{E66AF8F3-2295-4711-B37A-4A67D37530FA}" type="presParOf" srcId="{034EDBBF-A267-47B0-84DF-E4D9AD9B7BA1}" destId="{34C0A067-BDAC-42F3-B8AE-28A71C901F4E}" srcOrd="2" destOrd="0" presId="urn:microsoft.com/office/officeart/2018/2/layout/IconVerticalSolidList"/>
    <dgm:cxn modelId="{6874E2FB-7624-4923-AB65-96DDC5237F32}" type="presParOf" srcId="{034EDBBF-A267-47B0-84DF-E4D9AD9B7BA1}" destId="{F53D3064-067F-40D7-B45E-2BFC030BF62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AE1FE4E-C7E9-4DB9-B7B0-4C10F0E775D1}" type="doc">
      <dgm:prSet loTypeId="urn:microsoft.com/office/officeart/2018/2/layout/IconVerticalSolid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EECD2691-8D79-499B-968F-1020B183033A}">
      <dgm:prSet/>
      <dgm:spPr/>
      <dgm:t>
        <a:bodyPr/>
        <a:lstStyle/>
        <a:p>
          <a:r>
            <a:rPr lang="en-US" dirty="0"/>
            <a:t>Durability guarantees that once a transaction has </a:t>
          </a:r>
          <a:r>
            <a:rPr lang="en-US" b="1" dirty="0"/>
            <a:t>been committed, it will remain committed</a:t>
          </a:r>
          <a:r>
            <a:rPr lang="en-US" dirty="0"/>
            <a:t> even in the case of a system failure (e.g., power outage or crash). </a:t>
          </a:r>
        </a:p>
      </dgm:t>
    </dgm:pt>
    <dgm:pt modelId="{CE3E6C7B-A626-46D6-A664-AA31B440D2FC}" type="parTrans" cxnId="{351545DE-5EE0-4077-81A0-39ED48C9A686}">
      <dgm:prSet/>
      <dgm:spPr/>
      <dgm:t>
        <a:bodyPr/>
        <a:lstStyle/>
        <a:p>
          <a:endParaRPr lang="en-US"/>
        </a:p>
      </dgm:t>
    </dgm:pt>
    <dgm:pt modelId="{A6DA24E9-30E9-4B10-ACDF-815350FA6DE0}" type="sibTrans" cxnId="{351545DE-5EE0-4077-81A0-39ED48C9A686}">
      <dgm:prSet/>
      <dgm:spPr/>
      <dgm:t>
        <a:bodyPr/>
        <a:lstStyle/>
        <a:p>
          <a:endParaRPr lang="en-US"/>
        </a:p>
      </dgm:t>
    </dgm:pt>
    <dgm:pt modelId="{9081BFE4-9609-4398-BF01-019983A69214}">
      <dgm:prSet/>
      <dgm:spPr/>
      <dgm:t>
        <a:bodyPr/>
        <a:lstStyle/>
        <a:p>
          <a:r>
            <a:rPr lang="en-US"/>
            <a:t>This usually means that completed transactions (or their effects) are recorded in </a:t>
          </a:r>
          <a:r>
            <a:rPr lang="en-US" b="1"/>
            <a:t>non-volatile memory</a:t>
          </a:r>
          <a:r>
            <a:rPr lang="en-US"/>
            <a:t>. </a:t>
          </a:r>
        </a:p>
      </dgm:t>
    </dgm:pt>
    <dgm:pt modelId="{1497CD20-4543-413D-945F-E2A7B6CF1455}" type="parTrans" cxnId="{B436253A-1FA1-46A5-9E4F-41913BAB16B4}">
      <dgm:prSet/>
      <dgm:spPr/>
      <dgm:t>
        <a:bodyPr/>
        <a:lstStyle/>
        <a:p>
          <a:endParaRPr lang="en-US"/>
        </a:p>
      </dgm:t>
    </dgm:pt>
    <dgm:pt modelId="{E0D55D07-13A0-4151-8F3B-D15B38D10786}" type="sibTrans" cxnId="{B436253A-1FA1-46A5-9E4F-41913BAB16B4}">
      <dgm:prSet/>
      <dgm:spPr/>
      <dgm:t>
        <a:bodyPr/>
        <a:lstStyle/>
        <a:p>
          <a:endParaRPr lang="en-US"/>
        </a:p>
      </dgm:t>
    </dgm:pt>
    <dgm:pt modelId="{F98E7FE9-E48E-4401-BFEE-4443FE305A88}" type="pres">
      <dgm:prSet presAssocID="{5AE1FE4E-C7E9-4DB9-B7B0-4C10F0E775D1}" presName="root" presStyleCnt="0">
        <dgm:presLayoutVars>
          <dgm:dir/>
          <dgm:resizeHandles val="exact"/>
        </dgm:presLayoutVars>
      </dgm:prSet>
      <dgm:spPr/>
    </dgm:pt>
    <dgm:pt modelId="{BBE14914-523E-4C23-B0FA-5EA884D0A98F}" type="pres">
      <dgm:prSet presAssocID="{EECD2691-8D79-499B-968F-1020B183033A}" presName="compNode" presStyleCnt="0"/>
      <dgm:spPr/>
    </dgm:pt>
    <dgm:pt modelId="{0386A8EB-056C-4138-BA10-DCD68AE04B8A}" type="pres">
      <dgm:prSet presAssocID="{EECD2691-8D79-499B-968F-1020B183033A}" presName="bgRect" presStyleLbl="bgShp" presStyleIdx="0" presStyleCnt="2"/>
      <dgm:spPr/>
    </dgm:pt>
    <dgm:pt modelId="{2A043568-3575-43A5-94D7-2254C2B5FBF0}" type="pres">
      <dgm:prSet presAssocID="{EECD2691-8D79-499B-968F-1020B183033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avel"/>
        </a:ext>
      </dgm:extLst>
    </dgm:pt>
    <dgm:pt modelId="{FC64FA75-A12F-44E8-B579-45B7B33E5C6F}" type="pres">
      <dgm:prSet presAssocID="{EECD2691-8D79-499B-968F-1020B183033A}" presName="spaceRect" presStyleCnt="0"/>
      <dgm:spPr/>
    </dgm:pt>
    <dgm:pt modelId="{99F12C21-2F73-467F-97C0-E2FD3C2086BF}" type="pres">
      <dgm:prSet presAssocID="{EECD2691-8D79-499B-968F-1020B183033A}" presName="parTx" presStyleLbl="revTx" presStyleIdx="0" presStyleCnt="2">
        <dgm:presLayoutVars>
          <dgm:chMax val="0"/>
          <dgm:chPref val="0"/>
        </dgm:presLayoutVars>
      </dgm:prSet>
      <dgm:spPr/>
    </dgm:pt>
    <dgm:pt modelId="{34247BFA-2EDF-4C47-84F2-E5DB03C1E2A9}" type="pres">
      <dgm:prSet presAssocID="{A6DA24E9-30E9-4B10-ACDF-815350FA6DE0}" presName="sibTrans" presStyleCnt="0"/>
      <dgm:spPr/>
    </dgm:pt>
    <dgm:pt modelId="{1B156589-AA45-4C69-A6E5-5699E1E1C70E}" type="pres">
      <dgm:prSet presAssocID="{9081BFE4-9609-4398-BF01-019983A69214}" presName="compNode" presStyleCnt="0"/>
      <dgm:spPr/>
    </dgm:pt>
    <dgm:pt modelId="{6B901F99-B373-45F4-8D86-8144B5409DC2}" type="pres">
      <dgm:prSet presAssocID="{9081BFE4-9609-4398-BF01-019983A69214}" presName="bgRect" presStyleLbl="bgShp" presStyleIdx="1" presStyleCnt="2"/>
      <dgm:spPr/>
    </dgm:pt>
    <dgm:pt modelId="{C6F05490-8BE8-4C1D-8D73-E35644A7BDB5}" type="pres">
      <dgm:prSet presAssocID="{9081BFE4-9609-4398-BF01-019983A6921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1F968363-9119-4BB9-A3AC-4034AE4DA31D}" type="pres">
      <dgm:prSet presAssocID="{9081BFE4-9609-4398-BF01-019983A69214}" presName="spaceRect" presStyleCnt="0"/>
      <dgm:spPr/>
    </dgm:pt>
    <dgm:pt modelId="{8DF7D6E8-8B2B-4F7C-9EA1-C4B9002CCFCC}" type="pres">
      <dgm:prSet presAssocID="{9081BFE4-9609-4398-BF01-019983A69214}" presName="parTx" presStyleLbl="revTx" presStyleIdx="1" presStyleCnt="2">
        <dgm:presLayoutVars>
          <dgm:chMax val="0"/>
          <dgm:chPref val="0"/>
        </dgm:presLayoutVars>
      </dgm:prSet>
      <dgm:spPr/>
    </dgm:pt>
  </dgm:ptLst>
  <dgm:cxnLst>
    <dgm:cxn modelId="{DFF67204-0FF8-41A4-A2A8-A884E93BDF31}" type="presOf" srcId="{5AE1FE4E-C7E9-4DB9-B7B0-4C10F0E775D1}" destId="{F98E7FE9-E48E-4401-BFEE-4443FE305A88}" srcOrd="0" destOrd="0" presId="urn:microsoft.com/office/officeart/2018/2/layout/IconVerticalSolidList"/>
    <dgm:cxn modelId="{D400C31B-D7E7-4EA5-AE5F-FA1363590498}" type="presOf" srcId="{9081BFE4-9609-4398-BF01-019983A69214}" destId="{8DF7D6E8-8B2B-4F7C-9EA1-C4B9002CCFCC}" srcOrd="0" destOrd="0" presId="urn:microsoft.com/office/officeart/2018/2/layout/IconVerticalSolidList"/>
    <dgm:cxn modelId="{B436253A-1FA1-46A5-9E4F-41913BAB16B4}" srcId="{5AE1FE4E-C7E9-4DB9-B7B0-4C10F0E775D1}" destId="{9081BFE4-9609-4398-BF01-019983A69214}" srcOrd="1" destOrd="0" parTransId="{1497CD20-4543-413D-945F-E2A7B6CF1455}" sibTransId="{E0D55D07-13A0-4151-8F3B-D15B38D10786}"/>
    <dgm:cxn modelId="{2DBC5DC9-112F-4437-97F2-B755EBAEA4EE}" type="presOf" srcId="{EECD2691-8D79-499B-968F-1020B183033A}" destId="{99F12C21-2F73-467F-97C0-E2FD3C2086BF}" srcOrd="0" destOrd="0" presId="urn:microsoft.com/office/officeart/2018/2/layout/IconVerticalSolidList"/>
    <dgm:cxn modelId="{351545DE-5EE0-4077-81A0-39ED48C9A686}" srcId="{5AE1FE4E-C7E9-4DB9-B7B0-4C10F0E775D1}" destId="{EECD2691-8D79-499B-968F-1020B183033A}" srcOrd="0" destOrd="0" parTransId="{CE3E6C7B-A626-46D6-A664-AA31B440D2FC}" sibTransId="{A6DA24E9-30E9-4B10-ACDF-815350FA6DE0}"/>
    <dgm:cxn modelId="{8DEB271C-0800-4C00-9F38-034CE1672E6F}" type="presParOf" srcId="{F98E7FE9-E48E-4401-BFEE-4443FE305A88}" destId="{BBE14914-523E-4C23-B0FA-5EA884D0A98F}" srcOrd="0" destOrd="0" presId="urn:microsoft.com/office/officeart/2018/2/layout/IconVerticalSolidList"/>
    <dgm:cxn modelId="{50E46BE4-1AF5-4DDB-B0DC-4999728ED60C}" type="presParOf" srcId="{BBE14914-523E-4C23-B0FA-5EA884D0A98F}" destId="{0386A8EB-056C-4138-BA10-DCD68AE04B8A}" srcOrd="0" destOrd="0" presId="urn:microsoft.com/office/officeart/2018/2/layout/IconVerticalSolidList"/>
    <dgm:cxn modelId="{7B968197-7D4D-4E5E-B9CE-F7DCD736B2E0}" type="presParOf" srcId="{BBE14914-523E-4C23-B0FA-5EA884D0A98F}" destId="{2A043568-3575-43A5-94D7-2254C2B5FBF0}" srcOrd="1" destOrd="0" presId="urn:microsoft.com/office/officeart/2018/2/layout/IconVerticalSolidList"/>
    <dgm:cxn modelId="{D81CAFF2-A0DE-4EF7-AC62-DE97D1F4AB59}" type="presParOf" srcId="{BBE14914-523E-4C23-B0FA-5EA884D0A98F}" destId="{FC64FA75-A12F-44E8-B579-45B7B33E5C6F}" srcOrd="2" destOrd="0" presId="urn:microsoft.com/office/officeart/2018/2/layout/IconVerticalSolidList"/>
    <dgm:cxn modelId="{1FE9B477-0C46-43D2-AF4A-D9A26C6DBA7B}" type="presParOf" srcId="{BBE14914-523E-4C23-B0FA-5EA884D0A98F}" destId="{99F12C21-2F73-467F-97C0-E2FD3C2086BF}" srcOrd="3" destOrd="0" presId="urn:microsoft.com/office/officeart/2018/2/layout/IconVerticalSolidList"/>
    <dgm:cxn modelId="{46D0D154-2C3F-4E3E-B795-BA799020220D}" type="presParOf" srcId="{F98E7FE9-E48E-4401-BFEE-4443FE305A88}" destId="{34247BFA-2EDF-4C47-84F2-E5DB03C1E2A9}" srcOrd="1" destOrd="0" presId="urn:microsoft.com/office/officeart/2018/2/layout/IconVerticalSolidList"/>
    <dgm:cxn modelId="{5626DB5C-1687-4754-944B-7F462A418C2F}" type="presParOf" srcId="{F98E7FE9-E48E-4401-BFEE-4443FE305A88}" destId="{1B156589-AA45-4C69-A6E5-5699E1E1C70E}" srcOrd="2" destOrd="0" presId="urn:microsoft.com/office/officeart/2018/2/layout/IconVerticalSolidList"/>
    <dgm:cxn modelId="{890B6443-A199-474F-9606-16A3D62C4680}" type="presParOf" srcId="{1B156589-AA45-4C69-A6E5-5699E1E1C70E}" destId="{6B901F99-B373-45F4-8D86-8144B5409DC2}" srcOrd="0" destOrd="0" presId="urn:microsoft.com/office/officeart/2018/2/layout/IconVerticalSolidList"/>
    <dgm:cxn modelId="{19496642-56DB-473D-A06B-2F2337051B69}" type="presParOf" srcId="{1B156589-AA45-4C69-A6E5-5699E1E1C70E}" destId="{C6F05490-8BE8-4C1D-8D73-E35644A7BDB5}" srcOrd="1" destOrd="0" presId="urn:microsoft.com/office/officeart/2018/2/layout/IconVerticalSolidList"/>
    <dgm:cxn modelId="{CA65E3D5-3D41-4A13-BCE3-5563A7D1F97A}" type="presParOf" srcId="{1B156589-AA45-4C69-A6E5-5699E1E1C70E}" destId="{1F968363-9119-4BB9-A3AC-4034AE4DA31D}" srcOrd="2" destOrd="0" presId="urn:microsoft.com/office/officeart/2018/2/layout/IconVerticalSolidList"/>
    <dgm:cxn modelId="{33E96B00-8F30-4BDC-BDC1-6A43534B98E0}" type="presParOf" srcId="{1B156589-AA45-4C69-A6E5-5699E1E1C70E}" destId="{8DF7D6E8-8B2B-4F7C-9EA1-C4B9002CCFCC}"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DB7381B-6353-449E-BEBC-4FA9342C8AFC}" type="doc">
      <dgm:prSet loTypeId="urn:microsoft.com/office/officeart/2018/5/layout/IconLeafLabel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6BF2E281-BDCE-46B5-BA1C-32C39111AAB0}">
      <dgm:prSet/>
      <dgm:spPr/>
      <dgm:t>
        <a:bodyPr/>
        <a:lstStyle/>
        <a:p>
          <a:pPr>
            <a:defRPr cap="all"/>
          </a:pPr>
          <a:r>
            <a:rPr lang="en-US"/>
            <a:t>Track each change made to the database during a transaction </a:t>
          </a:r>
        </a:p>
      </dgm:t>
    </dgm:pt>
    <dgm:pt modelId="{0414EE9D-FD1F-45C1-B416-6FDBDDFE382C}" type="parTrans" cxnId="{E68979EA-DFF0-47EA-AE65-F409FC7FE4FE}">
      <dgm:prSet/>
      <dgm:spPr/>
      <dgm:t>
        <a:bodyPr/>
        <a:lstStyle/>
        <a:p>
          <a:endParaRPr lang="en-US"/>
        </a:p>
      </dgm:t>
    </dgm:pt>
    <dgm:pt modelId="{E94DB5CC-F4E6-4DF8-9BCF-EA075A71D507}" type="sibTrans" cxnId="{E68979EA-DFF0-47EA-AE65-F409FC7FE4FE}">
      <dgm:prSet/>
      <dgm:spPr/>
      <dgm:t>
        <a:bodyPr/>
        <a:lstStyle/>
        <a:p>
          <a:endParaRPr lang="en-US"/>
        </a:p>
      </dgm:t>
    </dgm:pt>
    <dgm:pt modelId="{18DF57CD-4F7C-489F-AACA-95DF0F2AADC4}">
      <dgm:prSet/>
      <dgm:spPr/>
      <dgm:t>
        <a:bodyPr/>
        <a:lstStyle/>
        <a:p>
          <a:pPr>
            <a:defRPr cap="all"/>
          </a:pPr>
          <a:r>
            <a:rPr lang="en-US"/>
            <a:t>Each database has its own transaction log</a:t>
          </a:r>
        </a:p>
      </dgm:t>
    </dgm:pt>
    <dgm:pt modelId="{909AC529-D962-49A4-9860-48FCF1D5E072}" type="parTrans" cxnId="{8E8A3503-CFF1-4ECF-A4B1-AAB02676DFB1}">
      <dgm:prSet/>
      <dgm:spPr/>
      <dgm:t>
        <a:bodyPr/>
        <a:lstStyle/>
        <a:p>
          <a:endParaRPr lang="en-US"/>
        </a:p>
      </dgm:t>
    </dgm:pt>
    <dgm:pt modelId="{8AD6A23B-D438-4A96-813E-6BCF29A6AF12}" type="sibTrans" cxnId="{8E8A3503-CFF1-4ECF-A4B1-AAB02676DFB1}">
      <dgm:prSet/>
      <dgm:spPr/>
      <dgm:t>
        <a:bodyPr/>
        <a:lstStyle/>
        <a:p>
          <a:endParaRPr lang="en-US"/>
        </a:p>
      </dgm:t>
    </dgm:pt>
    <dgm:pt modelId="{D17A5AEE-A646-4615-9351-4A20F90D6A03}">
      <dgm:prSet/>
      <dgm:spPr/>
      <dgm:t>
        <a:bodyPr/>
        <a:lstStyle/>
        <a:p>
          <a:pPr>
            <a:defRPr cap="all"/>
          </a:pPr>
          <a:r>
            <a:rPr lang="en-US"/>
            <a:t>Transaction Logs are created as files in the database </a:t>
          </a:r>
        </a:p>
      </dgm:t>
    </dgm:pt>
    <dgm:pt modelId="{CD2D2EB4-E6EA-4038-9A69-9FAEED49F509}" type="parTrans" cxnId="{0A536F7D-203F-4195-ABFF-084A39C0164F}">
      <dgm:prSet/>
      <dgm:spPr/>
      <dgm:t>
        <a:bodyPr/>
        <a:lstStyle/>
        <a:p>
          <a:endParaRPr lang="en-US"/>
        </a:p>
      </dgm:t>
    </dgm:pt>
    <dgm:pt modelId="{0ACE45E7-F63F-4FF6-BBBC-892C01D7DDEA}" type="sibTrans" cxnId="{0A536F7D-203F-4195-ABFF-084A39C0164F}">
      <dgm:prSet/>
      <dgm:spPr/>
      <dgm:t>
        <a:bodyPr/>
        <a:lstStyle/>
        <a:p>
          <a:endParaRPr lang="en-US"/>
        </a:p>
      </dgm:t>
    </dgm:pt>
    <dgm:pt modelId="{859B6E3E-B4E7-410C-A62F-625822A02232}" type="pres">
      <dgm:prSet presAssocID="{7DB7381B-6353-449E-BEBC-4FA9342C8AFC}" presName="root" presStyleCnt="0">
        <dgm:presLayoutVars>
          <dgm:dir/>
          <dgm:resizeHandles val="exact"/>
        </dgm:presLayoutVars>
      </dgm:prSet>
      <dgm:spPr/>
    </dgm:pt>
    <dgm:pt modelId="{3FD9C09C-B5FC-4DF6-86EA-D3A44614987A}" type="pres">
      <dgm:prSet presAssocID="{6BF2E281-BDCE-46B5-BA1C-32C39111AAB0}" presName="compNode" presStyleCnt="0"/>
      <dgm:spPr/>
    </dgm:pt>
    <dgm:pt modelId="{B18F5C96-48B5-4396-8C56-D1FDA3A7E248}" type="pres">
      <dgm:prSet presAssocID="{6BF2E281-BDCE-46B5-BA1C-32C39111AAB0}" presName="iconBgRect" presStyleLbl="bgShp" presStyleIdx="0" presStyleCnt="3"/>
      <dgm:spPr>
        <a:prstGeom prst="round2DiagRect">
          <a:avLst>
            <a:gd name="adj1" fmla="val 29727"/>
            <a:gd name="adj2" fmla="val 0"/>
          </a:avLst>
        </a:prstGeom>
      </dgm:spPr>
    </dgm:pt>
    <dgm:pt modelId="{6BDC0C50-7ED4-48E9-B530-732FD1E1392E}" type="pres">
      <dgm:prSet presAssocID="{6BF2E281-BDCE-46B5-BA1C-32C39111AAB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ransfer"/>
        </a:ext>
      </dgm:extLst>
    </dgm:pt>
    <dgm:pt modelId="{4D6F05DB-0176-457A-8606-95A83611F437}" type="pres">
      <dgm:prSet presAssocID="{6BF2E281-BDCE-46B5-BA1C-32C39111AAB0}" presName="spaceRect" presStyleCnt="0"/>
      <dgm:spPr/>
    </dgm:pt>
    <dgm:pt modelId="{CB8130C1-D061-4152-8E7F-3383C79805A9}" type="pres">
      <dgm:prSet presAssocID="{6BF2E281-BDCE-46B5-BA1C-32C39111AAB0}" presName="textRect" presStyleLbl="revTx" presStyleIdx="0" presStyleCnt="3">
        <dgm:presLayoutVars>
          <dgm:chMax val="1"/>
          <dgm:chPref val="1"/>
        </dgm:presLayoutVars>
      </dgm:prSet>
      <dgm:spPr/>
    </dgm:pt>
    <dgm:pt modelId="{090A3ECC-CFAC-47A8-91E4-5652C6E72212}" type="pres">
      <dgm:prSet presAssocID="{E94DB5CC-F4E6-4DF8-9BCF-EA075A71D507}" presName="sibTrans" presStyleCnt="0"/>
      <dgm:spPr/>
    </dgm:pt>
    <dgm:pt modelId="{41A77D72-E2E8-4C11-93EC-045958D20296}" type="pres">
      <dgm:prSet presAssocID="{18DF57CD-4F7C-489F-AACA-95DF0F2AADC4}" presName="compNode" presStyleCnt="0"/>
      <dgm:spPr/>
    </dgm:pt>
    <dgm:pt modelId="{16E0C4FB-4A6B-4BDB-A345-D781E0CBBB72}" type="pres">
      <dgm:prSet presAssocID="{18DF57CD-4F7C-489F-AACA-95DF0F2AADC4}" presName="iconBgRect" presStyleLbl="bgShp" presStyleIdx="1" presStyleCnt="3"/>
      <dgm:spPr>
        <a:prstGeom prst="round2DiagRect">
          <a:avLst>
            <a:gd name="adj1" fmla="val 29727"/>
            <a:gd name="adj2" fmla="val 0"/>
          </a:avLst>
        </a:prstGeom>
      </dgm:spPr>
    </dgm:pt>
    <dgm:pt modelId="{3C28D7D1-1C89-47E3-B425-3C7782D3F64F}" type="pres">
      <dgm:prSet presAssocID="{18DF57CD-4F7C-489F-AACA-95DF0F2AADC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Key"/>
        </a:ext>
      </dgm:extLst>
    </dgm:pt>
    <dgm:pt modelId="{56E8172C-4740-48F4-BBA3-01FE78DD5AAF}" type="pres">
      <dgm:prSet presAssocID="{18DF57CD-4F7C-489F-AACA-95DF0F2AADC4}" presName="spaceRect" presStyleCnt="0"/>
      <dgm:spPr/>
    </dgm:pt>
    <dgm:pt modelId="{E023E02C-5102-4C8A-97F3-FA3803A8508D}" type="pres">
      <dgm:prSet presAssocID="{18DF57CD-4F7C-489F-AACA-95DF0F2AADC4}" presName="textRect" presStyleLbl="revTx" presStyleIdx="1" presStyleCnt="3">
        <dgm:presLayoutVars>
          <dgm:chMax val="1"/>
          <dgm:chPref val="1"/>
        </dgm:presLayoutVars>
      </dgm:prSet>
      <dgm:spPr/>
    </dgm:pt>
    <dgm:pt modelId="{54C81E6A-602F-44F9-AF80-4CD933276DB9}" type="pres">
      <dgm:prSet presAssocID="{8AD6A23B-D438-4A96-813E-6BCF29A6AF12}" presName="sibTrans" presStyleCnt="0"/>
      <dgm:spPr/>
    </dgm:pt>
    <dgm:pt modelId="{07527147-93D1-47F7-AE3D-21D1CE299BD2}" type="pres">
      <dgm:prSet presAssocID="{D17A5AEE-A646-4615-9351-4A20F90D6A03}" presName="compNode" presStyleCnt="0"/>
      <dgm:spPr/>
    </dgm:pt>
    <dgm:pt modelId="{59D58BEC-3AAB-4637-97BF-C1731BD60380}" type="pres">
      <dgm:prSet presAssocID="{D17A5AEE-A646-4615-9351-4A20F90D6A03}" presName="iconBgRect" presStyleLbl="bgShp" presStyleIdx="2" presStyleCnt="3"/>
      <dgm:spPr>
        <a:prstGeom prst="round2DiagRect">
          <a:avLst>
            <a:gd name="adj1" fmla="val 29727"/>
            <a:gd name="adj2" fmla="val 0"/>
          </a:avLst>
        </a:prstGeom>
      </dgm:spPr>
    </dgm:pt>
    <dgm:pt modelId="{DA26026C-5AAE-4F85-80C1-B97D379B893D}" type="pres">
      <dgm:prSet presAssocID="{D17A5AEE-A646-4615-9351-4A20F90D6A0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mputer"/>
        </a:ext>
      </dgm:extLst>
    </dgm:pt>
    <dgm:pt modelId="{221C9A63-A290-4EC8-9BCE-346787303D68}" type="pres">
      <dgm:prSet presAssocID="{D17A5AEE-A646-4615-9351-4A20F90D6A03}" presName="spaceRect" presStyleCnt="0"/>
      <dgm:spPr/>
    </dgm:pt>
    <dgm:pt modelId="{FFEE6911-9CF2-41B7-8A1E-37AA3858A5A8}" type="pres">
      <dgm:prSet presAssocID="{D17A5AEE-A646-4615-9351-4A20F90D6A03}" presName="textRect" presStyleLbl="revTx" presStyleIdx="2" presStyleCnt="3">
        <dgm:presLayoutVars>
          <dgm:chMax val="1"/>
          <dgm:chPref val="1"/>
        </dgm:presLayoutVars>
      </dgm:prSet>
      <dgm:spPr/>
    </dgm:pt>
  </dgm:ptLst>
  <dgm:cxnLst>
    <dgm:cxn modelId="{8E8A3503-CFF1-4ECF-A4B1-AAB02676DFB1}" srcId="{7DB7381B-6353-449E-BEBC-4FA9342C8AFC}" destId="{18DF57CD-4F7C-489F-AACA-95DF0F2AADC4}" srcOrd="1" destOrd="0" parTransId="{909AC529-D962-49A4-9860-48FCF1D5E072}" sibTransId="{8AD6A23B-D438-4A96-813E-6BCF29A6AF12}"/>
    <dgm:cxn modelId="{9672C203-C5D3-4B5C-AD67-780C230253B9}" type="presOf" srcId="{18DF57CD-4F7C-489F-AACA-95DF0F2AADC4}" destId="{E023E02C-5102-4C8A-97F3-FA3803A8508D}" srcOrd="0" destOrd="0" presId="urn:microsoft.com/office/officeart/2018/5/layout/IconLeafLabelList"/>
    <dgm:cxn modelId="{C79C471F-7C86-42EF-B30E-D8F1BC15A165}" type="presOf" srcId="{D17A5AEE-A646-4615-9351-4A20F90D6A03}" destId="{FFEE6911-9CF2-41B7-8A1E-37AA3858A5A8}" srcOrd="0" destOrd="0" presId="urn:microsoft.com/office/officeart/2018/5/layout/IconLeafLabelList"/>
    <dgm:cxn modelId="{1A46E66E-05D2-40F9-8605-9A5C95C74D16}" type="presOf" srcId="{6BF2E281-BDCE-46B5-BA1C-32C39111AAB0}" destId="{CB8130C1-D061-4152-8E7F-3383C79805A9}" srcOrd="0" destOrd="0" presId="urn:microsoft.com/office/officeart/2018/5/layout/IconLeafLabelList"/>
    <dgm:cxn modelId="{0A536F7D-203F-4195-ABFF-084A39C0164F}" srcId="{7DB7381B-6353-449E-BEBC-4FA9342C8AFC}" destId="{D17A5AEE-A646-4615-9351-4A20F90D6A03}" srcOrd="2" destOrd="0" parTransId="{CD2D2EB4-E6EA-4038-9A69-9FAEED49F509}" sibTransId="{0ACE45E7-F63F-4FF6-BBBC-892C01D7DDEA}"/>
    <dgm:cxn modelId="{D01AE3A6-622D-4C0D-AFA6-F2307EB5CC48}" type="presOf" srcId="{7DB7381B-6353-449E-BEBC-4FA9342C8AFC}" destId="{859B6E3E-B4E7-410C-A62F-625822A02232}" srcOrd="0" destOrd="0" presId="urn:microsoft.com/office/officeart/2018/5/layout/IconLeafLabelList"/>
    <dgm:cxn modelId="{E68979EA-DFF0-47EA-AE65-F409FC7FE4FE}" srcId="{7DB7381B-6353-449E-BEBC-4FA9342C8AFC}" destId="{6BF2E281-BDCE-46B5-BA1C-32C39111AAB0}" srcOrd="0" destOrd="0" parTransId="{0414EE9D-FD1F-45C1-B416-6FDBDDFE382C}" sibTransId="{E94DB5CC-F4E6-4DF8-9BCF-EA075A71D507}"/>
    <dgm:cxn modelId="{96528C66-2175-4402-90D2-65E62AFAA639}" type="presParOf" srcId="{859B6E3E-B4E7-410C-A62F-625822A02232}" destId="{3FD9C09C-B5FC-4DF6-86EA-D3A44614987A}" srcOrd="0" destOrd="0" presId="urn:microsoft.com/office/officeart/2018/5/layout/IconLeafLabelList"/>
    <dgm:cxn modelId="{A8C54900-D3D5-49A0-8519-3DAA777700C0}" type="presParOf" srcId="{3FD9C09C-B5FC-4DF6-86EA-D3A44614987A}" destId="{B18F5C96-48B5-4396-8C56-D1FDA3A7E248}" srcOrd="0" destOrd="0" presId="urn:microsoft.com/office/officeart/2018/5/layout/IconLeafLabelList"/>
    <dgm:cxn modelId="{98474E91-49E6-4E36-939C-394AE4887275}" type="presParOf" srcId="{3FD9C09C-B5FC-4DF6-86EA-D3A44614987A}" destId="{6BDC0C50-7ED4-48E9-B530-732FD1E1392E}" srcOrd="1" destOrd="0" presId="urn:microsoft.com/office/officeart/2018/5/layout/IconLeafLabelList"/>
    <dgm:cxn modelId="{B91438DB-E926-4B44-BD20-0E4DF61B2F7E}" type="presParOf" srcId="{3FD9C09C-B5FC-4DF6-86EA-D3A44614987A}" destId="{4D6F05DB-0176-457A-8606-95A83611F437}" srcOrd="2" destOrd="0" presId="urn:microsoft.com/office/officeart/2018/5/layout/IconLeafLabelList"/>
    <dgm:cxn modelId="{B326FBB9-E8CC-4CF3-AEE6-F7881A61D9AC}" type="presParOf" srcId="{3FD9C09C-B5FC-4DF6-86EA-D3A44614987A}" destId="{CB8130C1-D061-4152-8E7F-3383C79805A9}" srcOrd="3" destOrd="0" presId="urn:microsoft.com/office/officeart/2018/5/layout/IconLeafLabelList"/>
    <dgm:cxn modelId="{843F9042-73FD-4692-A86B-31F1CA3327B8}" type="presParOf" srcId="{859B6E3E-B4E7-410C-A62F-625822A02232}" destId="{090A3ECC-CFAC-47A8-91E4-5652C6E72212}" srcOrd="1" destOrd="0" presId="urn:microsoft.com/office/officeart/2018/5/layout/IconLeafLabelList"/>
    <dgm:cxn modelId="{863BD1A8-19E4-43EB-965E-1086E4866051}" type="presParOf" srcId="{859B6E3E-B4E7-410C-A62F-625822A02232}" destId="{41A77D72-E2E8-4C11-93EC-045958D20296}" srcOrd="2" destOrd="0" presId="urn:microsoft.com/office/officeart/2018/5/layout/IconLeafLabelList"/>
    <dgm:cxn modelId="{7DAE6671-B971-4990-80C4-5A4BA8AE379E}" type="presParOf" srcId="{41A77D72-E2E8-4C11-93EC-045958D20296}" destId="{16E0C4FB-4A6B-4BDB-A345-D781E0CBBB72}" srcOrd="0" destOrd="0" presId="urn:microsoft.com/office/officeart/2018/5/layout/IconLeafLabelList"/>
    <dgm:cxn modelId="{8F839110-D67F-4976-A5B2-8EAB293BF7A6}" type="presParOf" srcId="{41A77D72-E2E8-4C11-93EC-045958D20296}" destId="{3C28D7D1-1C89-47E3-B425-3C7782D3F64F}" srcOrd="1" destOrd="0" presId="urn:microsoft.com/office/officeart/2018/5/layout/IconLeafLabelList"/>
    <dgm:cxn modelId="{B368ADE2-C145-4D95-9FE7-AAB56F031582}" type="presParOf" srcId="{41A77D72-E2E8-4C11-93EC-045958D20296}" destId="{56E8172C-4740-48F4-BBA3-01FE78DD5AAF}" srcOrd="2" destOrd="0" presId="urn:microsoft.com/office/officeart/2018/5/layout/IconLeafLabelList"/>
    <dgm:cxn modelId="{A7309A92-C765-44F6-B02D-87C305D73989}" type="presParOf" srcId="{41A77D72-E2E8-4C11-93EC-045958D20296}" destId="{E023E02C-5102-4C8A-97F3-FA3803A8508D}" srcOrd="3" destOrd="0" presId="urn:microsoft.com/office/officeart/2018/5/layout/IconLeafLabelList"/>
    <dgm:cxn modelId="{55A17841-2682-4BE4-BF70-2062A12F3C78}" type="presParOf" srcId="{859B6E3E-B4E7-410C-A62F-625822A02232}" destId="{54C81E6A-602F-44F9-AF80-4CD933276DB9}" srcOrd="3" destOrd="0" presId="urn:microsoft.com/office/officeart/2018/5/layout/IconLeafLabelList"/>
    <dgm:cxn modelId="{F6EB6D69-EAF8-4C83-AF68-68E1093B2412}" type="presParOf" srcId="{859B6E3E-B4E7-410C-A62F-625822A02232}" destId="{07527147-93D1-47F7-AE3D-21D1CE299BD2}" srcOrd="4" destOrd="0" presId="urn:microsoft.com/office/officeart/2018/5/layout/IconLeafLabelList"/>
    <dgm:cxn modelId="{7D13C391-1B93-4058-B371-434CE0956D47}" type="presParOf" srcId="{07527147-93D1-47F7-AE3D-21D1CE299BD2}" destId="{59D58BEC-3AAB-4637-97BF-C1731BD60380}" srcOrd="0" destOrd="0" presId="urn:microsoft.com/office/officeart/2018/5/layout/IconLeafLabelList"/>
    <dgm:cxn modelId="{BB99EA41-9214-4F71-A81A-A184F362F89E}" type="presParOf" srcId="{07527147-93D1-47F7-AE3D-21D1CE299BD2}" destId="{DA26026C-5AAE-4F85-80C1-B97D379B893D}" srcOrd="1" destOrd="0" presId="urn:microsoft.com/office/officeart/2018/5/layout/IconLeafLabelList"/>
    <dgm:cxn modelId="{A1748409-23CF-41CA-AFC2-71AD46D4F92D}" type="presParOf" srcId="{07527147-93D1-47F7-AE3D-21D1CE299BD2}" destId="{221C9A63-A290-4EC8-9BCE-346787303D68}" srcOrd="2" destOrd="0" presId="urn:microsoft.com/office/officeart/2018/5/layout/IconLeafLabelList"/>
    <dgm:cxn modelId="{777D9E54-0676-4DD0-9755-F0BAC862851C}" type="presParOf" srcId="{07527147-93D1-47F7-AE3D-21D1CE299BD2}" destId="{FFEE6911-9CF2-41B7-8A1E-37AA3858A5A8}"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E686DBB-6C3B-4A3E-B0E0-056D48AEA15F}" type="doc">
      <dgm:prSet loTypeId="urn:microsoft.com/office/officeart/2005/8/layout/vList2" loCatId="list" qsTypeId="urn:microsoft.com/office/officeart/2005/8/quickstyle/simple1" qsCatId="simple" csTypeId="urn:microsoft.com/office/officeart/2005/8/colors/ColorSchemeForSuggestions" csCatId="other" phldr="1"/>
      <dgm:spPr/>
      <dgm:t>
        <a:bodyPr/>
        <a:lstStyle/>
        <a:p>
          <a:endParaRPr lang="en-US"/>
        </a:p>
      </dgm:t>
    </dgm:pt>
    <dgm:pt modelId="{4E03D503-45C6-4759-BBF1-B4B195CC9170}">
      <dgm:prSet/>
      <dgm:spPr/>
      <dgm:t>
        <a:bodyPr/>
        <a:lstStyle/>
        <a:p>
          <a:r>
            <a:rPr lang="en-US" dirty="0"/>
            <a:t>Before Images – if an error occurs,  system rolls back all modifications since the start of the transaction. The process is called undo activity .</a:t>
          </a:r>
        </a:p>
      </dgm:t>
    </dgm:pt>
    <dgm:pt modelId="{7BFF4F47-31E8-43BA-9088-2818E88E2BC2}" type="parTrans" cxnId="{A5B2B19F-4B85-4B02-9B20-D5652C21087C}">
      <dgm:prSet/>
      <dgm:spPr/>
      <dgm:t>
        <a:bodyPr/>
        <a:lstStyle/>
        <a:p>
          <a:endParaRPr lang="en-US"/>
        </a:p>
      </dgm:t>
    </dgm:pt>
    <dgm:pt modelId="{CEB9D466-8190-4829-BD14-08475AB8B0EA}" type="sibTrans" cxnId="{A5B2B19F-4B85-4B02-9B20-D5652C21087C}">
      <dgm:prSet/>
      <dgm:spPr/>
      <dgm:t>
        <a:bodyPr/>
        <a:lstStyle/>
        <a:p>
          <a:endParaRPr lang="en-US"/>
        </a:p>
      </dgm:t>
    </dgm:pt>
    <dgm:pt modelId="{5A423830-290F-470B-8738-3099F4D4A92C}">
      <dgm:prSet/>
      <dgm:spPr/>
      <dgm:t>
        <a:bodyPr/>
        <a:lstStyle/>
        <a:p>
          <a:r>
            <a:rPr lang="en-US" dirty="0"/>
            <a:t>After Images - used to roll forward all modifications since the start of the transaction. The process is called redo activity </a:t>
          </a:r>
        </a:p>
      </dgm:t>
    </dgm:pt>
    <dgm:pt modelId="{3C77B6E9-DAC1-4BCF-834A-310AA05090FF}" type="parTrans" cxnId="{AC796E06-4BDF-4A0C-A413-6077C0E44F25}">
      <dgm:prSet/>
      <dgm:spPr/>
      <dgm:t>
        <a:bodyPr/>
        <a:lstStyle/>
        <a:p>
          <a:endParaRPr lang="en-US"/>
        </a:p>
      </dgm:t>
    </dgm:pt>
    <dgm:pt modelId="{15A7A0C2-B134-4923-9C27-86C172D2C668}" type="sibTrans" cxnId="{AC796E06-4BDF-4A0C-A413-6077C0E44F25}">
      <dgm:prSet/>
      <dgm:spPr/>
      <dgm:t>
        <a:bodyPr/>
        <a:lstStyle/>
        <a:p>
          <a:endParaRPr lang="en-US"/>
        </a:p>
      </dgm:t>
    </dgm:pt>
    <dgm:pt modelId="{BAA7486D-8D81-4FC9-B64B-D0DB00186F62}">
      <dgm:prSet/>
      <dgm:spPr/>
      <dgm:t>
        <a:bodyPr/>
        <a:lstStyle/>
        <a:p>
          <a:r>
            <a:rPr lang="en-US" dirty="0"/>
            <a:t>Write Ahead Log -  In case of system failure, transactions not committed needs to be persisted. The task of write-ahead logging is to provide high availability and consistency in case of failure</a:t>
          </a:r>
        </a:p>
      </dgm:t>
    </dgm:pt>
    <dgm:pt modelId="{DE263E5D-B528-43C4-BD08-3EF7E31C86C1}" type="parTrans" cxnId="{4D663D9C-97AD-4D27-AB02-2B1FD7F025B8}">
      <dgm:prSet/>
      <dgm:spPr/>
      <dgm:t>
        <a:bodyPr/>
        <a:lstStyle/>
        <a:p>
          <a:endParaRPr lang="en-US"/>
        </a:p>
      </dgm:t>
    </dgm:pt>
    <dgm:pt modelId="{84162491-7697-45F8-96AD-B18D4109102C}" type="sibTrans" cxnId="{4D663D9C-97AD-4D27-AB02-2B1FD7F025B8}">
      <dgm:prSet/>
      <dgm:spPr/>
      <dgm:t>
        <a:bodyPr/>
        <a:lstStyle/>
        <a:p>
          <a:endParaRPr lang="en-US"/>
        </a:p>
      </dgm:t>
    </dgm:pt>
    <dgm:pt modelId="{23A43CF4-7595-4A07-BBC0-A74AD1E4BE20}" type="pres">
      <dgm:prSet presAssocID="{CE686DBB-6C3B-4A3E-B0E0-056D48AEA15F}" presName="linear" presStyleCnt="0">
        <dgm:presLayoutVars>
          <dgm:animLvl val="lvl"/>
          <dgm:resizeHandles val="exact"/>
        </dgm:presLayoutVars>
      </dgm:prSet>
      <dgm:spPr/>
    </dgm:pt>
    <dgm:pt modelId="{79471910-CF32-445E-914A-8A39BBA35340}" type="pres">
      <dgm:prSet presAssocID="{4E03D503-45C6-4759-BBF1-B4B195CC9170}" presName="parentText" presStyleLbl="node1" presStyleIdx="0" presStyleCnt="3">
        <dgm:presLayoutVars>
          <dgm:chMax val="0"/>
          <dgm:bulletEnabled val="1"/>
        </dgm:presLayoutVars>
      </dgm:prSet>
      <dgm:spPr/>
    </dgm:pt>
    <dgm:pt modelId="{B07AC80A-EB11-47BF-ACD9-AEA9AC43C456}" type="pres">
      <dgm:prSet presAssocID="{CEB9D466-8190-4829-BD14-08475AB8B0EA}" presName="spacer" presStyleCnt="0"/>
      <dgm:spPr/>
    </dgm:pt>
    <dgm:pt modelId="{F0B1D327-2CF3-4686-9452-B7962218307D}" type="pres">
      <dgm:prSet presAssocID="{5A423830-290F-470B-8738-3099F4D4A92C}" presName="parentText" presStyleLbl="node1" presStyleIdx="1" presStyleCnt="3">
        <dgm:presLayoutVars>
          <dgm:chMax val="0"/>
          <dgm:bulletEnabled val="1"/>
        </dgm:presLayoutVars>
      </dgm:prSet>
      <dgm:spPr/>
    </dgm:pt>
    <dgm:pt modelId="{4D95F295-21A0-45B0-86A9-D58E324BD1B0}" type="pres">
      <dgm:prSet presAssocID="{15A7A0C2-B134-4923-9C27-86C172D2C668}" presName="spacer" presStyleCnt="0"/>
      <dgm:spPr/>
    </dgm:pt>
    <dgm:pt modelId="{00CDB2BE-03F7-4E09-A92D-19546B2FEF2E}" type="pres">
      <dgm:prSet presAssocID="{BAA7486D-8D81-4FC9-B64B-D0DB00186F62}" presName="parentText" presStyleLbl="node1" presStyleIdx="2" presStyleCnt="3">
        <dgm:presLayoutVars>
          <dgm:chMax val="0"/>
          <dgm:bulletEnabled val="1"/>
        </dgm:presLayoutVars>
      </dgm:prSet>
      <dgm:spPr/>
    </dgm:pt>
  </dgm:ptLst>
  <dgm:cxnLst>
    <dgm:cxn modelId="{AC796E06-4BDF-4A0C-A413-6077C0E44F25}" srcId="{CE686DBB-6C3B-4A3E-B0E0-056D48AEA15F}" destId="{5A423830-290F-470B-8738-3099F4D4A92C}" srcOrd="1" destOrd="0" parTransId="{3C77B6E9-DAC1-4BCF-834A-310AA05090FF}" sibTransId="{15A7A0C2-B134-4923-9C27-86C172D2C668}"/>
    <dgm:cxn modelId="{2C028536-026D-4DCB-9D4E-F9E7605F0B2B}" type="presOf" srcId="{5A423830-290F-470B-8738-3099F4D4A92C}" destId="{F0B1D327-2CF3-4686-9452-B7962218307D}" srcOrd="0" destOrd="0" presId="urn:microsoft.com/office/officeart/2005/8/layout/vList2"/>
    <dgm:cxn modelId="{73214073-A92D-4575-85EF-2F32A50C2FEC}" type="presOf" srcId="{BAA7486D-8D81-4FC9-B64B-D0DB00186F62}" destId="{00CDB2BE-03F7-4E09-A92D-19546B2FEF2E}" srcOrd="0" destOrd="0" presId="urn:microsoft.com/office/officeart/2005/8/layout/vList2"/>
    <dgm:cxn modelId="{1220A874-5414-404F-A5DE-8016DF4D0416}" type="presOf" srcId="{CE686DBB-6C3B-4A3E-B0E0-056D48AEA15F}" destId="{23A43CF4-7595-4A07-BBC0-A74AD1E4BE20}" srcOrd="0" destOrd="0" presId="urn:microsoft.com/office/officeart/2005/8/layout/vList2"/>
    <dgm:cxn modelId="{D44F6988-8EE3-4001-AAD2-0D0E71778F43}" type="presOf" srcId="{4E03D503-45C6-4759-BBF1-B4B195CC9170}" destId="{79471910-CF32-445E-914A-8A39BBA35340}" srcOrd="0" destOrd="0" presId="urn:microsoft.com/office/officeart/2005/8/layout/vList2"/>
    <dgm:cxn modelId="{4D663D9C-97AD-4D27-AB02-2B1FD7F025B8}" srcId="{CE686DBB-6C3B-4A3E-B0E0-056D48AEA15F}" destId="{BAA7486D-8D81-4FC9-B64B-D0DB00186F62}" srcOrd="2" destOrd="0" parTransId="{DE263E5D-B528-43C4-BD08-3EF7E31C86C1}" sibTransId="{84162491-7697-45F8-96AD-B18D4109102C}"/>
    <dgm:cxn modelId="{A5B2B19F-4B85-4B02-9B20-D5652C21087C}" srcId="{CE686DBB-6C3B-4A3E-B0E0-056D48AEA15F}" destId="{4E03D503-45C6-4759-BBF1-B4B195CC9170}" srcOrd="0" destOrd="0" parTransId="{7BFF4F47-31E8-43BA-9088-2818E88E2BC2}" sibTransId="{CEB9D466-8190-4829-BD14-08475AB8B0EA}"/>
    <dgm:cxn modelId="{608074ED-7ABF-4B5F-A44C-25B22C4D607C}" type="presParOf" srcId="{23A43CF4-7595-4A07-BBC0-A74AD1E4BE20}" destId="{79471910-CF32-445E-914A-8A39BBA35340}" srcOrd="0" destOrd="0" presId="urn:microsoft.com/office/officeart/2005/8/layout/vList2"/>
    <dgm:cxn modelId="{56B6E6A7-3CDE-4C39-B372-C92CF0884CCB}" type="presParOf" srcId="{23A43CF4-7595-4A07-BBC0-A74AD1E4BE20}" destId="{B07AC80A-EB11-47BF-ACD9-AEA9AC43C456}" srcOrd="1" destOrd="0" presId="urn:microsoft.com/office/officeart/2005/8/layout/vList2"/>
    <dgm:cxn modelId="{192009D1-E70E-4B53-B250-7B1FD10F0895}" type="presParOf" srcId="{23A43CF4-7595-4A07-BBC0-A74AD1E4BE20}" destId="{F0B1D327-2CF3-4686-9452-B7962218307D}" srcOrd="2" destOrd="0" presId="urn:microsoft.com/office/officeart/2005/8/layout/vList2"/>
    <dgm:cxn modelId="{69D32A4D-EDD4-40B8-B307-783566DB841D}" type="presParOf" srcId="{23A43CF4-7595-4A07-BBC0-A74AD1E4BE20}" destId="{4D95F295-21A0-45B0-86A9-D58E324BD1B0}" srcOrd="3" destOrd="0" presId="urn:microsoft.com/office/officeart/2005/8/layout/vList2"/>
    <dgm:cxn modelId="{9F136917-E0B8-4FD8-AF4E-0C27C451A39A}" type="presParOf" srcId="{23A43CF4-7595-4A07-BBC0-A74AD1E4BE20}" destId="{00CDB2BE-03F7-4E09-A92D-19546B2FEF2E}"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4F8EECC-BE9C-4442-945F-6F176EECDFFA}" type="doc">
      <dgm:prSet loTypeId="urn:microsoft.com/office/officeart/2018/2/layout/IconVerticalSolid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B6BD173A-FB20-4689-8A00-713D2B646804}">
      <dgm:prSet/>
      <dgm:spPr/>
      <dgm:t>
        <a:bodyPr/>
        <a:lstStyle/>
        <a:p>
          <a:pPr>
            <a:lnSpc>
              <a:spcPct val="100000"/>
            </a:lnSpc>
          </a:pPr>
          <a:r>
            <a:rPr lang="en-US" dirty="0"/>
            <a:t>To prevent problems in the pessimistic concurrency model, every DBMS must have mechanisms that </a:t>
          </a:r>
          <a:r>
            <a:rPr lang="en-US" b="1" dirty="0"/>
            <a:t>control the access of data by all users at the same time</a:t>
          </a:r>
          <a:r>
            <a:rPr lang="en-US" dirty="0"/>
            <a:t>.</a:t>
          </a:r>
        </a:p>
      </dgm:t>
    </dgm:pt>
    <dgm:pt modelId="{062C60CF-FF4C-4F7C-9511-E0D3BB052451}" type="parTrans" cxnId="{EE0BC9A8-6899-498A-B0FD-27D57B898D2E}">
      <dgm:prSet/>
      <dgm:spPr/>
      <dgm:t>
        <a:bodyPr/>
        <a:lstStyle/>
        <a:p>
          <a:endParaRPr lang="en-US"/>
        </a:p>
      </dgm:t>
    </dgm:pt>
    <dgm:pt modelId="{41AB41F9-E4C7-40E4-8399-0944C31A30E5}" type="sibTrans" cxnId="{EE0BC9A8-6899-498A-B0FD-27D57B898D2E}">
      <dgm:prSet/>
      <dgm:spPr/>
      <dgm:t>
        <a:bodyPr/>
        <a:lstStyle/>
        <a:p>
          <a:endParaRPr lang="en-US"/>
        </a:p>
      </dgm:t>
    </dgm:pt>
    <dgm:pt modelId="{76D69C94-42C6-4588-97C4-1EC410E58916}">
      <dgm:prSet/>
      <dgm:spPr/>
      <dgm:t>
        <a:bodyPr/>
        <a:lstStyle/>
        <a:p>
          <a:pPr>
            <a:lnSpc>
              <a:spcPct val="100000"/>
            </a:lnSpc>
          </a:pPr>
          <a:r>
            <a:rPr lang="en-US"/>
            <a:t>Locking has several different aspects:</a:t>
          </a:r>
        </a:p>
      </dgm:t>
    </dgm:pt>
    <dgm:pt modelId="{0983872D-FB32-48B3-B9B4-B7653FC66737}" type="parTrans" cxnId="{516350D6-4C2F-4CFA-A170-AC50F0E7C74D}">
      <dgm:prSet/>
      <dgm:spPr/>
      <dgm:t>
        <a:bodyPr/>
        <a:lstStyle/>
        <a:p>
          <a:endParaRPr lang="en-US"/>
        </a:p>
      </dgm:t>
    </dgm:pt>
    <dgm:pt modelId="{B5CFAC55-64A6-4030-B8D4-B5634E63E609}" type="sibTrans" cxnId="{516350D6-4C2F-4CFA-A170-AC50F0E7C74D}">
      <dgm:prSet/>
      <dgm:spPr/>
      <dgm:t>
        <a:bodyPr/>
        <a:lstStyle/>
        <a:p>
          <a:endParaRPr lang="en-US"/>
        </a:p>
      </dgm:t>
    </dgm:pt>
    <dgm:pt modelId="{69C7759E-9407-4323-B669-AFF857C78280}">
      <dgm:prSet/>
      <dgm:spPr/>
      <dgm:t>
        <a:bodyPr/>
        <a:lstStyle/>
        <a:p>
          <a:pPr>
            <a:lnSpc>
              <a:spcPct val="100000"/>
            </a:lnSpc>
          </a:pPr>
          <a:r>
            <a:rPr lang="en-US"/>
            <a:t>Lock duration</a:t>
          </a:r>
        </a:p>
      </dgm:t>
    </dgm:pt>
    <dgm:pt modelId="{DD75C2AE-1D47-45A2-B691-CACAD35A900E}" type="parTrans" cxnId="{F8809F66-29F8-4E01-8965-D36FF34D85F7}">
      <dgm:prSet/>
      <dgm:spPr/>
      <dgm:t>
        <a:bodyPr/>
        <a:lstStyle/>
        <a:p>
          <a:endParaRPr lang="en-US"/>
        </a:p>
      </dgm:t>
    </dgm:pt>
    <dgm:pt modelId="{7186FB8F-F29F-4669-A6E0-14239A3B9DA4}" type="sibTrans" cxnId="{F8809F66-29F8-4E01-8965-D36FF34D85F7}">
      <dgm:prSet/>
      <dgm:spPr/>
      <dgm:t>
        <a:bodyPr/>
        <a:lstStyle/>
        <a:p>
          <a:endParaRPr lang="en-US"/>
        </a:p>
      </dgm:t>
    </dgm:pt>
    <dgm:pt modelId="{27C1E525-3961-45B2-A784-4A2EDD5064F7}">
      <dgm:prSet/>
      <dgm:spPr/>
      <dgm:t>
        <a:bodyPr/>
        <a:lstStyle/>
        <a:p>
          <a:pPr>
            <a:lnSpc>
              <a:spcPct val="100000"/>
            </a:lnSpc>
          </a:pPr>
          <a:r>
            <a:rPr lang="en-US"/>
            <a:t>Lock modes</a:t>
          </a:r>
        </a:p>
      </dgm:t>
    </dgm:pt>
    <dgm:pt modelId="{6EBA98F5-FBE8-431E-AEB5-6C2375D1F93E}" type="parTrans" cxnId="{706737D7-636B-48F1-B360-5146E11A9CCE}">
      <dgm:prSet/>
      <dgm:spPr/>
      <dgm:t>
        <a:bodyPr/>
        <a:lstStyle/>
        <a:p>
          <a:endParaRPr lang="en-US"/>
        </a:p>
      </dgm:t>
    </dgm:pt>
    <dgm:pt modelId="{64A36CFD-7155-46FD-AA90-5E073A43F9DC}" type="sibTrans" cxnId="{706737D7-636B-48F1-B360-5146E11A9CCE}">
      <dgm:prSet/>
      <dgm:spPr/>
      <dgm:t>
        <a:bodyPr/>
        <a:lstStyle/>
        <a:p>
          <a:endParaRPr lang="en-US"/>
        </a:p>
      </dgm:t>
    </dgm:pt>
    <dgm:pt modelId="{35352D27-93EE-466E-92AD-3E627DBED7C8}">
      <dgm:prSet/>
      <dgm:spPr/>
      <dgm:t>
        <a:bodyPr/>
        <a:lstStyle/>
        <a:p>
          <a:pPr>
            <a:lnSpc>
              <a:spcPct val="100000"/>
            </a:lnSpc>
          </a:pPr>
          <a:r>
            <a:rPr lang="en-US"/>
            <a:t>Lock granularity</a:t>
          </a:r>
        </a:p>
      </dgm:t>
    </dgm:pt>
    <dgm:pt modelId="{FA1FF926-464C-49E7-9F42-C0FACD5009A1}" type="parTrans" cxnId="{C77133B2-8C30-4A8C-81A7-D851E04A8BF9}">
      <dgm:prSet/>
      <dgm:spPr/>
      <dgm:t>
        <a:bodyPr/>
        <a:lstStyle/>
        <a:p>
          <a:endParaRPr lang="en-US"/>
        </a:p>
      </dgm:t>
    </dgm:pt>
    <dgm:pt modelId="{D1623990-0381-434C-A4D6-8DFE3467ECEC}" type="sibTrans" cxnId="{C77133B2-8C30-4A8C-81A7-D851E04A8BF9}">
      <dgm:prSet/>
      <dgm:spPr/>
      <dgm:t>
        <a:bodyPr/>
        <a:lstStyle/>
        <a:p>
          <a:endParaRPr lang="en-US"/>
        </a:p>
      </dgm:t>
    </dgm:pt>
    <dgm:pt modelId="{58977315-8907-495C-9E76-CE9BDA228FC5}" type="pres">
      <dgm:prSet presAssocID="{24F8EECC-BE9C-4442-945F-6F176EECDFFA}" presName="root" presStyleCnt="0">
        <dgm:presLayoutVars>
          <dgm:dir/>
          <dgm:resizeHandles val="exact"/>
        </dgm:presLayoutVars>
      </dgm:prSet>
      <dgm:spPr/>
    </dgm:pt>
    <dgm:pt modelId="{60AEF22A-7355-4F62-A038-9E2C5E1E51CE}" type="pres">
      <dgm:prSet presAssocID="{B6BD173A-FB20-4689-8A00-713D2B646804}" presName="compNode" presStyleCnt="0"/>
      <dgm:spPr/>
    </dgm:pt>
    <dgm:pt modelId="{9A1B0366-B53A-4AC0-971C-11F7F37D489C}" type="pres">
      <dgm:prSet presAssocID="{B6BD173A-FB20-4689-8A00-713D2B646804}" presName="bgRect" presStyleLbl="bgShp" presStyleIdx="0" presStyleCnt="2"/>
      <dgm:spPr/>
    </dgm:pt>
    <dgm:pt modelId="{EFB4E6EC-FD9C-49D6-9D77-B236C34BF706}" type="pres">
      <dgm:prSet presAssocID="{B6BD173A-FB20-4689-8A00-713D2B64680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arning"/>
        </a:ext>
      </dgm:extLst>
    </dgm:pt>
    <dgm:pt modelId="{FB2848D7-54F7-4D74-A659-6DE04DA1F1AF}" type="pres">
      <dgm:prSet presAssocID="{B6BD173A-FB20-4689-8A00-713D2B646804}" presName="spaceRect" presStyleCnt="0"/>
      <dgm:spPr/>
    </dgm:pt>
    <dgm:pt modelId="{91A55485-30E9-4987-9E3B-DA2B37E3CF07}" type="pres">
      <dgm:prSet presAssocID="{B6BD173A-FB20-4689-8A00-713D2B646804}" presName="parTx" presStyleLbl="revTx" presStyleIdx="0" presStyleCnt="3">
        <dgm:presLayoutVars>
          <dgm:chMax val="0"/>
          <dgm:chPref val="0"/>
        </dgm:presLayoutVars>
      </dgm:prSet>
      <dgm:spPr/>
    </dgm:pt>
    <dgm:pt modelId="{4E1FCE0F-7D6F-4FA9-9480-080392B2B7AB}" type="pres">
      <dgm:prSet presAssocID="{41AB41F9-E4C7-40E4-8399-0944C31A30E5}" presName="sibTrans" presStyleCnt="0"/>
      <dgm:spPr/>
    </dgm:pt>
    <dgm:pt modelId="{212AEEF3-8687-4AEA-937B-30729630C21E}" type="pres">
      <dgm:prSet presAssocID="{76D69C94-42C6-4588-97C4-1EC410E58916}" presName="compNode" presStyleCnt="0"/>
      <dgm:spPr/>
    </dgm:pt>
    <dgm:pt modelId="{545A6C4E-B1AE-4916-90EC-5C3147CB4192}" type="pres">
      <dgm:prSet presAssocID="{76D69C94-42C6-4588-97C4-1EC410E58916}" presName="bgRect" presStyleLbl="bgShp" presStyleIdx="1" presStyleCnt="2"/>
      <dgm:spPr/>
    </dgm:pt>
    <dgm:pt modelId="{16D122BC-0BC7-480D-A7E8-EF55AF28A268}" type="pres">
      <dgm:prSet presAssocID="{76D69C94-42C6-4588-97C4-1EC410E5891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ock"/>
        </a:ext>
      </dgm:extLst>
    </dgm:pt>
    <dgm:pt modelId="{D43716CE-5758-46E3-AD0C-646EB15DAA9C}" type="pres">
      <dgm:prSet presAssocID="{76D69C94-42C6-4588-97C4-1EC410E58916}" presName="spaceRect" presStyleCnt="0"/>
      <dgm:spPr/>
    </dgm:pt>
    <dgm:pt modelId="{60846F5A-F884-4B57-8F0C-EA5695BB6D4B}" type="pres">
      <dgm:prSet presAssocID="{76D69C94-42C6-4588-97C4-1EC410E58916}" presName="parTx" presStyleLbl="revTx" presStyleIdx="1" presStyleCnt="3">
        <dgm:presLayoutVars>
          <dgm:chMax val="0"/>
          <dgm:chPref val="0"/>
        </dgm:presLayoutVars>
      </dgm:prSet>
      <dgm:spPr/>
    </dgm:pt>
    <dgm:pt modelId="{BACD2F2A-FB8D-4A20-AD74-C19D1C748F89}" type="pres">
      <dgm:prSet presAssocID="{76D69C94-42C6-4588-97C4-1EC410E58916}" presName="desTx" presStyleLbl="revTx" presStyleIdx="2" presStyleCnt="3">
        <dgm:presLayoutVars/>
      </dgm:prSet>
      <dgm:spPr/>
    </dgm:pt>
  </dgm:ptLst>
  <dgm:cxnLst>
    <dgm:cxn modelId="{8B0B0C32-F9EF-4597-AD91-8F72175536F0}" type="presOf" srcId="{27C1E525-3961-45B2-A784-4A2EDD5064F7}" destId="{BACD2F2A-FB8D-4A20-AD74-C19D1C748F89}" srcOrd="0" destOrd="1" presId="urn:microsoft.com/office/officeart/2018/2/layout/IconVerticalSolidList"/>
    <dgm:cxn modelId="{55BAC45F-A074-470C-BA5E-5AEBC5E466F4}" type="presOf" srcId="{76D69C94-42C6-4588-97C4-1EC410E58916}" destId="{60846F5A-F884-4B57-8F0C-EA5695BB6D4B}" srcOrd="0" destOrd="0" presId="urn:microsoft.com/office/officeart/2018/2/layout/IconVerticalSolidList"/>
    <dgm:cxn modelId="{F8809F66-29F8-4E01-8965-D36FF34D85F7}" srcId="{76D69C94-42C6-4588-97C4-1EC410E58916}" destId="{69C7759E-9407-4323-B669-AFF857C78280}" srcOrd="0" destOrd="0" parTransId="{DD75C2AE-1D47-45A2-B691-CACAD35A900E}" sibTransId="{7186FB8F-F29F-4669-A6E0-14239A3B9DA4}"/>
    <dgm:cxn modelId="{AB097D6C-ABBC-48C2-BCC5-4E081C01CC36}" type="presOf" srcId="{B6BD173A-FB20-4689-8A00-713D2B646804}" destId="{91A55485-30E9-4987-9E3B-DA2B37E3CF07}" srcOrd="0" destOrd="0" presId="urn:microsoft.com/office/officeart/2018/2/layout/IconVerticalSolidList"/>
    <dgm:cxn modelId="{29CCDC7D-7FC1-4B74-B7F2-75E54F7EF6B5}" type="presOf" srcId="{35352D27-93EE-466E-92AD-3E627DBED7C8}" destId="{BACD2F2A-FB8D-4A20-AD74-C19D1C748F89}" srcOrd="0" destOrd="2" presId="urn:microsoft.com/office/officeart/2018/2/layout/IconVerticalSolidList"/>
    <dgm:cxn modelId="{205133A4-DFB2-4FB9-BCE5-67ED5F49FD5D}" type="presOf" srcId="{24F8EECC-BE9C-4442-945F-6F176EECDFFA}" destId="{58977315-8907-495C-9E76-CE9BDA228FC5}" srcOrd="0" destOrd="0" presId="urn:microsoft.com/office/officeart/2018/2/layout/IconVerticalSolidList"/>
    <dgm:cxn modelId="{EE0BC9A8-6899-498A-B0FD-27D57B898D2E}" srcId="{24F8EECC-BE9C-4442-945F-6F176EECDFFA}" destId="{B6BD173A-FB20-4689-8A00-713D2B646804}" srcOrd="0" destOrd="0" parTransId="{062C60CF-FF4C-4F7C-9511-E0D3BB052451}" sibTransId="{41AB41F9-E4C7-40E4-8399-0944C31A30E5}"/>
    <dgm:cxn modelId="{C77133B2-8C30-4A8C-81A7-D851E04A8BF9}" srcId="{76D69C94-42C6-4588-97C4-1EC410E58916}" destId="{35352D27-93EE-466E-92AD-3E627DBED7C8}" srcOrd="2" destOrd="0" parTransId="{FA1FF926-464C-49E7-9F42-C0FACD5009A1}" sibTransId="{D1623990-0381-434C-A4D6-8DFE3467ECEC}"/>
    <dgm:cxn modelId="{8963EBD2-3254-475B-B04D-7EAFDE30AF6A}" type="presOf" srcId="{69C7759E-9407-4323-B669-AFF857C78280}" destId="{BACD2F2A-FB8D-4A20-AD74-C19D1C748F89}" srcOrd="0" destOrd="0" presId="urn:microsoft.com/office/officeart/2018/2/layout/IconVerticalSolidList"/>
    <dgm:cxn modelId="{516350D6-4C2F-4CFA-A170-AC50F0E7C74D}" srcId="{24F8EECC-BE9C-4442-945F-6F176EECDFFA}" destId="{76D69C94-42C6-4588-97C4-1EC410E58916}" srcOrd="1" destOrd="0" parTransId="{0983872D-FB32-48B3-B9B4-B7653FC66737}" sibTransId="{B5CFAC55-64A6-4030-B8D4-B5634E63E609}"/>
    <dgm:cxn modelId="{706737D7-636B-48F1-B360-5146E11A9CCE}" srcId="{76D69C94-42C6-4588-97C4-1EC410E58916}" destId="{27C1E525-3961-45B2-A784-4A2EDD5064F7}" srcOrd="1" destOrd="0" parTransId="{6EBA98F5-FBE8-431E-AEB5-6C2375D1F93E}" sibTransId="{64A36CFD-7155-46FD-AA90-5E073A43F9DC}"/>
    <dgm:cxn modelId="{7516CD46-0010-493B-954F-144C18F7C031}" type="presParOf" srcId="{58977315-8907-495C-9E76-CE9BDA228FC5}" destId="{60AEF22A-7355-4F62-A038-9E2C5E1E51CE}" srcOrd="0" destOrd="0" presId="urn:microsoft.com/office/officeart/2018/2/layout/IconVerticalSolidList"/>
    <dgm:cxn modelId="{2149072A-7258-4E21-B6AA-E0B4097C02D7}" type="presParOf" srcId="{60AEF22A-7355-4F62-A038-9E2C5E1E51CE}" destId="{9A1B0366-B53A-4AC0-971C-11F7F37D489C}" srcOrd="0" destOrd="0" presId="urn:microsoft.com/office/officeart/2018/2/layout/IconVerticalSolidList"/>
    <dgm:cxn modelId="{D142084D-E416-48E7-AAC8-C26079D5738B}" type="presParOf" srcId="{60AEF22A-7355-4F62-A038-9E2C5E1E51CE}" destId="{EFB4E6EC-FD9C-49D6-9D77-B236C34BF706}" srcOrd="1" destOrd="0" presId="urn:microsoft.com/office/officeart/2018/2/layout/IconVerticalSolidList"/>
    <dgm:cxn modelId="{19518A3A-31D4-4051-BEE7-262DFC06C4F4}" type="presParOf" srcId="{60AEF22A-7355-4F62-A038-9E2C5E1E51CE}" destId="{FB2848D7-54F7-4D74-A659-6DE04DA1F1AF}" srcOrd="2" destOrd="0" presId="urn:microsoft.com/office/officeart/2018/2/layout/IconVerticalSolidList"/>
    <dgm:cxn modelId="{17684881-6C39-4331-A583-B89EF5BEF027}" type="presParOf" srcId="{60AEF22A-7355-4F62-A038-9E2C5E1E51CE}" destId="{91A55485-30E9-4987-9E3B-DA2B37E3CF07}" srcOrd="3" destOrd="0" presId="urn:microsoft.com/office/officeart/2018/2/layout/IconVerticalSolidList"/>
    <dgm:cxn modelId="{A2F38D3D-484E-44A3-9A84-2EE494E1A114}" type="presParOf" srcId="{58977315-8907-495C-9E76-CE9BDA228FC5}" destId="{4E1FCE0F-7D6F-4FA9-9480-080392B2B7AB}" srcOrd="1" destOrd="0" presId="urn:microsoft.com/office/officeart/2018/2/layout/IconVerticalSolidList"/>
    <dgm:cxn modelId="{E3484E6B-C2F3-4A87-82C7-E57109F2E2C0}" type="presParOf" srcId="{58977315-8907-495C-9E76-CE9BDA228FC5}" destId="{212AEEF3-8687-4AEA-937B-30729630C21E}" srcOrd="2" destOrd="0" presId="urn:microsoft.com/office/officeart/2018/2/layout/IconVerticalSolidList"/>
    <dgm:cxn modelId="{CEBFF1C2-4E6E-4131-B199-A576156AA1D6}" type="presParOf" srcId="{212AEEF3-8687-4AEA-937B-30729630C21E}" destId="{545A6C4E-B1AE-4916-90EC-5C3147CB4192}" srcOrd="0" destOrd="0" presId="urn:microsoft.com/office/officeart/2018/2/layout/IconVerticalSolidList"/>
    <dgm:cxn modelId="{9DD4E4D0-2A33-42D5-9A04-8C17AD2A89CF}" type="presParOf" srcId="{212AEEF3-8687-4AEA-937B-30729630C21E}" destId="{16D122BC-0BC7-480D-A7E8-EF55AF28A268}" srcOrd="1" destOrd="0" presId="urn:microsoft.com/office/officeart/2018/2/layout/IconVerticalSolidList"/>
    <dgm:cxn modelId="{0A483196-503E-4C24-8317-9ECB9317AF74}" type="presParOf" srcId="{212AEEF3-8687-4AEA-937B-30729630C21E}" destId="{D43716CE-5758-46E3-AD0C-646EB15DAA9C}" srcOrd="2" destOrd="0" presId="urn:microsoft.com/office/officeart/2018/2/layout/IconVerticalSolidList"/>
    <dgm:cxn modelId="{12EA08E0-2B2B-4A4C-BC7F-B3EE4B94C4AB}" type="presParOf" srcId="{212AEEF3-8687-4AEA-937B-30729630C21E}" destId="{60846F5A-F884-4B57-8F0C-EA5695BB6D4B}" srcOrd="3" destOrd="0" presId="urn:microsoft.com/office/officeart/2018/2/layout/IconVerticalSolidList"/>
    <dgm:cxn modelId="{11ED14B7-C9F2-40E9-BCC2-CCE799157380}" type="presParOf" srcId="{212AEEF3-8687-4AEA-937B-30729630C21E}" destId="{BACD2F2A-FB8D-4A20-AD74-C19D1C748F89}"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600AE75-9BB3-4339-8990-8B9A23A8E517}" type="doc">
      <dgm:prSet loTypeId="urn:microsoft.com/office/officeart/2018/2/layout/IconVerticalSolid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2DCA7F57-945B-4C7B-AD67-6AAA603213D4}">
      <dgm:prSet/>
      <dgm:spPr/>
      <dgm:t>
        <a:bodyPr/>
        <a:lstStyle/>
        <a:p>
          <a:r>
            <a:rPr lang="en-US" dirty="0"/>
            <a:t>Shared  - reserves resources for reading only</a:t>
          </a:r>
        </a:p>
      </dgm:t>
    </dgm:pt>
    <dgm:pt modelId="{1253C75A-6309-45B8-BB7E-7BE5A313EC3B}" type="parTrans" cxnId="{F99B9ADC-13A5-49B4-9801-F02D134DBD66}">
      <dgm:prSet/>
      <dgm:spPr/>
      <dgm:t>
        <a:bodyPr/>
        <a:lstStyle/>
        <a:p>
          <a:endParaRPr lang="en-US"/>
        </a:p>
      </dgm:t>
    </dgm:pt>
    <dgm:pt modelId="{D60B4C4A-1844-4D59-9715-C918A65CA6CA}" type="sibTrans" cxnId="{F99B9ADC-13A5-49B4-9801-F02D134DBD66}">
      <dgm:prSet/>
      <dgm:spPr/>
      <dgm:t>
        <a:bodyPr/>
        <a:lstStyle/>
        <a:p>
          <a:endParaRPr lang="en-US"/>
        </a:p>
      </dgm:t>
    </dgm:pt>
    <dgm:pt modelId="{83F7E983-FCE2-4B2A-979F-630B00BDD05C}">
      <dgm:prSet/>
      <dgm:spPr/>
      <dgm:t>
        <a:bodyPr/>
        <a:lstStyle/>
        <a:p>
          <a:r>
            <a:rPr lang="en-US"/>
            <a:t>Exclusive  - reserves resources for the exclusive use of a single transaction</a:t>
          </a:r>
        </a:p>
      </dgm:t>
    </dgm:pt>
    <dgm:pt modelId="{714520ED-FE48-4543-8D75-712DEA8802A4}" type="parTrans" cxnId="{A3961587-FF2A-499B-949F-0E0ED97A6F23}">
      <dgm:prSet/>
      <dgm:spPr/>
      <dgm:t>
        <a:bodyPr/>
        <a:lstStyle/>
        <a:p>
          <a:endParaRPr lang="en-US"/>
        </a:p>
      </dgm:t>
    </dgm:pt>
    <dgm:pt modelId="{DA1A37A0-F1D0-4F6B-BB5C-AA5B647AB937}" type="sibTrans" cxnId="{A3961587-FF2A-499B-949F-0E0ED97A6F23}">
      <dgm:prSet/>
      <dgm:spPr/>
      <dgm:t>
        <a:bodyPr/>
        <a:lstStyle/>
        <a:p>
          <a:endParaRPr lang="en-US"/>
        </a:p>
      </dgm:t>
    </dgm:pt>
    <dgm:pt modelId="{698A4111-FB07-4736-AFE3-29751ACDDF2E}">
      <dgm:prSet/>
      <dgm:spPr/>
      <dgm:t>
        <a:bodyPr/>
        <a:lstStyle/>
        <a:p>
          <a:r>
            <a:rPr lang="en-US"/>
            <a:t>Update - An update lock can be placed only if no other update or exclusive lock exists. It can be placed on objects that already have shared locks.</a:t>
          </a:r>
        </a:p>
      </dgm:t>
    </dgm:pt>
    <dgm:pt modelId="{35934D2B-458E-449C-AF24-235E0CDCEB12}" type="parTrans" cxnId="{7475C729-5DBD-4547-8EAB-A2B9C173C031}">
      <dgm:prSet/>
      <dgm:spPr/>
      <dgm:t>
        <a:bodyPr/>
        <a:lstStyle/>
        <a:p>
          <a:endParaRPr lang="en-US"/>
        </a:p>
      </dgm:t>
    </dgm:pt>
    <dgm:pt modelId="{181F7650-FE73-49C5-80F3-808FCE0622A5}" type="sibTrans" cxnId="{7475C729-5DBD-4547-8EAB-A2B9C173C031}">
      <dgm:prSet/>
      <dgm:spPr/>
      <dgm:t>
        <a:bodyPr/>
        <a:lstStyle/>
        <a:p>
          <a:endParaRPr lang="en-US"/>
        </a:p>
      </dgm:t>
    </dgm:pt>
    <dgm:pt modelId="{1C943242-15FE-4557-8A20-4D9578347AFA}" type="pres">
      <dgm:prSet presAssocID="{4600AE75-9BB3-4339-8990-8B9A23A8E517}" presName="root" presStyleCnt="0">
        <dgm:presLayoutVars>
          <dgm:dir/>
          <dgm:resizeHandles val="exact"/>
        </dgm:presLayoutVars>
      </dgm:prSet>
      <dgm:spPr/>
    </dgm:pt>
    <dgm:pt modelId="{54C792BA-009E-41EB-98C8-541B515424F5}" type="pres">
      <dgm:prSet presAssocID="{2DCA7F57-945B-4C7B-AD67-6AAA603213D4}" presName="compNode" presStyleCnt="0"/>
      <dgm:spPr/>
    </dgm:pt>
    <dgm:pt modelId="{93C2BF53-7972-4D0B-A64C-952414852526}" type="pres">
      <dgm:prSet presAssocID="{2DCA7F57-945B-4C7B-AD67-6AAA603213D4}" presName="bgRect" presStyleLbl="bgShp" presStyleIdx="0" presStyleCnt="3"/>
      <dgm:spPr/>
    </dgm:pt>
    <dgm:pt modelId="{7202D285-47C5-466A-A268-E1ED5BE72A93}" type="pres">
      <dgm:prSet presAssocID="{2DCA7F57-945B-4C7B-AD67-6AAA603213D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ose"/>
        </a:ext>
      </dgm:extLst>
    </dgm:pt>
    <dgm:pt modelId="{8ACD47B6-9AD2-47EC-8382-D20F195DA856}" type="pres">
      <dgm:prSet presAssocID="{2DCA7F57-945B-4C7B-AD67-6AAA603213D4}" presName="spaceRect" presStyleCnt="0"/>
      <dgm:spPr/>
    </dgm:pt>
    <dgm:pt modelId="{28612FE8-14B3-4DE8-81DD-676C8438E6A9}" type="pres">
      <dgm:prSet presAssocID="{2DCA7F57-945B-4C7B-AD67-6AAA603213D4}" presName="parTx" presStyleLbl="revTx" presStyleIdx="0" presStyleCnt="3">
        <dgm:presLayoutVars>
          <dgm:chMax val="0"/>
          <dgm:chPref val="0"/>
        </dgm:presLayoutVars>
      </dgm:prSet>
      <dgm:spPr/>
    </dgm:pt>
    <dgm:pt modelId="{475AF412-3419-4723-84B9-A642CFD93D4F}" type="pres">
      <dgm:prSet presAssocID="{D60B4C4A-1844-4D59-9715-C918A65CA6CA}" presName="sibTrans" presStyleCnt="0"/>
      <dgm:spPr/>
    </dgm:pt>
    <dgm:pt modelId="{F87635FA-72BF-4DA8-82B3-F73D7F89C9A6}" type="pres">
      <dgm:prSet presAssocID="{83F7E983-FCE2-4B2A-979F-630B00BDD05C}" presName="compNode" presStyleCnt="0"/>
      <dgm:spPr/>
    </dgm:pt>
    <dgm:pt modelId="{9CB656A9-1C3C-45EB-8503-DF7B698CF831}" type="pres">
      <dgm:prSet presAssocID="{83F7E983-FCE2-4B2A-979F-630B00BDD05C}" presName="bgRect" presStyleLbl="bgShp" presStyleIdx="1" presStyleCnt="3"/>
      <dgm:spPr/>
    </dgm:pt>
    <dgm:pt modelId="{B8302B81-3B93-4C26-8BA2-DA006D808FDE}" type="pres">
      <dgm:prSet presAssocID="{83F7E983-FCE2-4B2A-979F-630B00BDD05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ey"/>
        </a:ext>
      </dgm:extLst>
    </dgm:pt>
    <dgm:pt modelId="{6B9D5093-5DE9-4C22-A4B0-6C5958B1DFD1}" type="pres">
      <dgm:prSet presAssocID="{83F7E983-FCE2-4B2A-979F-630B00BDD05C}" presName="spaceRect" presStyleCnt="0"/>
      <dgm:spPr/>
    </dgm:pt>
    <dgm:pt modelId="{159A0C37-2F66-4187-99DC-AED5EF49B51C}" type="pres">
      <dgm:prSet presAssocID="{83F7E983-FCE2-4B2A-979F-630B00BDD05C}" presName="parTx" presStyleLbl="revTx" presStyleIdx="1" presStyleCnt="3">
        <dgm:presLayoutVars>
          <dgm:chMax val="0"/>
          <dgm:chPref val="0"/>
        </dgm:presLayoutVars>
      </dgm:prSet>
      <dgm:spPr/>
    </dgm:pt>
    <dgm:pt modelId="{C5281F6F-1D96-4BBD-91D2-555EA43D31F2}" type="pres">
      <dgm:prSet presAssocID="{DA1A37A0-F1D0-4F6B-BB5C-AA5B647AB937}" presName="sibTrans" presStyleCnt="0"/>
      <dgm:spPr/>
    </dgm:pt>
    <dgm:pt modelId="{6EA46C4B-BB46-437E-ABEE-B373A6FE2291}" type="pres">
      <dgm:prSet presAssocID="{698A4111-FB07-4736-AFE3-29751ACDDF2E}" presName="compNode" presStyleCnt="0"/>
      <dgm:spPr/>
    </dgm:pt>
    <dgm:pt modelId="{21244155-6194-4546-A450-0BA8EFAC3171}" type="pres">
      <dgm:prSet presAssocID="{698A4111-FB07-4736-AFE3-29751ACDDF2E}" presName="bgRect" presStyleLbl="bgShp" presStyleIdx="2" presStyleCnt="3"/>
      <dgm:spPr/>
    </dgm:pt>
    <dgm:pt modelId="{6668B60C-CF6D-436A-8BE0-2FDE08439CD6}" type="pres">
      <dgm:prSet presAssocID="{698A4111-FB07-4736-AFE3-29751ACDDF2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7137EEB4-9BA1-409A-B4B6-49238386C4EC}" type="pres">
      <dgm:prSet presAssocID="{698A4111-FB07-4736-AFE3-29751ACDDF2E}" presName="spaceRect" presStyleCnt="0"/>
      <dgm:spPr/>
    </dgm:pt>
    <dgm:pt modelId="{EAC57BA7-A507-4733-902E-1FD6E8DC8538}" type="pres">
      <dgm:prSet presAssocID="{698A4111-FB07-4736-AFE3-29751ACDDF2E}" presName="parTx" presStyleLbl="revTx" presStyleIdx="2" presStyleCnt="3">
        <dgm:presLayoutVars>
          <dgm:chMax val="0"/>
          <dgm:chPref val="0"/>
        </dgm:presLayoutVars>
      </dgm:prSet>
      <dgm:spPr/>
    </dgm:pt>
  </dgm:ptLst>
  <dgm:cxnLst>
    <dgm:cxn modelId="{CFA32822-38CC-4AF3-ADE7-57711F8E40AA}" type="presOf" srcId="{2DCA7F57-945B-4C7B-AD67-6AAA603213D4}" destId="{28612FE8-14B3-4DE8-81DD-676C8438E6A9}" srcOrd="0" destOrd="0" presId="urn:microsoft.com/office/officeart/2018/2/layout/IconVerticalSolidList"/>
    <dgm:cxn modelId="{7475C729-5DBD-4547-8EAB-A2B9C173C031}" srcId="{4600AE75-9BB3-4339-8990-8B9A23A8E517}" destId="{698A4111-FB07-4736-AFE3-29751ACDDF2E}" srcOrd="2" destOrd="0" parTransId="{35934D2B-458E-449C-AF24-235E0CDCEB12}" sibTransId="{181F7650-FE73-49C5-80F3-808FCE0622A5}"/>
    <dgm:cxn modelId="{047F295D-D60D-457A-BBD3-191E21388279}" type="presOf" srcId="{83F7E983-FCE2-4B2A-979F-630B00BDD05C}" destId="{159A0C37-2F66-4187-99DC-AED5EF49B51C}" srcOrd="0" destOrd="0" presId="urn:microsoft.com/office/officeart/2018/2/layout/IconVerticalSolidList"/>
    <dgm:cxn modelId="{A3961587-FF2A-499B-949F-0E0ED97A6F23}" srcId="{4600AE75-9BB3-4339-8990-8B9A23A8E517}" destId="{83F7E983-FCE2-4B2A-979F-630B00BDD05C}" srcOrd="1" destOrd="0" parTransId="{714520ED-FE48-4543-8D75-712DEA8802A4}" sibTransId="{DA1A37A0-F1D0-4F6B-BB5C-AA5B647AB937}"/>
    <dgm:cxn modelId="{EAE5C7D4-1CBD-42E3-801D-5AFB980C8E38}" type="presOf" srcId="{4600AE75-9BB3-4339-8990-8B9A23A8E517}" destId="{1C943242-15FE-4557-8A20-4D9578347AFA}" srcOrd="0" destOrd="0" presId="urn:microsoft.com/office/officeart/2018/2/layout/IconVerticalSolidList"/>
    <dgm:cxn modelId="{F99B9ADC-13A5-49B4-9801-F02D134DBD66}" srcId="{4600AE75-9BB3-4339-8990-8B9A23A8E517}" destId="{2DCA7F57-945B-4C7B-AD67-6AAA603213D4}" srcOrd="0" destOrd="0" parTransId="{1253C75A-6309-45B8-BB7E-7BE5A313EC3B}" sibTransId="{D60B4C4A-1844-4D59-9715-C918A65CA6CA}"/>
    <dgm:cxn modelId="{4DA6FAE8-E242-4154-8AD9-1B1B2FBF7D10}" type="presOf" srcId="{698A4111-FB07-4736-AFE3-29751ACDDF2E}" destId="{EAC57BA7-A507-4733-902E-1FD6E8DC8538}" srcOrd="0" destOrd="0" presId="urn:microsoft.com/office/officeart/2018/2/layout/IconVerticalSolidList"/>
    <dgm:cxn modelId="{D5903A6C-4C11-4820-A9E8-1AFC53694610}" type="presParOf" srcId="{1C943242-15FE-4557-8A20-4D9578347AFA}" destId="{54C792BA-009E-41EB-98C8-541B515424F5}" srcOrd="0" destOrd="0" presId="urn:microsoft.com/office/officeart/2018/2/layout/IconVerticalSolidList"/>
    <dgm:cxn modelId="{5B574492-D101-4619-B035-792EB6860941}" type="presParOf" srcId="{54C792BA-009E-41EB-98C8-541B515424F5}" destId="{93C2BF53-7972-4D0B-A64C-952414852526}" srcOrd="0" destOrd="0" presId="urn:microsoft.com/office/officeart/2018/2/layout/IconVerticalSolidList"/>
    <dgm:cxn modelId="{8D1F8A25-952E-4454-9F86-A5B070033EEC}" type="presParOf" srcId="{54C792BA-009E-41EB-98C8-541B515424F5}" destId="{7202D285-47C5-466A-A268-E1ED5BE72A93}" srcOrd="1" destOrd="0" presId="urn:microsoft.com/office/officeart/2018/2/layout/IconVerticalSolidList"/>
    <dgm:cxn modelId="{52ABA4F6-9F84-4FC6-A056-0C82246E6EF3}" type="presParOf" srcId="{54C792BA-009E-41EB-98C8-541B515424F5}" destId="{8ACD47B6-9AD2-47EC-8382-D20F195DA856}" srcOrd="2" destOrd="0" presId="urn:microsoft.com/office/officeart/2018/2/layout/IconVerticalSolidList"/>
    <dgm:cxn modelId="{03E58082-2ABE-467E-B74A-D328989CE7DD}" type="presParOf" srcId="{54C792BA-009E-41EB-98C8-541B515424F5}" destId="{28612FE8-14B3-4DE8-81DD-676C8438E6A9}" srcOrd="3" destOrd="0" presId="urn:microsoft.com/office/officeart/2018/2/layout/IconVerticalSolidList"/>
    <dgm:cxn modelId="{C4B92515-0205-4662-89B7-4223C10ABE64}" type="presParOf" srcId="{1C943242-15FE-4557-8A20-4D9578347AFA}" destId="{475AF412-3419-4723-84B9-A642CFD93D4F}" srcOrd="1" destOrd="0" presId="urn:microsoft.com/office/officeart/2018/2/layout/IconVerticalSolidList"/>
    <dgm:cxn modelId="{CAF8D175-FEFC-472E-8D1B-A8CDA861FE62}" type="presParOf" srcId="{1C943242-15FE-4557-8A20-4D9578347AFA}" destId="{F87635FA-72BF-4DA8-82B3-F73D7F89C9A6}" srcOrd="2" destOrd="0" presId="urn:microsoft.com/office/officeart/2018/2/layout/IconVerticalSolidList"/>
    <dgm:cxn modelId="{CFFEC2F5-0935-44BD-A77F-05E107192B82}" type="presParOf" srcId="{F87635FA-72BF-4DA8-82B3-F73D7F89C9A6}" destId="{9CB656A9-1C3C-45EB-8503-DF7B698CF831}" srcOrd="0" destOrd="0" presId="urn:microsoft.com/office/officeart/2018/2/layout/IconVerticalSolidList"/>
    <dgm:cxn modelId="{526675D1-AB24-4AE6-AA3B-420F668C31CB}" type="presParOf" srcId="{F87635FA-72BF-4DA8-82B3-F73D7F89C9A6}" destId="{B8302B81-3B93-4C26-8BA2-DA006D808FDE}" srcOrd="1" destOrd="0" presId="urn:microsoft.com/office/officeart/2018/2/layout/IconVerticalSolidList"/>
    <dgm:cxn modelId="{BF6E1C45-4196-4780-8937-5E4F9C775009}" type="presParOf" srcId="{F87635FA-72BF-4DA8-82B3-F73D7F89C9A6}" destId="{6B9D5093-5DE9-4C22-A4B0-6C5958B1DFD1}" srcOrd="2" destOrd="0" presId="urn:microsoft.com/office/officeart/2018/2/layout/IconVerticalSolidList"/>
    <dgm:cxn modelId="{94FEE034-EF2A-48D3-BCF1-6AB9D8FACC0C}" type="presParOf" srcId="{F87635FA-72BF-4DA8-82B3-F73D7F89C9A6}" destId="{159A0C37-2F66-4187-99DC-AED5EF49B51C}" srcOrd="3" destOrd="0" presId="urn:microsoft.com/office/officeart/2018/2/layout/IconVerticalSolidList"/>
    <dgm:cxn modelId="{5583D635-D1F3-426E-80C3-102F34177F1A}" type="presParOf" srcId="{1C943242-15FE-4557-8A20-4D9578347AFA}" destId="{C5281F6F-1D96-4BBD-91D2-555EA43D31F2}" srcOrd="3" destOrd="0" presId="urn:microsoft.com/office/officeart/2018/2/layout/IconVerticalSolidList"/>
    <dgm:cxn modelId="{B59D9BE4-0CD9-471F-B229-2D1337F6A118}" type="presParOf" srcId="{1C943242-15FE-4557-8A20-4D9578347AFA}" destId="{6EA46C4B-BB46-437E-ABEE-B373A6FE2291}" srcOrd="4" destOrd="0" presId="urn:microsoft.com/office/officeart/2018/2/layout/IconVerticalSolidList"/>
    <dgm:cxn modelId="{350C3719-DE3A-419B-85C0-8AE0AA83A6DA}" type="presParOf" srcId="{6EA46C4B-BB46-437E-ABEE-B373A6FE2291}" destId="{21244155-6194-4546-A450-0BA8EFAC3171}" srcOrd="0" destOrd="0" presId="urn:microsoft.com/office/officeart/2018/2/layout/IconVerticalSolidList"/>
    <dgm:cxn modelId="{C833BBE5-3818-4D00-B9BB-7FEB77E0374F}" type="presParOf" srcId="{6EA46C4B-BB46-437E-ABEE-B373A6FE2291}" destId="{6668B60C-CF6D-436A-8BE0-2FDE08439CD6}" srcOrd="1" destOrd="0" presId="urn:microsoft.com/office/officeart/2018/2/layout/IconVerticalSolidList"/>
    <dgm:cxn modelId="{1ABFC5E2-162B-4D07-B30D-8B69B85280AA}" type="presParOf" srcId="{6EA46C4B-BB46-437E-ABEE-B373A6FE2291}" destId="{7137EEB4-9BA1-409A-B4B6-49238386C4EC}" srcOrd="2" destOrd="0" presId="urn:microsoft.com/office/officeart/2018/2/layout/IconVerticalSolidList"/>
    <dgm:cxn modelId="{C9B78023-AF5B-4D8D-B721-9CEFEA916D13}" type="presParOf" srcId="{6EA46C4B-BB46-437E-ABEE-B373A6FE2291}" destId="{EAC57BA7-A507-4733-902E-1FD6E8DC853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EA7A798-B92E-44FE-BE2F-013C95D0A12F}"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en-US"/>
        </a:p>
      </dgm:t>
    </dgm:pt>
    <dgm:pt modelId="{12918BB0-A3B0-4ABA-BAF8-B01BD665FA9C}">
      <dgm:prSet/>
      <dgm:spPr/>
      <dgm:t>
        <a:bodyPr/>
        <a:lstStyle/>
        <a:p>
          <a:r>
            <a:rPr lang="en-US"/>
            <a:t>Row</a:t>
          </a:r>
        </a:p>
      </dgm:t>
    </dgm:pt>
    <dgm:pt modelId="{040C53D3-256B-48FA-A456-158450F64F38}" type="parTrans" cxnId="{283406B4-D0AC-4F31-9C15-17BE356CB468}">
      <dgm:prSet/>
      <dgm:spPr/>
      <dgm:t>
        <a:bodyPr/>
        <a:lstStyle/>
        <a:p>
          <a:endParaRPr lang="en-US"/>
        </a:p>
      </dgm:t>
    </dgm:pt>
    <dgm:pt modelId="{8A52E321-E7B7-4D0A-B5FB-84772804CFFA}" type="sibTrans" cxnId="{283406B4-D0AC-4F31-9C15-17BE356CB468}">
      <dgm:prSet/>
      <dgm:spPr/>
      <dgm:t>
        <a:bodyPr/>
        <a:lstStyle/>
        <a:p>
          <a:endParaRPr lang="en-US"/>
        </a:p>
      </dgm:t>
    </dgm:pt>
    <dgm:pt modelId="{21CE6DE2-44B3-482F-9264-2FE80071CB4A}">
      <dgm:prSet/>
      <dgm:spPr/>
      <dgm:t>
        <a:bodyPr/>
        <a:lstStyle/>
        <a:p>
          <a:r>
            <a:rPr lang="en-US"/>
            <a:t>Page</a:t>
          </a:r>
        </a:p>
      </dgm:t>
    </dgm:pt>
    <dgm:pt modelId="{82E72242-EED6-41DE-95E5-C0BD8FA3B30D}" type="parTrans" cxnId="{61433A21-1072-47D3-9A09-DD2E3BDF78E5}">
      <dgm:prSet/>
      <dgm:spPr/>
      <dgm:t>
        <a:bodyPr/>
        <a:lstStyle/>
        <a:p>
          <a:endParaRPr lang="en-US"/>
        </a:p>
      </dgm:t>
    </dgm:pt>
    <dgm:pt modelId="{5A8C60F8-478B-4EEB-8108-B9BD3E1DB327}" type="sibTrans" cxnId="{61433A21-1072-47D3-9A09-DD2E3BDF78E5}">
      <dgm:prSet/>
      <dgm:spPr/>
      <dgm:t>
        <a:bodyPr/>
        <a:lstStyle/>
        <a:p>
          <a:endParaRPr lang="en-US"/>
        </a:p>
      </dgm:t>
    </dgm:pt>
    <dgm:pt modelId="{BB930027-7495-4679-917D-FBDDD2AB123D}">
      <dgm:prSet/>
      <dgm:spPr/>
      <dgm:t>
        <a:bodyPr/>
        <a:lstStyle/>
        <a:p>
          <a:r>
            <a:rPr lang="en-US"/>
            <a:t>Index key or range of index keys</a:t>
          </a:r>
        </a:p>
      </dgm:t>
    </dgm:pt>
    <dgm:pt modelId="{7DC2F44E-09B3-4659-9D58-4C2EC2FAB75E}" type="parTrans" cxnId="{4023F52F-95FF-49F8-A4DA-A34DE55BDBB3}">
      <dgm:prSet/>
      <dgm:spPr/>
      <dgm:t>
        <a:bodyPr/>
        <a:lstStyle/>
        <a:p>
          <a:endParaRPr lang="en-US"/>
        </a:p>
      </dgm:t>
    </dgm:pt>
    <dgm:pt modelId="{24BECF1A-27DC-4621-89B9-F8131F14115F}" type="sibTrans" cxnId="{4023F52F-95FF-49F8-A4DA-A34DE55BDBB3}">
      <dgm:prSet/>
      <dgm:spPr/>
      <dgm:t>
        <a:bodyPr/>
        <a:lstStyle/>
        <a:p>
          <a:endParaRPr lang="en-US"/>
        </a:p>
      </dgm:t>
    </dgm:pt>
    <dgm:pt modelId="{D279A043-5A1F-4960-AF57-A27A9A71B213}">
      <dgm:prSet/>
      <dgm:spPr/>
      <dgm:t>
        <a:bodyPr/>
        <a:lstStyle/>
        <a:p>
          <a:r>
            <a:rPr lang="en-US"/>
            <a:t>Table</a:t>
          </a:r>
        </a:p>
      </dgm:t>
    </dgm:pt>
    <dgm:pt modelId="{EE82573D-7579-4C67-B772-D8C165C9437A}" type="parTrans" cxnId="{41AC98BF-965E-4E25-9154-0B9583505F6A}">
      <dgm:prSet/>
      <dgm:spPr/>
      <dgm:t>
        <a:bodyPr/>
        <a:lstStyle/>
        <a:p>
          <a:endParaRPr lang="en-US"/>
        </a:p>
      </dgm:t>
    </dgm:pt>
    <dgm:pt modelId="{C305D686-7362-40D0-9273-3F0588998E8F}" type="sibTrans" cxnId="{41AC98BF-965E-4E25-9154-0B9583505F6A}">
      <dgm:prSet/>
      <dgm:spPr/>
      <dgm:t>
        <a:bodyPr/>
        <a:lstStyle/>
        <a:p>
          <a:endParaRPr lang="en-US"/>
        </a:p>
      </dgm:t>
    </dgm:pt>
    <dgm:pt modelId="{4CF58273-7D5F-45C4-8EED-CDA7DAAC837F}">
      <dgm:prSet/>
      <dgm:spPr/>
      <dgm:t>
        <a:bodyPr/>
        <a:lstStyle/>
        <a:p>
          <a:r>
            <a:rPr lang="en-US"/>
            <a:t>Extent</a:t>
          </a:r>
        </a:p>
      </dgm:t>
    </dgm:pt>
    <dgm:pt modelId="{0EC285EB-C68D-4A1A-9188-0979C012215A}" type="parTrans" cxnId="{EEF57AAD-98B8-4F74-B7D5-E09DF23ECD3B}">
      <dgm:prSet/>
      <dgm:spPr/>
      <dgm:t>
        <a:bodyPr/>
        <a:lstStyle/>
        <a:p>
          <a:endParaRPr lang="en-US"/>
        </a:p>
      </dgm:t>
    </dgm:pt>
    <dgm:pt modelId="{448B870F-9647-4EAF-940E-F7197AABB801}" type="sibTrans" cxnId="{EEF57AAD-98B8-4F74-B7D5-E09DF23ECD3B}">
      <dgm:prSet/>
      <dgm:spPr/>
      <dgm:t>
        <a:bodyPr/>
        <a:lstStyle/>
        <a:p>
          <a:endParaRPr lang="en-US"/>
        </a:p>
      </dgm:t>
    </dgm:pt>
    <dgm:pt modelId="{797460ED-F0AD-4217-AC42-8B0F492B8802}">
      <dgm:prSet/>
      <dgm:spPr/>
      <dgm:t>
        <a:bodyPr/>
        <a:lstStyle/>
        <a:p>
          <a:r>
            <a:rPr lang="en-US"/>
            <a:t>Database itself</a:t>
          </a:r>
        </a:p>
      </dgm:t>
    </dgm:pt>
    <dgm:pt modelId="{A9BF3FE7-AED8-4423-BC38-7CFB5EBABE69}" type="parTrans" cxnId="{AF0A6E55-56AF-4197-8F2D-CFF5B912C994}">
      <dgm:prSet/>
      <dgm:spPr/>
      <dgm:t>
        <a:bodyPr/>
        <a:lstStyle/>
        <a:p>
          <a:endParaRPr lang="en-US"/>
        </a:p>
      </dgm:t>
    </dgm:pt>
    <dgm:pt modelId="{0FD28664-8B39-4C34-B14D-6665F2003DF8}" type="sibTrans" cxnId="{AF0A6E55-56AF-4197-8F2D-CFF5B912C994}">
      <dgm:prSet/>
      <dgm:spPr/>
      <dgm:t>
        <a:bodyPr/>
        <a:lstStyle/>
        <a:p>
          <a:endParaRPr lang="en-US"/>
        </a:p>
      </dgm:t>
    </dgm:pt>
    <dgm:pt modelId="{8C5FF2CF-CEEE-4B52-8DCA-47D4FE8301D0}" type="pres">
      <dgm:prSet presAssocID="{8EA7A798-B92E-44FE-BE2F-013C95D0A12F}" presName="linear" presStyleCnt="0">
        <dgm:presLayoutVars>
          <dgm:animLvl val="lvl"/>
          <dgm:resizeHandles val="exact"/>
        </dgm:presLayoutVars>
      </dgm:prSet>
      <dgm:spPr/>
    </dgm:pt>
    <dgm:pt modelId="{7048F200-CEFA-4EB4-A89D-1948DEB6FDF6}" type="pres">
      <dgm:prSet presAssocID="{12918BB0-A3B0-4ABA-BAF8-B01BD665FA9C}" presName="parentText" presStyleLbl="node1" presStyleIdx="0" presStyleCnt="6">
        <dgm:presLayoutVars>
          <dgm:chMax val="0"/>
          <dgm:bulletEnabled val="1"/>
        </dgm:presLayoutVars>
      </dgm:prSet>
      <dgm:spPr/>
    </dgm:pt>
    <dgm:pt modelId="{C652EFF2-FB8C-4804-99DB-A384FAD3C3E8}" type="pres">
      <dgm:prSet presAssocID="{8A52E321-E7B7-4D0A-B5FB-84772804CFFA}" presName="spacer" presStyleCnt="0"/>
      <dgm:spPr/>
    </dgm:pt>
    <dgm:pt modelId="{24FEF993-FAD5-43E2-A52E-EC01485ADE03}" type="pres">
      <dgm:prSet presAssocID="{21CE6DE2-44B3-482F-9264-2FE80071CB4A}" presName="parentText" presStyleLbl="node1" presStyleIdx="1" presStyleCnt="6">
        <dgm:presLayoutVars>
          <dgm:chMax val="0"/>
          <dgm:bulletEnabled val="1"/>
        </dgm:presLayoutVars>
      </dgm:prSet>
      <dgm:spPr/>
    </dgm:pt>
    <dgm:pt modelId="{D9A27D3A-2A7E-432C-97E5-2597D85405B2}" type="pres">
      <dgm:prSet presAssocID="{5A8C60F8-478B-4EEB-8108-B9BD3E1DB327}" presName="spacer" presStyleCnt="0"/>
      <dgm:spPr/>
    </dgm:pt>
    <dgm:pt modelId="{FC12A39F-A363-450D-8EAB-AD3326B82544}" type="pres">
      <dgm:prSet presAssocID="{BB930027-7495-4679-917D-FBDDD2AB123D}" presName="parentText" presStyleLbl="node1" presStyleIdx="2" presStyleCnt="6">
        <dgm:presLayoutVars>
          <dgm:chMax val="0"/>
          <dgm:bulletEnabled val="1"/>
        </dgm:presLayoutVars>
      </dgm:prSet>
      <dgm:spPr/>
    </dgm:pt>
    <dgm:pt modelId="{62F18DA4-1657-40A9-B9E9-671AC177332A}" type="pres">
      <dgm:prSet presAssocID="{24BECF1A-27DC-4621-89B9-F8131F14115F}" presName="spacer" presStyleCnt="0"/>
      <dgm:spPr/>
    </dgm:pt>
    <dgm:pt modelId="{9101C7CB-179D-40DC-8EE0-0FD625F10FFC}" type="pres">
      <dgm:prSet presAssocID="{D279A043-5A1F-4960-AF57-A27A9A71B213}" presName="parentText" presStyleLbl="node1" presStyleIdx="3" presStyleCnt="6">
        <dgm:presLayoutVars>
          <dgm:chMax val="0"/>
          <dgm:bulletEnabled val="1"/>
        </dgm:presLayoutVars>
      </dgm:prSet>
      <dgm:spPr/>
    </dgm:pt>
    <dgm:pt modelId="{D7E8305D-96DB-478F-BAAC-D7AB5C8C807B}" type="pres">
      <dgm:prSet presAssocID="{C305D686-7362-40D0-9273-3F0588998E8F}" presName="spacer" presStyleCnt="0"/>
      <dgm:spPr/>
    </dgm:pt>
    <dgm:pt modelId="{61A5922D-FF3F-44DD-8E9B-6798BDDB57AC}" type="pres">
      <dgm:prSet presAssocID="{4CF58273-7D5F-45C4-8EED-CDA7DAAC837F}" presName="parentText" presStyleLbl="node1" presStyleIdx="4" presStyleCnt="6">
        <dgm:presLayoutVars>
          <dgm:chMax val="0"/>
          <dgm:bulletEnabled val="1"/>
        </dgm:presLayoutVars>
      </dgm:prSet>
      <dgm:spPr/>
    </dgm:pt>
    <dgm:pt modelId="{9F440682-60F4-41F5-8F26-8A00018F0F0C}" type="pres">
      <dgm:prSet presAssocID="{448B870F-9647-4EAF-940E-F7197AABB801}" presName="spacer" presStyleCnt="0"/>
      <dgm:spPr/>
    </dgm:pt>
    <dgm:pt modelId="{9995ED9F-0ABA-4A97-8791-0E9EDC60A8D7}" type="pres">
      <dgm:prSet presAssocID="{797460ED-F0AD-4217-AC42-8B0F492B8802}" presName="parentText" presStyleLbl="node1" presStyleIdx="5" presStyleCnt="6">
        <dgm:presLayoutVars>
          <dgm:chMax val="0"/>
          <dgm:bulletEnabled val="1"/>
        </dgm:presLayoutVars>
      </dgm:prSet>
      <dgm:spPr/>
    </dgm:pt>
  </dgm:ptLst>
  <dgm:cxnLst>
    <dgm:cxn modelId="{89B5790A-2991-4B35-9B5F-71641BA76EE1}" type="presOf" srcId="{12918BB0-A3B0-4ABA-BAF8-B01BD665FA9C}" destId="{7048F200-CEFA-4EB4-A89D-1948DEB6FDF6}" srcOrd="0" destOrd="0" presId="urn:microsoft.com/office/officeart/2005/8/layout/vList2"/>
    <dgm:cxn modelId="{C9459013-713D-417A-A6C0-F49EB92CF997}" type="presOf" srcId="{21CE6DE2-44B3-482F-9264-2FE80071CB4A}" destId="{24FEF993-FAD5-43E2-A52E-EC01485ADE03}" srcOrd="0" destOrd="0" presId="urn:microsoft.com/office/officeart/2005/8/layout/vList2"/>
    <dgm:cxn modelId="{61433A21-1072-47D3-9A09-DD2E3BDF78E5}" srcId="{8EA7A798-B92E-44FE-BE2F-013C95D0A12F}" destId="{21CE6DE2-44B3-482F-9264-2FE80071CB4A}" srcOrd="1" destOrd="0" parTransId="{82E72242-EED6-41DE-95E5-C0BD8FA3B30D}" sibTransId="{5A8C60F8-478B-4EEB-8108-B9BD3E1DB327}"/>
    <dgm:cxn modelId="{D1645327-FCF3-48F1-A24F-81E829957D99}" type="presOf" srcId="{797460ED-F0AD-4217-AC42-8B0F492B8802}" destId="{9995ED9F-0ABA-4A97-8791-0E9EDC60A8D7}" srcOrd="0" destOrd="0" presId="urn:microsoft.com/office/officeart/2005/8/layout/vList2"/>
    <dgm:cxn modelId="{4023F52F-95FF-49F8-A4DA-A34DE55BDBB3}" srcId="{8EA7A798-B92E-44FE-BE2F-013C95D0A12F}" destId="{BB930027-7495-4679-917D-FBDDD2AB123D}" srcOrd="2" destOrd="0" parTransId="{7DC2F44E-09B3-4659-9D58-4C2EC2FAB75E}" sibTransId="{24BECF1A-27DC-4621-89B9-F8131F14115F}"/>
    <dgm:cxn modelId="{84D97437-BEBF-425D-AD17-B356A62AD440}" type="presOf" srcId="{D279A043-5A1F-4960-AF57-A27A9A71B213}" destId="{9101C7CB-179D-40DC-8EE0-0FD625F10FFC}" srcOrd="0" destOrd="0" presId="urn:microsoft.com/office/officeart/2005/8/layout/vList2"/>
    <dgm:cxn modelId="{AF0A6E55-56AF-4197-8F2D-CFF5B912C994}" srcId="{8EA7A798-B92E-44FE-BE2F-013C95D0A12F}" destId="{797460ED-F0AD-4217-AC42-8B0F492B8802}" srcOrd="5" destOrd="0" parTransId="{A9BF3FE7-AED8-4423-BC38-7CFB5EBABE69}" sibTransId="{0FD28664-8B39-4C34-B14D-6665F2003DF8}"/>
    <dgm:cxn modelId="{A955DDA0-1460-4820-ADAF-063EF4421DB0}" type="presOf" srcId="{8EA7A798-B92E-44FE-BE2F-013C95D0A12F}" destId="{8C5FF2CF-CEEE-4B52-8DCA-47D4FE8301D0}" srcOrd="0" destOrd="0" presId="urn:microsoft.com/office/officeart/2005/8/layout/vList2"/>
    <dgm:cxn modelId="{EEF57AAD-98B8-4F74-B7D5-E09DF23ECD3B}" srcId="{8EA7A798-B92E-44FE-BE2F-013C95D0A12F}" destId="{4CF58273-7D5F-45C4-8EED-CDA7DAAC837F}" srcOrd="4" destOrd="0" parTransId="{0EC285EB-C68D-4A1A-9188-0979C012215A}" sibTransId="{448B870F-9647-4EAF-940E-F7197AABB801}"/>
    <dgm:cxn modelId="{283406B4-D0AC-4F31-9C15-17BE356CB468}" srcId="{8EA7A798-B92E-44FE-BE2F-013C95D0A12F}" destId="{12918BB0-A3B0-4ABA-BAF8-B01BD665FA9C}" srcOrd="0" destOrd="0" parTransId="{040C53D3-256B-48FA-A456-158450F64F38}" sibTransId="{8A52E321-E7B7-4D0A-B5FB-84772804CFFA}"/>
    <dgm:cxn modelId="{41AC98BF-965E-4E25-9154-0B9583505F6A}" srcId="{8EA7A798-B92E-44FE-BE2F-013C95D0A12F}" destId="{D279A043-5A1F-4960-AF57-A27A9A71B213}" srcOrd="3" destOrd="0" parTransId="{EE82573D-7579-4C67-B772-D8C165C9437A}" sibTransId="{C305D686-7362-40D0-9273-3F0588998E8F}"/>
    <dgm:cxn modelId="{9405DDD8-EC8F-445A-A5E7-F1202A8E2EEE}" type="presOf" srcId="{BB930027-7495-4679-917D-FBDDD2AB123D}" destId="{FC12A39F-A363-450D-8EAB-AD3326B82544}" srcOrd="0" destOrd="0" presId="urn:microsoft.com/office/officeart/2005/8/layout/vList2"/>
    <dgm:cxn modelId="{695434F8-4493-4B57-B083-B03A5AE40FE3}" type="presOf" srcId="{4CF58273-7D5F-45C4-8EED-CDA7DAAC837F}" destId="{61A5922D-FF3F-44DD-8E9B-6798BDDB57AC}" srcOrd="0" destOrd="0" presId="urn:microsoft.com/office/officeart/2005/8/layout/vList2"/>
    <dgm:cxn modelId="{9E81DF7F-49EC-46DB-9C49-08A7038B7F65}" type="presParOf" srcId="{8C5FF2CF-CEEE-4B52-8DCA-47D4FE8301D0}" destId="{7048F200-CEFA-4EB4-A89D-1948DEB6FDF6}" srcOrd="0" destOrd="0" presId="urn:microsoft.com/office/officeart/2005/8/layout/vList2"/>
    <dgm:cxn modelId="{6AEF2E11-A6C3-45BC-A3D0-EFA6E114ADBA}" type="presParOf" srcId="{8C5FF2CF-CEEE-4B52-8DCA-47D4FE8301D0}" destId="{C652EFF2-FB8C-4804-99DB-A384FAD3C3E8}" srcOrd="1" destOrd="0" presId="urn:microsoft.com/office/officeart/2005/8/layout/vList2"/>
    <dgm:cxn modelId="{6B3CB177-4794-494B-AB8F-489ED791FDED}" type="presParOf" srcId="{8C5FF2CF-CEEE-4B52-8DCA-47D4FE8301D0}" destId="{24FEF993-FAD5-43E2-A52E-EC01485ADE03}" srcOrd="2" destOrd="0" presId="urn:microsoft.com/office/officeart/2005/8/layout/vList2"/>
    <dgm:cxn modelId="{796163C1-5E14-42AD-9568-56590A828AB5}" type="presParOf" srcId="{8C5FF2CF-CEEE-4B52-8DCA-47D4FE8301D0}" destId="{D9A27D3A-2A7E-432C-97E5-2597D85405B2}" srcOrd="3" destOrd="0" presId="urn:microsoft.com/office/officeart/2005/8/layout/vList2"/>
    <dgm:cxn modelId="{B4222ADE-FF72-4AA8-963F-F273F20BC75B}" type="presParOf" srcId="{8C5FF2CF-CEEE-4B52-8DCA-47D4FE8301D0}" destId="{FC12A39F-A363-450D-8EAB-AD3326B82544}" srcOrd="4" destOrd="0" presId="urn:microsoft.com/office/officeart/2005/8/layout/vList2"/>
    <dgm:cxn modelId="{A48357B8-1519-4DF4-9CAF-C8EBA3B6370D}" type="presParOf" srcId="{8C5FF2CF-CEEE-4B52-8DCA-47D4FE8301D0}" destId="{62F18DA4-1657-40A9-B9E9-671AC177332A}" srcOrd="5" destOrd="0" presId="urn:microsoft.com/office/officeart/2005/8/layout/vList2"/>
    <dgm:cxn modelId="{D4E914CF-E5A2-4440-9885-0E5BDE62A442}" type="presParOf" srcId="{8C5FF2CF-CEEE-4B52-8DCA-47D4FE8301D0}" destId="{9101C7CB-179D-40DC-8EE0-0FD625F10FFC}" srcOrd="6" destOrd="0" presId="urn:microsoft.com/office/officeart/2005/8/layout/vList2"/>
    <dgm:cxn modelId="{7523BC17-CC09-4C59-A1B1-AB2CDC582D89}" type="presParOf" srcId="{8C5FF2CF-CEEE-4B52-8DCA-47D4FE8301D0}" destId="{D7E8305D-96DB-478F-BAAC-D7AB5C8C807B}" srcOrd="7" destOrd="0" presId="urn:microsoft.com/office/officeart/2005/8/layout/vList2"/>
    <dgm:cxn modelId="{7A26E5B8-CF29-40C4-9ED4-1BC669BEF3C3}" type="presParOf" srcId="{8C5FF2CF-CEEE-4B52-8DCA-47D4FE8301D0}" destId="{61A5922D-FF3F-44DD-8E9B-6798BDDB57AC}" srcOrd="8" destOrd="0" presId="urn:microsoft.com/office/officeart/2005/8/layout/vList2"/>
    <dgm:cxn modelId="{B3F0856D-1B56-45A1-8947-F42DAF33ABC1}" type="presParOf" srcId="{8C5FF2CF-CEEE-4B52-8DCA-47D4FE8301D0}" destId="{9F440682-60F4-41F5-8F26-8A00018F0F0C}" srcOrd="9" destOrd="0" presId="urn:microsoft.com/office/officeart/2005/8/layout/vList2"/>
    <dgm:cxn modelId="{098DB00F-FC60-47B5-AED5-80F57E4E547D}" type="presParOf" srcId="{8C5FF2CF-CEEE-4B52-8DCA-47D4FE8301D0}" destId="{9995ED9F-0ABA-4A97-8791-0E9EDC60A8D7}"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182BF8-3B2D-40D3-86FD-F52327C30283}">
      <dsp:nvSpPr>
        <dsp:cNvPr id="0" name=""/>
        <dsp:cNvSpPr/>
      </dsp:nvSpPr>
      <dsp:spPr>
        <a:xfrm>
          <a:off x="0" y="531"/>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52DDD4-2CF7-4012-8F05-668F72ABAE3D}">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9A7E0D6-2327-4554-B173-770E362CDEC2}">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77900">
            <a:lnSpc>
              <a:spcPct val="90000"/>
            </a:lnSpc>
            <a:spcBef>
              <a:spcPct val="0"/>
            </a:spcBef>
            <a:spcAft>
              <a:spcPct val="35000"/>
            </a:spcAft>
            <a:buNone/>
          </a:pPr>
          <a:r>
            <a:rPr lang="en-US" sz="2200" kern="1200" dirty="0"/>
            <a:t>Optimistic - Delay the checking of whether a transaction meets the isolation and other integrity rules (e.g., serializability and recoverability) until its end, without blocking any of its (read, write)</a:t>
          </a:r>
        </a:p>
      </dsp:txBody>
      <dsp:txXfrm>
        <a:off x="1435590" y="531"/>
        <a:ext cx="9080009" cy="1242935"/>
      </dsp:txXfrm>
    </dsp:sp>
    <dsp:sp modelId="{97960577-214A-4325-A864-646577AA27C1}">
      <dsp:nvSpPr>
        <dsp:cNvPr id="0" name=""/>
        <dsp:cNvSpPr/>
      </dsp:nvSpPr>
      <dsp:spPr>
        <a:xfrm>
          <a:off x="0" y="1554201"/>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DD4F4F-1A5F-4702-AA3D-286F7188D586}">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F00F468-4C69-4B41-B51F-AFB8125D5800}">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77900">
            <a:lnSpc>
              <a:spcPct val="90000"/>
            </a:lnSpc>
            <a:spcBef>
              <a:spcPct val="0"/>
            </a:spcBef>
            <a:spcAft>
              <a:spcPct val="35000"/>
            </a:spcAft>
            <a:buNone/>
          </a:pPr>
          <a:r>
            <a:rPr lang="en-US" sz="2200" kern="1200" dirty="0"/>
            <a:t>Pessimistic - Block an operation of a transaction, if it may cause violation of the rules, until the possibility of violation disappears. Blocking operations is typically involved with performance reduction.</a:t>
          </a:r>
        </a:p>
      </dsp:txBody>
      <dsp:txXfrm>
        <a:off x="1435590" y="1554201"/>
        <a:ext cx="9080009" cy="1242935"/>
      </dsp:txXfrm>
    </dsp:sp>
    <dsp:sp modelId="{59F57B6F-C752-497D-B96E-1FD9BC49BE97}">
      <dsp:nvSpPr>
        <dsp:cNvPr id="0" name=""/>
        <dsp:cNvSpPr/>
      </dsp:nvSpPr>
      <dsp:spPr>
        <a:xfrm>
          <a:off x="0" y="3107870"/>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11F665-F4E4-4C6B-9A84-ED911D30A590}">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743C113-7C24-4725-A7A0-985987B6FC1C}">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77900">
            <a:lnSpc>
              <a:spcPct val="90000"/>
            </a:lnSpc>
            <a:spcBef>
              <a:spcPct val="0"/>
            </a:spcBef>
            <a:spcAft>
              <a:spcPct val="35000"/>
            </a:spcAft>
            <a:buNone/>
          </a:pPr>
          <a:r>
            <a:rPr lang="en-US" sz="2200" kern="1200" dirty="0"/>
            <a:t>Semi-optimistic - Block operations in some situations, if they may cause violation of some rules, and do not block in other situations while delaying rules checking (if needed) to transaction's end, as done with optimistic.</a:t>
          </a:r>
        </a:p>
      </dsp:txBody>
      <dsp:txXfrm>
        <a:off x="1435590" y="3107870"/>
        <a:ext cx="9080009" cy="124293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E49DE-A374-4DD7-AC5D-8CB53FE80AE2}">
      <dsp:nvSpPr>
        <dsp:cNvPr id="0" name=""/>
        <dsp:cNvSpPr/>
      </dsp:nvSpPr>
      <dsp:spPr>
        <a:xfrm>
          <a:off x="212335" y="469890"/>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489BA4-A0D3-4989-98A7-75EAE682C189}">
      <dsp:nvSpPr>
        <dsp:cNvPr id="0" name=""/>
        <dsp:cNvSpPr/>
      </dsp:nvSpPr>
      <dsp:spPr>
        <a:xfrm>
          <a:off x="492877" y="750432"/>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75BBD9B-4498-4364-B2CA-E16D22CE91FF}">
      <dsp:nvSpPr>
        <dsp:cNvPr id="0" name=""/>
        <dsp:cNvSpPr/>
      </dsp:nvSpPr>
      <dsp:spPr>
        <a:xfrm>
          <a:off x="1834517"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Lost update</a:t>
          </a:r>
        </a:p>
      </dsp:txBody>
      <dsp:txXfrm>
        <a:off x="1834517" y="469890"/>
        <a:ext cx="3148942" cy="1335915"/>
      </dsp:txXfrm>
    </dsp:sp>
    <dsp:sp modelId="{C1F5B259-F12F-4F38-AB0A-551C09B5F1D7}">
      <dsp:nvSpPr>
        <dsp:cNvPr id="0" name=""/>
        <dsp:cNvSpPr/>
      </dsp:nvSpPr>
      <dsp:spPr>
        <a:xfrm>
          <a:off x="5532139" y="469890"/>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534DC9-EF33-4220-9681-4363A8705F0A}">
      <dsp:nvSpPr>
        <dsp:cNvPr id="0" name=""/>
        <dsp:cNvSpPr/>
      </dsp:nvSpPr>
      <dsp:spPr>
        <a:xfrm>
          <a:off x="5812681" y="750432"/>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DB297BF-23EE-47E3-8EF8-31EF091E671D}">
      <dsp:nvSpPr>
        <dsp:cNvPr id="0" name=""/>
        <dsp:cNvSpPr/>
      </dsp:nvSpPr>
      <dsp:spPr>
        <a:xfrm>
          <a:off x="7154322"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Dirty reads </a:t>
          </a:r>
        </a:p>
      </dsp:txBody>
      <dsp:txXfrm>
        <a:off x="7154322" y="469890"/>
        <a:ext cx="3148942" cy="1335915"/>
      </dsp:txXfrm>
    </dsp:sp>
    <dsp:sp modelId="{0A7F61C7-8423-4B8C-8D34-8E4365272800}">
      <dsp:nvSpPr>
        <dsp:cNvPr id="0" name=""/>
        <dsp:cNvSpPr/>
      </dsp:nvSpPr>
      <dsp:spPr>
        <a:xfrm>
          <a:off x="212335" y="2545532"/>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8F3E9B-E46F-4687-8B16-ACE6946B7D1C}">
      <dsp:nvSpPr>
        <dsp:cNvPr id="0" name=""/>
        <dsp:cNvSpPr/>
      </dsp:nvSpPr>
      <dsp:spPr>
        <a:xfrm>
          <a:off x="492877" y="2826074"/>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9E82FA-53D4-4F72-9FE6-F8640D283945}">
      <dsp:nvSpPr>
        <dsp:cNvPr id="0" name=""/>
        <dsp:cNvSpPr/>
      </dsp:nvSpPr>
      <dsp:spPr>
        <a:xfrm>
          <a:off x="1834517"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Nonrepeatable reads</a:t>
          </a:r>
        </a:p>
      </dsp:txBody>
      <dsp:txXfrm>
        <a:off x="1834517" y="2545532"/>
        <a:ext cx="3148942" cy="1335915"/>
      </dsp:txXfrm>
    </dsp:sp>
    <dsp:sp modelId="{E0FE0748-DB6F-4697-999F-2E9A993D8FCF}">
      <dsp:nvSpPr>
        <dsp:cNvPr id="0" name=""/>
        <dsp:cNvSpPr/>
      </dsp:nvSpPr>
      <dsp:spPr>
        <a:xfrm>
          <a:off x="5532139" y="2545532"/>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B662C8-2CE9-4608-A9E3-3602EF3DEAC9}">
      <dsp:nvSpPr>
        <dsp:cNvPr id="0" name=""/>
        <dsp:cNvSpPr/>
      </dsp:nvSpPr>
      <dsp:spPr>
        <a:xfrm>
          <a:off x="5812681" y="2826074"/>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400DF9C-EB52-467A-B4F4-4B5EB7D8206C}">
      <dsp:nvSpPr>
        <dsp:cNvPr id="0" name=""/>
        <dsp:cNvSpPr/>
      </dsp:nvSpPr>
      <dsp:spPr>
        <a:xfrm>
          <a:off x="7154322"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Phantoms</a:t>
          </a:r>
        </a:p>
      </dsp:txBody>
      <dsp:txXfrm>
        <a:off x="7154322" y="2545532"/>
        <a:ext cx="3148942" cy="133591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2AC0E1-1BA8-4A44-83DC-CAE8BD330F59}">
      <dsp:nvSpPr>
        <dsp:cNvPr id="0" name=""/>
        <dsp:cNvSpPr/>
      </dsp:nvSpPr>
      <dsp:spPr>
        <a:xfrm>
          <a:off x="795" y="733279"/>
          <a:ext cx="1860575" cy="93028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kern="1200"/>
            <a:t>Pessimistic model</a:t>
          </a:r>
        </a:p>
      </dsp:txBody>
      <dsp:txXfrm>
        <a:off x="28042" y="760526"/>
        <a:ext cx="1806081" cy="875793"/>
      </dsp:txXfrm>
    </dsp:sp>
    <dsp:sp modelId="{08E75698-32BF-4203-8280-78C504BEB299}">
      <dsp:nvSpPr>
        <dsp:cNvPr id="0" name=""/>
        <dsp:cNvSpPr/>
      </dsp:nvSpPr>
      <dsp:spPr>
        <a:xfrm>
          <a:off x="186852" y="1663567"/>
          <a:ext cx="186057" cy="697715"/>
        </a:xfrm>
        <a:custGeom>
          <a:avLst/>
          <a:gdLst/>
          <a:ahLst/>
          <a:cxnLst/>
          <a:rect l="0" t="0" r="0" b="0"/>
          <a:pathLst>
            <a:path>
              <a:moveTo>
                <a:pt x="0" y="0"/>
              </a:moveTo>
              <a:lnTo>
                <a:pt x="0" y="697715"/>
              </a:lnTo>
              <a:lnTo>
                <a:pt x="186057" y="697715"/>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089B0DA-31F2-4539-933B-F973B1AEBE0E}">
      <dsp:nvSpPr>
        <dsp:cNvPr id="0" name=""/>
        <dsp:cNvSpPr/>
      </dsp:nvSpPr>
      <dsp:spPr>
        <a:xfrm>
          <a:off x="372910" y="1896139"/>
          <a:ext cx="1488460" cy="930287"/>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READ UNCOMMITTED</a:t>
          </a:r>
        </a:p>
      </dsp:txBody>
      <dsp:txXfrm>
        <a:off x="400157" y="1923386"/>
        <a:ext cx="1433966" cy="875793"/>
      </dsp:txXfrm>
    </dsp:sp>
    <dsp:sp modelId="{B1CE87F0-68DF-49FF-A98D-8D53DD936DE0}">
      <dsp:nvSpPr>
        <dsp:cNvPr id="0" name=""/>
        <dsp:cNvSpPr/>
      </dsp:nvSpPr>
      <dsp:spPr>
        <a:xfrm>
          <a:off x="186852" y="1663567"/>
          <a:ext cx="186057" cy="1860575"/>
        </a:xfrm>
        <a:custGeom>
          <a:avLst/>
          <a:gdLst/>
          <a:ahLst/>
          <a:cxnLst/>
          <a:rect l="0" t="0" r="0" b="0"/>
          <a:pathLst>
            <a:path>
              <a:moveTo>
                <a:pt x="0" y="0"/>
              </a:moveTo>
              <a:lnTo>
                <a:pt x="0" y="1860575"/>
              </a:lnTo>
              <a:lnTo>
                <a:pt x="186057" y="1860575"/>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10314D7-BAF6-420E-A615-1907F783BD67}">
      <dsp:nvSpPr>
        <dsp:cNvPr id="0" name=""/>
        <dsp:cNvSpPr/>
      </dsp:nvSpPr>
      <dsp:spPr>
        <a:xfrm>
          <a:off x="372910" y="3058998"/>
          <a:ext cx="1488460" cy="930287"/>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a:t>REPEATABLE READ</a:t>
          </a:r>
        </a:p>
      </dsp:txBody>
      <dsp:txXfrm>
        <a:off x="400157" y="3086245"/>
        <a:ext cx="1433966" cy="875793"/>
      </dsp:txXfrm>
    </dsp:sp>
    <dsp:sp modelId="{ED4C47B4-03FF-45BB-9AC9-7A97109AD90E}">
      <dsp:nvSpPr>
        <dsp:cNvPr id="0" name=""/>
        <dsp:cNvSpPr/>
      </dsp:nvSpPr>
      <dsp:spPr>
        <a:xfrm>
          <a:off x="186852" y="1663567"/>
          <a:ext cx="186057" cy="3023434"/>
        </a:xfrm>
        <a:custGeom>
          <a:avLst/>
          <a:gdLst/>
          <a:ahLst/>
          <a:cxnLst/>
          <a:rect l="0" t="0" r="0" b="0"/>
          <a:pathLst>
            <a:path>
              <a:moveTo>
                <a:pt x="0" y="0"/>
              </a:moveTo>
              <a:lnTo>
                <a:pt x="0" y="3023434"/>
              </a:lnTo>
              <a:lnTo>
                <a:pt x="186057" y="3023434"/>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CAC968F-23DD-43A4-9AE8-B3DD2CF3A4C1}">
      <dsp:nvSpPr>
        <dsp:cNvPr id="0" name=""/>
        <dsp:cNvSpPr/>
      </dsp:nvSpPr>
      <dsp:spPr>
        <a:xfrm>
          <a:off x="372910" y="4221858"/>
          <a:ext cx="1488460" cy="930287"/>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a:t>SERIALIZABLE</a:t>
          </a:r>
        </a:p>
      </dsp:txBody>
      <dsp:txXfrm>
        <a:off x="400157" y="4249105"/>
        <a:ext cx="1433966" cy="875793"/>
      </dsp:txXfrm>
    </dsp:sp>
    <dsp:sp modelId="{BDFF8043-4278-4296-8BA3-C231584294AA}">
      <dsp:nvSpPr>
        <dsp:cNvPr id="0" name=""/>
        <dsp:cNvSpPr/>
      </dsp:nvSpPr>
      <dsp:spPr>
        <a:xfrm>
          <a:off x="2326514" y="733279"/>
          <a:ext cx="1860575" cy="93028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kern="1200"/>
            <a:t>Optimistic model </a:t>
          </a:r>
        </a:p>
      </dsp:txBody>
      <dsp:txXfrm>
        <a:off x="2353761" y="760526"/>
        <a:ext cx="1806081" cy="875793"/>
      </dsp:txXfrm>
    </dsp:sp>
    <dsp:sp modelId="{8FADB476-F0CC-412B-96A6-8182DD6692AB}">
      <dsp:nvSpPr>
        <dsp:cNvPr id="0" name=""/>
        <dsp:cNvSpPr/>
      </dsp:nvSpPr>
      <dsp:spPr>
        <a:xfrm>
          <a:off x="2512571" y="1663567"/>
          <a:ext cx="186057" cy="697715"/>
        </a:xfrm>
        <a:custGeom>
          <a:avLst/>
          <a:gdLst/>
          <a:ahLst/>
          <a:cxnLst/>
          <a:rect l="0" t="0" r="0" b="0"/>
          <a:pathLst>
            <a:path>
              <a:moveTo>
                <a:pt x="0" y="0"/>
              </a:moveTo>
              <a:lnTo>
                <a:pt x="0" y="697715"/>
              </a:lnTo>
              <a:lnTo>
                <a:pt x="186057" y="697715"/>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1BE1503-3750-4894-B5B8-C5CE080FE00C}">
      <dsp:nvSpPr>
        <dsp:cNvPr id="0" name=""/>
        <dsp:cNvSpPr/>
      </dsp:nvSpPr>
      <dsp:spPr>
        <a:xfrm>
          <a:off x="2698629" y="1896139"/>
          <a:ext cx="1488460" cy="930287"/>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a:t>SNAPSHOT</a:t>
          </a:r>
        </a:p>
      </dsp:txBody>
      <dsp:txXfrm>
        <a:off x="2725876" y="1923386"/>
        <a:ext cx="1433966" cy="875793"/>
      </dsp:txXfrm>
    </dsp:sp>
    <dsp:sp modelId="{1962580D-DBDF-4AEA-BCC7-3B59A5F260A1}">
      <dsp:nvSpPr>
        <dsp:cNvPr id="0" name=""/>
        <dsp:cNvSpPr/>
      </dsp:nvSpPr>
      <dsp:spPr>
        <a:xfrm>
          <a:off x="4652233" y="733279"/>
          <a:ext cx="1860575" cy="930287"/>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kern="1200"/>
            <a:t>Both models</a:t>
          </a:r>
        </a:p>
      </dsp:txBody>
      <dsp:txXfrm>
        <a:off x="4679480" y="760526"/>
        <a:ext cx="1806081" cy="875793"/>
      </dsp:txXfrm>
    </dsp:sp>
    <dsp:sp modelId="{74C4CA71-B14E-44B3-B7C9-9C52D7FFA091}">
      <dsp:nvSpPr>
        <dsp:cNvPr id="0" name=""/>
        <dsp:cNvSpPr/>
      </dsp:nvSpPr>
      <dsp:spPr>
        <a:xfrm>
          <a:off x="4838291" y="1663567"/>
          <a:ext cx="186057" cy="697715"/>
        </a:xfrm>
        <a:custGeom>
          <a:avLst/>
          <a:gdLst/>
          <a:ahLst/>
          <a:cxnLst/>
          <a:rect l="0" t="0" r="0" b="0"/>
          <a:pathLst>
            <a:path>
              <a:moveTo>
                <a:pt x="0" y="0"/>
              </a:moveTo>
              <a:lnTo>
                <a:pt x="0" y="697715"/>
              </a:lnTo>
              <a:lnTo>
                <a:pt x="186057" y="697715"/>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73B957B-5BED-485E-A2FD-BEB04A5B5659}">
      <dsp:nvSpPr>
        <dsp:cNvPr id="0" name=""/>
        <dsp:cNvSpPr/>
      </dsp:nvSpPr>
      <dsp:spPr>
        <a:xfrm>
          <a:off x="5024348" y="1896139"/>
          <a:ext cx="1488460" cy="930287"/>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READ COMMITTED</a:t>
          </a:r>
        </a:p>
      </dsp:txBody>
      <dsp:txXfrm>
        <a:off x="5051595" y="1923386"/>
        <a:ext cx="1433966" cy="87579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5A54B9-8F66-49FF-941F-B3E78016D68F}">
      <dsp:nvSpPr>
        <dsp:cNvPr id="0" name=""/>
        <dsp:cNvSpPr/>
      </dsp:nvSpPr>
      <dsp:spPr>
        <a:xfrm>
          <a:off x="0" y="2492"/>
          <a:ext cx="649287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BC0361-D1A1-433D-90EC-97C16D2BFB0B}">
      <dsp:nvSpPr>
        <dsp:cNvPr id="0" name=""/>
        <dsp:cNvSpPr/>
      </dsp:nvSpPr>
      <dsp:spPr>
        <a:xfrm>
          <a:off x="0" y="2492"/>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b="1" kern="1200" dirty="0"/>
            <a:t>Does not isolate </a:t>
          </a:r>
          <a:r>
            <a:rPr lang="en-US" sz="2600" kern="1200" dirty="0"/>
            <a:t>the read operations from other transactions at all.</a:t>
          </a:r>
        </a:p>
      </dsp:txBody>
      <dsp:txXfrm>
        <a:off x="0" y="2492"/>
        <a:ext cx="6492875" cy="1700138"/>
      </dsp:txXfrm>
    </dsp:sp>
    <dsp:sp modelId="{1DBFBEA3-293F-4C73-AE0D-23BFA339740A}">
      <dsp:nvSpPr>
        <dsp:cNvPr id="0" name=""/>
        <dsp:cNvSpPr/>
      </dsp:nvSpPr>
      <dsp:spPr>
        <a:xfrm>
          <a:off x="0" y="1702630"/>
          <a:ext cx="649287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91425B-6CAC-43B9-BD4C-B21FE0434376}">
      <dsp:nvSpPr>
        <dsp:cNvPr id="0" name=""/>
        <dsp:cNvSpPr/>
      </dsp:nvSpPr>
      <dsp:spPr>
        <a:xfrm>
          <a:off x="0" y="1702630"/>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It acquires </a:t>
          </a:r>
          <a:r>
            <a:rPr lang="en-US" sz="2600" b="1" kern="1200" dirty="0"/>
            <a:t>no locks </a:t>
          </a:r>
          <a:r>
            <a:rPr lang="en-US" sz="2600" kern="1200" dirty="0"/>
            <a:t>and respects none of the existing locks</a:t>
          </a:r>
        </a:p>
      </dsp:txBody>
      <dsp:txXfrm>
        <a:off x="0" y="1702630"/>
        <a:ext cx="6492875" cy="1700138"/>
      </dsp:txXfrm>
    </dsp:sp>
    <dsp:sp modelId="{0B73462F-B171-45B8-98CD-8891C676ADDF}">
      <dsp:nvSpPr>
        <dsp:cNvPr id="0" name=""/>
        <dsp:cNvSpPr/>
      </dsp:nvSpPr>
      <dsp:spPr>
        <a:xfrm>
          <a:off x="0" y="3402769"/>
          <a:ext cx="649287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DEDED3A-BBAF-456A-8787-BB09A62BF711}">
      <dsp:nvSpPr>
        <dsp:cNvPr id="0" name=""/>
        <dsp:cNvSpPr/>
      </dsp:nvSpPr>
      <dsp:spPr>
        <a:xfrm>
          <a:off x="0" y="3402769"/>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The data is read may be </a:t>
          </a:r>
          <a:r>
            <a:rPr lang="en-US" sz="2600" b="1" kern="1200" dirty="0"/>
            <a:t>inconsistent</a:t>
          </a:r>
          <a:r>
            <a:rPr lang="en-US" sz="2600" kern="1200" dirty="0"/>
            <a:t>. If the latter transaction rolls back later, the former transaction reads data that never really existed.</a:t>
          </a:r>
        </a:p>
      </dsp:txBody>
      <dsp:txXfrm>
        <a:off x="0" y="3402769"/>
        <a:ext cx="6492875" cy="1700138"/>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991556-2E38-471E-BC20-C7DA548C4440}">
      <dsp:nvSpPr>
        <dsp:cNvPr id="0" name=""/>
        <dsp:cNvSpPr/>
      </dsp:nvSpPr>
      <dsp:spPr>
        <a:xfrm>
          <a:off x="0" y="1805"/>
          <a:ext cx="10515600" cy="9153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36BB78-AC5D-49C2-9DCD-9F3973E6FA0F}">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376BDF9-25A4-4B24-AFAB-F90D6BEE4CA4}">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When data is modified using row versioning, logical copies of the data are maintained for all data modifications performed in the database</a:t>
          </a:r>
        </a:p>
      </dsp:txBody>
      <dsp:txXfrm>
        <a:off x="1057183" y="1805"/>
        <a:ext cx="9458416" cy="915310"/>
      </dsp:txXfrm>
    </dsp:sp>
    <dsp:sp modelId="{3E14D88C-8747-4BDA-BD75-C44A81171ED1}">
      <dsp:nvSpPr>
        <dsp:cNvPr id="0" name=""/>
        <dsp:cNvSpPr/>
      </dsp:nvSpPr>
      <dsp:spPr>
        <a:xfrm>
          <a:off x="0" y="1145944"/>
          <a:ext cx="10515600" cy="9153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46245A-26CE-4EF9-9B4F-45B8F1F41C75}">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42B719-937E-4931-9592-B4EA6421238F}">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dirty="0"/>
            <a:t>DB Engine stores the before image of the previously committed row in </a:t>
          </a:r>
          <a:r>
            <a:rPr lang="en-US" sz="2200" kern="1200" dirty="0" err="1"/>
            <a:t>tempdb</a:t>
          </a:r>
          <a:r>
            <a:rPr lang="en-US" sz="2200" kern="1200" dirty="0"/>
            <a:t> (SQL Server), TEMP tablespace (Oracle)</a:t>
          </a:r>
        </a:p>
      </dsp:txBody>
      <dsp:txXfrm>
        <a:off x="1057183" y="1145944"/>
        <a:ext cx="9458416" cy="915310"/>
      </dsp:txXfrm>
    </dsp:sp>
    <dsp:sp modelId="{DD82272B-07C9-4C64-9632-AF289F86B166}">
      <dsp:nvSpPr>
        <dsp:cNvPr id="0" name=""/>
        <dsp:cNvSpPr/>
      </dsp:nvSpPr>
      <dsp:spPr>
        <a:xfrm>
          <a:off x="0" y="2290082"/>
          <a:ext cx="10515600" cy="9153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87C932-5866-4505-BB63-06C313B84261}">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BA989A2-CD9F-424F-BF16-C65E826DE378}">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dirty="0"/>
            <a:t>Each version is marked with a version number</a:t>
          </a:r>
        </a:p>
      </dsp:txBody>
      <dsp:txXfrm>
        <a:off x="1057183" y="2290082"/>
        <a:ext cx="9458416" cy="915310"/>
      </dsp:txXfrm>
    </dsp:sp>
    <dsp:sp modelId="{66E7CDBA-05A8-48F9-94B7-1D18DF404BBE}">
      <dsp:nvSpPr>
        <dsp:cNvPr id="0" name=""/>
        <dsp:cNvSpPr/>
      </dsp:nvSpPr>
      <dsp:spPr>
        <a:xfrm>
          <a:off x="0" y="3434221"/>
          <a:ext cx="10515600" cy="9153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799719-A121-41C1-9FEC-D4CDB812AC0D}">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88586AD-D2F9-4163-BC58-646EBD0A1087}">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dirty="0"/>
            <a:t>Row versioning isolates transactions from modifications without requesting </a:t>
          </a:r>
          <a:r>
            <a:rPr lang="en-US" sz="2200" b="1" kern="1200" dirty="0"/>
            <a:t>share locks </a:t>
          </a:r>
          <a:r>
            <a:rPr lang="en-US" sz="2200" kern="1200" dirty="0"/>
            <a:t>on rows that have been read.</a:t>
          </a:r>
        </a:p>
      </dsp:txBody>
      <dsp:txXfrm>
        <a:off x="1057183" y="3434221"/>
        <a:ext cx="9458416" cy="91531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8D354B-B31B-42F8-9403-01E2F88A578B}">
      <dsp:nvSpPr>
        <dsp:cNvPr id="0" name=""/>
        <dsp:cNvSpPr/>
      </dsp:nvSpPr>
      <dsp:spPr>
        <a:xfrm>
          <a:off x="1747800" y="60859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229534E-0CC1-4DA9-B806-2F3D00C07E08}">
      <dsp:nvSpPr>
        <dsp:cNvPr id="0" name=""/>
        <dsp:cNvSpPr/>
      </dsp:nvSpPr>
      <dsp:spPr>
        <a:xfrm>
          <a:off x="559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the two-phase commit protocol (not to be confused with two-phase locking) provides atomicity for distributed transactions to ensure that each participant in the transaction agrees on whether the transaction should be committed or not</a:t>
          </a:r>
        </a:p>
      </dsp:txBody>
      <dsp:txXfrm>
        <a:off x="559800" y="3022743"/>
        <a:ext cx="4320000" cy="720000"/>
      </dsp:txXfrm>
    </dsp:sp>
    <dsp:sp modelId="{1B5F7106-8435-40FB-B1F0-64A56AA472E6}">
      <dsp:nvSpPr>
        <dsp:cNvPr id="0" name=""/>
        <dsp:cNvSpPr/>
      </dsp:nvSpPr>
      <dsp:spPr>
        <a:xfrm>
          <a:off x="6823800" y="60859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009E981-52B3-41F5-8FF3-06AE6F5371EC}">
      <dsp:nvSpPr>
        <dsp:cNvPr id="0" name=""/>
        <dsp:cNvSpPr/>
      </dsp:nvSpPr>
      <dsp:spPr>
        <a:xfrm>
          <a:off x="5635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Briefly, in the first phase, one node (the coordinator) interrogates the other nodes (the participants) and only when all reply that they are prepared does the coordinator, in the second phase, formalize the transaction. </a:t>
          </a:r>
        </a:p>
      </dsp:txBody>
      <dsp:txXfrm>
        <a:off x="5635800" y="3022743"/>
        <a:ext cx="432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0DECA5-4905-45C6-B3D2-BF7A9D2F2318}">
      <dsp:nvSpPr>
        <dsp:cNvPr id="0" name=""/>
        <dsp:cNvSpPr/>
      </dsp:nvSpPr>
      <dsp:spPr>
        <a:xfrm>
          <a:off x="0" y="531"/>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CDE49A-198F-49FA-AED6-71B8A329E0FD}">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5D1544D-E7A6-4BE5-968E-96062FABA5E8}">
      <dsp:nvSpPr>
        <dsp:cNvPr id="0" name=""/>
        <dsp:cNvSpPr/>
      </dsp:nvSpPr>
      <dsp:spPr>
        <a:xfrm>
          <a:off x="1435590" y="531"/>
          <a:ext cx="4732020"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22350">
            <a:lnSpc>
              <a:spcPct val="90000"/>
            </a:lnSpc>
            <a:spcBef>
              <a:spcPct val="0"/>
            </a:spcBef>
            <a:spcAft>
              <a:spcPct val="35000"/>
            </a:spcAft>
            <a:buNone/>
          </a:pPr>
          <a:r>
            <a:rPr lang="en-US" sz="2300" kern="1200" dirty="0"/>
            <a:t>Transaction = A discrete unit of work that must be completely processed or not processed at all</a:t>
          </a:r>
        </a:p>
      </dsp:txBody>
      <dsp:txXfrm>
        <a:off x="1435590" y="531"/>
        <a:ext cx="4732020" cy="1242935"/>
      </dsp:txXfrm>
    </dsp:sp>
    <dsp:sp modelId="{3BD864E4-3195-4B02-9E39-ED9F7F0784A4}">
      <dsp:nvSpPr>
        <dsp:cNvPr id="0" name=""/>
        <dsp:cNvSpPr/>
      </dsp:nvSpPr>
      <dsp:spPr>
        <a:xfrm>
          <a:off x="6167610" y="531"/>
          <a:ext cx="434798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577850">
            <a:lnSpc>
              <a:spcPct val="90000"/>
            </a:lnSpc>
            <a:spcBef>
              <a:spcPct val="0"/>
            </a:spcBef>
            <a:spcAft>
              <a:spcPct val="35000"/>
            </a:spcAft>
            <a:buNone/>
          </a:pPr>
          <a:r>
            <a:rPr lang="en-US" sz="1300" kern="1200"/>
            <a:t>May involve multiple updates</a:t>
          </a:r>
        </a:p>
        <a:p>
          <a:pPr marL="0" lvl="0" indent="0" algn="l" defTabSz="577850">
            <a:lnSpc>
              <a:spcPct val="90000"/>
            </a:lnSpc>
            <a:spcBef>
              <a:spcPct val="0"/>
            </a:spcBef>
            <a:spcAft>
              <a:spcPct val="35000"/>
            </a:spcAft>
            <a:buNone/>
          </a:pPr>
          <a:r>
            <a:rPr lang="en-US" sz="1300" kern="1200"/>
            <a:t>If any update fails, then all other updates must be cancelled</a:t>
          </a:r>
        </a:p>
      </dsp:txBody>
      <dsp:txXfrm>
        <a:off x="6167610" y="531"/>
        <a:ext cx="4347989" cy="1242935"/>
      </dsp:txXfrm>
    </dsp:sp>
    <dsp:sp modelId="{F13F84FE-FE92-462E-BE2F-F5EC6C715D7E}">
      <dsp:nvSpPr>
        <dsp:cNvPr id="0" name=""/>
        <dsp:cNvSpPr/>
      </dsp:nvSpPr>
      <dsp:spPr>
        <a:xfrm>
          <a:off x="0" y="1554201"/>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387CCA-B567-437E-BF13-BB80AA9C37FC}">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B22B3EE-C154-464F-B454-885A4957AB66}">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22350">
            <a:lnSpc>
              <a:spcPct val="90000"/>
            </a:lnSpc>
            <a:spcBef>
              <a:spcPct val="0"/>
            </a:spcBef>
            <a:spcAft>
              <a:spcPct val="35000"/>
            </a:spcAft>
            <a:buNone/>
          </a:pPr>
          <a:r>
            <a:rPr lang="en-US" sz="2300" kern="1200" dirty="0"/>
            <a:t>Packages together read and write operations so that the database system can guarantee the consistency of data</a:t>
          </a:r>
        </a:p>
      </dsp:txBody>
      <dsp:txXfrm>
        <a:off x="1435590" y="1554201"/>
        <a:ext cx="9080009" cy="1242935"/>
      </dsp:txXfrm>
    </dsp:sp>
    <dsp:sp modelId="{7F5E7393-FCDD-423F-99C5-0462F5CA88A8}">
      <dsp:nvSpPr>
        <dsp:cNvPr id="0" name=""/>
        <dsp:cNvSpPr/>
      </dsp:nvSpPr>
      <dsp:spPr>
        <a:xfrm>
          <a:off x="0" y="3107870"/>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BF4ADD-1BB8-476D-A351-4B264514DA51}">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9F47179-69B9-4107-B560-14C37583CABD}">
      <dsp:nvSpPr>
        <dsp:cNvPr id="0" name=""/>
        <dsp:cNvSpPr/>
      </dsp:nvSpPr>
      <dsp:spPr>
        <a:xfrm>
          <a:off x="1435590" y="3107870"/>
          <a:ext cx="4732020"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22350">
            <a:lnSpc>
              <a:spcPct val="90000"/>
            </a:lnSpc>
            <a:spcBef>
              <a:spcPct val="0"/>
            </a:spcBef>
            <a:spcAft>
              <a:spcPct val="35000"/>
            </a:spcAft>
            <a:buNone/>
          </a:pPr>
          <a:r>
            <a:rPr lang="en-US" sz="2300" kern="1200"/>
            <a:t>Transaction Types:</a:t>
          </a:r>
        </a:p>
      </dsp:txBody>
      <dsp:txXfrm>
        <a:off x="1435590" y="3107870"/>
        <a:ext cx="4732020" cy="1242935"/>
      </dsp:txXfrm>
    </dsp:sp>
    <dsp:sp modelId="{FD905148-CACD-4BD3-8C9E-C2AF6D5F691B}">
      <dsp:nvSpPr>
        <dsp:cNvPr id="0" name=""/>
        <dsp:cNvSpPr/>
      </dsp:nvSpPr>
      <dsp:spPr>
        <a:xfrm>
          <a:off x="6167610" y="3107870"/>
          <a:ext cx="434798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577850">
            <a:lnSpc>
              <a:spcPct val="90000"/>
            </a:lnSpc>
            <a:spcBef>
              <a:spcPct val="0"/>
            </a:spcBef>
            <a:spcAft>
              <a:spcPct val="35000"/>
            </a:spcAft>
            <a:buNone/>
          </a:pPr>
          <a:r>
            <a:rPr lang="en-US" sz="1300" kern="1200"/>
            <a:t>Implicit -&gt; Specifies any single INSERT, UPDATE, or DELETE</a:t>
          </a:r>
        </a:p>
        <a:p>
          <a:pPr marL="0" lvl="0" indent="0" algn="l" defTabSz="577850">
            <a:lnSpc>
              <a:spcPct val="90000"/>
            </a:lnSpc>
            <a:spcBef>
              <a:spcPct val="0"/>
            </a:spcBef>
            <a:spcAft>
              <a:spcPct val="35000"/>
            </a:spcAft>
            <a:buNone/>
          </a:pPr>
          <a:r>
            <a:rPr lang="en-US" sz="1300" kern="1200"/>
            <a:t>statement as a transaction unit</a:t>
          </a:r>
        </a:p>
        <a:p>
          <a:pPr marL="0" lvl="0" indent="0" algn="l" defTabSz="577850">
            <a:lnSpc>
              <a:spcPct val="90000"/>
            </a:lnSpc>
            <a:spcBef>
              <a:spcPct val="0"/>
            </a:spcBef>
            <a:spcAft>
              <a:spcPct val="35000"/>
            </a:spcAft>
            <a:buNone/>
          </a:pPr>
          <a:r>
            <a:rPr lang="en-US" sz="1300" kern="1200"/>
            <a:t>Explicit  -&gt;marked using statements</a:t>
          </a:r>
        </a:p>
        <a:p>
          <a:pPr marL="0" lvl="0" indent="0" algn="l" defTabSz="577850">
            <a:lnSpc>
              <a:spcPct val="90000"/>
            </a:lnSpc>
            <a:spcBef>
              <a:spcPct val="0"/>
            </a:spcBef>
            <a:spcAft>
              <a:spcPct val="35000"/>
            </a:spcAft>
            <a:buNone/>
          </a:pPr>
          <a:r>
            <a:rPr lang="en-US" sz="1300" kern="1200"/>
            <a:t>such as BEGIN TRANSACTION, COMMIT, and ROLLBACK</a:t>
          </a:r>
        </a:p>
      </dsp:txBody>
      <dsp:txXfrm>
        <a:off x="6167610" y="3107870"/>
        <a:ext cx="4347989" cy="12429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E4E82B-10A0-4BE4-A7A9-3E3601CA04B9}">
      <dsp:nvSpPr>
        <dsp:cNvPr id="0" name=""/>
        <dsp:cNvSpPr/>
      </dsp:nvSpPr>
      <dsp:spPr>
        <a:xfrm>
          <a:off x="0" y="707092"/>
          <a:ext cx="10515600" cy="13054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EC7CDC-45AE-440D-8DCF-E19D1ECA684A}">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582394E-F081-4904-9260-90CCD0DADA3F}">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066800">
            <a:lnSpc>
              <a:spcPct val="90000"/>
            </a:lnSpc>
            <a:spcBef>
              <a:spcPct val="0"/>
            </a:spcBef>
            <a:spcAft>
              <a:spcPct val="35000"/>
            </a:spcAft>
            <a:buNone/>
          </a:pPr>
          <a:r>
            <a:rPr lang="en-US" sz="2400" kern="1200" dirty="0"/>
            <a:t>Any data written to the database must be valid according to all defined rules, including constraints, cascades, triggers, and any combination thereof.</a:t>
          </a:r>
        </a:p>
      </dsp:txBody>
      <dsp:txXfrm>
        <a:off x="1507738" y="707092"/>
        <a:ext cx="9007861" cy="1305401"/>
      </dsp:txXfrm>
    </dsp:sp>
    <dsp:sp modelId="{4345D645-4C82-414B-83D8-6ACE5C2A429D}">
      <dsp:nvSpPr>
        <dsp:cNvPr id="0" name=""/>
        <dsp:cNvSpPr/>
      </dsp:nvSpPr>
      <dsp:spPr>
        <a:xfrm>
          <a:off x="0" y="2338844"/>
          <a:ext cx="10515600" cy="13054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28E737-23AA-499F-9EB6-DC20B971DB20}">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53D3064-067F-40D7-B45E-2BFC030BF620}">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066800">
            <a:lnSpc>
              <a:spcPct val="90000"/>
            </a:lnSpc>
            <a:spcBef>
              <a:spcPct val="0"/>
            </a:spcBef>
            <a:spcAft>
              <a:spcPct val="35000"/>
            </a:spcAft>
            <a:buNone/>
          </a:pPr>
          <a:r>
            <a:rPr lang="en-US" sz="2400" kern="1200"/>
            <a:t>This prevents database corruption by an illegal transaction, but does not guarantee that a transaction is correct. </a:t>
          </a:r>
        </a:p>
      </dsp:txBody>
      <dsp:txXfrm>
        <a:off x="1507738" y="2338844"/>
        <a:ext cx="9007861" cy="130540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86A8EB-056C-4138-BA10-DCD68AE04B8A}">
      <dsp:nvSpPr>
        <dsp:cNvPr id="0" name=""/>
        <dsp:cNvSpPr/>
      </dsp:nvSpPr>
      <dsp:spPr>
        <a:xfrm>
          <a:off x="0" y="707092"/>
          <a:ext cx="10515600" cy="13054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043568-3575-43A5-94D7-2254C2B5FBF0}">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9F12C21-2F73-467F-97C0-E2FD3C2086BF}">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066800">
            <a:lnSpc>
              <a:spcPct val="90000"/>
            </a:lnSpc>
            <a:spcBef>
              <a:spcPct val="0"/>
            </a:spcBef>
            <a:spcAft>
              <a:spcPct val="35000"/>
            </a:spcAft>
            <a:buNone/>
          </a:pPr>
          <a:r>
            <a:rPr lang="en-US" sz="2400" kern="1200" dirty="0"/>
            <a:t>Durability guarantees that once a transaction has </a:t>
          </a:r>
          <a:r>
            <a:rPr lang="en-US" sz="2400" b="1" kern="1200" dirty="0"/>
            <a:t>been committed, it will remain committed</a:t>
          </a:r>
          <a:r>
            <a:rPr lang="en-US" sz="2400" kern="1200" dirty="0"/>
            <a:t> even in the case of a system failure (e.g., power outage or crash). </a:t>
          </a:r>
        </a:p>
      </dsp:txBody>
      <dsp:txXfrm>
        <a:off x="1507738" y="707092"/>
        <a:ext cx="9007861" cy="1305401"/>
      </dsp:txXfrm>
    </dsp:sp>
    <dsp:sp modelId="{6B901F99-B373-45F4-8D86-8144B5409DC2}">
      <dsp:nvSpPr>
        <dsp:cNvPr id="0" name=""/>
        <dsp:cNvSpPr/>
      </dsp:nvSpPr>
      <dsp:spPr>
        <a:xfrm>
          <a:off x="0" y="2338844"/>
          <a:ext cx="10515600" cy="13054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F05490-8BE8-4C1D-8D73-E35644A7BDB5}">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DF7D6E8-8B2B-4F7C-9EA1-C4B9002CCFCC}">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066800">
            <a:lnSpc>
              <a:spcPct val="90000"/>
            </a:lnSpc>
            <a:spcBef>
              <a:spcPct val="0"/>
            </a:spcBef>
            <a:spcAft>
              <a:spcPct val="35000"/>
            </a:spcAft>
            <a:buNone/>
          </a:pPr>
          <a:r>
            <a:rPr lang="en-US" sz="2400" kern="1200"/>
            <a:t>This usually means that completed transactions (or their effects) are recorded in </a:t>
          </a:r>
          <a:r>
            <a:rPr lang="en-US" sz="2400" b="1" kern="1200"/>
            <a:t>non-volatile memory</a:t>
          </a:r>
          <a:r>
            <a:rPr lang="en-US" sz="2400" kern="1200"/>
            <a:t>. </a:t>
          </a:r>
        </a:p>
      </dsp:txBody>
      <dsp:txXfrm>
        <a:off x="1507738" y="2338844"/>
        <a:ext cx="9007861" cy="130540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8F5C96-48B5-4396-8C56-D1FDA3A7E248}">
      <dsp:nvSpPr>
        <dsp:cNvPr id="0" name=""/>
        <dsp:cNvSpPr/>
      </dsp:nvSpPr>
      <dsp:spPr>
        <a:xfrm>
          <a:off x="679050" y="578168"/>
          <a:ext cx="1887187" cy="1887187"/>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DC0C50-7ED4-48E9-B530-732FD1E1392E}">
      <dsp:nvSpPr>
        <dsp:cNvPr id="0" name=""/>
        <dsp:cNvSpPr/>
      </dsp:nvSpPr>
      <dsp:spPr>
        <a:xfrm>
          <a:off x="1081237" y="980356"/>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8130C1-D061-4152-8E7F-3383C79805A9}">
      <dsp:nvSpPr>
        <dsp:cNvPr id="0" name=""/>
        <dsp:cNvSpPr/>
      </dsp:nvSpPr>
      <dsp:spPr>
        <a:xfrm>
          <a:off x="75768"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Track each change made to the database during a transaction </a:t>
          </a:r>
        </a:p>
      </dsp:txBody>
      <dsp:txXfrm>
        <a:off x="75768" y="3053169"/>
        <a:ext cx="3093750" cy="720000"/>
      </dsp:txXfrm>
    </dsp:sp>
    <dsp:sp modelId="{16E0C4FB-4A6B-4BDB-A345-D781E0CBBB72}">
      <dsp:nvSpPr>
        <dsp:cNvPr id="0" name=""/>
        <dsp:cNvSpPr/>
      </dsp:nvSpPr>
      <dsp:spPr>
        <a:xfrm>
          <a:off x="4314206" y="578168"/>
          <a:ext cx="1887187" cy="1887187"/>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28D7D1-1C89-47E3-B425-3C7782D3F64F}">
      <dsp:nvSpPr>
        <dsp:cNvPr id="0" name=""/>
        <dsp:cNvSpPr/>
      </dsp:nvSpPr>
      <dsp:spPr>
        <a:xfrm>
          <a:off x="4716393" y="980356"/>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023E02C-5102-4C8A-97F3-FA3803A8508D}">
      <dsp:nvSpPr>
        <dsp:cNvPr id="0" name=""/>
        <dsp:cNvSpPr/>
      </dsp:nvSpPr>
      <dsp:spPr>
        <a:xfrm>
          <a:off x="3710925"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Each database has its own transaction log</a:t>
          </a:r>
        </a:p>
      </dsp:txBody>
      <dsp:txXfrm>
        <a:off x="3710925" y="3053169"/>
        <a:ext cx="3093750" cy="720000"/>
      </dsp:txXfrm>
    </dsp:sp>
    <dsp:sp modelId="{59D58BEC-3AAB-4637-97BF-C1731BD60380}">
      <dsp:nvSpPr>
        <dsp:cNvPr id="0" name=""/>
        <dsp:cNvSpPr/>
      </dsp:nvSpPr>
      <dsp:spPr>
        <a:xfrm>
          <a:off x="7949362" y="578168"/>
          <a:ext cx="1887187" cy="1887187"/>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26026C-5AAE-4F85-80C1-B97D379B893D}">
      <dsp:nvSpPr>
        <dsp:cNvPr id="0" name=""/>
        <dsp:cNvSpPr/>
      </dsp:nvSpPr>
      <dsp:spPr>
        <a:xfrm>
          <a:off x="8351550" y="980356"/>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FEE6911-9CF2-41B7-8A1E-37AA3858A5A8}">
      <dsp:nvSpPr>
        <dsp:cNvPr id="0" name=""/>
        <dsp:cNvSpPr/>
      </dsp:nvSpPr>
      <dsp:spPr>
        <a:xfrm>
          <a:off x="7346081"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Transaction Logs are created as files in the database </a:t>
          </a:r>
        </a:p>
      </dsp:txBody>
      <dsp:txXfrm>
        <a:off x="7346081" y="3053169"/>
        <a:ext cx="3093750"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471910-CF32-445E-914A-8A39BBA35340}">
      <dsp:nvSpPr>
        <dsp:cNvPr id="0" name=""/>
        <dsp:cNvSpPr/>
      </dsp:nvSpPr>
      <dsp:spPr>
        <a:xfrm>
          <a:off x="0" y="5895"/>
          <a:ext cx="10515600" cy="13985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Before Images – if an error occurs,  system rolls back all modifications since the start of the transaction. The process is called undo activity .</a:t>
          </a:r>
        </a:p>
      </dsp:txBody>
      <dsp:txXfrm>
        <a:off x="68270" y="74165"/>
        <a:ext cx="10379060" cy="1261975"/>
      </dsp:txXfrm>
    </dsp:sp>
    <dsp:sp modelId="{F0B1D327-2CF3-4686-9452-B7962218307D}">
      <dsp:nvSpPr>
        <dsp:cNvPr id="0" name=""/>
        <dsp:cNvSpPr/>
      </dsp:nvSpPr>
      <dsp:spPr>
        <a:xfrm>
          <a:off x="0" y="1476411"/>
          <a:ext cx="10515600" cy="13985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After Images - used to roll forward all modifications since the start of the transaction. The process is called redo activity </a:t>
          </a:r>
        </a:p>
      </dsp:txBody>
      <dsp:txXfrm>
        <a:off x="68270" y="1544681"/>
        <a:ext cx="10379060" cy="1261975"/>
      </dsp:txXfrm>
    </dsp:sp>
    <dsp:sp modelId="{00CDB2BE-03F7-4E09-A92D-19546B2FEF2E}">
      <dsp:nvSpPr>
        <dsp:cNvPr id="0" name=""/>
        <dsp:cNvSpPr/>
      </dsp:nvSpPr>
      <dsp:spPr>
        <a:xfrm>
          <a:off x="0" y="2946926"/>
          <a:ext cx="10515600" cy="13985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Write Ahead Log -  In case of system failure, transactions not committed needs to be persisted. The task of write-ahead logging is to provide high availability and consistency in case of failure</a:t>
          </a:r>
        </a:p>
      </dsp:txBody>
      <dsp:txXfrm>
        <a:off x="68270" y="3015196"/>
        <a:ext cx="10379060" cy="126197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1B0366-B53A-4AC0-971C-11F7F37D489C}">
      <dsp:nvSpPr>
        <dsp:cNvPr id="0" name=""/>
        <dsp:cNvSpPr/>
      </dsp:nvSpPr>
      <dsp:spPr>
        <a:xfrm>
          <a:off x="0" y="956381"/>
          <a:ext cx="6513603" cy="17656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B4E6EC-FD9C-49D6-9D77-B236C34BF706}">
      <dsp:nvSpPr>
        <dsp:cNvPr id="0" name=""/>
        <dsp:cNvSpPr/>
      </dsp:nvSpPr>
      <dsp:spPr>
        <a:xfrm>
          <a:off x="534102" y="1353647"/>
          <a:ext cx="971095" cy="9710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1A55485-30E9-4987-9E3B-DA2B37E3CF07}">
      <dsp:nvSpPr>
        <dsp:cNvPr id="0" name=""/>
        <dsp:cNvSpPr/>
      </dsp:nvSpPr>
      <dsp:spPr>
        <a:xfrm>
          <a:off x="2039300" y="956381"/>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844550">
            <a:lnSpc>
              <a:spcPct val="100000"/>
            </a:lnSpc>
            <a:spcBef>
              <a:spcPct val="0"/>
            </a:spcBef>
            <a:spcAft>
              <a:spcPct val="35000"/>
            </a:spcAft>
            <a:buNone/>
          </a:pPr>
          <a:r>
            <a:rPr lang="en-US" sz="1900" kern="1200" dirty="0"/>
            <a:t>To prevent problems in the pessimistic concurrency model, every DBMS must have mechanisms that </a:t>
          </a:r>
          <a:r>
            <a:rPr lang="en-US" sz="1900" b="1" kern="1200" dirty="0"/>
            <a:t>control the access of data by all users at the same time</a:t>
          </a:r>
          <a:r>
            <a:rPr lang="en-US" sz="1900" kern="1200" dirty="0"/>
            <a:t>.</a:t>
          </a:r>
        </a:p>
      </dsp:txBody>
      <dsp:txXfrm>
        <a:off x="2039300" y="956381"/>
        <a:ext cx="4474303" cy="1765627"/>
      </dsp:txXfrm>
    </dsp:sp>
    <dsp:sp modelId="{545A6C4E-B1AE-4916-90EC-5C3147CB4192}">
      <dsp:nvSpPr>
        <dsp:cNvPr id="0" name=""/>
        <dsp:cNvSpPr/>
      </dsp:nvSpPr>
      <dsp:spPr>
        <a:xfrm>
          <a:off x="0" y="3163416"/>
          <a:ext cx="6513603" cy="17656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D122BC-0BC7-480D-A7E8-EF55AF28A268}">
      <dsp:nvSpPr>
        <dsp:cNvPr id="0" name=""/>
        <dsp:cNvSpPr/>
      </dsp:nvSpPr>
      <dsp:spPr>
        <a:xfrm>
          <a:off x="534102" y="3560682"/>
          <a:ext cx="971095" cy="9710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0846F5A-F884-4B57-8F0C-EA5695BB6D4B}">
      <dsp:nvSpPr>
        <dsp:cNvPr id="0" name=""/>
        <dsp:cNvSpPr/>
      </dsp:nvSpPr>
      <dsp:spPr>
        <a:xfrm>
          <a:off x="2039300" y="3163416"/>
          <a:ext cx="2931121"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844550">
            <a:lnSpc>
              <a:spcPct val="100000"/>
            </a:lnSpc>
            <a:spcBef>
              <a:spcPct val="0"/>
            </a:spcBef>
            <a:spcAft>
              <a:spcPct val="35000"/>
            </a:spcAft>
            <a:buNone/>
          </a:pPr>
          <a:r>
            <a:rPr lang="en-US" sz="1900" kern="1200"/>
            <a:t>Locking has several different aspects:</a:t>
          </a:r>
        </a:p>
      </dsp:txBody>
      <dsp:txXfrm>
        <a:off x="2039300" y="3163416"/>
        <a:ext cx="2931121" cy="1765627"/>
      </dsp:txXfrm>
    </dsp:sp>
    <dsp:sp modelId="{BACD2F2A-FB8D-4A20-AD74-C19D1C748F89}">
      <dsp:nvSpPr>
        <dsp:cNvPr id="0" name=""/>
        <dsp:cNvSpPr/>
      </dsp:nvSpPr>
      <dsp:spPr>
        <a:xfrm>
          <a:off x="4970421" y="3163416"/>
          <a:ext cx="1543182"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622300">
            <a:lnSpc>
              <a:spcPct val="100000"/>
            </a:lnSpc>
            <a:spcBef>
              <a:spcPct val="0"/>
            </a:spcBef>
            <a:spcAft>
              <a:spcPct val="35000"/>
            </a:spcAft>
            <a:buNone/>
          </a:pPr>
          <a:r>
            <a:rPr lang="en-US" sz="1400" kern="1200"/>
            <a:t>Lock duration</a:t>
          </a:r>
        </a:p>
        <a:p>
          <a:pPr marL="0" lvl="0" indent="0" algn="l" defTabSz="622300">
            <a:lnSpc>
              <a:spcPct val="100000"/>
            </a:lnSpc>
            <a:spcBef>
              <a:spcPct val="0"/>
            </a:spcBef>
            <a:spcAft>
              <a:spcPct val="35000"/>
            </a:spcAft>
            <a:buNone/>
          </a:pPr>
          <a:r>
            <a:rPr lang="en-US" sz="1400" kern="1200"/>
            <a:t>Lock modes</a:t>
          </a:r>
        </a:p>
        <a:p>
          <a:pPr marL="0" lvl="0" indent="0" algn="l" defTabSz="622300">
            <a:lnSpc>
              <a:spcPct val="100000"/>
            </a:lnSpc>
            <a:spcBef>
              <a:spcPct val="0"/>
            </a:spcBef>
            <a:spcAft>
              <a:spcPct val="35000"/>
            </a:spcAft>
            <a:buNone/>
          </a:pPr>
          <a:r>
            <a:rPr lang="en-US" sz="1400" kern="1200"/>
            <a:t>Lock granularity</a:t>
          </a:r>
        </a:p>
      </dsp:txBody>
      <dsp:txXfrm>
        <a:off x="4970421" y="3163416"/>
        <a:ext cx="1543182" cy="176562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C2BF53-7972-4D0B-A64C-952414852526}">
      <dsp:nvSpPr>
        <dsp:cNvPr id="0" name=""/>
        <dsp:cNvSpPr/>
      </dsp:nvSpPr>
      <dsp:spPr>
        <a:xfrm>
          <a:off x="0" y="531"/>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02D285-47C5-466A-A268-E1ED5BE72A93}">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612FE8-14B3-4DE8-81DD-676C8438E6A9}">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22350">
            <a:lnSpc>
              <a:spcPct val="90000"/>
            </a:lnSpc>
            <a:spcBef>
              <a:spcPct val="0"/>
            </a:spcBef>
            <a:spcAft>
              <a:spcPct val="35000"/>
            </a:spcAft>
            <a:buNone/>
          </a:pPr>
          <a:r>
            <a:rPr lang="en-US" sz="2300" kern="1200" dirty="0"/>
            <a:t>Shared  - reserves resources for reading only</a:t>
          </a:r>
        </a:p>
      </dsp:txBody>
      <dsp:txXfrm>
        <a:off x="1435590" y="531"/>
        <a:ext cx="9080009" cy="1242935"/>
      </dsp:txXfrm>
    </dsp:sp>
    <dsp:sp modelId="{9CB656A9-1C3C-45EB-8503-DF7B698CF831}">
      <dsp:nvSpPr>
        <dsp:cNvPr id="0" name=""/>
        <dsp:cNvSpPr/>
      </dsp:nvSpPr>
      <dsp:spPr>
        <a:xfrm>
          <a:off x="0" y="1554201"/>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302B81-3B93-4C26-8BA2-DA006D808FDE}">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59A0C37-2F66-4187-99DC-AED5EF49B51C}">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22350">
            <a:lnSpc>
              <a:spcPct val="90000"/>
            </a:lnSpc>
            <a:spcBef>
              <a:spcPct val="0"/>
            </a:spcBef>
            <a:spcAft>
              <a:spcPct val="35000"/>
            </a:spcAft>
            <a:buNone/>
          </a:pPr>
          <a:r>
            <a:rPr lang="en-US" sz="2300" kern="1200"/>
            <a:t>Exclusive  - reserves resources for the exclusive use of a single transaction</a:t>
          </a:r>
        </a:p>
      </dsp:txBody>
      <dsp:txXfrm>
        <a:off x="1435590" y="1554201"/>
        <a:ext cx="9080009" cy="1242935"/>
      </dsp:txXfrm>
    </dsp:sp>
    <dsp:sp modelId="{21244155-6194-4546-A450-0BA8EFAC3171}">
      <dsp:nvSpPr>
        <dsp:cNvPr id="0" name=""/>
        <dsp:cNvSpPr/>
      </dsp:nvSpPr>
      <dsp:spPr>
        <a:xfrm>
          <a:off x="0" y="3107870"/>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68B60C-CF6D-436A-8BE0-2FDE08439CD6}">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C57BA7-A507-4733-902E-1FD6E8DC8538}">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22350">
            <a:lnSpc>
              <a:spcPct val="90000"/>
            </a:lnSpc>
            <a:spcBef>
              <a:spcPct val="0"/>
            </a:spcBef>
            <a:spcAft>
              <a:spcPct val="35000"/>
            </a:spcAft>
            <a:buNone/>
          </a:pPr>
          <a:r>
            <a:rPr lang="en-US" sz="2300" kern="1200"/>
            <a:t>Update - An update lock can be placed only if no other update or exclusive lock exists. It can be placed on objects that already have shared locks.</a:t>
          </a:r>
        </a:p>
      </dsp:txBody>
      <dsp:txXfrm>
        <a:off x="1435590" y="3107870"/>
        <a:ext cx="9080009" cy="124293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48F200-CEFA-4EB4-A89D-1948DEB6FDF6}">
      <dsp:nvSpPr>
        <dsp:cNvPr id="0" name=""/>
        <dsp:cNvSpPr/>
      </dsp:nvSpPr>
      <dsp:spPr>
        <a:xfrm>
          <a:off x="0" y="13977"/>
          <a:ext cx="6513603" cy="887445"/>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Row</a:t>
          </a:r>
        </a:p>
      </dsp:txBody>
      <dsp:txXfrm>
        <a:off x="43321" y="57298"/>
        <a:ext cx="6426961" cy="800803"/>
      </dsp:txXfrm>
    </dsp:sp>
    <dsp:sp modelId="{24FEF993-FAD5-43E2-A52E-EC01485ADE03}">
      <dsp:nvSpPr>
        <dsp:cNvPr id="0" name=""/>
        <dsp:cNvSpPr/>
      </dsp:nvSpPr>
      <dsp:spPr>
        <a:xfrm>
          <a:off x="0" y="1007983"/>
          <a:ext cx="6513603" cy="887445"/>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Page</a:t>
          </a:r>
        </a:p>
      </dsp:txBody>
      <dsp:txXfrm>
        <a:off x="43321" y="1051304"/>
        <a:ext cx="6426961" cy="800803"/>
      </dsp:txXfrm>
    </dsp:sp>
    <dsp:sp modelId="{FC12A39F-A363-450D-8EAB-AD3326B82544}">
      <dsp:nvSpPr>
        <dsp:cNvPr id="0" name=""/>
        <dsp:cNvSpPr/>
      </dsp:nvSpPr>
      <dsp:spPr>
        <a:xfrm>
          <a:off x="0" y="2001988"/>
          <a:ext cx="6513603" cy="887445"/>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Index key or range of index keys</a:t>
          </a:r>
        </a:p>
      </dsp:txBody>
      <dsp:txXfrm>
        <a:off x="43321" y="2045309"/>
        <a:ext cx="6426961" cy="800803"/>
      </dsp:txXfrm>
    </dsp:sp>
    <dsp:sp modelId="{9101C7CB-179D-40DC-8EE0-0FD625F10FFC}">
      <dsp:nvSpPr>
        <dsp:cNvPr id="0" name=""/>
        <dsp:cNvSpPr/>
      </dsp:nvSpPr>
      <dsp:spPr>
        <a:xfrm>
          <a:off x="0" y="2995993"/>
          <a:ext cx="6513603" cy="887445"/>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Table</a:t>
          </a:r>
        </a:p>
      </dsp:txBody>
      <dsp:txXfrm>
        <a:off x="43321" y="3039314"/>
        <a:ext cx="6426961" cy="800803"/>
      </dsp:txXfrm>
    </dsp:sp>
    <dsp:sp modelId="{61A5922D-FF3F-44DD-8E9B-6798BDDB57AC}">
      <dsp:nvSpPr>
        <dsp:cNvPr id="0" name=""/>
        <dsp:cNvSpPr/>
      </dsp:nvSpPr>
      <dsp:spPr>
        <a:xfrm>
          <a:off x="0" y="3989998"/>
          <a:ext cx="6513603" cy="887445"/>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Extent</a:t>
          </a:r>
        </a:p>
      </dsp:txBody>
      <dsp:txXfrm>
        <a:off x="43321" y="4033319"/>
        <a:ext cx="6426961" cy="800803"/>
      </dsp:txXfrm>
    </dsp:sp>
    <dsp:sp modelId="{9995ED9F-0ABA-4A97-8791-0E9EDC60A8D7}">
      <dsp:nvSpPr>
        <dsp:cNvPr id="0" name=""/>
        <dsp:cNvSpPr/>
      </dsp:nvSpPr>
      <dsp:spPr>
        <a:xfrm>
          <a:off x="0" y="4984003"/>
          <a:ext cx="6513603" cy="887445"/>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Database itself</a:t>
          </a:r>
        </a:p>
      </dsp:txBody>
      <dsp:txXfrm>
        <a:off x="43321" y="5027324"/>
        <a:ext cx="6426961" cy="80080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1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4-01T17:34:52.274"/>
    </inkml:context>
    <inkml:brush xml:id="br0">
      <inkml:brushProperty name="width" value="0.2" units="cm"/>
      <inkml:brushProperty name="height" value="0.2" units="cm"/>
      <inkml:brushProperty name="ignorePressure" value="1"/>
    </inkml:brush>
    <inkml:brush xml:id="br1">
      <inkml:brushProperty name="width" value="0.05" units="cm"/>
      <inkml:brushProperty name="height" value="0.05" units="cm"/>
      <inkml:brushProperty name="color" value="#E71224"/>
      <inkml:brushProperty name="ignorePressure" value="1"/>
    </inkml:brush>
  </inkml:definitions>
  <inkml:trace contextRef="#ctx0" brushRef="#br0">1 0,'33'1,"0"1,0 2,-1 1,0 1,1 2,-2 1,0 2,13 6,224 83,-225-86,-6 1,0 2,25 15,-14-6,26 13,34 25,-85-48,10 11,20 14,-8-12,34 24,44 42,-98-77,0-1,20 10,-10-6,0 2,24 18,-2-2,-1 2,12 16,16 11,-46-38,24 24,-8-7,-8-8,49 46,2 2,3 11,44 38,-32-32,12 13,93 66,292 202,-387-305,90 42,-197-114,61 39,-9-4,-1-3,-1 4,17 17,114 103,-75-60,-15-23,-12-9,-41-30,2-3,46 25,-45-29,34 28,42 29,-80-54,34 19,-56-40,-2 2,0 1,-1 1,7 8,23 21,-33-32,-2 2,16 19,23 29,34 28,-53-63,-11-10,24 21,-32-23</inkml:trace>
  <inkml:trace contextRef="#ctx0" brushRef="#br1" timeOffset="11696.279">1181 4746,'-1'-75,"0"10,5-47,-2 95,2 1,-1-1,2 1,1-3,26-64,-26 71,13-32,3 1,2 1,1 1,31-36,-12 16,29-36,29-32,-37 46,54-53,143-138,-173 174,0 0,-25 32,26-25,-63 65,11-15,1-1,9-9,13-24,-38 50,2 0,23-18,16-19,-29 27,2 1,2 1,182-167,-58 48,-88 91,-31 26,-8 10,24-15,-21 16,15-14,-8 2,2 3,46-26,-44 29,11-11,18-13,111-76,-142 97,34-32,23-18,-37 37,1 3,2 4,50-21,-102 54,-1-1,-1-1,14-10,-3 0,2 1,0 1,1 2,1 1,26-9,-55 23,84-32,-70 26,0-1,-1-1,0 0,1-3,8-6,1 1,1 1,1 1,13-4,10-2,-1-2,-1-3,38-26,-7-3,68-31,-97 62,2 2,0 2,28-4,-23 6,45-21,-89 32,-1 0,0-1,0 0,-1-1,10-9,-3 1,0-2,-2 0,0-1,-12 13,0 0,-1 0,0-1,0 1,-1-1,2-7,4-15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65CB84-3F71-486C-86A0-FA770C492F50}" type="datetimeFigureOut">
              <a:rPr lang="en-US" smtClean="0"/>
              <a:t>4/1/2019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D5009D-E3A0-4FDA-B832-9417A7657C30}" type="slidenum">
              <a:rPr lang="en-US" smtClean="0"/>
              <a:t>‹#›</a:t>
            </a:fld>
            <a:endParaRPr lang="en-US"/>
          </a:p>
        </p:txBody>
      </p:sp>
    </p:spTree>
    <p:extLst>
      <p:ext uri="{BB962C8B-B14F-4D97-AF65-F5344CB8AC3E}">
        <p14:creationId xmlns:p14="http://schemas.microsoft.com/office/powerpoint/2010/main" val="435461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transactions in a database performing different operations at the same </a:t>
            </a:r>
            <a:r>
              <a:rPr lang="en-US" dirty="0" err="1"/>
              <a:t>tme</a:t>
            </a:r>
            <a:r>
              <a:rPr lang="en-US" dirty="0"/>
              <a:t>. Without control we can have these 4 problems</a:t>
            </a:r>
          </a:p>
        </p:txBody>
      </p:sp>
      <p:sp>
        <p:nvSpPr>
          <p:cNvPr id="4" name="Slide Number Placeholder 3"/>
          <p:cNvSpPr>
            <a:spLocks noGrp="1"/>
          </p:cNvSpPr>
          <p:nvPr>
            <p:ph type="sldNum" sz="quarter" idx="5"/>
          </p:nvPr>
        </p:nvSpPr>
        <p:spPr/>
        <p:txBody>
          <a:bodyPr/>
          <a:lstStyle/>
          <a:p>
            <a:fld id="{C0D5009D-E3A0-4FDA-B832-9417A7657C30}" type="slidenum">
              <a:rPr lang="en-US" smtClean="0"/>
              <a:t>2</a:t>
            </a:fld>
            <a:endParaRPr lang="en-US"/>
          </a:p>
        </p:txBody>
      </p:sp>
    </p:spTree>
    <p:extLst>
      <p:ext uri="{BB962C8B-B14F-4D97-AF65-F5344CB8AC3E}">
        <p14:creationId xmlns:p14="http://schemas.microsoft.com/office/powerpoint/2010/main" val="10367693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a:extLst>
              <a:ext uri="{FF2B5EF4-FFF2-40B4-BE49-F238E27FC236}">
                <a16:creationId xmlns:a16="http://schemas.microsoft.com/office/drawing/2014/main" id="{262F9B17-A9F1-429A-9FAA-5EEF92A4096C}"/>
              </a:ext>
            </a:extLst>
          </p:cNvPr>
          <p:cNvSpPr>
            <a:spLocks noGrp="1" noRot="1" noChangeAspect="1" noChangeArrowheads="1" noTextEdit="1"/>
          </p:cNvSpPr>
          <p:nvPr>
            <p:ph type="sldImg"/>
          </p:nvPr>
        </p:nvSpPr>
        <p:spPr>
          <a:xfrm>
            <a:off x="393700" y="692150"/>
            <a:ext cx="6070600" cy="3416300"/>
          </a:xfrm>
          <a:ln/>
        </p:spPr>
      </p:sp>
      <p:sp>
        <p:nvSpPr>
          <p:cNvPr id="54275" name="Notes Placeholder 2">
            <a:extLst>
              <a:ext uri="{FF2B5EF4-FFF2-40B4-BE49-F238E27FC236}">
                <a16:creationId xmlns:a16="http://schemas.microsoft.com/office/drawing/2014/main" id="{4B887CAD-6F99-475E-AE38-0A6283487BB8}"/>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3226850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goal of ACID properties to guarantee the data integrity and </a:t>
            </a:r>
            <a:r>
              <a:rPr lang="en-US" b="1" dirty="0"/>
              <a:t>validity</a:t>
            </a:r>
            <a:r>
              <a:rPr lang="en-US" dirty="0"/>
              <a:t> </a:t>
            </a:r>
            <a:r>
              <a:rPr lang="en-US" b="1" dirty="0"/>
              <a:t>when failures occurs. </a:t>
            </a:r>
          </a:p>
          <a:p>
            <a:r>
              <a:rPr lang="en-US" dirty="0"/>
              <a:t>What kind of failures: power outages, network outages, errors resulting from a dived by zero operation.</a:t>
            </a:r>
          </a:p>
          <a:p>
            <a:endParaRPr lang="en-US" dirty="0"/>
          </a:p>
          <a:p>
            <a:r>
              <a:rPr lang="en-US" dirty="0"/>
              <a:t>The ACID property is satisfied by what is called a TRANSACTION –single logical operation of the data. </a:t>
            </a:r>
          </a:p>
        </p:txBody>
      </p:sp>
      <p:sp>
        <p:nvSpPr>
          <p:cNvPr id="4" name="Slide Number Placeholder 3"/>
          <p:cNvSpPr>
            <a:spLocks noGrp="1"/>
          </p:cNvSpPr>
          <p:nvPr>
            <p:ph type="sldNum" sz="quarter" idx="5"/>
          </p:nvPr>
        </p:nvSpPr>
        <p:spPr/>
        <p:txBody>
          <a:bodyPr/>
          <a:lstStyle/>
          <a:p>
            <a:fld id="{C0D5009D-E3A0-4FDA-B832-9417A7657C30}" type="slidenum">
              <a:rPr lang="en-US" smtClean="0"/>
              <a:t>12</a:t>
            </a:fld>
            <a:endParaRPr lang="en-US"/>
          </a:p>
        </p:txBody>
      </p:sp>
    </p:spTree>
    <p:extLst>
      <p:ext uri="{BB962C8B-B14F-4D97-AF65-F5344CB8AC3E}">
        <p14:creationId xmlns:p14="http://schemas.microsoft.com/office/powerpoint/2010/main" val="14777654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transaction is treated as a single unit.  </a:t>
            </a:r>
          </a:p>
          <a:p>
            <a:r>
              <a:rPr lang="en-US" dirty="0"/>
              <a:t>It either completes or fails</a:t>
            </a:r>
          </a:p>
          <a:p>
            <a:endParaRPr lang="en-US" dirty="0"/>
          </a:p>
          <a:p>
            <a:r>
              <a:rPr lang="en-US" sz="1200" b="0" i="0" u="none" strike="noStrike" kern="1200" baseline="0" dirty="0">
                <a:solidFill>
                  <a:schemeClr val="tx1"/>
                </a:solidFill>
                <a:latin typeface="+mn-lt"/>
                <a:ea typeface="+mn-ea"/>
                <a:cs typeface="+mn-cs"/>
              </a:rPr>
              <a:t>This means that either all data modifications in a transaction are executed</a:t>
            </a:r>
          </a:p>
          <a:p>
            <a:r>
              <a:rPr lang="en-US" sz="1200" b="0" i="0" u="none" strike="noStrike" kern="1200" baseline="0" dirty="0">
                <a:solidFill>
                  <a:schemeClr val="tx1"/>
                </a:solidFill>
                <a:latin typeface="+mn-lt"/>
                <a:ea typeface="+mn-ea"/>
                <a:cs typeface="+mn-cs"/>
              </a:rPr>
              <a:t>or, in the case of any failure, all already executed changes are undone.</a:t>
            </a:r>
            <a:endParaRPr lang="en-US" dirty="0"/>
          </a:p>
          <a:p>
            <a:endParaRPr lang="en-US" dirty="0"/>
          </a:p>
        </p:txBody>
      </p:sp>
      <p:sp>
        <p:nvSpPr>
          <p:cNvPr id="4" name="Slide Number Placeholder 3"/>
          <p:cNvSpPr>
            <a:spLocks noGrp="1"/>
          </p:cNvSpPr>
          <p:nvPr>
            <p:ph type="sldNum" sz="quarter" idx="5"/>
          </p:nvPr>
        </p:nvSpPr>
        <p:spPr/>
        <p:txBody>
          <a:bodyPr/>
          <a:lstStyle/>
          <a:p>
            <a:fld id="{C0D5009D-E3A0-4FDA-B832-9417A7657C30}" type="slidenum">
              <a:rPr lang="en-US" smtClean="0"/>
              <a:t>13</a:t>
            </a:fld>
            <a:endParaRPr lang="en-US"/>
          </a:p>
        </p:txBody>
      </p:sp>
    </p:spTree>
    <p:extLst>
      <p:ext uri="{BB962C8B-B14F-4D97-AF65-F5344CB8AC3E}">
        <p14:creationId xmlns:p14="http://schemas.microsoft.com/office/powerpoint/2010/main" val="14372954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of the rules defined in the database must be valid.</a:t>
            </a:r>
          </a:p>
          <a:p>
            <a:r>
              <a:rPr lang="en-US" dirty="0"/>
              <a:t>NOT NULL, CONSTRAINTS ( CHECK, FK,PRIMARY KEY,UNIQUE)</a:t>
            </a:r>
          </a:p>
          <a:p>
            <a:r>
              <a:rPr lang="en-US" dirty="0"/>
              <a:t>CASCADE rules,</a:t>
            </a:r>
          </a:p>
          <a:p>
            <a:r>
              <a:rPr lang="en-US" dirty="0"/>
              <a:t>TRIGGERS</a:t>
            </a:r>
          </a:p>
          <a:p>
            <a:endParaRPr lang="en-US" dirty="0"/>
          </a:p>
          <a:p>
            <a:r>
              <a:rPr lang="en-US" sz="1200" b="0" i="0" u="none" strike="noStrike" kern="1200" baseline="0" dirty="0">
                <a:solidFill>
                  <a:schemeClr val="tx1"/>
                </a:solidFill>
                <a:latin typeface="+mn-lt"/>
                <a:ea typeface="+mn-ea"/>
                <a:cs typeface="+mn-cs"/>
              </a:rPr>
              <a:t>the transactional transformations</a:t>
            </a:r>
          </a:p>
          <a:p>
            <a:r>
              <a:rPr lang="en-US" sz="1200" b="0" i="0" u="none" strike="noStrike" kern="1200" baseline="0" dirty="0">
                <a:solidFill>
                  <a:schemeClr val="tx1"/>
                </a:solidFill>
                <a:latin typeface="+mn-lt"/>
                <a:ea typeface="+mn-ea"/>
                <a:cs typeface="+mn-cs"/>
              </a:rPr>
              <a:t>on data bring the database from one consistent state to another.</a:t>
            </a:r>
            <a:endParaRPr lang="en-US" dirty="0"/>
          </a:p>
        </p:txBody>
      </p:sp>
      <p:sp>
        <p:nvSpPr>
          <p:cNvPr id="4" name="Slide Number Placeholder 3"/>
          <p:cNvSpPr>
            <a:spLocks noGrp="1"/>
          </p:cNvSpPr>
          <p:nvPr>
            <p:ph type="sldNum" sz="quarter" idx="5"/>
          </p:nvPr>
        </p:nvSpPr>
        <p:spPr/>
        <p:txBody>
          <a:bodyPr/>
          <a:lstStyle/>
          <a:p>
            <a:fld id="{C0D5009D-E3A0-4FDA-B832-9417A7657C30}" type="slidenum">
              <a:rPr lang="en-US" smtClean="0"/>
              <a:t>14</a:t>
            </a:fld>
            <a:endParaRPr lang="en-US"/>
          </a:p>
        </p:txBody>
      </p:sp>
    </p:spTree>
    <p:extLst>
      <p:ext uri="{BB962C8B-B14F-4D97-AF65-F5344CB8AC3E}">
        <p14:creationId xmlns:p14="http://schemas.microsoft.com/office/powerpoint/2010/main" val="18301399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Two issues there:</a:t>
            </a:r>
          </a:p>
          <a:p>
            <a:r>
              <a:rPr lang="en-US" dirty="0"/>
              <a:t>Two transactions trying to update the data at the same time. An update and a read at the same time.</a:t>
            </a:r>
          </a:p>
          <a:p>
            <a:endParaRPr lang="en-US" dirty="0"/>
          </a:p>
          <a:p>
            <a:r>
              <a:rPr lang="en-US" sz="1200" b="0" i="0" u="none" strike="noStrike" kern="1200" baseline="0" dirty="0">
                <a:solidFill>
                  <a:schemeClr val="tx1"/>
                </a:solidFill>
                <a:latin typeface="+mn-lt"/>
                <a:ea typeface="+mn-ea"/>
                <a:cs typeface="+mn-cs"/>
              </a:rPr>
              <a:t>an active transaction can’t see data modifications in</a:t>
            </a:r>
          </a:p>
          <a:p>
            <a:r>
              <a:rPr lang="en-US" sz="1200" b="0" i="0" u="none" strike="noStrike" kern="1200" baseline="0" dirty="0">
                <a:solidFill>
                  <a:schemeClr val="tx1"/>
                </a:solidFill>
                <a:latin typeface="+mn-lt"/>
                <a:ea typeface="+mn-ea"/>
                <a:cs typeface="+mn-cs"/>
              </a:rPr>
              <a:t>a concurrent and incomplete transaction. This means that some</a:t>
            </a:r>
          </a:p>
          <a:p>
            <a:r>
              <a:rPr lang="en-US" sz="1200" b="0" i="0" u="none" strike="noStrike" kern="1200" baseline="0" dirty="0">
                <a:solidFill>
                  <a:schemeClr val="tx1"/>
                </a:solidFill>
                <a:latin typeface="+mn-lt"/>
                <a:ea typeface="+mn-ea"/>
                <a:cs typeface="+mn-cs"/>
              </a:rPr>
              <a:t>transactions might be rolled back to guarantee isolation.</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I will cover different types of ISOLATION levels</a:t>
            </a:r>
            <a:endParaRPr lang="en-US" dirty="0"/>
          </a:p>
          <a:p>
            <a:endParaRPr lang="en-US" dirty="0"/>
          </a:p>
        </p:txBody>
      </p:sp>
      <p:sp>
        <p:nvSpPr>
          <p:cNvPr id="4" name="Slide Number Placeholder 3"/>
          <p:cNvSpPr>
            <a:spLocks noGrp="1"/>
          </p:cNvSpPr>
          <p:nvPr>
            <p:ph type="sldNum" sz="quarter" idx="5"/>
          </p:nvPr>
        </p:nvSpPr>
        <p:spPr/>
        <p:txBody>
          <a:bodyPr/>
          <a:lstStyle/>
          <a:p>
            <a:fld id="{C0D5009D-E3A0-4FDA-B832-9417A7657C30}" type="slidenum">
              <a:rPr lang="en-US" smtClean="0"/>
              <a:t>15</a:t>
            </a:fld>
            <a:endParaRPr lang="en-US"/>
          </a:p>
        </p:txBody>
      </p:sp>
    </p:spTree>
    <p:extLst>
      <p:ext uri="{BB962C8B-B14F-4D97-AF65-F5344CB8AC3E}">
        <p14:creationId xmlns:p14="http://schemas.microsoft.com/office/powerpoint/2010/main" val="23100237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For this reason, if a system error occurs while a transaction is active, all statements of that</a:t>
            </a:r>
          </a:p>
          <a:p>
            <a:r>
              <a:rPr lang="en-US" sz="1200" b="0" i="0" u="none" strike="noStrike" kern="1200" baseline="0" dirty="0">
                <a:solidFill>
                  <a:schemeClr val="tx1"/>
                </a:solidFill>
                <a:latin typeface="+mn-lt"/>
                <a:ea typeface="+mn-ea"/>
                <a:cs typeface="+mn-cs"/>
              </a:rPr>
              <a:t>transaction will be undone.</a:t>
            </a:r>
            <a:endParaRPr lang="en-US" dirty="0"/>
          </a:p>
        </p:txBody>
      </p:sp>
      <p:sp>
        <p:nvSpPr>
          <p:cNvPr id="4" name="Slide Number Placeholder 3"/>
          <p:cNvSpPr>
            <a:spLocks noGrp="1"/>
          </p:cNvSpPr>
          <p:nvPr>
            <p:ph type="sldNum" sz="quarter" idx="5"/>
          </p:nvPr>
        </p:nvSpPr>
        <p:spPr/>
        <p:txBody>
          <a:bodyPr/>
          <a:lstStyle/>
          <a:p>
            <a:fld id="{C0D5009D-E3A0-4FDA-B832-9417A7657C30}" type="slidenum">
              <a:rPr lang="en-US" smtClean="0"/>
              <a:t>16</a:t>
            </a:fld>
            <a:endParaRPr lang="en-US"/>
          </a:p>
        </p:txBody>
      </p:sp>
    </p:spTree>
    <p:extLst>
      <p:ext uri="{BB962C8B-B14F-4D97-AF65-F5344CB8AC3E}">
        <p14:creationId xmlns:p14="http://schemas.microsoft.com/office/powerpoint/2010/main" val="29137330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Transaction log  is necessary in case an error occurs during the execution of the transaction.</a:t>
            </a:r>
            <a:endParaRPr lang="en-US" dirty="0"/>
          </a:p>
        </p:txBody>
      </p:sp>
      <p:sp>
        <p:nvSpPr>
          <p:cNvPr id="4" name="Slide Number Placeholder 3"/>
          <p:cNvSpPr>
            <a:spLocks noGrp="1"/>
          </p:cNvSpPr>
          <p:nvPr>
            <p:ph type="sldNum" sz="quarter" idx="5"/>
          </p:nvPr>
        </p:nvSpPr>
        <p:spPr/>
        <p:txBody>
          <a:bodyPr/>
          <a:lstStyle/>
          <a:p>
            <a:fld id="{C0D5009D-E3A0-4FDA-B832-9417A7657C30}" type="slidenum">
              <a:rPr lang="en-US" smtClean="0"/>
              <a:t>17</a:t>
            </a:fld>
            <a:endParaRPr lang="en-US"/>
          </a:p>
        </p:txBody>
      </p:sp>
    </p:spTree>
    <p:extLst>
      <p:ext uri="{BB962C8B-B14F-4D97-AF65-F5344CB8AC3E}">
        <p14:creationId xmlns:p14="http://schemas.microsoft.com/office/powerpoint/2010/main" val="19831245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D5009D-E3A0-4FDA-B832-9417A7657C30}" type="slidenum">
              <a:rPr lang="en-US" smtClean="0"/>
              <a:t>18</a:t>
            </a:fld>
            <a:endParaRPr lang="en-US"/>
          </a:p>
        </p:txBody>
      </p:sp>
    </p:spTree>
    <p:extLst>
      <p:ext uri="{BB962C8B-B14F-4D97-AF65-F5344CB8AC3E}">
        <p14:creationId xmlns:p14="http://schemas.microsoft.com/office/powerpoint/2010/main" val="37314983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Concurrency can lead to several negative effects, such as the reading of nonexistent data or loss of modified data. Consider this real-world</a:t>
            </a:r>
          </a:p>
          <a:p>
            <a:r>
              <a:rPr lang="en-US" sz="1200" b="0" i="0" u="none" strike="noStrike" kern="1200" baseline="0" dirty="0">
                <a:solidFill>
                  <a:schemeClr val="tx1"/>
                </a:solidFill>
                <a:latin typeface="+mn-lt"/>
                <a:ea typeface="+mn-ea"/>
                <a:cs typeface="+mn-cs"/>
              </a:rPr>
              <a:t>example illustrating one of these.</a:t>
            </a:r>
          </a:p>
          <a:p>
            <a:r>
              <a:rPr lang="en-US" sz="1200" b="0" i="0" u="none" strike="noStrike" kern="1200" baseline="0" dirty="0">
                <a:solidFill>
                  <a:schemeClr val="tx1"/>
                </a:solidFill>
                <a:latin typeface="+mn-lt"/>
                <a:ea typeface="+mn-ea"/>
                <a:cs typeface="+mn-cs"/>
              </a:rPr>
              <a:t>Dirty reads:  provide an example of address change. </a:t>
            </a: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pPr lvl="1"/>
            <a:r>
              <a:rPr lang="en-US" dirty="0"/>
              <a:t>Lock duration (  how long to hold the lock for, depends on isolation levels)</a:t>
            </a:r>
          </a:p>
          <a:p>
            <a:pPr lvl="1"/>
            <a:r>
              <a:rPr lang="en-US" dirty="0"/>
              <a:t>Lock modes ( what type of lock is being set exclusive, shared)</a:t>
            </a:r>
          </a:p>
          <a:p>
            <a:pPr lvl="1"/>
            <a:r>
              <a:rPr lang="en-US" dirty="0"/>
              <a:t>Lock granularity ( on a row, a page, a table, or a </a:t>
            </a:r>
            <a:r>
              <a:rPr lang="en-US" dirty="0" err="1"/>
              <a:t>db</a:t>
            </a:r>
            <a:r>
              <a:rPr lang="en-US" dirty="0"/>
              <a:t>)</a:t>
            </a:r>
          </a:p>
        </p:txBody>
      </p:sp>
      <p:sp>
        <p:nvSpPr>
          <p:cNvPr id="4" name="Slide Number Placeholder 3"/>
          <p:cNvSpPr>
            <a:spLocks noGrp="1"/>
          </p:cNvSpPr>
          <p:nvPr>
            <p:ph type="sldNum" sz="quarter" idx="5"/>
          </p:nvPr>
        </p:nvSpPr>
        <p:spPr/>
        <p:txBody>
          <a:bodyPr/>
          <a:lstStyle/>
          <a:p>
            <a:fld id="{C0D5009D-E3A0-4FDA-B832-9417A7657C30}" type="slidenum">
              <a:rPr lang="en-US" smtClean="0"/>
              <a:t>19</a:t>
            </a:fld>
            <a:endParaRPr lang="en-US"/>
          </a:p>
        </p:txBody>
      </p:sp>
    </p:spTree>
    <p:extLst>
      <p:ext uri="{BB962C8B-B14F-4D97-AF65-F5344CB8AC3E}">
        <p14:creationId xmlns:p14="http://schemas.microsoft.com/office/powerpoint/2010/main" val="19443124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Shared  - reserves resources for reading only. Other processes cannot modify it. </a:t>
            </a:r>
            <a:r>
              <a:rPr lang="en-US" sz="1200" b="0" i="0" u="none" strike="noStrike" kern="1200" baseline="0" dirty="0">
                <a:solidFill>
                  <a:schemeClr val="tx1"/>
                </a:solidFill>
                <a:latin typeface="+mn-lt"/>
                <a:ea typeface="+mn-ea"/>
                <a:cs typeface="+mn-cs"/>
              </a:rPr>
              <a:t>Several processes can read the resource locked with</a:t>
            </a:r>
          </a:p>
          <a:p>
            <a:r>
              <a:rPr lang="en-US" sz="1200" b="0" i="0" u="none" strike="noStrike" kern="1200" baseline="0" dirty="0">
                <a:solidFill>
                  <a:schemeClr val="tx1"/>
                </a:solidFill>
                <a:latin typeface="+mn-lt"/>
                <a:ea typeface="+mn-ea"/>
                <a:cs typeface="+mn-cs"/>
              </a:rPr>
              <a:t>the shared lock.</a:t>
            </a:r>
          </a:p>
          <a:p>
            <a:endParaRPr lang="en-US" dirty="0"/>
          </a:p>
          <a:p>
            <a:r>
              <a:rPr lang="en-US" dirty="0"/>
              <a:t>Exclusive  -&gt; </a:t>
            </a:r>
            <a:r>
              <a:rPr lang="en-US" sz="1200" b="0" i="0" u="none" strike="noStrike" kern="1200" baseline="0" dirty="0">
                <a:solidFill>
                  <a:schemeClr val="tx1"/>
                </a:solidFill>
                <a:latin typeface="+mn-lt"/>
                <a:ea typeface="+mn-ea"/>
                <a:cs typeface="+mn-cs"/>
              </a:rPr>
              <a:t>It is used for DML statements (INSERT, UPDATE, and DELETE) that modify the resource</a:t>
            </a:r>
            <a:endParaRPr lang="en-US" dirty="0"/>
          </a:p>
          <a:p>
            <a:r>
              <a:rPr lang="en-US" dirty="0"/>
              <a:t>Update. After Shared locks are gone, it is upgraded to exclusive</a:t>
            </a:r>
          </a:p>
          <a:p>
            <a:endParaRPr lang="en-US" dirty="0"/>
          </a:p>
        </p:txBody>
      </p:sp>
      <p:sp>
        <p:nvSpPr>
          <p:cNvPr id="4" name="Slide Number Placeholder 3"/>
          <p:cNvSpPr>
            <a:spLocks noGrp="1"/>
          </p:cNvSpPr>
          <p:nvPr>
            <p:ph type="sldNum" sz="quarter" idx="5"/>
          </p:nvPr>
        </p:nvSpPr>
        <p:spPr/>
        <p:txBody>
          <a:bodyPr/>
          <a:lstStyle/>
          <a:p>
            <a:fld id="{C0D5009D-E3A0-4FDA-B832-9417A7657C30}" type="slidenum">
              <a:rPr lang="en-US" smtClean="0"/>
              <a:t>20</a:t>
            </a:fld>
            <a:endParaRPr lang="en-US"/>
          </a:p>
        </p:txBody>
      </p:sp>
    </p:spTree>
    <p:extLst>
      <p:ext uri="{BB962C8B-B14F-4D97-AF65-F5344CB8AC3E}">
        <p14:creationId xmlns:p14="http://schemas.microsoft.com/office/powerpoint/2010/main" val="3109775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Two transactions running at the same time. </a:t>
            </a:r>
          </a:p>
          <a:p>
            <a:r>
              <a:rPr lang="en-US" dirty="0"/>
              <a:t>A -&gt; sees quantity as 10, sells one then </a:t>
            </a:r>
            <a:r>
              <a:rPr lang="en-US" dirty="0" err="1"/>
              <a:t>updae</a:t>
            </a:r>
            <a:r>
              <a:rPr lang="en-US" dirty="0"/>
              <a:t> the quantity to 9</a:t>
            </a:r>
          </a:p>
          <a:p>
            <a:r>
              <a:rPr lang="en-US" dirty="0"/>
              <a:t>B-  sees </a:t>
            </a:r>
            <a:r>
              <a:rPr lang="en-US" dirty="0" err="1"/>
              <a:t>quatntity</a:t>
            </a:r>
            <a:r>
              <a:rPr lang="en-US" dirty="0"/>
              <a:t> as 10, sells two units then updates to 8</a:t>
            </a:r>
          </a:p>
          <a:p>
            <a:endParaRPr lang="en-US" dirty="0"/>
          </a:p>
          <a:p>
            <a:r>
              <a:rPr lang="en-US" dirty="0"/>
              <a:t>What is the final number of quantity as it is drawn in the diagram</a:t>
            </a:r>
          </a:p>
        </p:txBody>
      </p:sp>
      <p:sp>
        <p:nvSpPr>
          <p:cNvPr id="4" name="Slide Number Placeholder 3"/>
          <p:cNvSpPr>
            <a:spLocks noGrp="1"/>
          </p:cNvSpPr>
          <p:nvPr>
            <p:ph type="sldNum" sz="quarter" idx="5"/>
          </p:nvPr>
        </p:nvSpPr>
        <p:spPr/>
        <p:txBody>
          <a:bodyPr/>
          <a:lstStyle/>
          <a:p>
            <a:fld id="{C0D5009D-E3A0-4FDA-B832-9417A7657C30}" type="slidenum">
              <a:rPr lang="en-US" smtClean="0"/>
              <a:t>3</a:t>
            </a:fld>
            <a:endParaRPr lang="en-US"/>
          </a:p>
        </p:txBody>
      </p:sp>
    </p:spTree>
    <p:extLst>
      <p:ext uri="{BB962C8B-B14F-4D97-AF65-F5344CB8AC3E}">
        <p14:creationId xmlns:p14="http://schemas.microsoft.com/office/powerpoint/2010/main" val="14372741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Index key or range of index keys – for a clustered table, with cluster index </a:t>
            </a:r>
            <a:r>
              <a:rPr lang="en-US" sz="1200" b="0" i="1" u="none" strike="noStrike" kern="1200" baseline="0" dirty="0">
                <a:solidFill>
                  <a:schemeClr val="tx1"/>
                </a:solidFill>
                <a:latin typeface="+mn-lt"/>
                <a:ea typeface="+mn-ea"/>
                <a:cs typeface="+mn-cs"/>
              </a:rPr>
              <a:t>the data pages are stored at the leaf level of the</a:t>
            </a:r>
          </a:p>
          <a:p>
            <a:r>
              <a:rPr lang="en-US" sz="1200" b="0" i="1" u="none" strike="noStrike" kern="1200" baseline="0" dirty="0">
                <a:solidFill>
                  <a:schemeClr val="tx1"/>
                </a:solidFill>
                <a:latin typeface="+mn-lt"/>
                <a:ea typeface="+mn-ea"/>
                <a:cs typeface="+mn-cs"/>
              </a:rPr>
              <a:t>(clustered) index structure and are therefore locked with index key locks</a:t>
            </a:r>
          </a:p>
          <a:p>
            <a:r>
              <a:rPr lang="en-US" sz="1200" b="0" i="1" u="none" strike="noStrike" kern="1200" baseline="0" dirty="0">
                <a:solidFill>
                  <a:schemeClr val="tx1"/>
                </a:solidFill>
                <a:latin typeface="+mn-lt"/>
                <a:ea typeface="+mn-ea"/>
                <a:cs typeface="+mn-cs"/>
              </a:rPr>
              <a:t>instead of row locks.</a:t>
            </a:r>
          </a:p>
          <a:p>
            <a:endParaRPr lang="en-US" sz="1200" b="0" i="1"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Locking is also done on disk units, called </a:t>
            </a:r>
            <a:r>
              <a:rPr lang="en-US" sz="1200" b="0" i="1" u="none" strike="noStrike" kern="1200" baseline="0" dirty="0">
                <a:solidFill>
                  <a:schemeClr val="tx1"/>
                </a:solidFill>
                <a:latin typeface="+mn-lt"/>
                <a:ea typeface="+mn-ea"/>
                <a:cs typeface="+mn-cs"/>
              </a:rPr>
              <a:t>extents</a:t>
            </a:r>
            <a:r>
              <a:rPr lang="en-US" sz="1200" b="0" i="0" u="none" strike="noStrike" kern="1200" baseline="0" dirty="0">
                <a:solidFill>
                  <a:schemeClr val="tx1"/>
                </a:solidFill>
                <a:latin typeface="+mn-lt"/>
                <a:ea typeface="+mn-ea"/>
                <a:cs typeface="+mn-cs"/>
              </a:rPr>
              <a:t>, that are 64K in size</a:t>
            </a:r>
          </a:p>
          <a:p>
            <a:r>
              <a:rPr lang="en-US" sz="1200" b="0" i="0" u="none" strike="noStrike" kern="1200" baseline="0" dirty="0">
                <a:solidFill>
                  <a:schemeClr val="tx1"/>
                </a:solidFill>
                <a:latin typeface="+mn-lt"/>
                <a:ea typeface="+mn-ea"/>
                <a:cs typeface="+mn-cs"/>
              </a:rPr>
              <a:t>(see</a:t>
            </a:r>
            <a:endParaRPr lang="en-US" dirty="0"/>
          </a:p>
        </p:txBody>
      </p:sp>
      <p:sp>
        <p:nvSpPr>
          <p:cNvPr id="4" name="Slide Number Placeholder 3"/>
          <p:cNvSpPr>
            <a:spLocks noGrp="1"/>
          </p:cNvSpPr>
          <p:nvPr>
            <p:ph type="sldNum" sz="quarter" idx="5"/>
          </p:nvPr>
        </p:nvSpPr>
        <p:spPr/>
        <p:txBody>
          <a:bodyPr/>
          <a:lstStyle/>
          <a:p>
            <a:fld id="{C0D5009D-E3A0-4FDA-B832-9417A7657C30}" type="slidenum">
              <a:rPr lang="en-US" smtClean="0"/>
              <a:t>22</a:t>
            </a:fld>
            <a:endParaRPr lang="en-US"/>
          </a:p>
        </p:txBody>
      </p:sp>
    </p:spTree>
    <p:extLst>
      <p:ext uri="{BB962C8B-B14F-4D97-AF65-F5344CB8AC3E}">
        <p14:creationId xmlns:p14="http://schemas.microsoft.com/office/powerpoint/2010/main" val="7427321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D5009D-E3A0-4FDA-B832-9417A7657C30}" type="slidenum">
              <a:rPr lang="en-US" smtClean="0"/>
              <a:t>23</a:t>
            </a:fld>
            <a:endParaRPr lang="en-US"/>
          </a:p>
        </p:txBody>
      </p:sp>
    </p:spTree>
    <p:extLst>
      <p:ext uri="{BB962C8B-B14F-4D97-AF65-F5344CB8AC3E}">
        <p14:creationId xmlns:p14="http://schemas.microsoft.com/office/powerpoint/2010/main" val="43062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D5009D-E3A0-4FDA-B832-9417A7657C30}" type="slidenum">
              <a:rPr lang="en-US" smtClean="0"/>
              <a:t>24</a:t>
            </a:fld>
            <a:endParaRPr lang="en-US"/>
          </a:p>
        </p:txBody>
      </p:sp>
    </p:spTree>
    <p:extLst>
      <p:ext uri="{BB962C8B-B14F-4D97-AF65-F5344CB8AC3E}">
        <p14:creationId xmlns:p14="http://schemas.microsoft.com/office/powerpoint/2010/main" val="37716774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a:t>
            </a:r>
            <a:r>
              <a:rPr lang="en-US" sz="1200" b="0" i="1" u="none" strike="noStrike" kern="1200" baseline="0" dirty="0">
                <a:solidFill>
                  <a:schemeClr val="tx1"/>
                </a:solidFill>
                <a:latin typeface="+mn-lt"/>
                <a:ea typeface="+mn-ea"/>
                <a:cs typeface="+mn-cs"/>
              </a:rPr>
              <a:t>lost update </a:t>
            </a:r>
            <a:r>
              <a:rPr lang="en-US" sz="1200" b="0" i="0" u="none" strike="noStrike" kern="1200" baseline="0" dirty="0">
                <a:solidFill>
                  <a:schemeClr val="tx1"/>
                </a:solidFill>
                <a:latin typeface="+mn-lt"/>
                <a:ea typeface="+mn-ea"/>
                <a:cs typeface="+mn-cs"/>
              </a:rPr>
              <a:t>concurrency problem occurs when no isolation is provided to a transaction from other transactions. This means that several transactions can read the same data and modify it. The changes to the data by all transactions, except those by the last transaction, are lost.</a:t>
            </a:r>
          </a:p>
          <a:p>
            <a:endParaRPr lang="en-US" sz="12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Dirty reads  - reading process can see data that doesn’t exist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 </a:t>
            </a:r>
            <a:r>
              <a:rPr lang="en-US" sz="1200" b="0" i="1" u="none" strike="noStrike" kern="1200" baseline="0" dirty="0">
                <a:solidFill>
                  <a:schemeClr val="tx1"/>
                </a:solidFill>
                <a:latin typeface="+mn-lt"/>
                <a:ea typeface="+mn-ea"/>
                <a:cs typeface="+mn-cs"/>
              </a:rPr>
              <a:t>nonrepeatable read </a:t>
            </a:r>
            <a:r>
              <a:rPr lang="en-US" sz="1200" b="0" i="0" u="none" strike="noStrike" kern="1200" baseline="0" dirty="0">
                <a:solidFill>
                  <a:schemeClr val="tx1"/>
                </a:solidFill>
                <a:latin typeface="+mn-lt"/>
                <a:ea typeface="+mn-ea"/>
                <a:cs typeface="+mn-cs"/>
              </a:rPr>
              <a:t>concurrency problem occurs when one process reads data several times, and another process changes the same data</a:t>
            </a:r>
          </a:p>
          <a:p>
            <a:r>
              <a:rPr lang="en-US" sz="1200" b="0" i="0" u="none" strike="noStrike" kern="1200" baseline="0" dirty="0">
                <a:solidFill>
                  <a:schemeClr val="tx1"/>
                </a:solidFill>
                <a:latin typeface="+mn-lt"/>
                <a:ea typeface="+mn-ea"/>
                <a:cs typeface="+mn-cs"/>
              </a:rPr>
              <a:t>between two read operations of the first process. Therefore, the values read by both read operations of the first process are different.</a:t>
            </a: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 </a:t>
            </a:r>
            <a:r>
              <a:rPr lang="en-US" sz="1200" b="0" i="1" u="none" strike="noStrike" kern="1200" baseline="0" dirty="0">
                <a:solidFill>
                  <a:schemeClr val="tx1"/>
                </a:solidFill>
                <a:latin typeface="+mn-lt"/>
                <a:ea typeface="+mn-ea"/>
                <a:cs typeface="+mn-cs"/>
              </a:rPr>
              <a:t>phantom </a:t>
            </a:r>
            <a:r>
              <a:rPr lang="en-US" sz="1200" b="0" i="0" u="none" strike="noStrike" kern="1200" baseline="0" dirty="0">
                <a:solidFill>
                  <a:schemeClr val="tx1"/>
                </a:solidFill>
                <a:latin typeface="+mn-lt"/>
                <a:ea typeface="+mn-ea"/>
                <a:cs typeface="+mn-cs"/>
              </a:rPr>
              <a:t>concurrency problem is similar to the nonrepeatable read concurrency problem, because two subsequent read operations can display different values, but in this case, the reason for this behavior lies in the different number of rows being read the first time and the second time. (Additional rows, called </a:t>
            </a:r>
            <a:r>
              <a:rPr lang="en-US" sz="1200" b="0" i="1" u="none" strike="noStrike" kern="1200" baseline="0" dirty="0">
                <a:solidFill>
                  <a:schemeClr val="tx1"/>
                </a:solidFill>
                <a:latin typeface="+mn-lt"/>
                <a:ea typeface="+mn-ea"/>
                <a:cs typeface="+mn-cs"/>
              </a:rPr>
              <a:t>phantoms</a:t>
            </a:r>
            <a:r>
              <a:rPr lang="en-US" sz="1200" b="0" i="0" u="none" strike="noStrike" kern="1200" baseline="0" dirty="0">
                <a:solidFill>
                  <a:schemeClr val="tx1"/>
                </a:solidFill>
                <a:latin typeface="+mn-lt"/>
                <a:ea typeface="+mn-ea"/>
                <a:cs typeface="+mn-cs"/>
              </a:rPr>
              <a:t>, are inserted by other transactions.)</a:t>
            </a:r>
            <a:endParaRPr lang="en-US" dirty="0"/>
          </a:p>
        </p:txBody>
      </p:sp>
      <p:sp>
        <p:nvSpPr>
          <p:cNvPr id="4" name="Slide Number Placeholder 3"/>
          <p:cNvSpPr>
            <a:spLocks noGrp="1"/>
          </p:cNvSpPr>
          <p:nvPr>
            <p:ph type="sldNum" sz="quarter" idx="5"/>
          </p:nvPr>
        </p:nvSpPr>
        <p:spPr/>
        <p:txBody>
          <a:bodyPr/>
          <a:lstStyle/>
          <a:p>
            <a:fld id="{C0D5009D-E3A0-4FDA-B832-9417A7657C30}" type="slidenum">
              <a:rPr lang="en-US" smtClean="0"/>
              <a:t>25</a:t>
            </a:fld>
            <a:endParaRPr lang="en-US"/>
          </a:p>
        </p:txBody>
      </p:sp>
    </p:spTree>
    <p:extLst>
      <p:ext uri="{BB962C8B-B14F-4D97-AF65-F5344CB8AC3E}">
        <p14:creationId xmlns:p14="http://schemas.microsoft.com/office/powerpoint/2010/main" val="19468587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Using isolation levels, you can specify which of the concurrency problems discussed in the preceding section may occur and which you want to avoid.</a:t>
            </a:r>
            <a:endParaRPr lang="en-US" dirty="0"/>
          </a:p>
        </p:txBody>
      </p:sp>
      <p:sp>
        <p:nvSpPr>
          <p:cNvPr id="4" name="Slide Number Placeholder 3"/>
          <p:cNvSpPr>
            <a:spLocks noGrp="1"/>
          </p:cNvSpPr>
          <p:nvPr>
            <p:ph type="sldNum" sz="quarter" idx="5"/>
          </p:nvPr>
        </p:nvSpPr>
        <p:spPr/>
        <p:txBody>
          <a:bodyPr/>
          <a:lstStyle/>
          <a:p>
            <a:fld id="{C0D5009D-E3A0-4FDA-B832-9417A7657C30}" type="slidenum">
              <a:rPr lang="en-US" smtClean="0"/>
              <a:t>26</a:t>
            </a:fld>
            <a:endParaRPr lang="en-US"/>
          </a:p>
        </p:txBody>
      </p:sp>
    </p:spTree>
    <p:extLst>
      <p:ext uri="{BB962C8B-B14F-4D97-AF65-F5344CB8AC3E}">
        <p14:creationId xmlns:p14="http://schemas.microsoft.com/office/powerpoint/2010/main" val="1185258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four concurrency problems described in the preceding section,</a:t>
            </a:r>
          </a:p>
          <a:p>
            <a:r>
              <a:rPr lang="en-US" sz="1200" b="0" i="0" u="none" strike="noStrike" kern="1200" baseline="0" dirty="0">
                <a:solidFill>
                  <a:schemeClr val="tx1"/>
                </a:solidFill>
                <a:latin typeface="+mn-lt"/>
                <a:ea typeface="+mn-ea"/>
                <a:cs typeface="+mn-cs"/>
              </a:rPr>
              <a:t>READ UNCOMMITTED allows dirty reads, nonrepeatable reads, and</a:t>
            </a:r>
          </a:p>
          <a:p>
            <a:r>
              <a:rPr lang="en-US" sz="1200" b="0" i="0" u="none" strike="noStrike" kern="1200" baseline="0" dirty="0">
                <a:solidFill>
                  <a:schemeClr val="tx1"/>
                </a:solidFill>
                <a:latin typeface="+mn-lt"/>
                <a:ea typeface="+mn-ea"/>
                <a:cs typeface="+mn-cs"/>
              </a:rPr>
              <a:t>phantoms.</a:t>
            </a:r>
          </a:p>
          <a:p>
            <a:r>
              <a:rPr lang="en-US" sz="1200" b="0" i="0" u="none" strike="noStrike" kern="1200" baseline="0" dirty="0">
                <a:solidFill>
                  <a:schemeClr val="tx1"/>
                </a:solidFill>
                <a:latin typeface="+mn-lt"/>
                <a:ea typeface="+mn-ea"/>
                <a:cs typeface="+mn-cs"/>
              </a:rPr>
              <a:t>The weakest ISOLATION LEVEL? So why use it?</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Reduced potential locks, and deadlocks</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Increase performance , doesn’t have to lock</a:t>
            </a:r>
          </a:p>
          <a:p>
            <a:pPr marL="171450" indent="-171450">
              <a:buFont typeface="Arial" panose="020B0604020202020204" pitchFamily="34" charset="0"/>
              <a:buChar char="•"/>
            </a:pPr>
            <a:endParaRPr lang="en-US" sz="1200" b="0" i="0" u="none" strike="noStrike" kern="1200" baseline="0" dirty="0">
              <a:solidFill>
                <a:schemeClr val="tx1"/>
              </a:solidFill>
              <a:latin typeface="+mn-lt"/>
              <a:ea typeface="+mn-ea"/>
              <a:cs typeface="+mn-cs"/>
            </a:endParaRPr>
          </a:p>
          <a:p>
            <a:pPr marL="0" indent="0">
              <a:buFont typeface="Arial" panose="020B0604020202020204" pitchFamily="34" charset="0"/>
              <a:buNone/>
            </a:pPr>
            <a:r>
              <a:rPr lang="en-US" sz="1200" b="0" i="0" u="none" strike="noStrike" kern="1200" baseline="0" dirty="0">
                <a:solidFill>
                  <a:schemeClr val="tx1"/>
                </a:solidFill>
                <a:latin typeface="+mn-lt"/>
                <a:ea typeface="+mn-ea"/>
                <a:cs typeface="+mn-cs"/>
              </a:rPr>
              <a:t>Risks -&gt; reading inconsistent data, phantom records </a:t>
            </a:r>
            <a:r>
              <a:rPr lang="en-US" sz="1200" b="0" i="0" u="none" strike="noStrike" kern="1200" baseline="0" dirty="0" err="1">
                <a:solidFill>
                  <a:schemeClr val="tx1"/>
                </a:solidFill>
                <a:latin typeface="+mn-lt"/>
                <a:ea typeface="+mn-ea"/>
                <a:cs typeface="+mn-cs"/>
              </a:rPr>
              <a:t>etc</a:t>
            </a:r>
            <a:r>
              <a:rPr lang="en-US" sz="1200" b="0" i="0" u="none" strike="noStrike" kern="1200" baseline="0" dirty="0">
                <a:solidFill>
                  <a:schemeClr val="tx1"/>
                </a:solidFill>
                <a:latin typeface="+mn-lt"/>
                <a:ea typeface="+mn-ea"/>
                <a:cs typeface="+mn-cs"/>
              </a:rPr>
              <a:t> </a:t>
            </a:r>
          </a:p>
          <a:p>
            <a:pPr marL="0" indent="0">
              <a:buFont typeface="Arial" panose="020B0604020202020204" pitchFamily="34" charset="0"/>
              <a:buNone/>
            </a:pPr>
            <a:r>
              <a:rPr lang="en-US" sz="1200" b="0" i="0" u="none" strike="noStrike" kern="1200" baseline="0" dirty="0">
                <a:solidFill>
                  <a:schemeClr val="tx1"/>
                </a:solidFill>
                <a:latin typeface="+mn-lt"/>
                <a:ea typeface="+mn-ea"/>
                <a:cs typeface="+mn-cs"/>
              </a:rPr>
              <a:t>One needs to carefully analyze your database before making </a:t>
            </a:r>
            <a:r>
              <a:rPr lang="en-US" sz="1200" b="0" i="0" u="none" strike="noStrike" kern="1200" baseline="0">
                <a:solidFill>
                  <a:schemeClr val="tx1"/>
                </a:solidFill>
                <a:latin typeface="+mn-lt"/>
                <a:ea typeface="+mn-ea"/>
                <a:cs typeface="+mn-cs"/>
              </a:rPr>
              <a:t>this choice. </a:t>
            </a:r>
          </a:p>
        </p:txBody>
      </p:sp>
      <p:sp>
        <p:nvSpPr>
          <p:cNvPr id="4" name="Slide Number Placeholder 3"/>
          <p:cNvSpPr>
            <a:spLocks noGrp="1"/>
          </p:cNvSpPr>
          <p:nvPr>
            <p:ph type="sldNum" sz="quarter" idx="5"/>
          </p:nvPr>
        </p:nvSpPr>
        <p:spPr/>
        <p:txBody>
          <a:bodyPr/>
          <a:lstStyle/>
          <a:p>
            <a:fld id="{C0D5009D-E3A0-4FDA-B832-9417A7657C30}" type="slidenum">
              <a:rPr lang="en-US" smtClean="0"/>
              <a:t>27</a:t>
            </a:fld>
            <a:endParaRPr lang="en-US"/>
          </a:p>
        </p:txBody>
      </p:sp>
    </p:spTree>
    <p:extLst>
      <p:ext uri="{BB962C8B-B14F-4D97-AF65-F5344CB8AC3E}">
        <p14:creationId xmlns:p14="http://schemas.microsoft.com/office/powerpoint/2010/main" val="11679158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This action prevents the transaction from reading data that is not committed and that can be subsequently rolled back.</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access to the concurrent data is improved, but nonrepeatable reads and phantoms can still happen.</a:t>
            </a: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r>
              <a:rPr lang="en-US" sz="1200" b="0" i="1" u="none" strike="noStrike" kern="1200" baseline="0" dirty="0">
                <a:solidFill>
                  <a:schemeClr val="tx1"/>
                </a:solidFill>
                <a:latin typeface="+mn-lt"/>
                <a:ea typeface="+mn-ea"/>
                <a:cs typeface="+mn-cs"/>
              </a:rPr>
              <a:t>The READ COMMITTED isolation level is the default isolation level for SQL Server Database Engine</a:t>
            </a:r>
            <a:endParaRPr lang="en-US" dirty="0"/>
          </a:p>
        </p:txBody>
      </p:sp>
      <p:sp>
        <p:nvSpPr>
          <p:cNvPr id="4" name="Slide Number Placeholder 3"/>
          <p:cNvSpPr>
            <a:spLocks noGrp="1"/>
          </p:cNvSpPr>
          <p:nvPr>
            <p:ph type="sldNum" sz="quarter" idx="5"/>
          </p:nvPr>
        </p:nvSpPr>
        <p:spPr/>
        <p:txBody>
          <a:bodyPr/>
          <a:lstStyle/>
          <a:p>
            <a:fld id="{C0D5009D-E3A0-4FDA-B832-9417A7657C30}" type="slidenum">
              <a:rPr lang="en-US" smtClean="0"/>
              <a:t>28</a:t>
            </a:fld>
            <a:endParaRPr lang="en-US"/>
          </a:p>
        </p:txBody>
      </p:sp>
    </p:spTree>
    <p:extLst>
      <p:ext uri="{BB962C8B-B14F-4D97-AF65-F5344CB8AC3E}">
        <p14:creationId xmlns:p14="http://schemas.microsoft.com/office/powerpoint/2010/main" val="12882779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Draw a picture</a:t>
            </a:r>
          </a:p>
          <a:p>
            <a:r>
              <a:rPr lang="en-US" dirty="0"/>
              <a:t>Showing for the whole transaction how it locks the  rows</a:t>
            </a:r>
          </a:p>
        </p:txBody>
      </p:sp>
      <p:sp>
        <p:nvSpPr>
          <p:cNvPr id="4" name="Slide Number Placeholder 3"/>
          <p:cNvSpPr>
            <a:spLocks noGrp="1"/>
          </p:cNvSpPr>
          <p:nvPr>
            <p:ph type="sldNum" sz="quarter" idx="5"/>
          </p:nvPr>
        </p:nvSpPr>
        <p:spPr/>
        <p:txBody>
          <a:bodyPr/>
          <a:lstStyle/>
          <a:p>
            <a:fld id="{C0D5009D-E3A0-4FDA-B832-9417A7657C30}" type="slidenum">
              <a:rPr lang="en-US" smtClean="0"/>
              <a:t>29</a:t>
            </a:fld>
            <a:endParaRPr lang="en-US"/>
          </a:p>
        </p:txBody>
      </p:sp>
    </p:spTree>
    <p:extLst>
      <p:ext uri="{BB962C8B-B14F-4D97-AF65-F5344CB8AC3E}">
        <p14:creationId xmlns:p14="http://schemas.microsoft.com/office/powerpoint/2010/main" val="41569137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u="none" strike="noStrike" kern="1200" baseline="0" dirty="0">
                <a:solidFill>
                  <a:schemeClr val="tx1"/>
                </a:solidFill>
                <a:latin typeface="+mn-lt"/>
                <a:ea typeface="+mn-ea"/>
                <a:cs typeface="+mn-cs"/>
              </a:rPr>
              <a:t>The SERIALIZABLE isolation level is implemented using a key-range</a:t>
            </a:r>
          </a:p>
          <a:p>
            <a:r>
              <a:rPr lang="en-US" sz="1200" b="0" i="1" u="none" strike="noStrike" kern="1200" baseline="0" dirty="0">
                <a:solidFill>
                  <a:schemeClr val="tx1"/>
                </a:solidFill>
                <a:latin typeface="+mn-lt"/>
                <a:ea typeface="+mn-ea"/>
                <a:cs typeface="+mn-cs"/>
              </a:rPr>
              <a:t>locking method. This method locks individual rows and the ranges</a:t>
            </a:r>
          </a:p>
          <a:p>
            <a:r>
              <a:rPr lang="en-US" sz="1200" b="0" i="1" u="none" strike="noStrike" kern="1200" baseline="0" dirty="0">
                <a:solidFill>
                  <a:schemeClr val="tx1"/>
                </a:solidFill>
                <a:latin typeface="+mn-lt"/>
                <a:ea typeface="+mn-ea"/>
                <a:cs typeface="+mn-cs"/>
              </a:rPr>
              <a:t>between them.</a:t>
            </a:r>
            <a:endParaRPr lang="en-US" dirty="0"/>
          </a:p>
        </p:txBody>
      </p:sp>
      <p:sp>
        <p:nvSpPr>
          <p:cNvPr id="4" name="Slide Number Placeholder 3"/>
          <p:cNvSpPr>
            <a:spLocks noGrp="1"/>
          </p:cNvSpPr>
          <p:nvPr>
            <p:ph type="sldNum" sz="quarter" idx="5"/>
          </p:nvPr>
        </p:nvSpPr>
        <p:spPr/>
        <p:txBody>
          <a:bodyPr/>
          <a:lstStyle/>
          <a:p>
            <a:fld id="{C0D5009D-E3A0-4FDA-B832-9417A7657C30}" type="slidenum">
              <a:rPr lang="en-US" smtClean="0"/>
              <a:t>30</a:t>
            </a:fld>
            <a:endParaRPr lang="en-US"/>
          </a:p>
        </p:txBody>
      </p:sp>
    </p:spTree>
    <p:extLst>
      <p:ext uri="{BB962C8B-B14F-4D97-AF65-F5344CB8AC3E}">
        <p14:creationId xmlns:p14="http://schemas.microsoft.com/office/powerpoint/2010/main" val="24928601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SET TRANSACTION ISOLATION LEVEL READ UNCOMMITTED</a:t>
            </a:r>
            <a:endParaRPr lang="en-US" dirty="0"/>
          </a:p>
        </p:txBody>
      </p:sp>
      <p:sp>
        <p:nvSpPr>
          <p:cNvPr id="4" name="Slide Number Placeholder 3"/>
          <p:cNvSpPr>
            <a:spLocks noGrp="1"/>
          </p:cNvSpPr>
          <p:nvPr>
            <p:ph type="sldNum" sz="quarter" idx="5"/>
          </p:nvPr>
        </p:nvSpPr>
        <p:spPr/>
        <p:txBody>
          <a:bodyPr/>
          <a:lstStyle/>
          <a:p>
            <a:fld id="{C0D5009D-E3A0-4FDA-B832-9417A7657C30}" type="slidenum">
              <a:rPr lang="en-US" smtClean="0"/>
              <a:t>31</a:t>
            </a:fld>
            <a:endParaRPr lang="en-US"/>
          </a:p>
        </p:txBody>
      </p:sp>
    </p:spTree>
    <p:extLst>
      <p:ext uri="{BB962C8B-B14F-4D97-AF65-F5344CB8AC3E}">
        <p14:creationId xmlns:p14="http://schemas.microsoft.com/office/powerpoint/2010/main" val="25230672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Dirty reads – reading values that do not exist. Or values that are not committed. </a:t>
            </a:r>
          </a:p>
        </p:txBody>
      </p:sp>
      <p:sp>
        <p:nvSpPr>
          <p:cNvPr id="4" name="Slide Number Placeholder 3"/>
          <p:cNvSpPr>
            <a:spLocks noGrp="1"/>
          </p:cNvSpPr>
          <p:nvPr>
            <p:ph type="sldNum" sz="quarter" idx="5"/>
          </p:nvPr>
        </p:nvSpPr>
        <p:spPr/>
        <p:txBody>
          <a:bodyPr/>
          <a:lstStyle/>
          <a:p>
            <a:fld id="{C0D5009D-E3A0-4FDA-B832-9417A7657C30}" type="slidenum">
              <a:rPr lang="en-US" smtClean="0"/>
              <a:t>4</a:t>
            </a:fld>
            <a:endParaRPr lang="en-US"/>
          </a:p>
        </p:txBody>
      </p:sp>
    </p:spTree>
    <p:extLst>
      <p:ext uri="{BB962C8B-B14F-4D97-AF65-F5344CB8AC3E}">
        <p14:creationId xmlns:p14="http://schemas.microsoft.com/office/powerpoint/2010/main" val="4498795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Row versioning isolates transactions from the effects of modifications made by other transactions without the need for requesting shared locks on</a:t>
            </a:r>
          </a:p>
          <a:p>
            <a:r>
              <a:rPr lang="en-US" sz="1200" b="0" i="0" u="none" strike="noStrike" kern="1200" baseline="0" dirty="0">
                <a:solidFill>
                  <a:schemeClr val="tx1"/>
                </a:solidFill>
                <a:latin typeface="+mn-lt"/>
                <a:ea typeface="+mn-ea"/>
                <a:cs typeface="+mn-cs"/>
              </a:rPr>
              <a:t>rows that have been read.</a:t>
            </a:r>
            <a:endParaRPr lang="en-US" dirty="0"/>
          </a:p>
        </p:txBody>
      </p:sp>
      <p:sp>
        <p:nvSpPr>
          <p:cNvPr id="4" name="Slide Number Placeholder 3"/>
          <p:cNvSpPr>
            <a:spLocks noGrp="1"/>
          </p:cNvSpPr>
          <p:nvPr>
            <p:ph type="sldNum" sz="quarter" idx="5"/>
          </p:nvPr>
        </p:nvSpPr>
        <p:spPr/>
        <p:txBody>
          <a:bodyPr/>
          <a:lstStyle/>
          <a:p>
            <a:fld id="{C0D5009D-E3A0-4FDA-B832-9417A7657C30}" type="slidenum">
              <a:rPr lang="en-US" smtClean="0"/>
              <a:t>32</a:t>
            </a:fld>
            <a:endParaRPr lang="en-US"/>
          </a:p>
        </p:txBody>
      </p:sp>
    </p:spTree>
    <p:extLst>
      <p:ext uri="{BB962C8B-B14F-4D97-AF65-F5344CB8AC3E}">
        <p14:creationId xmlns:p14="http://schemas.microsoft.com/office/powerpoint/2010/main" val="8134427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most important difference between the two forms of row versioning is hat </a:t>
            </a:r>
            <a:r>
              <a:rPr lang="en-US" sz="1200" b="1" i="0" u="none" strike="noStrike" kern="1200" baseline="0" dirty="0">
                <a:solidFill>
                  <a:schemeClr val="tx1"/>
                </a:solidFill>
                <a:latin typeface="+mn-lt"/>
                <a:ea typeface="+mn-ea"/>
                <a:cs typeface="+mn-cs"/>
              </a:rPr>
              <a:t>SI can result in update conflicts </a:t>
            </a:r>
            <a:r>
              <a:rPr lang="en-US" sz="1200" b="0" i="0" u="none" strike="noStrike" kern="1200" baseline="0" dirty="0">
                <a:solidFill>
                  <a:schemeClr val="tx1"/>
                </a:solidFill>
                <a:latin typeface="+mn-lt"/>
                <a:ea typeface="+mn-ea"/>
                <a:cs typeface="+mn-cs"/>
              </a:rPr>
              <a:t>when a process sees the same data for the duration of its transaction and is not blocked.</a:t>
            </a:r>
            <a:endParaRPr lang="en-US" dirty="0"/>
          </a:p>
        </p:txBody>
      </p:sp>
      <p:sp>
        <p:nvSpPr>
          <p:cNvPr id="4" name="Slide Number Placeholder 3"/>
          <p:cNvSpPr>
            <a:spLocks noGrp="1"/>
          </p:cNvSpPr>
          <p:nvPr>
            <p:ph type="sldNum" sz="quarter" idx="5"/>
          </p:nvPr>
        </p:nvSpPr>
        <p:spPr/>
        <p:txBody>
          <a:bodyPr/>
          <a:lstStyle/>
          <a:p>
            <a:fld id="{C0D5009D-E3A0-4FDA-B832-9417A7657C30}" type="slidenum">
              <a:rPr lang="en-US" smtClean="0"/>
              <a:t>33</a:t>
            </a:fld>
            <a:endParaRPr lang="en-US"/>
          </a:p>
        </p:txBody>
      </p:sp>
    </p:spTree>
    <p:extLst>
      <p:ext uri="{BB962C8B-B14F-4D97-AF65-F5344CB8AC3E}">
        <p14:creationId xmlns:p14="http://schemas.microsoft.com/office/powerpoint/2010/main" val="15082081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D5009D-E3A0-4FDA-B832-9417A7657C30}" type="slidenum">
              <a:rPr lang="en-US" smtClean="0"/>
              <a:t>34</a:t>
            </a:fld>
            <a:endParaRPr lang="en-US"/>
          </a:p>
        </p:txBody>
      </p:sp>
    </p:spTree>
    <p:extLst>
      <p:ext uri="{BB962C8B-B14F-4D97-AF65-F5344CB8AC3E}">
        <p14:creationId xmlns:p14="http://schemas.microsoft.com/office/powerpoint/2010/main" val="40692581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D5009D-E3A0-4FDA-B832-9417A7657C30}" type="slidenum">
              <a:rPr lang="en-US" smtClean="0"/>
              <a:t>35</a:t>
            </a:fld>
            <a:endParaRPr lang="en-US"/>
          </a:p>
        </p:txBody>
      </p:sp>
    </p:spTree>
    <p:extLst>
      <p:ext uri="{BB962C8B-B14F-4D97-AF65-F5344CB8AC3E}">
        <p14:creationId xmlns:p14="http://schemas.microsoft.com/office/powerpoint/2010/main" val="9920752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D5009D-E3A0-4FDA-B832-9417A7657C30}" type="slidenum">
              <a:rPr lang="en-US" smtClean="0"/>
              <a:t>36</a:t>
            </a:fld>
            <a:endParaRPr lang="en-US"/>
          </a:p>
        </p:txBody>
      </p:sp>
    </p:spTree>
    <p:extLst>
      <p:ext uri="{BB962C8B-B14F-4D97-AF65-F5344CB8AC3E}">
        <p14:creationId xmlns:p14="http://schemas.microsoft.com/office/powerpoint/2010/main" val="32047963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reading the same records twice should always produce the same records. </a:t>
            </a:r>
          </a:p>
          <a:p>
            <a:r>
              <a:rPr lang="en-US" dirty="0"/>
              <a:t>This example  it is not</a:t>
            </a:r>
          </a:p>
        </p:txBody>
      </p:sp>
      <p:sp>
        <p:nvSpPr>
          <p:cNvPr id="4" name="Slide Number Placeholder 3"/>
          <p:cNvSpPr>
            <a:spLocks noGrp="1"/>
          </p:cNvSpPr>
          <p:nvPr>
            <p:ph type="sldNum" sz="quarter" idx="5"/>
          </p:nvPr>
        </p:nvSpPr>
        <p:spPr/>
        <p:txBody>
          <a:bodyPr/>
          <a:lstStyle/>
          <a:p>
            <a:fld id="{C0D5009D-E3A0-4FDA-B832-9417A7657C30}" type="slidenum">
              <a:rPr lang="en-US" smtClean="0"/>
              <a:t>5</a:t>
            </a:fld>
            <a:endParaRPr lang="en-US"/>
          </a:p>
        </p:txBody>
      </p:sp>
    </p:spTree>
    <p:extLst>
      <p:ext uri="{BB962C8B-B14F-4D97-AF65-F5344CB8AC3E}">
        <p14:creationId xmlns:p14="http://schemas.microsoft.com/office/powerpoint/2010/main" val="24202929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Same as before except the number of records go up</a:t>
            </a:r>
          </a:p>
        </p:txBody>
      </p:sp>
      <p:sp>
        <p:nvSpPr>
          <p:cNvPr id="4" name="Slide Number Placeholder 3"/>
          <p:cNvSpPr>
            <a:spLocks noGrp="1"/>
          </p:cNvSpPr>
          <p:nvPr>
            <p:ph type="sldNum" sz="quarter" idx="5"/>
          </p:nvPr>
        </p:nvSpPr>
        <p:spPr/>
        <p:txBody>
          <a:bodyPr/>
          <a:lstStyle/>
          <a:p>
            <a:fld id="{C0D5009D-E3A0-4FDA-B832-9417A7657C30}" type="slidenum">
              <a:rPr lang="en-US" smtClean="0"/>
              <a:t>6</a:t>
            </a:fld>
            <a:endParaRPr lang="en-US"/>
          </a:p>
        </p:txBody>
      </p:sp>
    </p:spTree>
    <p:extLst>
      <p:ext uri="{BB962C8B-B14F-4D97-AF65-F5344CB8AC3E}">
        <p14:creationId xmlns:p14="http://schemas.microsoft.com/office/powerpoint/2010/main" val="3342212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Optimistic concurrency works on the assumption that a transaction is</a:t>
            </a:r>
          </a:p>
          <a:p>
            <a:r>
              <a:rPr lang="en-US" sz="1200" b="0" i="0" u="none" strike="noStrike" kern="1200" baseline="0" dirty="0">
                <a:solidFill>
                  <a:schemeClr val="tx1"/>
                </a:solidFill>
                <a:latin typeface="+mn-lt"/>
                <a:ea typeface="+mn-ea"/>
                <a:cs typeface="+mn-cs"/>
              </a:rPr>
              <a:t>unlikely to modify data that another transaction is modifying at the same</a:t>
            </a:r>
          </a:p>
          <a:p>
            <a:r>
              <a:rPr lang="en-US" sz="1200" b="0" i="0" u="none" strike="noStrike" kern="1200" baseline="0" dirty="0">
                <a:solidFill>
                  <a:schemeClr val="tx1"/>
                </a:solidFill>
                <a:latin typeface="+mn-lt"/>
                <a:ea typeface="+mn-ea"/>
                <a:cs typeface="+mn-cs"/>
              </a:rPr>
              <a:t>time.</a:t>
            </a: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Pessimistic concurrency assumes that a conflict between two or more</a:t>
            </a:r>
          </a:p>
          <a:p>
            <a:r>
              <a:rPr lang="en-US" sz="1200" b="0" i="0" u="none" strike="noStrike" kern="1200" baseline="0" dirty="0">
                <a:solidFill>
                  <a:schemeClr val="tx1"/>
                </a:solidFill>
                <a:latin typeface="+mn-lt"/>
                <a:ea typeface="+mn-ea"/>
                <a:cs typeface="+mn-cs"/>
              </a:rPr>
              <a:t>processes can occur at any time and therefore locks resources (row, page,</a:t>
            </a:r>
          </a:p>
          <a:p>
            <a:r>
              <a:rPr lang="en-US" sz="1200" b="0" i="0" u="none" strike="noStrike" kern="1200" baseline="0" dirty="0">
                <a:solidFill>
                  <a:schemeClr val="tx1"/>
                </a:solidFill>
                <a:latin typeface="+mn-lt"/>
                <a:ea typeface="+mn-ea"/>
                <a:cs typeface="+mn-cs"/>
              </a:rPr>
              <a:t>table), as they are required, for the duration of a transaction</a:t>
            </a:r>
            <a:endParaRPr lang="en-US" dirty="0"/>
          </a:p>
        </p:txBody>
      </p:sp>
      <p:sp>
        <p:nvSpPr>
          <p:cNvPr id="4" name="Slide Number Placeholder 3"/>
          <p:cNvSpPr>
            <a:spLocks noGrp="1"/>
          </p:cNvSpPr>
          <p:nvPr>
            <p:ph type="sldNum" sz="quarter" idx="5"/>
          </p:nvPr>
        </p:nvSpPr>
        <p:spPr/>
        <p:txBody>
          <a:bodyPr/>
          <a:lstStyle/>
          <a:p>
            <a:fld id="{C0D5009D-E3A0-4FDA-B832-9417A7657C30}" type="slidenum">
              <a:rPr lang="en-US" smtClean="0"/>
              <a:t>7</a:t>
            </a:fld>
            <a:endParaRPr lang="en-US"/>
          </a:p>
        </p:txBody>
      </p:sp>
    </p:spTree>
    <p:extLst>
      <p:ext uri="{BB962C8B-B14F-4D97-AF65-F5344CB8AC3E}">
        <p14:creationId xmlns:p14="http://schemas.microsoft.com/office/powerpoint/2010/main" val="2838175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D5009D-E3A0-4FDA-B832-9417A7657C30}" type="slidenum">
              <a:rPr lang="en-US" smtClean="0"/>
              <a:t>8</a:t>
            </a:fld>
            <a:endParaRPr lang="en-US"/>
          </a:p>
        </p:txBody>
      </p:sp>
    </p:spTree>
    <p:extLst>
      <p:ext uri="{BB962C8B-B14F-4D97-AF65-F5344CB8AC3E}">
        <p14:creationId xmlns:p14="http://schemas.microsoft.com/office/powerpoint/2010/main" val="5476047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a:extLst>
              <a:ext uri="{FF2B5EF4-FFF2-40B4-BE49-F238E27FC236}">
                <a16:creationId xmlns:a16="http://schemas.microsoft.com/office/drawing/2014/main" id="{20AA7DE2-743C-4159-9C39-829FE5B2D3BC}"/>
              </a:ext>
            </a:extLst>
          </p:cNvPr>
          <p:cNvSpPr>
            <a:spLocks noGrp="1" noRot="1" noChangeAspect="1" noChangeArrowheads="1" noTextEdit="1"/>
          </p:cNvSpPr>
          <p:nvPr>
            <p:ph type="sldImg"/>
          </p:nvPr>
        </p:nvSpPr>
        <p:spPr>
          <a:xfrm>
            <a:off x="393700" y="692150"/>
            <a:ext cx="6070600" cy="3416300"/>
          </a:xfrm>
          <a:ln/>
        </p:spPr>
      </p:sp>
      <p:sp>
        <p:nvSpPr>
          <p:cNvPr id="50179" name="Notes Placeholder 2">
            <a:extLst>
              <a:ext uri="{FF2B5EF4-FFF2-40B4-BE49-F238E27FC236}">
                <a16:creationId xmlns:a16="http://schemas.microsoft.com/office/drawing/2014/main" id="{3FFF81DB-F46C-4763-A978-DE9488772D39}"/>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cs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a:extLst>
              <a:ext uri="{FF2B5EF4-FFF2-40B4-BE49-F238E27FC236}">
                <a16:creationId xmlns:a16="http://schemas.microsoft.com/office/drawing/2014/main" id="{262F9B17-A9F1-429A-9FAA-5EEF92A4096C}"/>
              </a:ext>
            </a:extLst>
          </p:cNvPr>
          <p:cNvSpPr>
            <a:spLocks noGrp="1" noRot="1" noChangeAspect="1" noChangeArrowheads="1" noTextEdit="1"/>
          </p:cNvSpPr>
          <p:nvPr>
            <p:ph type="sldImg"/>
          </p:nvPr>
        </p:nvSpPr>
        <p:spPr>
          <a:xfrm>
            <a:off x="393700" y="692150"/>
            <a:ext cx="6070600" cy="3416300"/>
          </a:xfrm>
          <a:ln/>
        </p:spPr>
      </p:sp>
      <p:sp>
        <p:nvSpPr>
          <p:cNvPr id="54275" name="Notes Placeholder 2">
            <a:extLst>
              <a:ext uri="{FF2B5EF4-FFF2-40B4-BE49-F238E27FC236}">
                <a16:creationId xmlns:a16="http://schemas.microsoft.com/office/drawing/2014/main" id="{4B887CAD-6F99-475E-AE38-0A6283487BB8}"/>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F5916-39CC-44E1-BD58-D38BBB654E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75FFF70-1BDD-41A2-91EE-6AE018FCCF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94B3E42-E2EA-47B1-B4C4-7D6BB6C3F10C}"/>
              </a:ext>
            </a:extLst>
          </p:cNvPr>
          <p:cNvSpPr>
            <a:spLocks noGrp="1"/>
          </p:cNvSpPr>
          <p:nvPr>
            <p:ph type="dt" sz="half" idx="10"/>
          </p:nvPr>
        </p:nvSpPr>
        <p:spPr/>
        <p:txBody>
          <a:bodyPr/>
          <a:lstStyle/>
          <a:p>
            <a:fld id="{4E394911-1793-4591-B670-CC977F25523B}" type="datetimeFigureOut">
              <a:rPr lang="en-US" smtClean="0"/>
              <a:t>4/1/2019</a:t>
            </a:fld>
            <a:endParaRPr lang="en-US"/>
          </a:p>
        </p:txBody>
      </p:sp>
      <p:sp>
        <p:nvSpPr>
          <p:cNvPr id="5" name="Footer Placeholder 4">
            <a:extLst>
              <a:ext uri="{FF2B5EF4-FFF2-40B4-BE49-F238E27FC236}">
                <a16:creationId xmlns:a16="http://schemas.microsoft.com/office/drawing/2014/main" id="{5C02599A-FBF0-420F-9777-C405537FA4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9F2899-FF10-4034-9E0F-ECE6E2676DF3}"/>
              </a:ext>
            </a:extLst>
          </p:cNvPr>
          <p:cNvSpPr>
            <a:spLocks noGrp="1"/>
          </p:cNvSpPr>
          <p:nvPr>
            <p:ph type="sldNum" sz="quarter" idx="12"/>
          </p:nvPr>
        </p:nvSpPr>
        <p:spPr/>
        <p:txBody>
          <a:bodyPr/>
          <a:lstStyle/>
          <a:p>
            <a:fld id="{83584C1B-4776-4BD5-A001-90910CE657DE}" type="slidenum">
              <a:rPr lang="en-US" smtClean="0"/>
              <a:t>‹#›</a:t>
            </a:fld>
            <a:endParaRPr lang="en-US"/>
          </a:p>
        </p:txBody>
      </p:sp>
    </p:spTree>
    <p:extLst>
      <p:ext uri="{BB962C8B-B14F-4D97-AF65-F5344CB8AC3E}">
        <p14:creationId xmlns:p14="http://schemas.microsoft.com/office/powerpoint/2010/main" val="2072083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E6F2F-B48A-4134-80C3-32CB11388F3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1AEE9B-C8D4-4BA1-8EF8-509B122BAE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B4F4FE-D486-463D-BDB9-F220108AC8A3}"/>
              </a:ext>
            </a:extLst>
          </p:cNvPr>
          <p:cNvSpPr>
            <a:spLocks noGrp="1"/>
          </p:cNvSpPr>
          <p:nvPr>
            <p:ph type="dt" sz="half" idx="10"/>
          </p:nvPr>
        </p:nvSpPr>
        <p:spPr/>
        <p:txBody>
          <a:bodyPr/>
          <a:lstStyle/>
          <a:p>
            <a:fld id="{4E394911-1793-4591-B670-CC977F25523B}" type="datetimeFigureOut">
              <a:rPr lang="en-US" smtClean="0"/>
              <a:t>4/1/2019</a:t>
            </a:fld>
            <a:endParaRPr lang="en-US"/>
          </a:p>
        </p:txBody>
      </p:sp>
      <p:sp>
        <p:nvSpPr>
          <p:cNvPr id="5" name="Footer Placeholder 4">
            <a:extLst>
              <a:ext uri="{FF2B5EF4-FFF2-40B4-BE49-F238E27FC236}">
                <a16:creationId xmlns:a16="http://schemas.microsoft.com/office/drawing/2014/main" id="{3410B35B-EB9D-47C7-AA0E-CEE097E60C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B46ABC-C161-403A-AD1D-8229A06B0F6D}"/>
              </a:ext>
            </a:extLst>
          </p:cNvPr>
          <p:cNvSpPr>
            <a:spLocks noGrp="1"/>
          </p:cNvSpPr>
          <p:nvPr>
            <p:ph type="sldNum" sz="quarter" idx="12"/>
          </p:nvPr>
        </p:nvSpPr>
        <p:spPr/>
        <p:txBody>
          <a:bodyPr/>
          <a:lstStyle/>
          <a:p>
            <a:fld id="{83584C1B-4776-4BD5-A001-90910CE657DE}" type="slidenum">
              <a:rPr lang="en-US" smtClean="0"/>
              <a:t>‹#›</a:t>
            </a:fld>
            <a:endParaRPr lang="en-US"/>
          </a:p>
        </p:txBody>
      </p:sp>
    </p:spTree>
    <p:extLst>
      <p:ext uri="{BB962C8B-B14F-4D97-AF65-F5344CB8AC3E}">
        <p14:creationId xmlns:p14="http://schemas.microsoft.com/office/powerpoint/2010/main" val="341823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B0A96F-A873-49B9-99BB-64C2F18B8B5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5D5096D-9598-4FC6-8C6C-8E5150A806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4DCAD9-2130-4E6D-BC61-C2CB2A568077}"/>
              </a:ext>
            </a:extLst>
          </p:cNvPr>
          <p:cNvSpPr>
            <a:spLocks noGrp="1"/>
          </p:cNvSpPr>
          <p:nvPr>
            <p:ph type="dt" sz="half" idx="10"/>
          </p:nvPr>
        </p:nvSpPr>
        <p:spPr/>
        <p:txBody>
          <a:bodyPr/>
          <a:lstStyle/>
          <a:p>
            <a:fld id="{4E394911-1793-4591-B670-CC977F25523B}" type="datetimeFigureOut">
              <a:rPr lang="en-US" smtClean="0"/>
              <a:t>4/1/2019</a:t>
            </a:fld>
            <a:endParaRPr lang="en-US"/>
          </a:p>
        </p:txBody>
      </p:sp>
      <p:sp>
        <p:nvSpPr>
          <p:cNvPr id="5" name="Footer Placeholder 4">
            <a:extLst>
              <a:ext uri="{FF2B5EF4-FFF2-40B4-BE49-F238E27FC236}">
                <a16:creationId xmlns:a16="http://schemas.microsoft.com/office/drawing/2014/main" id="{5A7E3455-7347-402C-83C8-045B545DC3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9169A2-96AA-406C-9EBC-9B9347C9BA9C}"/>
              </a:ext>
            </a:extLst>
          </p:cNvPr>
          <p:cNvSpPr>
            <a:spLocks noGrp="1"/>
          </p:cNvSpPr>
          <p:nvPr>
            <p:ph type="sldNum" sz="quarter" idx="12"/>
          </p:nvPr>
        </p:nvSpPr>
        <p:spPr/>
        <p:txBody>
          <a:bodyPr/>
          <a:lstStyle/>
          <a:p>
            <a:fld id="{83584C1B-4776-4BD5-A001-90910CE657DE}" type="slidenum">
              <a:rPr lang="en-US" smtClean="0"/>
              <a:t>‹#›</a:t>
            </a:fld>
            <a:endParaRPr lang="en-US"/>
          </a:p>
        </p:txBody>
      </p:sp>
    </p:spTree>
    <p:extLst>
      <p:ext uri="{BB962C8B-B14F-4D97-AF65-F5344CB8AC3E}">
        <p14:creationId xmlns:p14="http://schemas.microsoft.com/office/powerpoint/2010/main" val="1607453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F0DAB-3329-49B4-86E1-953881706F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C68A33-82D2-47D4-93E7-9929B27189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8F6856-E380-4B9C-8FD0-006C57877323}"/>
              </a:ext>
            </a:extLst>
          </p:cNvPr>
          <p:cNvSpPr>
            <a:spLocks noGrp="1"/>
          </p:cNvSpPr>
          <p:nvPr>
            <p:ph type="dt" sz="half" idx="10"/>
          </p:nvPr>
        </p:nvSpPr>
        <p:spPr/>
        <p:txBody>
          <a:bodyPr/>
          <a:lstStyle/>
          <a:p>
            <a:fld id="{4E394911-1793-4591-B670-CC977F25523B}" type="datetimeFigureOut">
              <a:rPr lang="en-US" smtClean="0"/>
              <a:t>4/1/2019</a:t>
            </a:fld>
            <a:endParaRPr lang="en-US"/>
          </a:p>
        </p:txBody>
      </p:sp>
      <p:sp>
        <p:nvSpPr>
          <p:cNvPr id="5" name="Footer Placeholder 4">
            <a:extLst>
              <a:ext uri="{FF2B5EF4-FFF2-40B4-BE49-F238E27FC236}">
                <a16:creationId xmlns:a16="http://schemas.microsoft.com/office/drawing/2014/main" id="{3C93D4C1-3620-4019-A1DC-3A4CA9AC9F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92BECC-DDAA-4E4E-8959-812876E5F63C}"/>
              </a:ext>
            </a:extLst>
          </p:cNvPr>
          <p:cNvSpPr>
            <a:spLocks noGrp="1"/>
          </p:cNvSpPr>
          <p:nvPr>
            <p:ph type="sldNum" sz="quarter" idx="12"/>
          </p:nvPr>
        </p:nvSpPr>
        <p:spPr/>
        <p:txBody>
          <a:bodyPr/>
          <a:lstStyle/>
          <a:p>
            <a:fld id="{83584C1B-4776-4BD5-A001-90910CE657DE}" type="slidenum">
              <a:rPr lang="en-US" smtClean="0"/>
              <a:t>‹#›</a:t>
            </a:fld>
            <a:endParaRPr lang="en-US"/>
          </a:p>
        </p:txBody>
      </p:sp>
    </p:spTree>
    <p:extLst>
      <p:ext uri="{BB962C8B-B14F-4D97-AF65-F5344CB8AC3E}">
        <p14:creationId xmlns:p14="http://schemas.microsoft.com/office/powerpoint/2010/main" val="938024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F0DAE-ABD9-4A3B-90E3-189D93AA78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04A295-4BB4-4B54-AEAF-FCD84F9C58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CCD612-9AC3-44D0-8503-24522F824290}"/>
              </a:ext>
            </a:extLst>
          </p:cNvPr>
          <p:cNvSpPr>
            <a:spLocks noGrp="1"/>
          </p:cNvSpPr>
          <p:nvPr>
            <p:ph type="dt" sz="half" idx="10"/>
          </p:nvPr>
        </p:nvSpPr>
        <p:spPr/>
        <p:txBody>
          <a:bodyPr/>
          <a:lstStyle/>
          <a:p>
            <a:fld id="{4E394911-1793-4591-B670-CC977F25523B}" type="datetimeFigureOut">
              <a:rPr lang="en-US" smtClean="0"/>
              <a:t>4/1/2019</a:t>
            </a:fld>
            <a:endParaRPr lang="en-US"/>
          </a:p>
        </p:txBody>
      </p:sp>
      <p:sp>
        <p:nvSpPr>
          <p:cNvPr id="5" name="Footer Placeholder 4">
            <a:extLst>
              <a:ext uri="{FF2B5EF4-FFF2-40B4-BE49-F238E27FC236}">
                <a16:creationId xmlns:a16="http://schemas.microsoft.com/office/drawing/2014/main" id="{8AE1C6D6-3B3A-4E2B-AFA0-7E9AA995D6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8C0C01-1C11-417E-A2DD-F887B0A98919}"/>
              </a:ext>
            </a:extLst>
          </p:cNvPr>
          <p:cNvSpPr>
            <a:spLocks noGrp="1"/>
          </p:cNvSpPr>
          <p:nvPr>
            <p:ph type="sldNum" sz="quarter" idx="12"/>
          </p:nvPr>
        </p:nvSpPr>
        <p:spPr/>
        <p:txBody>
          <a:bodyPr/>
          <a:lstStyle/>
          <a:p>
            <a:fld id="{83584C1B-4776-4BD5-A001-90910CE657DE}" type="slidenum">
              <a:rPr lang="en-US" smtClean="0"/>
              <a:t>‹#›</a:t>
            </a:fld>
            <a:endParaRPr lang="en-US"/>
          </a:p>
        </p:txBody>
      </p:sp>
    </p:spTree>
    <p:extLst>
      <p:ext uri="{BB962C8B-B14F-4D97-AF65-F5344CB8AC3E}">
        <p14:creationId xmlns:p14="http://schemas.microsoft.com/office/powerpoint/2010/main" val="2833150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CFD35-40D6-4DF8-A102-D468D11F4F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862BDF-8848-4841-9B6D-066B2E480B1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BFB50E-690C-41A9-8C9F-A8C5225E1E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C555CAD-14B4-4C5F-9010-1637F9647865}"/>
              </a:ext>
            </a:extLst>
          </p:cNvPr>
          <p:cNvSpPr>
            <a:spLocks noGrp="1"/>
          </p:cNvSpPr>
          <p:nvPr>
            <p:ph type="dt" sz="half" idx="10"/>
          </p:nvPr>
        </p:nvSpPr>
        <p:spPr/>
        <p:txBody>
          <a:bodyPr/>
          <a:lstStyle/>
          <a:p>
            <a:fld id="{4E394911-1793-4591-B670-CC977F25523B}" type="datetimeFigureOut">
              <a:rPr lang="en-US" smtClean="0"/>
              <a:t>4/1/2019</a:t>
            </a:fld>
            <a:endParaRPr lang="en-US"/>
          </a:p>
        </p:txBody>
      </p:sp>
      <p:sp>
        <p:nvSpPr>
          <p:cNvPr id="6" name="Footer Placeholder 5">
            <a:extLst>
              <a:ext uri="{FF2B5EF4-FFF2-40B4-BE49-F238E27FC236}">
                <a16:creationId xmlns:a16="http://schemas.microsoft.com/office/drawing/2014/main" id="{32B0165F-F092-46F6-9CE6-19BFE23314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C41FBC-CE95-4AB4-B5C8-A1EF8D08DD7E}"/>
              </a:ext>
            </a:extLst>
          </p:cNvPr>
          <p:cNvSpPr>
            <a:spLocks noGrp="1"/>
          </p:cNvSpPr>
          <p:nvPr>
            <p:ph type="sldNum" sz="quarter" idx="12"/>
          </p:nvPr>
        </p:nvSpPr>
        <p:spPr/>
        <p:txBody>
          <a:bodyPr/>
          <a:lstStyle/>
          <a:p>
            <a:fld id="{83584C1B-4776-4BD5-A001-90910CE657DE}" type="slidenum">
              <a:rPr lang="en-US" smtClean="0"/>
              <a:t>‹#›</a:t>
            </a:fld>
            <a:endParaRPr lang="en-US"/>
          </a:p>
        </p:txBody>
      </p:sp>
    </p:spTree>
    <p:extLst>
      <p:ext uri="{BB962C8B-B14F-4D97-AF65-F5344CB8AC3E}">
        <p14:creationId xmlns:p14="http://schemas.microsoft.com/office/powerpoint/2010/main" val="2714530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28116-C888-4D01-8ADC-FFCD28BC7D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E7D2C2-7F6C-4EBA-BDA8-36E7984B4C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3BD2F1-BD41-4EB7-85D7-BBFBC9757D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56EA951-1473-4B94-A45E-B19C9130A6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625A71-72D7-4BC3-9016-D0C6EF8EBF5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697B8B3-C162-49F9-9EFB-D267900DFB90}"/>
              </a:ext>
            </a:extLst>
          </p:cNvPr>
          <p:cNvSpPr>
            <a:spLocks noGrp="1"/>
          </p:cNvSpPr>
          <p:nvPr>
            <p:ph type="dt" sz="half" idx="10"/>
          </p:nvPr>
        </p:nvSpPr>
        <p:spPr/>
        <p:txBody>
          <a:bodyPr/>
          <a:lstStyle/>
          <a:p>
            <a:fld id="{4E394911-1793-4591-B670-CC977F25523B}" type="datetimeFigureOut">
              <a:rPr lang="en-US" smtClean="0"/>
              <a:t>4/1/2019</a:t>
            </a:fld>
            <a:endParaRPr lang="en-US"/>
          </a:p>
        </p:txBody>
      </p:sp>
      <p:sp>
        <p:nvSpPr>
          <p:cNvPr id="8" name="Footer Placeholder 7">
            <a:extLst>
              <a:ext uri="{FF2B5EF4-FFF2-40B4-BE49-F238E27FC236}">
                <a16:creationId xmlns:a16="http://schemas.microsoft.com/office/drawing/2014/main" id="{352B7FA4-50B7-4F9B-A3A7-A8563EF3AE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17D728F-C466-4301-98C9-E45E573FE7B6}"/>
              </a:ext>
            </a:extLst>
          </p:cNvPr>
          <p:cNvSpPr>
            <a:spLocks noGrp="1"/>
          </p:cNvSpPr>
          <p:nvPr>
            <p:ph type="sldNum" sz="quarter" idx="12"/>
          </p:nvPr>
        </p:nvSpPr>
        <p:spPr/>
        <p:txBody>
          <a:bodyPr/>
          <a:lstStyle/>
          <a:p>
            <a:fld id="{83584C1B-4776-4BD5-A001-90910CE657DE}" type="slidenum">
              <a:rPr lang="en-US" smtClean="0"/>
              <a:t>‹#›</a:t>
            </a:fld>
            <a:endParaRPr lang="en-US"/>
          </a:p>
        </p:txBody>
      </p:sp>
    </p:spTree>
    <p:extLst>
      <p:ext uri="{BB962C8B-B14F-4D97-AF65-F5344CB8AC3E}">
        <p14:creationId xmlns:p14="http://schemas.microsoft.com/office/powerpoint/2010/main" val="774972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BA036-69DF-458F-B81A-14ECCD18DD4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3F5264D-9B55-49DD-8665-9F92A321E60F}"/>
              </a:ext>
            </a:extLst>
          </p:cNvPr>
          <p:cNvSpPr>
            <a:spLocks noGrp="1"/>
          </p:cNvSpPr>
          <p:nvPr>
            <p:ph type="dt" sz="half" idx="10"/>
          </p:nvPr>
        </p:nvSpPr>
        <p:spPr/>
        <p:txBody>
          <a:bodyPr/>
          <a:lstStyle/>
          <a:p>
            <a:fld id="{4E394911-1793-4591-B670-CC977F25523B}" type="datetimeFigureOut">
              <a:rPr lang="en-US" smtClean="0"/>
              <a:t>4/1/2019</a:t>
            </a:fld>
            <a:endParaRPr lang="en-US"/>
          </a:p>
        </p:txBody>
      </p:sp>
      <p:sp>
        <p:nvSpPr>
          <p:cNvPr id="4" name="Footer Placeholder 3">
            <a:extLst>
              <a:ext uri="{FF2B5EF4-FFF2-40B4-BE49-F238E27FC236}">
                <a16:creationId xmlns:a16="http://schemas.microsoft.com/office/drawing/2014/main" id="{B27A0611-3329-4ADE-81ED-B095BC63557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9985550-8413-4584-B663-D7D8619D9009}"/>
              </a:ext>
            </a:extLst>
          </p:cNvPr>
          <p:cNvSpPr>
            <a:spLocks noGrp="1"/>
          </p:cNvSpPr>
          <p:nvPr>
            <p:ph type="sldNum" sz="quarter" idx="12"/>
          </p:nvPr>
        </p:nvSpPr>
        <p:spPr/>
        <p:txBody>
          <a:bodyPr/>
          <a:lstStyle/>
          <a:p>
            <a:fld id="{83584C1B-4776-4BD5-A001-90910CE657DE}" type="slidenum">
              <a:rPr lang="en-US" smtClean="0"/>
              <a:t>‹#›</a:t>
            </a:fld>
            <a:endParaRPr lang="en-US"/>
          </a:p>
        </p:txBody>
      </p:sp>
    </p:spTree>
    <p:extLst>
      <p:ext uri="{BB962C8B-B14F-4D97-AF65-F5344CB8AC3E}">
        <p14:creationId xmlns:p14="http://schemas.microsoft.com/office/powerpoint/2010/main" val="2084050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43DDE-6214-4F38-BAC6-F1128AC57341}"/>
              </a:ext>
            </a:extLst>
          </p:cNvPr>
          <p:cNvSpPr>
            <a:spLocks noGrp="1"/>
          </p:cNvSpPr>
          <p:nvPr>
            <p:ph type="dt" sz="half" idx="10"/>
          </p:nvPr>
        </p:nvSpPr>
        <p:spPr/>
        <p:txBody>
          <a:bodyPr/>
          <a:lstStyle/>
          <a:p>
            <a:fld id="{4E394911-1793-4591-B670-CC977F25523B}" type="datetimeFigureOut">
              <a:rPr lang="en-US" smtClean="0"/>
              <a:t>4/1/2019</a:t>
            </a:fld>
            <a:endParaRPr lang="en-US"/>
          </a:p>
        </p:txBody>
      </p:sp>
      <p:sp>
        <p:nvSpPr>
          <p:cNvPr id="3" name="Footer Placeholder 2">
            <a:extLst>
              <a:ext uri="{FF2B5EF4-FFF2-40B4-BE49-F238E27FC236}">
                <a16:creationId xmlns:a16="http://schemas.microsoft.com/office/drawing/2014/main" id="{FAFBF22C-ACCA-41BB-A7BD-E30E66A9F78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C629F4-A726-4F0C-8560-04C1643F1F19}"/>
              </a:ext>
            </a:extLst>
          </p:cNvPr>
          <p:cNvSpPr>
            <a:spLocks noGrp="1"/>
          </p:cNvSpPr>
          <p:nvPr>
            <p:ph type="sldNum" sz="quarter" idx="12"/>
          </p:nvPr>
        </p:nvSpPr>
        <p:spPr/>
        <p:txBody>
          <a:bodyPr/>
          <a:lstStyle/>
          <a:p>
            <a:fld id="{83584C1B-4776-4BD5-A001-90910CE657DE}" type="slidenum">
              <a:rPr lang="en-US" smtClean="0"/>
              <a:t>‹#›</a:t>
            </a:fld>
            <a:endParaRPr lang="en-US"/>
          </a:p>
        </p:txBody>
      </p:sp>
    </p:spTree>
    <p:extLst>
      <p:ext uri="{BB962C8B-B14F-4D97-AF65-F5344CB8AC3E}">
        <p14:creationId xmlns:p14="http://schemas.microsoft.com/office/powerpoint/2010/main" val="3899653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2DE68-FE29-4FF1-8E3C-9E9DF29682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B8F4B4E-A5F8-46B6-9386-4A0764B511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1CF4ACD-F5E0-4A47-8496-34BB09DC82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C36BA1-143A-4467-A828-25C6B9BA95EB}"/>
              </a:ext>
            </a:extLst>
          </p:cNvPr>
          <p:cNvSpPr>
            <a:spLocks noGrp="1"/>
          </p:cNvSpPr>
          <p:nvPr>
            <p:ph type="dt" sz="half" idx="10"/>
          </p:nvPr>
        </p:nvSpPr>
        <p:spPr/>
        <p:txBody>
          <a:bodyPr/>
          <a:lstStyle/>
          <a:p>
            <a:fld id="{4E394911-1793-4591-B670-CC977F25523B}" type="datetimeFigureOut">
              <a:rPr lang="en-US" smtClean="0"/>
              <a:t>4/1/2019</a:t>
            </a:fld>
            <a:endParaRPr lang="en-US"/>
          </a:p>
        </p:txBody>
      </p:sp>
      <p:sp>
        <p:nvSpPr>
          <p:cNvPr id="6" name="Footer Placeholder 5">
            <a:extLst>
              <a:ext uri="{FF2B5EF4-FFF2-40B4-BE49-F238E27FC236}">
                <a16:creationId xmlns:a16="http://schemas.microsoft.com/office/drawing/2014/main" id="{591C9A89-938C-496A-A581-BC2A40A66B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795AD3-7851-4952-BD9C-6475450F4568}"/>
              </a:ext>
            </a:extLst>
          </p:cNvPr>
          <p:cNvSpPr>
            <a:spLocks noGrp="1"/>
          </p:cNvSpPr>
          <p:nvPr>
            <p:ph type="sldNum" sz="quarter" idx="12"/>
          </p:nvPr>
        </p:nvSpPr>
        <p:spPr/>
        <p:txBody>
          <a:bodyPr/>
          <a:lstStyle/>
          <a:p>
            <a:fld id="{83584C1B-4776-4BD5-A001-90910CE657DE}" type="slidenum">
              <a:rPr lang="en-US" smtClean="0"/>
              <a:t>‹#›</a:t>
            </a:fld>
            <a:endParaRPr lang="en-US"/>
          </a:p>
        </p:txBody>
      </p:sp>
    </p:spTree>
    <p:extLst>
      <p:ext uri="{BB962C8B-B14F-4D97-AF65-F5344CB8AC3E}">
        <p14:creationId xmlns:p14="http://schemas.microsoft.com/office/powerpoint/2010/main" val="243293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1D2B4-ECAE-4AE2-AFFE-1188C589F4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F1599D-6EAC-4938-9022-EE8F1C52FB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04381EA-26F9-40FB-89BB-98F64FF572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F776AD-ADA2-4E59-8348-821E264DBB34}"/>
              </a:ext>
            </a:extLst>
          </p:cNvPr>
          <p:cNvSpPr>
            <a:spLocks noGrp="1"/>
          </p:cNvSpPr>
          <p:nvPr>
            <p:ph type="dt" sz="half" idx="10"/>
          </p:nvPr>
        </p:nvSpPr>
        <p:spPr/>
        <p:txBody>
          <a:bodyPr/>
          <a:lstStyle/>
          <a:p>
            <a:fld id="{4E394911-1793-4591-B670-CC977F25523B}" type="datetimeFigureOut">
              <a:rPr lang="en-US" smtClean="0"/>
              <a:t>4/1/2019</a:t>
            </a:fld>
            <a:endParaRPr lang="en-US"/>
          </a:p>
        </p:txBody>
      </p:sp>
      <p:sp>
        <p:nvSpPr>
          <p:cNvPr id="6" name="Footer Placeholder 5">
            <a:extLst>
              <a:ext uri="{FF2B5EF4-FFF2-40B4-BE49-F238E27FC236}">
                <a16:creationId xmlns:a16="http://schemas.microsoft.com/office/drawing/2014/main" id="{CA1F4B3A-6A67-4402-A3B9-1E2CEFED32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4024A3-2199-4BB1-862F-E620F5F7C759}"/>
              </a:ext>
            </a:extLst>
          </p:cNvPr>
          <p:cNvSpPr>
            <a:spLocks noGrp="1"/>
          </p:cNvSpPr>
          <p:nvPr>
            <p:ph type="sldNum" sz="quarter" idx="12"/>
          </p:nvPr>
        </p:nvSpPr>
        <p:spPr/>
        <p:txBody>
          <a:bodyPr/>
          <a:lstStyle/>
          <a:p>
            <a:fld id="{83584C1B-4776-4BD5-A001-90910CE657DE}" type="slidenum">
              <a:rPr lang="en-US" smtClean="0"/>
              <a:t>‹#›</a:t>
            </a:fld>
            <a:endParaRPr lang="en-US"/>
          </a:p>
        </p:txBody>
      </p:sp>
    </p:spTree>
    <p:extLst>
      <p:ext uri="{BB962C8B-B14F-4D97-AF65-F5344CB8AC3E}">
        <p14:creationId xmlns:p14="http://schemas.microsoft.com/office/powerpoint/2010/main" val="728459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A44E86-3018-4936-A3C2-B262386C0C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B24D63-B5E2-4C7B-908A-AFB927DB27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BA624F-6C20-4714-AF3E-984244C2E6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394911-1793-4591-B670-CC977F25523B}" type="datetimeFigureOut">
              <a:rPr lang="en-US" smtClean="0"/>
              <a:t>4/1/2019</a:t>
            </a:fld>
            <a:endParaRPr lang="en-US"/>
          </a:p>
        </p:txBody>
      </p:sp>
      <p:sp>
        <p:nvSpPr>
          <p:cNvPr id="5" name="Footer Placeholder 4">
            <a:extLst>
              <a:ext uri="{FF2B5EF4-FFF2-40B4-BE49-F238E27FC236}">
                <a16:creationId xmlns:a16="http://schemas.microsoft.com/office/drawing/2014/main" id="{593C40A7-7E6B-4C33-BA35-8D09E37C5F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7E03269-2FCA-42E5-8BED-5765068BE3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584C1B-4776-4BD5-A001-90910CE657DE}" type="slidenum">
              <a:rPr lang="en-US" smtClean="0"/>
              <a:t>‹#›</a:t>
            </a:fld>
            <a:endParaRPr lang="en-US"/>
          </a:p>
        </p:txBody>
      </p:sp>
    </p:spTree>
    <p:extLst>
      <p:ext uri="{BB962C8B-B14F-4D97-AF65-F5344CB8AC3E}">
        <p14:creationId xmlns:p14="http://schemas.microsoft.com/office/powerpoint/2010/main" val="9478481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en.wikipedia.org/wiki/Concurrency_control" TargetMode="External"/><Relationship Id="rId2" Type="http://schemas.openxmlformats.org/officeDocument/2006/relationships/hyperlink" Target="https://en.wikipedia.org/wiki/ACID_(computer_scienc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customXml" Target="../ink/ink1.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otnettutorials.net/lesson/sql-server-lost-update-concurrency-proble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AA893-129D-4D5D-B996-388C44B8BEF4}"/>
              </a:ext>
            </a:extLst>
          </p:cNvPr>
          <p:cNvSpPr>
            <a:spLocks noGrp="1"/>
          </p:cNvSpPr>
          <p:nvPr>
            <p:ph type="ctrTitle"/>
          </p:nvPr>
        </p:nvSpPr>
        <p:spPr/>
        <p:txBody>
          <a:bodyPr/>
          <a:lstStyle/>
          <a:p>
            <a:r>
              <a:rPr lang="en-US" dirty="0"/>
              <a:t>Review Concurrency Control</a:t>
            </a:r>
          </a:p>
        </p:txBody>
      </p:sp>
      <p:sp>
        <p:nvSpPr>
          <p:cNvPr id="3" name="Subtitle 2">
            <a:extLst>
              <a:ext uri="{FF2B5EF4-FFF2-40B4-BE49-F238E27FC236}">
                <a16:creationId xmlns:a16="http://schemas.microsoft.com/office/drawing/2014/main" id="{4023AB31-E32C-499A-B3CC-1AA61724EE30}"/>
              </a:ext>
            </a:extLst>
          </p:cNvPr>
          <p:cNvSpPr>
            <a:spLocks noGrp="1"/>
          </p:cNvSpPr>
          <p:nvPr>
            <p:ph type="subTitle" idx="1"/>
          </p:nvPr>
        </p:nvSpPr>
        <p:spPr/>
        <p:txBody>
          <a:bodyPr>
            <a:normAutofit fontScale="85000" lnSpcReduction="20000"/>
          </a:bodyPr>
          <a:lstStyle/>
          <a:p>
            <a:r>
              <a:rPr lang="en-US" sz="4700" dirty="0"/>
              <a:t>chapter 13: “Concurrency Control” (Petkovic)</a:t>
            </a:r>
          </a:p>
          <a:p>
            <a:r>
              <a:rPr lang="en-US" dirty="0"/>
              <a:t>ACID Property: </a:t>
            </a:r>
            <a:r>
              <a:rPr lang="en-US" dirty="0">
                <a:hlinkClick r:id="rId2"/>
              </a:rPr>
              <a:t>https://en.wikipedia.org/wiki/ACID_(computer_science)</a:t>
            </a:r>
            <a:endParaRPr lang="en-US" dirty="0"/>
          </a:p>
          <a:p>
            <a:pPr lvl="0"/>
            <a:r>
              <a:rPr lang="en-US" dirty="0"/>
              <a:t>Concurrency control </a:t>
            </a:r>
            <a:r>
              <a:rPr lang="en-US" dirty="0">
                <a:hlinkClick r:id="rId3"/>
              </a:rPr>
              <a:t>https://en.wikipedia.org/wiki/Concurrency_control</a:t>
            </a:r>
            <a:endParaRPr lang="en-US" dirty="0"/>
          </a:p>
          <a:p>
            <a:endParaRPr lang="en-US" dirty="0"/>
          </a:p>
        </p:txBody>
      </p:sp>
    </p:spTree>
    <p:extLst>
      <p:ext uri="{BB962C8B-B14F-4D97-AF65-F5344CB8AC3E}">
        <p14:creationId xmlns:p14="http://schemas.microsoft.com/office/powerpoint/2010/main" val="3821672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a:extLst>
              <a:ext uri="{FF2B5EF4-FFF2-40B4-BE49-F238E27FC236}">
                <a16:creationId xmlns:a16="http://schemas.microsoft.com/office/drawing/2014/main" id="{2202846A-FE0F-4F03-94AE-3AA2186B1EDD}"/>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01A2DDF9-61E6-420B-9D87-E5EA02FAB8F8}" type="slidenum">
              <a:rPr lang="en-US" altLang="en-US" smtClean="0">
                <a:solidFill>
                  <a:srgbClr val="000000"/>
                </a:solidFill>
                <a:latin typeface="Arial" panose="020B0604020202020204" pitchFamily="34" charset="0"/>
              </a:rPr>
              <a:pPr eaLnBrk="1" hangingPunct="1">
                <a:defRPr/>
              </a:pPr>
              <a:t>10</a:t>
            </a:fld>
            <a:endParaRPr lang="en-US" altLang="en-US">
              <a:solidFill>
                <a:srgbClr val="000000"/>
              </a:solidFill>
              <a:latin typeface="Arial" panose="020B0604020202020204" pitchFamily="34" charset="0"/>
            </a:endParaRPr>
          </a:p>
        </p:txBody>
      </p:sp>
      <p:sp>
        <p:nvSpPr>
          <p:cNvPr id="53251" name="Text Box 2">
            <a:extLst>
              <a:ext uri="{FF2B5EF4-FFF2-40B4-BE49-F238E27FC236}">
                <a16:creationId xmlns:a16="http://schemas.microsoft.com/office/drawing/2014/main" id="{43F3B933-6F83-475F-BD84-0512B9D70AF5}"/>
              </a:ext>
            </a:extLst>
          </p:cNvPr>
          <p:cNvSpPr txBox="1">
            <a:spLocks noChangeArrowheads="1"/>
          </p:cNvSpPr>
          <p:nvPr/>
        </p:nvSpPr>
        <p:spPr bwMode="auto">
          <a:xfrm>
            <a:off x="4118768" y="246685"/>
            <a:ext cx="483369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4000" dirty="0">
                <a:latin typeface="Times New Roman" panose="02020603050405020304" pitchFamily="18" charset="0"/>
              </a:rPr>
              <a:t>COMMIT EXAMPLE</a:t>
            </a:r>
          </a:p>
        </p:txBody>
      </p:sp>
      <p:sp>
        <p:nvSpPr>
          <p:cNvPr id="53252" name="Rectangle 1">
            <a:extLst>
              <a:ext uri="{FF2B5EF4-FFF2-40B4-BE49-F238E27FC236}">
                <a16:creationId xmlns:a16="http://schemas.microsoft.com/office/drawing/2014/main" id="{2E93F65C-A63E-48B2-B591-88E3A48743C8}"/>
              </a:ext>
            </a:extLst>
          </p:cNvPr>
          <p:cNvSpPr>
            <a:spLocks noChangeArrowheads="1"/>
          </p:cNvSpPr>
          <p:nvPr/>
        </p:nvSpPr>
        <p:spPr bwMode="auto">
          <a:xfrm>
            <a:off x="2120901" y="1073150"/>
            <a:ext cx="7877175" cy="323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1800" dirty="0">
                <a:solidFill>
                  <a:schemeClr val="accent6"/>
                </a:solidFill>
              </a:rPr>
              <a:t>BEGIN transaction </a:t>
            </a:r>
            <a:r>
              <a:rPr lang="en-US" altLang="en-US" sz="1800" dirty="0">
                <a:solidFill>
                  <a:schemeClr val="tx1"/>
                </a:solidFill>
              </a:rPr>
              <a:t>t1</a:t>
            </a:r>
          </a:p>
          <a:p>
            <a:pPr>
              <a:spcBef>
                <a:spcPct val="0"/>
              </a:spcBef>
              <a:buClrTx/>
              <a:buSzTx/>
              <a:buFontTx/>
              <a:buNone/>
            </a:pPr>
            <a:endParaRPr lang="en-US" altLang="en-US" sz="1800" dirty="0">
              <a:solidFill>
                <a:schemeClr val="tx1"/>
              </a:solidFill>
            </a:endParaRPr>
          </a:p>
          <a:p>
            <a:pPr lvl="1">
              <a:spcBef>
                <a:spcPct val="0"/>
              </a:spcBef>
              <a:buClrTx/>
              <a:buSzTx/>
              <a:buFontTx/>
              <a:buNone/>
            </a:pPr>
            <a:r>
              <a:rPr lang="en-US" altLang="en-US" sz="1800" dirty="0">
                <a:solidFill>
                  <a:schemeClr val="tx1"/>
                </a:solidFill>
              </a:rPr>
              <a:t>INSERT INTO department values ('D6' , 'Marketing', 'San Francisco' )</a:t>
            </a:r>
          </a:p>
          <a:p>
            <a:pPr lvl="1">
              <a:spcBef>
                <a:spcPct val="0"/>
              </a:spcBef>
              <a:buClrTx/>
              <a:buSzTx/>
              <a:buFontTx/>
              <a:buNone/>
            </a:pPr>
            <a:r>
              <a:rPr lang="en-US" altLang="en-US" sz="1800" dirty="0">
                <a:solidFill>
                  <a:schemeClr val="tx1"/>
                </a:solidFill>
              </a:rPr>
              <a:t>INSERT INTO department values ('D7' , 'Customer Serv', 'Chicago' ) </a:t>
            </a:r>
          </a:p>
          <a:p>
            <a:pPr>
              <a:spcBef>
                <a:spcPct val="0"/>
              </a:spcBef>
              <a:buClrTx/>
              <a:buSzTx/>
              <a:buFontTx/>
              <a:buNone/>
            </a:pPr>
            <a:endParaRPr lang="en-US" altLang="en-US" sz="1800" dirty="0">
              <a:solidFill>
                <a:schemeClr val="tx1"/>
              </a:solidFill>
            </a:endParaRPr>
          </a:p>
          <a:p>
            <a:pPr lvl="1">
              <a:spcBef>
                <a:spcPct val="0"/>
              </a:spcBef>
              <a:buClrTx/>
              <a:buSzTx/>
              <a:buFontTx/>
              <a:buNone/>
            </a:pPr>
            <a:r>
              <a:rPr lang="en-US" altLang="en-US" sz="1800" dirty="0">
                <a:solidFill>
                  <a:schemeClr val="tx1"/>
                </a:solidFill>
              </a:rPr>
              <a:t>SELECT * FROM department</a:t>
            </a:r>
          </a:p>
          <a:p>
            <a:pPr lvl="1">
              <a:spcBef>
                <a:spcPct val="0"/>
              </a:spcBef>
              <a:buClrTx/>
              <a:buSzTx/>
              <a:buFontTx/>
              <a:buNone/>
            </a:pPr>
            <a:r>
              <a:rPr lang="en-US" altLang="en-US" sz="1800" dirty="0">
                <a:solidFill>
                  <a:schemeClr val="tx1"/>
                </a:solidFill>
              </a:rPr>
              <a:t>ORDER BY </a:t>
            </a:r>
            <a:r>
              <a:rPr lang="en-US" altLang="en-US" sz="1800" dirty="0" err="1">
                <a:solidFill>
                  <a:schemeClr val="tx1"/>
                </a:solidFill>
              </a:rPr>
              <a:t>dept_no</a:t>
            </a:r>
            <a:endParaRPr lang="en-US" altLang="en-US" sz="1800" dirty="0">
              <a:solidFill>
                <a:schemeClr val="tx1"/>
              </a:solidFill>
            </a:endParaRPr>
          </a:p>
          <a:p>
            <a:pPr>
              <a:spcBef>
                <a:spcPct val="0"/>
              </a:spcBef>
              <a:buClrTx/>
              <a:buSzTx/>
              <a:buFontTx/>
              <a:buNone/>
            </a:pPr>
            <a:r>
              <a:rPr lang="en-US" altLang="en-US" sz="1800" dirty="0">
                <a:solidFill>
                  <a:schemeClr val="accent6"/>
                </a:solidFill>
              </a:rPr>
              <a:t>COMMIT;</a:t>
            </a:r>
          </a:p>
          <a:p>
            <a:pPr>
              <a:spcBef>
                <a:spcPct val="0"/>
              </a:spcBef>
              <a:buClrTx/>
              <a:buSzTx/>
              <a:buFontTx/>
              <a:buNone/>
            </a:pPr>
            <a:endParaRPr lang="en-US" altLang="en-US" sz="1800" dirty="0">
              <a:solidFill>
                <a:schemeClr val="tx1"/>
              </a:solidFill>
            </a:endParaRPr>
          </a:p>
          <a:p>
            <a:pPr>
              <a:spcBef>
                <a:spcPct val="0"/>
              </a:spcBef>
              <a:buClrTx/>
              <a:buSzTx/>
              <a:buFontTx/>
              <a:buNone/>
            </a:pPr>
            <a:r>
              <a:rPr lang="en-US" altLang="en-US" sz="1800" dirty="0">
                <a:solidFill>
                  <a:schemeClr val="tx1"/>
                </a:solidFill>
              </a:rPr>
              <a:t>SELECT *</a:t>
            </a:r>
          </a:p>
          <a:p>
            <a:pPr>
              <a:spcBef>
                <a:spcPct val="0"/>
              </a:spcBef>
              <a:buClrTx/>
              <a:buSzTx/>
              <a:buFontTx/>
              <a:buNone/>
            </a:pPr>
            <a:r>
              <a:rPr lang="en-US" altLang="en-US" sz="1800" dirty="0">
                <a:solidFill>
                  <a:schemeClr val="tx1"/>
                </a:solidFill>
              </a:rPr>
              <a:t>FROM department</a:t>
            </a:r>
            <a:endParaRPr lang="en-US" altLang="en-US" sz="2400" b="1" dirty="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a:extLst>
              <a:ext uri="{FF2B5EF4-FFF2-40B4-BE49-F238E27FC236}">
                <a16:creationId xmlns:a16="http://schemas.microsoft.com/office/drawing/2014/main" id="{2202846A-FE0F-4F03-94AE-3AA2186B1EDD}"/>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01A2DDF9-61E6-420B-9D87-E5EA02FAB8F8}" type="slidenum">
              <a:rPr lang="en-US" altLang="en-US" smtClean="0">
                <a:solidFill>
                  <a:srgbClr val="000000"/>
                </a:solidFill>
                <a:latin typeface="Arial" panose="020B0604020202020204" pitchFamily="34" charset="0"/>
              </a:rPr>
              <a:pPr eaLnBrk="1" hangingPunct="1">
                <a:defRPr/>
              </a:pPr>
              <a:t>11</a:t>
            </a:fld>
            <a:endParaRPr lang="en-US" altLang="en-US">
              <a:solidFill>
                <a:srgbClr val="000000"/>
              </a:solidFill>
              <a:latin typeface="Arial" panose="020B0604020202020204" pitchFamily="34" charset="0"/>
            </a:endParaRPr>
          </a:p>
        </p:txBody>
      </p:sp>
      <p:sp>
        <p:nvSpPr>
          <p:cNvPr id="53251" name="Text Box 2">
            <a:extLst>
              <a:ext uri="{FF2B5EF4-FFF2-40B4-BE49-F238E27FC236}">
                <a16:creationId xmlns:a16="http://schemas.microsoft.com/office/drawing/2014/main" id="{43F3B933-6F83-475F-BD84-0512B9D70AF5}"/>
              </a:ext>
            </a:extLst>
          </p:cNvPr>
          <p:cNvSpPr txBox="1">
            <a:spLocks noChangeArrowheads="1"/>
          </p:cNvSpPr>
          <p:nvPr/>
        </p:nvSpPr>
        <p:spPr bwMode="auto">
          <a:xfrm>
            <a:off x="2514600" y="193676"/>
            <a:ext cx="493312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4000" dirty="0">
                <a:latin typeface="Times New Roman" panose="02020603050405020304" pitchFamily="18" charset="0"/>
              </a:rPr>
              <a:t>Rollback Example </a:t>
            </a:r>
          </a:p>
        </p:txBody>
      </p:sp>
      <p:sp>
        <p:nvSpPr>
          <p:cNvPr id="53252" name="Rectangle 1">
            <a:extLst>
              <a:ext uri="{FF2B5EF4-FFF2-40B4-BE49-F238E27FC236}">
                <a16:creationId xmlns:a16="http://schemas.microsoft.com/office/drawing/2014/main" id="{2E93F65C-A63E-48B2-B591-88E3A48743C8}"/>
              </a:ext>
            </a:extLst>
          </p:cNvPr>
          <p:cNvSpPr>
            <a:spLocks noChangeArrowheads="1"/>
          </p:cNvSpPr>
          <p:nvPr/>
        </p:nvSpPr>
        <p:spPr bwMode="auto">
          <a:xfrm>
            <a:off x="2120901" y="1073150"/>
            <a:ext cx="7877175" cy="323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1800" dirty="0">
                <a:solidFill>
                  <a:schemeClr val="accent6"/>
                </a:solidFill>
              </a:rPr>
              <a:t>BEGIN transaction </a:t>
            </a:r>
            <a:r>
              <a:rPr lang="en-US" altLang="en-US" sz="1800" dirty="0">
                <a:solidFill>
                  <a:schemeClr val="tx1"/>
                </a:solidFill>
              </a:rPr>
              <a:t>t1</a:t>
            </a:r>
          </a:p>
          <a:p>
            <a:pPr>
              <a:spcBef>
                <a:spcPct val="0"/>
              </a:spcBef>
              <a:buClrTx/>
              <a:buSzTx/>
              <a:buFontTx/>
              <a:buNone/>
            </a:pPr>
            <a:endParaRPr lang="en-US" altLang="en-US" sz="1800" dirty="0">
              <a:solidFill>
                <a:schemeClr val="tx1"/>
              </a:solidFill>
            </a:endParaRPr>
          </a:p>
          <a:p>
            <a:pPr lvl="1">
              <a:spcBef>
                <a:spcPct val="0"/>
              </a:spcBef>
              <a:buClrTx/>
              <a:buSzTx/>
              <a:buFontTx/>
              <a:buNone/>
            </a:pPr>
            <a:r>
              <a:rPr lang="en-US" altLang="en-US" sz="1800" dirty="0">
                <a:solidFill>
                  <a:schemeClr val="tx1"/>
                </a:solidFill>
              </a:rPr>
              <a:t>INSERT INTO department values ('D6' , 'Marketing', 'San Francisco' )</a:t>
            </a:r>
          </a:p>
          <a:p>
            <a:pPr lvl="1">
              <a:spcBef>
                <a:spcPct val="0"/>
              </a:spcBef>
              <a:buClrTx/>
              <a:buSzTx/>
              <a:buFontTx/>
              <a:buNone/>
            </a:pPr>
            <a:r>
              <a:rPr lang="en-US" altLang="en-US" sz="1800" dirty="0">
                <a:solidFill>
                  <a:schemeClr val="tx1"/>
                </a:solidFill>
              </a:rPr>
              <a:t>INSERT INTO department values ('D7' , 'Customer Serv', 'Chicago' ) </a:t>
            </a:r>
          </a:p>
          <a:p>
            <a:pPr>
              <a:spcBef>
                <a:spcPct val="0"/>
              </a:spcBef>
              <a:buClrTx/>
              <a:buSzTx/>
              <a:buFontTx/>
              <a:buNone/>
            </a:pPr>
            <a:endParaRPr lang="en-US" altLang="en-US" sz="1800" dirty="0">
              <a:solidFill>
                <a:schemeClr val="tx1"/>
              </a:solidFill>
            </a:endParaRPr>
          </a:p>
          <a:p>
            <a:pPr lvl="1">
              <a:spcBef>
                <a:spcPct val="0"/>
              </a:spcBef>
              <a:buClrTx/>
              <a:buSzTx/>
              <a:buFontTx/>
              <a:buNone/>
            </a:pPr>
            <a:r>
              <a:rPr lang="en-US" altLang="en-US" sz="1800" dirty="0">
                <a:solidFill>
                  <a:schemeClr val="tx1"/>
                </a:solidFill>
              </a:rPr>
              <a:t>SELECT * FROM department</a:t>
            </a:r>
          </a:p>
          <a:p>
            <a:pPr lvl="1">
              <a:spcBef>
                <a:spcPct val="0"/>
              </a:spcBef>
              <a:buClrTx/>
              <a:buSzTx/>
              <a:buFontTx/>
              <a:buNone/>
            </a:pPr>
            <a:r>
              <a:rPr lang="en-US" altLang="en-US" sz="1800" dirty="0">
                <a:solidFill>
                  <a:schemeClr val="tx1"/>
                </a:solidFill>
              </a:rPr>
              <a:t>ORDER BY </a:t>
            </a:r>
            <a:r>
              <a:rPr lang="en-US" altLang="en-US" sz="1800" dirty="0" err="1">
                <a:solidFill>
                  <a:schemeClr val="tx1"/>
                </a:solidFill>
              </a:rPr>
              <a:t>dept_no</a:t>
            </a:r>
            <a:endParaRPr lang="en-US" altLang="en-US" sz="1800" dirty="0">
              <a:solidFill>
                <a:schemeClr val="tx1"/>
              </a:solidFill>
            </a:endParaRPr>
          </a:p>
          <a:p>
            <a:pPr>
              <a:spcBef>
                <a:spcPct val="0"/>
              </a:spcBef>
              <a:buClrTx/>
              <a:buSzTx/>
              <a:buFontTx/>
              <a:buNone/>
            </a:pPr>
            <a:r>
              <a:rPr lang="en-US" altLang="en-US" sz="1800" dirty="0">
                <a:solidFill>
                  <a:schemeClr val="accent6"/>
                </a:solidFill>
              </a:rPr>
              <a:t>ROLLBACK;</a:t>
            </a:r>
          </a:p>
          <a:p>
            <a:pPr>
              <a:spcBef>
                <a:spcPct val="0"/>
              </a:spcBef>
              <a:buClrTx/>
              <a:buSzTx/>
              <a:buFontTx/>
              <a:buNone/>
            </a:pPr>
            <a:endParaRPr lang="en-US" altLang="en-US" sz="1800" dirty="0">
              <a:solidFill>
                <a:schemeClr val="tx1"/>
              </a:solidFill>
            </a:endParaRPr>
          </a:p>
          <a:p>
            <a:pPr>
              <a:spcBef>
                <a:spcPct val="0"/>
              </a:spcBef>
              <a:buClrTx/>
              <a:buSzTx/>
              <a:buFontTx/>
              <a:buNone/>
            </a:pPr>
            <a:r>
              <a:rPr lang="en-US" altLang="en-US" sz="1800" dirty="0">
                <a:solidFill>
                  <a:schemeClr val="tx1"/>
                </a:solidFill>
              </a:rPr>
              <a:t>SELECT *</a:t>
            </a:r>
          </a:p>
          <a:p>
            <a:pPr>
              <a:spcBef>
                <a:spcPct val="0"/>
              </a:spcBef>
              <a:buClrTx/>
              <a:buSzTx/>
              <a:buFontTx/>
              <a:buNone/>
            </a:pPr>
            <a:r>
              <a:rPr lang="en-US" altLang="en-US" sz="1800" dirty="0">
                <a:solidFill>
                  <a:schemeClr val="tx1"/>
                </a:solidFill>
              </a:rPr>
              <a:t>FROM department</a:t>
            </a:r>
            <a:endParaRPr lang="en-US" altLang="en-US" sz="2400" b="1" dirty="0">
              <a:solidFill>
                <a:schemeClr val="tx1"/>
              </a:solidFill>
            </a:endParaRPr>
          </a:p>
        </p:txBody>
      </p:sp>
    </p:spTree>
    <p:extLst>
      <p:ext uri="{BB962C8B-B14F-4D97-AF65-F5344CB8AC3E}">
        <p14:creationId xmlns:p14="http://schemas.microsoft.com/office/powerpoint/2010/main" val="1196070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11A0E-B703-4AF2-A102-7D2F651988DF}"/>
              </a:ext>
            </a:extLst>
          </p:cNvPr>
          <p:cNvSpPr>
            <a:spLocks noGrp="1"/>
          </p:cNvSpPr>
          <p:nvPr>
            <p:ph type="title"/>
          </p:nvPr>
        </p:nvSpPr>
        <p:spPr/>
        <p:txBody>
          <a:bodyPr/>
          <a:lstStyle/>
          <a:p>
            <a:r>
              <a:rPr lang="en-US" dirty="0"/>
              <a:t>Properties of Transactions</a:t>
            </a:r>
          </a:p>
        </p:txBody>
      </p:sp>
      <p:sp>
        <p:nvSpPr>
          <p:cNvPr id="3" name="Content Placeholder 2">
            <a:extLst>
              <a:ext uri="{FF2B5EF4-FFF2-40B4-BE49-F238E27FC236}">
                <a16:creationId xmlns:a16="http://schemas.microsoft.com/office/drawing/2014/main" id="{FE72C343-A040-4C2E-8BFE-733400BA23D3}"/>
              </a:ext>
            </a:extLst>
          </p:cNvPr>
          <p:cNvSpPr>
            <a:spLocks noGrp="1"/>
          </p:cNvSpPr>
          <p:nvPr>
            <p:ph idx="1"/>
          </p:nvPr>
        </p:nvSpPr>
        <p:spPr>
          <a:xfrm>
            <a:off x="838200" y="1690688"/>
            <a:ext cx="10515600" cy="4486275"/>
          </a:xfrm>
        </p:spPr>
        <p:txBody>
          <a:bodyPr>
            <a:normAutofit/>
          </a:bodyPr>
          <a:lstStyle/>
          <a:p>
            <a:r>
              <a:rPr lang="en-US" dirty="0"/>
              <a:t>ACID Properties:</a:t>
            </a:r>
          </a:p>
          <a:p>
            <a:pPr lvl="1"/>
            <a:r>
              <a:rPr lang="en-US" dirty="0"/>
              <a:t> Atomicity</a:t>
            </a:r>
          </a:p>
          <a:p>
            <a:pPr lvl="1"/>
            <a:r>
              <a:rPr lang="en-US" dirty="0"/>
              <a:t>Consistency</a:t>
            </a:r>
          </a:p>
          <a:p>
            <a:pPr lvl="1"/>
            <a:r>
              <a:rPr lang="en-US" dirty="0"/>
              <a:t>Isolation</a:t>
            </a:r>
          </a:p>
          <a:p>
            <a:pPr lvl="1"/>
            <a:r>
              <a:rPr lang="en-US" dirty="0"/>
              <a:t>Durability </a:t>
            </a:r>
          </a:p>
          <a:p>
            <a:r>
              <a:rPr lang="en-US" dirty="0"/>
              <a:t> set of properties of database transactions intended to guarantee validity even in the even in the event of errors</a:t>
            </a:r>
          </a:p>
          <a:p>
            <a:r>
              <a:rPr lang="en-US" dirty="0"/>
              <a:t>a sequence of database operations that satisfies the ACID properties (and these can be perceived as a single logical operation on the data) is called a </a:t>
            </a:r>
            <a:r>
              <a:rPr lang="en-US" b="1" dirty="0"/>
              <a:t>transaction</a:t>
            </a:r>
            <a:r>
              <a:rPr lang="en-US" dirty="0"/>
              <a:t>.)</a:t>
            </a:r>
          </a:p>
        </p:txBody>
      </p:sp>
    </p:spTree>
    <p:extLst>
      <p:ext uri="{BB962C8B-B14F-4D97-AF65-F5344CB8AC3E}">
        <p14:creationId xmlns:p14="http://schemas.microsoft.com/office/powerpoint/2010/main" val="3692587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11FF8C-653E-4F66-B22C-64D6337D2B08}"/>
              </a:ext>
            </a:extLst>
          </p:cNvPr>
          <p:cNvSpPr>
            <a:spLocks noGrp="1"/>
          </p:cNvSpPr>
          <p:nvPr>
            <p:ph type="title"/>
          </p:nvPr>
        </p:nvSpPr>
        <p:spPr>
          <a:xfrm>
            <a:off x="838200" y="963877"/>
            <a:ext cx="3494362" cy="4930246"/>
          </a:xfrm>
        </p:spPr>
        <p:txBody>
          <a:bodyPr>
            <a:normAutofit/>
          </a:bodyPr>
          <a:lstStyle/>
          <a:p>
            <a:pPr algn="r"/>
            <a:r>
              <a:rPr lang="en-US" b="1">
                <a:solidFill>
                  <a:schemeClr val="accent1"/>
                </a:solidFill>
              </a:rPr>
              <a:t>Atomicity</a:t>
            </a:r>
            <a:endParaRPr lang="en-US">
              <a:solidFill>
                <a:schemeClr val="accent1"/>
              </a:solidFill>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BF4C06D-B2AD-42DB-B25A-5AB1F1505898}"/>
              </a:ext>
            </a:extLst>
          </p:cNvPr>
          <p:cNvSpPr>
            <a:spLocks noGrp="1"/>
          </p:cNvSpPr>
          <p:nvPr>
            <p:ph idx="1"/>
          </p:nvPr>
        </p:nvSpPr>
        <p:spPr>
          <a:xfrm>
            <a:off x="4976031" y="963877"/>
            <a:ext cx="6377769" cy="4930246"/>
          </a:xfrm>
        </p:spPr>
        <p:txBody>
          <a:bodyPr anchor="ctr">
            <a:normAutofit/>
          </a:bodyPr>
          <a:lstStyle/>
          <a:p>
            <a:r>
              <a:rPr lang="en-US" sz="2400" dirty="0"/>
              <a:t>Atomicity guarantees that each transaction is treated as </a:t>
            </a:r>
            <a:r>
              <a:rPr lang="en-US" sz="2400" b="1" dirty="0"/>
              <a:t>a single "unit", </a:t>
            </a:r>
            <a:r>
              <a:rPr lang="en-US" sz="2400" dirty="0"/>
              <a:t>which either succeeds completely, or fails completely</a:t>
            </a:r>
          </a:p>
          <a:p>
            <a:r>
              <a:rPr lang="en-US" sz="2400" dirty="0"/>
              <a:t>if any of the statements constituting a transaction fails to complete, </a:t>
            </a:r>
            <a:r>
              <a:rPr lang="en-US" sz="2400" b="1" dirty="0"/>
              <a:t>the entire transaction fails</a:t>
            </a:r>
            <a:r>
              <a:rPr lang="en-US" sz="2400" dirty="0"/>
              <a:t> and the database is left unchanged.</a:t>
            </a:r>
          </a:p>
          <a:p>
            <a:r>
              <a:rPr lang="en-US" sz="2400" dirty="0"/>
              <a:t>An atomic system must guarantee atomicity in each and </a:t>
            </a:r>
            <a:r>
              <a:rPr lang="en-US" sz="2400" b="1" dirty="0"/>
              <a:t>every situation</a:t>
            </a:r>
            <a:r>
              <a:rPr lang="en-US" sz="2400" dirty="0"/>
              <a:t>, including power failures, errors and crashes. </a:t>
            </a:r>
          </a:p>
        </p:txBody>
      </p:sp>
    </p:spTree>
    <p:extLst>
      <p:ext uri="{BB962C8B-B14F-4D97-AF65-F5344CB8AC3E}">
        <p14:creationId xmlns:p14="http://schemas.microsoft.com/office/powerpoint/2010/main" val="10349698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10090-CDF0-459C-BED0-E38755CD1CB5}"/>
              </a:ext>
            </a:extLst>
          </p:cNvPr>
          <p:cNvSpPr>
            <a:spLocks noGrp="1"/>
          </p:cNvSpPr>
          <p:nvPr>
            <p:ph type="title"/>
          </p:nvPr>
        </p:nvSpPr>
        <p:spPr>
          <a:xfrm>
            <a:off x="838200" y="365125"/>
            <a:ext cx="10515600" cy="1325563"/>
          </a:xfrm>
        </p:spPr>
        <p:txBody>
          <a:bodyPr>
            <a:normAutofit/>
          </a:bodyPr>
          <a:lstStyle/>
          <a:p>
            <a:r>
              <a:rPr lang="en-US" b="1" dirty="0"/>
              <a:t>Consistency</a:t>
            </a:r>
            <a:endParaRPr lang="en-US" dirty="0"/>
          </a:p>
        </p:txBody>
      </p:sp>
      <p:graphicFrame>
        <p:nvGraphicFramePr>
          <p:cNvPr id="5" name="Content Placeholder 2">
            <a:extLst>
              <a:ext uri="{FF2B5EF4-FFF2-40B4-BE49-F238E27FC236}">
                <a16:creationId xmlns:a16="http://schemas.microsoft.com/office/drawing/2014/main" id="{C430531B-06A5-400B-AAD2-FDECE7FC5047}"/>
              </a:ext>
            </a:extLst>
          </p:cNvPr>
          <p:cNvGraphicFramePr>
            <a:graphicFrameLocks noGrp="1"/>
          </p:cNvGraphicFramePr>
          <p:nvPr>
            <p:ph idx="1"/>
            <p:extLst>
              <p:ext uri="{D42A27DB-BD31-4B8C-83A1-F6EECF244321}">
                <p14:modId xmlns:p14="http://schemas.microsoft.com/office/powerpoint/2010/main" val="356836038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27879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39B00A-8DF9-4F58-860E-4E2C6FB64310}"/>
              </a:ext>
            </a:extLst>
          </p:cNvPr>
          <p:cNvSpPr>
            <a:spLocks noGrp="1"/>
          </p:cNvSpPr>
          <p:nvPr>
            <p:ph type="title"/>
          </p:nvPr>
        </p:nvSpPr>
        <p:spPr>
          <a:xfrm>
            <a:off x="838200" y="631825"/>
            <a:ext cx="10515600" cy="1325563"/>
          </a:xfrm>
        </p:spPr>
        <p:txBody>
          <a:bodyPr>
            <a:normAutofit/>
          </a:bodyPr>
          <a:lstStyle/>
          <a:p>
            <a:r>
              <a:rPr lang="en-US" b="1" dirty="0"/>
              <a:t>Isolation</a:t>
            </a:r>
            <a:endParaRPr lang="en-US" dirty="0"/>
          </a:p>
        </p:txBody>
      </p:sp>
      <p:sp>
        <p:nvSpPr>
          <p:cNvPr id="3" name="Content Placeholder 2">
            <a:extLst>
              <a:ext uri="{FF2B5EF4-FFF2-40B4-BE49-F238E27FC236}">
                <a16:creationId xmlns:a16="http://schemas.microsoft.com/office/drawing/2014/main" id="{8838B964-3D28-41AE-90E8-0993806377C6}"/>
              </a:ext>
            </a:extLst>
          </p:cNvPr>
          <p:cNvSpPr>
            <a:spLocks noGrp="1"/>
          </p:cNvSpPr>
          <p:nvPr>
            <p:ph idx="1"/>
          </p:nvPr>
        </p:nvSpPr>
        <p:spPr>
          <a:xfrm>
            <a:off x="838200" y="2057400"/>
            <a:ext cx="10515600" cy="3871762"/>
          </a:xfrm>
        </p:spPr>
        <p:txBody>
          <a:bodyPr>
            <a:normAutofit/>
          </a:bodyPr>
          <a:lstStyle/>
          <a:p>
            <a:r>
              <a:rPr lang="en-US" sz="2400" dirty="0"/>
              <a:t>Transactions are often executed concurrently (e.g., reading and writing to multiple tables at the same time). </a:t>
            </a:r>
          </a:p>
          <a:p>
            <a:r>
              <a:rPr lang="en-US" sz="2400" dirty="0"/>
              <a:t>Isolation ensures that concurrent execution of transactions leaves the database in the same state that would have been obtained if the transactions were executed sequentially</a:t>
            </a:r>
          </a:p>
        </p:txBody>
      </p:sp>
    </p:spTree>
    <p:extLst>
      <p:ext uri="{BB962C8B-B14F-4D97-AF65-F5344CB8AC3E}">
        <p14:creationId xmlns:p14="http://schemas.microsoft.com/office/powerpoint/2010/main" val="459701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EA6F9-312F-403C-9950-8322EDFAFD1D}"/>
              </a:ext>
            </a:extLst>
          </p:cNvPr>
          <p:cNvSpPr>
            <a:spLocks noGrp="1"/>
          </p:cNvSpPr>
          <p:nvPr>
            <p:ph type="title"/>
          </p:nvPr>
        </p:nvSpPr>
        <p:spPr>
          <a:xfrm>
            <a:off x="838200" y="365125"/>
            <a:ext cx="10515600" cy="1325563"/>
          </a:xfrm>
        </p:spPr>
        <p:txBody>
          <a:bodyPr>
            <a:normAutofit/>
          </a:bodyPr>
          <a:lstStyle/>
          <a:p>
            <a:r>
              <a:rPr lang="en-US" b="1" dirty="0"/>
              <a:t>Durability</a:t>
            </a:r>
            <a:endParaRPr lang="en-US" dirty="0"/>
          </a:p>
        </p:txBody>
      </p:sp>
      <p:graphicFrame>
        <p:nvGraphicFramePr>
          <p:cNvPr id="5" name="Content Placeholder 2">
            <a:extLst>
              <a:ext uri="{FF2B5EF4-FFF2-40B4-BE49-F238E27FC236}">
                <a16:creationId xmlns:a16="http://schemas.microsoft.com/office/drawing/2014/main" id="{D4D0E5AF-C6D8-4BBE-B5A9-EEACBB9821DA}"/>
              </a:ext>
            </a:extLst>
          </p:cNvPr>
          <p:cNvGraphicFramePr>
            <a:graphicFrameLocks noGrp="1"/>
          </p:cNvGraphicFramePr>
          <p:nvPr>
            <p:ph idx="1"/>
            <p:extLst>
              <p:ext uri="{D42A27DB-BD31-4B8C-83A1-F6EECF244321}">
                <p14:modId xmlns:p14="http://schemas.microsoft.com/office/powerpoint/2010/main" val="117301570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58243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81728-7912-4C9A-B4F8-FCF3DF8AB746}"/>
              </a:ext>
            </a:extLst>
          </p:cNvPr>
          <p:cNvSpPr>
            <a:spLocks noGrp="1"/>
          </p:cNvSpPr>
          <p:nvPr>
            <p:ph type="title"/>
          </p:nvPr>
        </p:nvSpPr>
        <p:spPr>
          <a:xfrm>
            <a:off x="838200" y="365125"/>
            <a:ext cx="10515600" cy="1325563"/>
          </a:xfrm>
        </p:spPr>
        <p:txBody>
          <a:bodyPr>
            <a:normAutofit/>
          </a:bodyPr>
          <a:lstStyle/>
          <a:p>
            <a:r>
              <a:rPr lang="en-US" dirty="0"/>
              <a:t>Transaction Log</a:t>
            </a:r>
          </a:p>
        </p:txBody>
      </p:sp>
      <p:graphicFrame>
        <p:nvGraphicFramePr>
          <p:cNvPr id="5" name="Content Placeholder 2">
            <a:extLst>
              <a:ext uri="{FF2B5EF4-FFF2-40B4-BE49-F238E27FC236}">
                <a16:creationId xmlns:a16="http://schemas.microsoft.com/office/drawing/2014/main" id="{4C2BE8F6-BEC5-432F-9FF8-B9A8C0F9F460}"/>
              </a:ext>
            </a:extLst>
          </p:cNvPr>
          <p:cNvGraphicFramePr>
            <a:graphicFrameLocks noGrp="1"/>
          </p:cNvGraphicFramePr>
          <p:nvPr>
            <p:ph idx="1"/>
            <p:extLst>
              <p:ext uri="{D42A27DB-BD31-4B8C-83A1-F6EECF244321}">
                <p14:modId xmlns:p14="http://schemas.microsoft.com/office/powerpoint/2010/main" val="344470957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657309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D4306-EEDC-4F23-A03F-FEF338806C4C}"/>
              </a:ext>
            </a:extLst>
          </p:cNvPr>
          <p:cNvSpPr>
            <a:spLocks noGrp="1"/>
          </p:cNvSpPr>
          <p:nvPr>
            <p:ph type="title"/>
          </p:nvPr>
        </p:nvSpPr>
        <p:spPr>
          <a:xfrm>
            <a:off x="838200" y="365125"/>
            <a:ext cx="10515600" cy="1325563"/>
          </a:xfrm>
        </p:spPr>
        <p:txBody>
          <a:bodyPr>
            <a:normAutofit/>
          </a:bodyPr>
          <a:lstStyle/>
          <a:p>
            <a:r>
              <a:rPr lang="en-US" dirty="0"/>
              <a:t>Types of data stored in transaction logs</a:t>
            </a:r>
          </a:p>
        </p:txBody>
      </p:sp>
      <p:graphicFrame>
        <p:nvGraphicFramePr>
          <p:cNvPr id="5" name="Content Placeholder 2">
            <a:extLst>
              <a:ext uri="{FF2B5EF4-FFF2-40B4-BE49-F238E27FC236}">
                <a16:creationId xmlns:a16="http://schemas.microsoft.com/office/drawing/2014/main" id="{DF4EA74A-0807-4015-8352-179182DFDE50}"/>
              </a:ext>
            </a:extLst>
          </p:cNvPr>
          <p:cNvGraphicFramePr>
            <a:graphicFrameLocks noGrp="1"/>
          </p:cNvGraphicFramePr>
          <p:nvPr>
            <p:ph idx="1"/>
            <p:extLst>
              <p:ext uri="{D42A27DB-BD31-4B8C-83A1-F6EECF244321}">
                <p14:modId xmlns:p14="http://schemas.microsoft.com/office/powerpoint/2010/main" val="305655933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897246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B874DFE-9E80-45AA-AE69-391ABB5FEA4F}"/>
              </a:ext>
            </a:extLst>
          </p:cNvPr>
          <p:cNvSpPr>
            <a:spLocks noGrp="1"/>
          </p:cNvSpPr>
          <p:nvPr>
            <p:ph type="title"/>
          </p:nvPr>
        </p:nvSpPr>
        <p:spPr>
          <a:xfrm>
            <a:off x="863029" y="1012004"/>
            <a:ext cx="3416158" cy="4795408"/>
          </a:xfrm>
        </p:spPr>
        <p:txBody>
          <a:bodyPr>
            <a:normAutofit/>
          </a:bodyPr>
          <a:lstStyle/>
          <a:p>
            <a:r>
              <a:rPr lang="en-US">
                <a:solidFill>
                  <a:srgbClr val="FFFFFF"/>
                </a:solidFill>
              </a:rPr>
              <a:t>Locking</a:t>
            </a:r>
          </a:p>
        </p:txBody>
      </p:sp>
      <p:graphicFrame>
        <p:nvGraphicFramePr>
          <p:cNvPr id="5" name="Content Placeholder 2">
            <a:extLst>
              <a:ext uri="{FF2B5EF4-FFF2-40B4-BE49-F238E27FC236}">
                <a16:creationId xmlns:a16="http://schemas.microsoft.com/office/drawing/2014/main" id="{0A51B6DC-4A28-4B47-98F9-80B71B899178}"/>
              </a:ext>
            </a:extLst>
          </p:cNvPr>
          <p:cNvGraphicFramePr>
            <a:graphicFrameLocks noGrp="1"/>
          </p:cNvGraphicFramePr>
          <p:nvPr>
            <p:ph idx="1"/>
            <p:extLst>
              <p:ext uri="{D42A27DB-BD31-4B8C-83A1-F6EECF244321}">
                <p14:modId xmlns:p14="http://schemas.microsoft.com/office/powerpoint/2010/main" val="3766256656"/>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43994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626EC-5C13-430F-9A53-464886825951}"/>
              </a:ext>
            </a:extLst>
          </p:cNvPr>
          <p:cNvSpPr>
            <a:spLocks noGrp="1"/>
          </p:cNvSpPr>
          <p:nvPr>
            <p:ph type="title"/>
          </p:nvPr>
        </p:nvSpPr>
        <p:spPr/>
        <p:txBody>
          <a:bodyPr/>
          <a:lstStyle/>
          <a:p>
            <a:r>
              <a:rPr lang="en-US" b="1" dirty="0"/>
              <a:t>Concurrency Control</a:t>
            </a:r>
            <a:endParaRPr lang="en-US" dirty="0"/>
          </a:p>
        </p:txBody>
      </p:sp>
      <p:sp>
        <p:nvSpPr>
          <p:cNvPr id="3" name="Content Placeholder 2">
            <a:extLst>
              <a:ext uri="{FF2B5EF4-FFF2-40B4-BE49-F238E27FC236}">
                <a16:creationId xmlns:a16="http://schemas.microsoft.com/office/drawing/2014/main" id="{4DA53579-4D18-46B7-B858-293CCF05437A}"/>
              </a:ext>
            </a:extLst>
          </p:cNvPr>
          <p:cNvSpPr>
            <a:spLocks noGrp="1"/>
          </p:cNvSpPr>
          <p:nvPr>
            <p:ph idx="1"/>
          </p:nvPr>
        </p:nvSpPr>
        <p:spPr/>
        <p:txBody>
          <a:bodyPr/>
          <a:lstStyle/>
          <a:p>
            <a:r>
              <a:rPr lang="en-US" sz="4000" dirty="0"/>
              <a:t>If concurrent transactions with interleaving operations are allowed in an uncontrolled manner such as: </a:t>
            </a:r>
          </a:p>
          <a:p>
            <a:pPr lvl="1"/>
            <a:r>
              <a:rPr lang="en-US" sz="3600" dirty="0"/>
              <a:t>The lost update problem</a:t>
            </a:r>
          </a:p>
          <a:p>
            <a:pPr lvl="1"/>
            <a:r>
              <a:rPr lang="en-US" sz="3600" dirty="0"/>
              <a:t>The dirty read problem </a:t>
            </a:r>
          </a:p>
          <a:p>
            <a:pPr lvl="1"/>
            <a:r>
              <a:rPr lang="en-US" sz="3600" dirty="0"/>
              <a:t>Non-repeatable read</a:t>
            </a:r>
          </a:p>
          <a:p>
            <a:pPr lvl="1"/>
            <a:r>
              <a:rPr lang="en-US" sz="3600" dirty="0"/>
              <a:t>Phantom read</a:t>
            </a:r>
          </a:p>
          <a:p>
            <a:pPr lvl="1"/>
            <a:endParaRPr lang="en-US" dirty="0"/>
          </a:p>
          <a:p>
            <a:pPr lvl="1"/>
            <a:endParaRPr lang="en-US" dirty="0"/>
          </a:p>
        </p:txBody>
      </p:sp>
    </p:spTree>
    <p:extLst>
      <p:ext uri="{BB962C8B-B14F-4D97-AF65-F5344CB8AC3E}">
        <p14:creationId xmlns:p14="http://schemas.microsoft.com/office/powerpoint/2010/main" val="20475943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DA90D-EE73-4FF4-9F71-61CFF1D53F80}"/>
              </a:ext>
            </a:extLst>
          </p:cNvPr>
          <p:cNvSpPr>
            <a:spLocks noGrp="1"/>
          </p:cNvSpPr>
          <p:nvPr>
            <p:ph type="title"/>
          </p:nvPr>
        </p:nvSpPr>
        <p:spPr>
          <a:xfrm>
            <a:off x="838200" y="365125"/>
            <a:ext cx="10515600" cy="1325563"/>
          </a:xfrm>
        </p:spPr>
        <p:txBody>
          <a:bodyPr>
            <a:normAutofit/>
          </a:bodyPr>
          <a:lstStyle/>
          <a:p>
            <a:r>
              <a:rPr lang="en-US" dirty="0"/>
              <a:t>Lock modes (row and page level)</a:t>
            </a:r>
          </a:p>
        </p:txBody>
      </p:sp>
      <p:graphicFrame>
        <p:nvGraphicFramePr>
          <p:cNvPr id="5" name="Content Placeholder 2">
            <a:extLst>
              <a:ext uri="{FF2B5EF4-FFF2-40B4-BE49-F238E27FC236}">
                <a16:creationId xmlns:a16="http://schemas.microsoft.com/office/drawing/2014/main" id="{0F85C964-E06C-4DD9-8F95-35A340B482D9}"/>
              </a:ext>
            </a:extLst>
          </p:cNvPr>
          <p:cNvGraphicFramePr>
            <a:graphicFrameLocks noGrp="1"/>
          </p:cNvGraphicFramePr>
          <p:nvPr>
            <p:ph idx="1"/>
            <p:extLst>
              <p:ext uri="{D42A27DB-BD31-4B8C-83A1-F6EECF244321}">
                <p14:modId xmlns:p14="http://schemas.microsoft.com/office/powerpoint/2010/main" val="233266728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768932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4C116-F2C2-44F6-9D65-0627202D4CAD}"/>
              </a:ext>
            </a:extLst>
          </p:cNvPr>
          <p:cNvSpPr>
            <a:spLocks noGrp="1"/>
          </p:cNvSpPr>
          <p:nvPr>
            <p:ph type="title"/>
          </p:nvPr>
        </p:nvSpPr>
        <p:spPr/>
        <p:txBody>
          <a:bodyPr/>
          <a:lstStyle/>
          <a:p>
            <a:r>
              <a:rPr lang="en-US" dirty="0"/>
              <a:t>Compatibly Matrix for Locks</a:t>
            </a:r>
          </a:p>
        </p:txBody>
      </p:sp>
      <p:pic>
        <p:nvPicPr>
          <p:cNvPr id="4" name="Content Placeholder 3">
            <a:extLst>
              <a:ext uri="{FF2B5EF4-FFF2-40B4-BE49-F238E27FC236}">
                <a16:creationId xmlns:a16="http://schemas.microsoft.com/office/drawing/2014/main" id="{11CDF37C-349F-4762-9D6C-700A880930C1}"/>
              </a:ext>
            </a:extLst>
          </p:cNvPr>
          <p:cNvPicPr>
            <a:picLocks noGrp="1" noChangeAspect="1"/>
          </p:cNvPicPr>
          <p:nvPr>
            <p:ph idx="1"/>
          </p:nvPr>
        </p:nvPicPr>
        <p:blipFill>
          <a:blip r:embed="rId2"/>
          <a:stretch>
            <a:fillRect/>
          </a:stretch>
        </p:blipFill>
        <p:spPr>
          <a:xfrm>
            <a:off x="838200" y="2335850"/>
            <a:ext cx="10515600" cy="3330887"/>
          </a:xfrm>
          <a:prstGeom prst="rect">
            <a:avLst/>
          </a:prstGeom>
        </p:spPr>
      </p:pic>
    </p:spTree>
    <p:extLst>
      <p:ext uri="{BB962C8B-B14F-4D97-AF65-F5344CB8AC3E}">
        <p14:creationId xmlns:p14="http://schemas.microsoft.com/office/powerpoint/2010/main" val="23465416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2218F25-213B-42AE-ACEC-FC66B4DA159E}"/>
              </a:ext>
            </a:extLst>
          </p:cNvPr>
          <p:cNvSpPr>
            <a:spLocks noGrp="1"/>
          </p:cNvSpPr>
          <p:nvPr>
            <p:ph type="title"/>
          </p:nvPr>
        </p:nvSpPr>
        <p:spPr>
          <a:xfrm>
            <a:off x="863029" y="1012004"/>
            <a:ext cx="3416158" cy="4795408"/>
          </a:xfrm>
        </p:spPr>
        <p:txBody>
          <a:bodyPr>
            <a:normAutofit/>
          </a:bodyPr>
          <a:lstStyle/>
          <a:p>
            <a:r>
              <a:rPr lang="en-US" b="1">
                <a:solidFill>
                  <a:srgbClr val="FFFFFF"/>
                </a:solidFill>
              </a:rPr>
              <a:t>Lock Granularity</a:t>
            </a:r>
            <a:endParaRPr lang="en-US">
              <a:solidFill>
                <a:srgbClr val="FFFFFF"/>
              </a:solidFill>
            </a:endParaRPr>
          </a:p>
        </p:txBody>
      </p:sp>
      <p:graphicFrame>
        <p:nvGraphicFramePr>
          <p:cNvPr id="5" name="Content Placeholder 2">
            <a:extLst>
              <a:ext uri="{FF2B5EF4-FFF2-40B4-BE49-F238E27FC236}">
                <a16:creationId xmlns:a16="http://schemas.microsoft.com/office/drawing/2014/main" id="{5CCF83A3-FD72-4322-BD17-B73DC413E2A8}"/>
              </a:ext>
            </a:extLst>
          </p:cNvPr>
          <p:cNvGraphicFramePr>
            <a:graphicFrameLocks noGrp="1"/>
          </p:cNvGraphicFramePr>
          <p:nvPr>
            <p:ph idx="1"/>
            <p:extLst>
              <p:ext uri="{D42A27DB-BD31-4B8C-83A1-F6EECF244321}">
                <p14:modId xmlns:p14="http://schemas.microsoft.com/office/powerpoint/2010/main" val="4249624371"/>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942709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50B040-02F1-43B4-8626-A23A887E1CCB}"/>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4000" b="1" dirty="0">
                <a:solidFill>
                  <a:schemeClr val="bg1"/>
                </a:solidFill>
              </a:rPr>
              <a:t>Deadlock</a:t>
            </a:r>
          </a:p>
        </p:txBody>
      </p:sp>
      <p:sp>
        <p:nvSpPr>
          <p:cNvPr id="3" name="Content Placeholder 2">
            <a:extLst>
              <a:ext uri="{FF2B5EF4-FFF2-40B4-BE49-F238E27FC236}">
                <a16:creationId xmlns:a16="http://schemas.microsoft.com/office/drawing/2014/main" id="{AAC8B666-4F02-4837-BF87-0C3D9B805051}"/>
              </a:ext>
            </a:extLst>
          </p:cNvPr>
          <p:cNvSpPr>
            <a:spLocks noGrp="1"/>
          </p:cNvSpPr>
          <p:nvPr>
            <p:ph idx="1"/>
          </p:nvPr>
        </p:nvSpPr>
        <p:spPr>
          <a:xfrm>
            <a:off x="643468" y="2638044"/>
            <a:ext cx="3363974" cy="3415622"/>
          </a:xfrm>
        </p:spPr>
        <p:txBody>
          <a:bodyPr>
            <a:normAutofit/>
          </a:bodyPr>
          <a:lstStyle/>
          <a:p>
            <a:r>
              <a:rPr lang="en-US" sz="2000">
                <a:solidFill>
                  <a:schemeClr val="bg1"/>
                </a:solidFill>
              </a:rPr>
              <a:t>two transactions block the progress of each other</a:t>
            </a:r>
          </a:p>
          <a:p>
            <a:r>
              <a:rPr lang="en-US" sz="2000">
                <a:solidFill>
                  <a:schemeClr val="bg1"/>
                </a:solidFill>
              </a:rPr>
              <a:t>The first transaction has a lock on some database object that the other transaction wants to access, and vice versa.</a:t>
            </a:r>
          </a:p>
        </p:txBody>
      </p:sp>
      <p:pic>
        <p:nvPicPr>
          <p:cNvPr id="5" name="Picture 4">
            <a:extLst>
              <a:ext uri="{FF2B5EF4-FFF2-40B4-BE49-F238E27FC236}">
                <a16:creationId xmlns:a16="http://schemas.microsoft.com/office/drawing/2014/main" id="{962232E0-AEB7-4F6E-95A2-5E1C084E9C7C}"/>
              </a:ext>
            </a:extLst>
          </p:cNvPr>
          <p:cNvPicPr>
            <a:picLocks noChangeAspect="1"/>
          </p:cNvPicPr>
          <p:nvPr/>
        </p:nvPicPr>
        <p:blipFill>
          <a:blip r:embed="rId3"/>
          <a:stretch>
            <a:fillRect/>
          </a:stretch>
        </p:blipFill>
        <p:spPr>
          <a:xfrm>
            <a:off x="5297763" y="676363"/>
            <a:ext cx="6250769" cy="5344407"/>
          </a:xfrm>
          <a:prstGeom prst="rect">
            <a:avLst/>
          </a:prstGeom>
        </p:spPr>
      </p:pic>
    </p:spTree>
    <p:extLst>
      <p:ext uri="{BB962C8B-B14F-4D97-AF65-F5344CB8AC3E}">
        <p14:creationId xmlns:p14="http://schemas.microsoft.com/office/powerpoint/2010/main" val="41717984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A46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a:extLst>
              <a:ext uri="{FF2B5EF4-FFF2-40B4-BE49-F238E27FC236}">
                <a16:creationId xmlns:a16="http://schemas.microsoft.com/office/drawing/2014/main" id="{3213E39B-D0BB-4735-AE54-A488D0DFD0A2}"/>
              </a:ext>
            </a:extLst>
          </p:cNvPr>
          <p:cNvPicPr>
            <a:picLocks noGrp="1" noChangeAspect="1"/>
          </p:cNvPicPr>
          <p:nvPr>
            <p:ph idx="1"/>
          </p:nvPr>
        </p:nvPicPr>
        <p:blipFill>
          <a:blip r:embed="rId3"/>
          <a:stretch>
            <a:fillRect/>
          </a:stretch>
        </p:blipFill>
        <p:spPr>
          <a:xfrm>
            <a:off x="643467" y="1111674"/>
            <a:ext cx="10905066" cy="4634652"/>
          </a:xfrm>
          <a:prstGeom prst="rect">
            <a:avLst/>
          </a:prstGeom>
        </p:spPr>
      </p:pic>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DB930DFF-7CB5-4B75-8CDC-8AA271B8BEAF}"/>
                  </a:ext>
                </a:extLst>
              </p14:cNvPr>
              <p14:cNvContentPartPr/>
              <p14:nvPr/>
            </p14:nvContentPartPr>
            <p14:xfrm>
              <a:off x="4756628" y="2769730"/>
              <a:ext cx="2292840" cy="1708560"/>
            </p14:xfrm>
          </p:contentPart>
        </mc:Choice>
        <mc:Fallback>
          <p:pic>
            <p:nvPicPr>
              <p:cNvPr id="4" name="Ink 3">
                <a:extLst>
                  <a:ext uri="{FF2B5EF4-FFF2-40B4-BE49-F238E27FC236}">
                    <a16:creationId xmlns:a16="http://schemas.microsoft.com/office/drawing/2014/main" id="{DB930DFF-7CB5-4B75-8CDC-8AA271B8BEAF}"/>
                  </a:ext>
                </a:extLst>
              </p:cNvPr>
              <p:cNvPicPr/>
              <p:nvPr/>
            </p:nvPicPr>
            <p:blipFill>
              <a:blip r:embed="rId5"/>
              <a:stretch>
                <a:fillRect/>
              </a:stretch>
            </p:blipFill>
            <p:spPr>
              <a:xfrm>
                <a:off x="4720988" y="2733738"/>
                <a:ext cx="2337480" cy="1753191"/>
              </a:xfrm>
              <a:prstGeom prst="rect">
                <a:avLst/>
              </a:prstGeom>
            </p:spPr>
          </p:pic>
        </mc:Fallback>
      </mc:AlternateContent>
    </p:spTree>
    <p:extLst>
      <p:ext uri="{BB962C8B-B14F-4D97-AF65-F5344CB8AC3E}">
        <p14:creationId xmlns:p14="http://schemas.microsoft.com/office/powerpoint/2010/main" val="42339194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8CFF6-E7A5-466E-B3E9-94C15EF9E24C}"/>
              </a:ext>
            </a:extLst>
          </p:cNvPr>
          <p:cNvSpPr>
            <a:spLocks noGrp="1"/>
          </p:cNvSpPr>
          <p:nvPr>
            <p:ph type="title"/>
          </p:nvPr>
        </p:nvSpPr>
        <p:spPr>
          <a:xfrm>
            <a:off x="838200" y="365125"/>
            <a:ext cx="10515600" cy="1325563"/>
          </a:xfrm>
        </p:spPr>
        <p:txBody>
          <a:bodyPr>
            <a:normAutofit/>
          </a:bodyPr>
          <a:lstStyle/>
          <a:p>
            <a:r>
              <a:rPr lang="en-US" dirty="0"/>
              <a:t>Concurrency Problems</a:t>
            </a:r>
          </a:p>
        </p:txBody>
      </p:sp>
      <p:graphicFrame>
        <p:nvGraphicFramePr>
          <p:cNvPr id="5" name="Content Placeholder 2">
            <a:extLst>
              <a:ext uri="{FF2B5EF4-FFF2-40B4-BE49-F238E27FC236}">
                <a16:creationId xmlns:a16="http://schemas.microsoft.com/office/drawing/2014/main" id="{AD9F45DA-0E05-4B7F-8F22-E2D2434DCE55}"/>
              </a:ext>
            </a:extLst>
          </p:cNvPr>
          <p:cNvGraphicFramePr>
            <a:graphicFrameLocks noGrp="1"/>
          </p:cNvGraphicFramePr>
          <p:nvPr>
            <p:ph idx="1"/>
            <p:extLst>
              <p:ext uri="{D42A27DB-BD31-4B8C-83A1-F6EECF244321}">
                <p14:modId xmlns:p14="http://schemas.microsoft.com/office/powerpoint/2010/main" val="5909171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831793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04E0C44-ABC2-4C6D-BA7D-C0C9C1137DB2}"/>
              </a:ext>
            </a:extLst>
          </p:cNvPr>
          <p:cNvSpPr>
            <a:spLocks noGrp="1"/>
          </p:cNvSpPr>
          <p:nvPr>
            <p:ph type="title"/>
          </p:nvPr>
        </p:nvSpPr>
        <p:spPr>
          <a:xfrm>
            <a:off x="863029" y="1012004"/>
            <a:ext cx="3416158" cy="4795408"/>
          </a:xfrm>
        </p:spPr>
        <p:txBody>
          <a:bodyPr>
            <a:normAutofit/>
          </a:bodyPr>
          <a:lstStyle/>
          <a:p>
            <a:r>
              <a:rPr lang="en-US">
                <a:solidFill>
                  <a:srgbClr val="FFFFFF"/>
                </a:solidFill>
              </a:rPr>
              <a:t>Isolation Levels</a:t>
            </a:r>
          </a:p>
        </p:txBody>
      </p:sp>
      <p:graphicFrame>
        <p:nvGraphicFramePr>
          <p:cNvPr id="5" name="Content Placeholder 2">
            <a:extLst>
              <a:ext uri="{FF2B5EF4-FFF2-40B4-BE49-F238E27FC236}">
                <a16:creationId xmlns:a16="http://schemas.microsoft.com/office/drawing/2014/main" id="{AD0CE8E0-AEBD-48F7-8241-195F145C5DA8}"/>
              </a:ext>
            </a:extLst>
          </p:cNvPr>
          <p:cNvGraphicFramePr>
            <a:graphicFrameLocks noGrp="1"/>
          </p:cNvGraphicFramePr>
          <p:nvPr>
            <p:ph idx="1"/>
            <p:extLst>
              <p:ext uri="{D42A27DB-BD31-4B8C-83A1-F6EECF244321}">
                <p14:modId xmlns:p14="http://schemas.microsoft.com/office/powerpoint/2010/main" val="3191545709"/>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486242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D0571408-1AEC-47F2-BB36-44BB92C6A12C}"/>
              </a:ext>
            </a:extLst>
          </p:cNvPr>
          <p:cNvSpPr>
            <a:spLocks noGrp="1"/>
          </p:cNvSpPr>
          <p:nvPr>
            <p:ph type="title"/>
          </p:nvPr>
        </p:nvSpPr>
        <p:spPr>
          <a:xfrm>
            <a:off x="535020" y="685800"/>
            <a:ext cx="2780271" cy="5105400"/>
          </a:xfrm>
        </p:spPr>
        <p:txBody>
          <a:bodyPr>
            <a:normAutofit/>
          </a:bodyPr>
          <a:lstStyle/>
          <a:p>
            <a:r>
              <a:rPr lang="en-US" sz="3100">
                <a:solidFill>
                  <a:srgbClr val="FFFFFF"/>
                </a:solidFill>
              </a:rPr>
              <a:t>READ UNCOMMITTED</a:t>
            </a:r>
          </a:p>
        </p:txBody>
      </p:sp>
      <p:graphicFrame>
        <p:nvGraphicFramePr>
          <p:cNvPr id="5" name="Content Placeholder 2">
            <a:extLst>
              <a:ext uri="{FF2B5EF4-FFF2-40B4-BE49-F238E27FC236}">
                <a16:creationId xmlns:a16="http://schemas.microsoft.com/office/drawing/2014/main" id="{06867D41-C2CC-4B03-A5BE-5001AD90AF2D}"/>
              </a:ext>
            </a:extLst>
          </p:cNvPr>
          <p:cNvGraphicFramePr>
            <a:graphicFrameLocks noGrp="1"/>
          </p:cNvGraphicFramePr>
          <p:nvPr>
            <p:ph idx="1"/>
            <p:extLst>
              <p:ext uri="{D42A27DB-BD31-4B8C-83A1-F6EECF244321}">
                <p14:modId xmlns:p14="http://schemas.microsoft.com/office/powerpoint/2010/main" val="898016256"/>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500443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23660-A854-4F83-AF92-127DC9C37655}"/>
              </a:ext>
            </a:extLst>
          </p:cNvPr>
          <p:cNvSpPr>
            <a:spLocks noGrp="1"/>
          </p:cNvSpPr>
          <p:nvPr>
            <p:ph type="title"/>
          </p:nvPr>
        </p:nvSpPr>
        <p:spPr/>
        <p:txBody>
          <a:bodyPr/>
          <a:lstStyle/>
          <a:p>
            <a:r>
              <a:rPr lang="en-US" b="1" dirty="0"/>
              <a:t>READ COMMITTED</a:t>
            </a:r>
            <a:endParaRPr lang="en-US" dirty="0"/>
          </a:p>
        </p:txBody>
      </p:sp>
      <p:sp>
        <p:nvSpPr>
          <p:cNvPr id="3" name="Content Placeholder 2">
            <a:extLst>
              <a:ext uri="{FF2B5EF4-FFF2-40B4-BE49-F238E27FC236}">
                <a16:creationId xmlns:a16="http://schemas.microsoft.com/office/drawing/2014/main" id="{DE2522D8-879D-49BB-92D1-9FFD4C5493B9}"/>
              </a:ext>
            </a:extLst>
          </p:cNvPr>
          <p:cNvSpPr>
            <a:spLocks noGrp="1"/>
          </p:cNvSpPr>
          <p:nvPr>
            <p:ph idx="1"/>
          </p:nvPr>
        </p:nvSpPr>
        <p:spPr/>
        <p:txBody>
          <a:bodyPr>
            <a:normAutofit/>
          </a:bodyPr>
          <a:lstStyle/>
          <a:p>
            <a:r>
              <a:rPr lang="en-US" dirty="0"/>
              <a:t>Tests only whether an </a:t>
            </a:r>
            <a:r>
              <a:rPr lang="en-US" b="1" dirty="0"/>
              <a:t>exclusive lock is placed on the row</a:t>
            </a:r>
            <a:r>
              <a:rPr lang="en-US" dirty="0"/>
              <a:t>. If no such lock exists, the transaction fetches the row.</a:t>
            </a:r>
          </a:p>
          <a:p>
            <a:r>
              <a:rPr lang="en-US" dirty="0"/>
              <a:t>This is done using a </a:t>
            </a:r>
            <a:r>
              <a:rPr lang="en-US" b="1" dirty="0"/>
              <a:t>shared lock. </a:t>
            </a:r>
            <a:r>
              <a:rPr lang="en-US" dirty="0"/>
              <a:t>After reading the data values, the data can be changed by some other transaction.</a:t>
            </a:r>
          </a:p>
          <a:p>
            <a:pPr marL="0" indent="0">
              <a:buNone/>
            </a:pPr>
            <a:endParaRPr lang="en-US" dirty="0"/>
          </a:p>
          <a:p>
            <a:r>
              <a:rPr lang="en-US" b="1" dirty="0"/>
              <a:t>Prevents</a:t>
            </a:r>
            <a:r>
              <a:rPr lang="en-US" dirty="0"/>
              <a:t> the transaction from </a:t>
            </a:r>
            <a:r>
              <a:rPr lang="en-US" b="1" dirty="0"/>
              <a:t>reading data that is not committed</a:t>
            </a:r>
          </a:p>
          <a:p>
            <a:r>
              <a:rPr lang="en-US" dirty="0"/>
              <a:t>Concurrent data is improved, but nonrepeatable reads and phantoms can still happen.</a:t>
            </a:r>
          </a:p>
        </p:txBody>
      </p:sp>
    </p:spTree>
    <p:extLst>
      <p:ext uri="{BB962C8B-B14F-4D97-AF65-F5344CB8AC3E}">
        <p14:creationId xmlns:p14="http://schemas.microsoft.com/office/powerpoint/2010/main" val="10403482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C8B4D-E30A-4F0D-822E-A5B2B4C2865D}"/>
              </a:ext>
            </a:extLst>
          </p:cNvPr>
          <p:cNvSpPr>
            <a:spLocks noGrp="1"/>
          </p:cNvSpPr>
          <p:nvPr>
            <p:ph type="title"/>
          </p:nvPr>
        </p:nvSpPr>
        <p:spPr/>
        <p:txBody>
          <a:bodyPr/>
          <a:lstStyle/>
          <a:p>
            <a:r>
              <a:rPr lang="en-US" b="1" dirty="0"/>
              <a:t>REPEATABLE READ</a:t>
            </a:r>
            <a:endParaRPr lang="en-US" dirty="0"/>
          </a:p>
        </p:txBody>
      </p:sp>
      <p:sp>
        <p:nvSpPr>
          <p:cNvPr id="3" name="Content Placeholder 2">
            <a:extLst>
              <a:ext uri="{FF2B5EF4-FFF2-40B4-BE49-F238E27FC236}">
                <a16:creationId xmlns:a16="http://schemas.microsoft.com/office/drawing/2014/main" id="{8C600A10-1343-4345-8540-46855D519937}"/>
              </a:ext>
            </a:extLst>
          </p:cNvPr>
          <p:cNvSpPr>
            <a:spLocks noGrp="1"/>
          </p:cNvSpPr>
          <p:nvPr>
            <p:ph idx="1"/>
          </p:nvPr>
        </p:nvSpPr>
        <p:spPr/>
        <p:txBody>
          <a:bodyPr>
            <a:normAutofit/>
          </a:bodyPr>
          <a:lstStyle/>
          <a:p>
            <a:r>
              <a:rPr lang="en-US" dirty="0"/>
              <a:t>places </a:t>
            </a:r>
            <a:r>
              <a:rPr lang="en-US" b="1" dirty="0"/>
              <a:t>shared locks on all data that is read </a:t>
            </a:r>
            <a:r>
              <a:rPr lang="en-US" dirty="0"/>
              <a:t>and holds these locks until the transaction is committed or rolled back.</a:t>
            </a:r>
          </a:p>
          <a:p>
            <a:r>
              <a:rPr lang="en-US" dirty="0"/>
              <a:t>The disadvantage of this isolation level is that </a:t>
            </a:r>
            <a:r>
              <a:rPr lang="en-US" b="1" dirty="0"/>
              <a:t>concurrency is further reduced</a:t>
            </a:r>
            <a:r>
              <a:rPr lang="en-US" dirty="0"/>
              <a:t>, because the time interval during which other transactions cannot update the same data is significantly longer than in the case of READ COMMITTED.</a:t>
            </a:r>
          </a:p>
          <a:p>
            <a:r>
              <a:rPr lang="en-US" dirty="0"/>
              <a:t>does not prevent another transaction from inserting new rows, which are included in subsequent reads, </a:t>
            </a:r>
            <a:r>
              <a:rPr lang="en-US" b="1" dirty="0"/>
              <a:t>so phantoms can appear.</a:t>
            </a:r>
          </a:p>
        </p:txBody>
      </p:sp>
    </p:spTree>
    <p:extLst>
      <p:ext uri="{BB962C8B-B14F-4D97-AF65-F5344CB8AC3E}">
        <p14:creationId xmlns:p14="http://schemas.microsoft.com/office/powerpoint/2010/main" val="2684286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65536-ACD8-487A-A69A-E630C09107BA}"/>
              </a:ext>
            </a:extLst>
          </p:cNvPr>
          <p:cNvSpPr>
            <a:spLocks noGrp="1"/>
          </p:cNvSpPr>
          <p:nvPr>
            <p:ph type="title"/>
          </p:nvPr>
        </p:nvSpPr>
        <p:spPr/>
        <p:txBody>
          <a:bodyPr/>
          <a:lstStyle/>
          <a:p>
            <a:r>
              <a:rPr lang="en-US" dirty="0"/>
              <a:t>Lost Update Problem</a:t>
            </a:r>
          </a:p>
        </p:txBody>
      </p:sp>
      <p:sp>
        <p:nvSpPr>
          <p:cNvPr id="5" name="TextBox 4">
            <a:extLst>
              <a:ext uri="{FF2B5EF4-FFF2-40B4-BE49-F238E27FC236}">
                <a16:creationId xmlns:a16="http://schemas.microsoft.com/office/drawing/2014/main" id="{E97CC1B2-BADA-4A41-9ABB-A1488BB5F106}"/>
              </a:ext>
            </a:extLst>
          </p:cNvPr>
          <p:cNvSpPr txBox="1"/>
          <p:nvPr/>
        </p:nvSpPr>
        <p:spPr>
          <a:xfrm>
            <a:off x="1120877" y="6518787"/>
            <a:ext cx="7701532" cy="646331"/>
          </a:xfrm>
          <a:prstGeom prst="rect">
            <a:avLst/>
          </a:prstGeom>
          <a:noFill/>
        </p:spPr>
        <p:txBody>
          <a:bodyPr wrap="none" rtlCol="0">
            <a:spAutoFit/>
          </a:bodyPr>
          <a:lstStyle/>
          <a:p>
            <a:r>
              <a:rPr lang="en-US" dirty="0">
                <a:hlinkClick r:id="rId3"/>
              </a:rPr>
              <a:t>https://dotnettutorials.net/lesson/sql-server-lost-update-concurrency-problem/</a:t>
            </a:r>
            <a:endParaRPr lang="en-US" dirty="0"/>
          </a:p>
          <a:p>
            <a:endParaRPr lang="en-US" dirty="0"/>
          </a:p>
        </p:txBody>
      </p:sp>
      <p:sp>
        <p:nvSpPr>
          <p:cNvPr id="7" name="Content Placeholder 6">
            <a:extLst>
              <a:ext uri="{FF2B5EF4-FFF2-40B4-BE49-F238E27FC236}">
                <a16:creationId xmlns:a16="http://schemas.microsoft.com/office/drawing/2014/main" id="{DD9BDFFA-378A-4EE4-B96B-F2A60C56CA7A}"/>
              </a:ext>
            </a:extLst>
          </p:cNvPr>
          <p:cNvSpPr>
            <a:spLocks noGrp="1"/>
          </p:cNvSpPr>
          <p:nvPr>
            <p:ph idx="1"/>
          </p:nvPr>
        </p:nvSpPr>
        <p:spPr/>
        <p:txBody>
          <a:bodyPr/>
          <a:lstStyle/>
          <a:p>
            <a:endParaRPr lang="en-US" dirty="0"/>
          </a:p>
        </p:txBody>
      </p:sp>
      <p:pic>
        <p:nvPicPr>
          <p:cNvPr id="8" name="Picture 7">
            <a:extLst>
              <a:ext uri="{FF2B5EF4-FFF2-40B4-BE49-F238E27FC236}">
                <a16:creationId xmlns:a16="http://schemas.microsoft.com/office/drawing/2014/main" id="{A6548BBC-7870-4A43-8D0F-2CCB14B1C57A}"/>
              </a:ext>
            </a:extLst>
          </p:cNvPr>
          <p:cNvPicPr>
            <a:picLocks noChangeAspect="1"/>
          </p:cNvPicPr>
          <p:nvPr/>
        </p:nvPicPr>
        <p:blipFill>
          <a:blip r:embed="rId4"/>
          <a:stretch>
            <a:fillRect/>
          </a:stretch>
        </p:blipFill>
        <p:spPr>
          <a:xfrm>
            <a:off x="2474731" y="1623676"/>
            <a:ext cx="7859894" cy="4981911"/>
          </a:xfrm>
          <a:prstGeom prst="rect">
            <a:avLst/>
          </a:prstGeom>
        </p:spPr>
      </p:pic>
    </p:spTree>
    <p:extLst>
      <p:ext uri="{BB962C8B-B14F-4D97-AF65-F5344CB8AC3E}">
        <p14:creationId xmlns:p14="http://schemas.microsoft.com/office/powerpoint/2010/main" val="13398387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3A99F-56B1-4BBE-BEB3-5F320693786D}"/>
              </a:ext>
            </a:extLst>
          </p:cNvPr>
          <p:cNvSpPr>
            <a:spLocks noGrp="1"/>
          </p:cNvSpPr>
          <p:nvPr>
            <p:ph type="title"/>
          </p:nvPr>
        </p:nvSpPr>
        <p:spPr/>
        <p:txBody>
          <a:bodyPr/>
          <a:lstStyle/>
          <a:p>
            <a:r>
              <a:rPr lang="en-US" b="1" dirty="0"/>
              <a:t>SERIALIZABLE</a:t>
            </a:r>
            <a:endParaRPr lang="en-US" dirty="0"/>
          </a:p>
        </p:txBody>
      </p:sp>
      <p:sp>
        <p:nvSpPr>
          <p:cNvPr id="3" name="Content Placeholder 2">
            <a:extLst>
              <a:ext uri="{FF2B5EF4-FFF2-40B4-BE49-F238E27FC236}">
                <a16:creationId xmlns:a16="http://schemas.microsoft.com/office/drawing/2014/main" id="{FC09DF50-B142-4B3E-BBC1-90D35F93ABAA}"/>
              </a:ext>
            </a:extLst>
          </p:cNvPr>
          <p:cNvSpPr>
            <a:spLocks noGrp="1"/>
          </p:cNvSpPr>
          <p:nvPr>
            <p:ph idx="1"/>
          </p:nvPr>
        </p:nvSpPr>
        <p:spPr/>
        <p:txBody>
          <a:bodyPr>
            <a:normAutofit/>
          </a:bodyPr>
          <a:lstStyle/>
          <a:p>
            <a:r>
              <a:rPr lang="en-US" sz="4000" dirty="0"/>
              <a:t>acquires a </a:t>
            </a:r>
            <a:r>
              <a:rPr lang="en-US" sz="4000" b="1" dirty="0"/>
              <a:t>range lock on all data that is read </a:t>
            </a:r>
            <a:r>
              <a:rPr lang="en-US" sz="4000" dirty="0"/>
              <a:t>by the corresponding transaction</a:t>
            </a:r>
          </a:p>
          <a:p>
            <a:r>
              <a:rPr lang="en-US" sz="4000" dirty="0"/>
              <a:t>also </a:t>
            </a:r>
            <a:r>
              <a:rPr lang="en-US" sz="4000" b="1" dirty="0"/>
              <a:t>prevents the insertion of new rows </a:t>
            </a:r>
            <a:r>
              <a:rPr lang="en-US" sz="4000" dirty="0"/>
              <a:t>by another transaction until the former transaction is committed or rolled back</a:t>
            </a:r>
          </a:p>
          <a:p>
            <a:r>
              <a:rPr lang="en-US" sz="4000" dirty="0"/>
              <a:t>SERIALIZABLE is the strongest isolation level</a:t>
            </a:r>
          </a:p>
        </p:txBody>
      </p:sp>
    </p:spTree>
    <p:extLst>
      <p:ext uri="{BB962C8B-B14F-4D97-AF65-F5344CB8AC3E}">
        <p14:creationId xmlns:p14="http://schemas.microsoft.com/office/powerpoint/2010/main" val="28498235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D4709-B6C7-4CDC-BFFC-D9C0A42710FF}"/>
              </a:ext>
            </a:extLst>
          </p:cNvPr>
          <p:cNvSpPr>
            <a:spLocks noGrp="1"/>
          </p:cNvSpPr>
          <p:nvPr>
            <p:ph type="title"/>
          </p:nvPr>
        </p:nvSpPr>
        <p:spPr/>
        <p:txBody>
          <a:bodyPr/>
          <a:lstStyle/>
          <a:p>
            <a:r>
              <a:rPr lang="en-US" dirty="0"/>
              <a:t>Setting and Editing Isolation Levels</a:t>
            </a:r>
          </a:p>
        </p:txBody>
      </p:sp>
      <p:sp>
        <p:nvSpPr>
          <p:cNvPr id="3" name="Content Placeholder 2">
            <a:extLst>
              <a:ext uri="{FF2B5EF4-FFF2-40B4-BE49-F238E27FC236}">
                <a16:creationId xmlns:a16="http://schemas.microsoft.com/office/drawing/2014/main" id="{85CC2403-268C-4211-A24D-4ACC5805898C}"/>
              </a:ext>
            </a:extLst>
          </p:cNvPr>
          <p:cNvSpPr>
            <a:spLocks noGrp="1"/>
          </p:cNvSpPr>
          <p:nvPr>
            <p:ph idx="1"/>
          </p:nvPr>
        </p:nvSpPr>
        <p:spPr/>
        <p:txBody>
          <a:bodyPr/>
          <a:lstStyle/>
          <a:p>
            <a:r>
              <a:rPr lang="en-US" dirty="0"/>
              <a:t>The TRANSACTION ISOLATION LEVEL clause of the SET statement</a:t>
            </a:r>
          </a:p>
          <a:p>
            <a:endParaRPr lang="en-US" dirty="0"/>
          </a:p>
          <a:p>
            <a:r>
              <a:rPr lang="en-US" dirty="0"/>
              <a:t>Isolation-level hints</a:t>
            </a:r>
          </a:p>
          <a:p>
            <a:pPr lvl="1"/>
            <a:r>
              <a:rPr lang="en-US" dirty="0"/>
              <a:t>READUNCOMMITTED</a:t>
            </a:r>
          </a:p>
          <a:p>
            <a:pPr lvl="1"/>
            <a:r>
              <a:rPr lang="en-US" dirty="0"/>
              <a:t>READCOMMITTED</a:t>
            </a:r>
          </a:p>
          <a:p>
            <a:pPr lvl="1"/>
            <a:r>
              <a:rPr lang="en-US" dirty="0"/>
              <a:t>REPEATABLEREAD</a:t>
            </a:r>
          </a:p>
          <a:p>
            <a:pPr lvl="1"/>
            <a:r>
              <a:rPr lang="en-US" dirty="0"/>
              <a:t>SERIALIZABLE</a:t>
            </a:r>
          </a:p>
        </p:txBody>
      </p:sp>
    </p:spTree>
    <p:extLst>
      <p:ext uri="{BB962C8B-B14F-4D97-AF65-F5344CB8AC3E}">
        <p14:creationId xmlns:p14="http://schemas.microsoft.com/office/powerpoint/2010/main" val="29480606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1677B-DCF5-4233-B140-456B00224949}"/>
              </a:ext>
            </a:extLst>
          </p:cNvPr>
          <p:cNvSpPr>
            <a:spLocks noGrp="1"/>
          </p:cNvSpPr>
          <p:nvPr>
            <p:ph type="title"/>
          </p:nvPr>
        </p:nvSpPr>
        <p:spPr>
          <a:xfrm>
            <a:off x="838200" y="365125"/>
            <a:ext cx="10515600" cy="1325563"/>
          </a:xfrm>
        </p:spPr>
        <p:txBody>
          <a:bodyPr>
            <a:normAutofit/>
          </a:bodyPr>
          <a:lstStyle/>
          <a:p>
            <a:r>
              <a:rPr lang="en-US" dirty="0"/>
              <a:t>Row Versioning</a:t>
            </a:r>
          </a:p>
        </p:txBody>
      </p:sp>
      <p:graphicFrame>
        <p:nvGraphicFramePr>
          <p:cNvPr id="5" name="Content Placeholder 2">
            <a:extLst>
              <a:ext uri="{FF2B5EF4-FFF2-40B4-BE49-F238E27FC236}">
                <a16:creationId xmlns:a16="http://schemas.microsoft.com/office/drawing/2014/main" id="{D46D2968-3A24-4BD2-864B-B3EDC13C7F74}"/>
              </a:ext>
            </a:extLst>
          </p:cNvPr>
          <p:cNvGraphicFramePr>
            <a:graphicFrameLocks noGrp="1"/>
          </p:cNvGraphicFramePr>
          <p:nvPr>
            <p:ph idx="1"/>
            <p:extLst>
              <p:ext uri="{D42A27DB-BD31-4B8C-83A1-F6EECF244321}">
                <p14:modId xmlns:p14="http://schemas.microsoft.com/office/powerpoint/2010/main" val="127147076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060665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90A99-EA59-428B-A864-A070FABEC5DB}"/>
              </a:ext>
            </a:extLst>
          </p:cNvPr>
          <p:cNvSpPr>
            <a:spLocks noGrp="1"/>
          </p:cNvSpPr>
          <p:nvPr>
            <p:ph type="title"/>
          </p:nvPr>
        </p:nvSpPr>
        <p:spPr/>
        <p:txBody>
          <a:bodyPr/>
          <a:lstStyle/>
          <a:p>
            <a:r>
              <a:rPr lang="en-US" dirty="0"/>
              <a:t>Row versioning Isolation models</a:t>
            </a:r>
          </a:p>
        </p:txBody>
      </p:sp>
      <p:sp>
        <p:nvSpPr>
          <p:cNvPr id="3" name="Content Placeholder 2">
            <a:extLst>
              <a:ext uri="{FF2B5EF4-FFF2-40B4-BE49-F238E27FC236}">
                <a16:creationId xmlns:a16="http://schemas.microsoft.com/office/drawing/2014/main" id="{BC50B7E3-21D4-42A1-8829-907A9D88086A}"/>
              </a:ext>
            </a:extLst>
          </p:cNvPr>
          <p:cNvSpPr>
            <a:spLocks noGrp="1"/>
          </p:cNvSpPr>
          <p:nvPr>
            <p:ph idx="1"/>
          </p:nvPr>
        </p:nvSpPr>
        <p:spPr/>
        <p:txBody>
          <a:bodyPr>
            <a:normAutofit/>
          </a:bodyPr>
          <a:lstStyle/>
          <a:p>
            <a:pPr marL="0" indent="0">
              <a:buNone/>
            </a:pPr>
            <a:endParaRPr lang="en-US" sz="3200" dirty="0"/>
          </a:p>
          <a:p>
            <a:pPr lvl="1"/>
            <a:r>
              <a:rPr lang="en-US" sz="2800" b="1" dirty="0"/>
              <a:t>Read Committed Snapshot Isolation (RCSI) </a:t>
            </a:r>
            <a:r>
              <a:rPr lang="en-US" sz="2800" dirty="0"/>
              <a:t>-&gt; read operations do not block updates, and updates do not block read operations.</a:t>
            </a:r>
          </a:p>
          <a:p>
            <a:pPr marL="457200" lvl="1" indent="0">
              <a:buNone/>
            </a:pPr>
            <a:endParaRPr lang="en-US" sz="3600" dirty="0"/>
          </a:p>
          <a:p>
            <a:pPr lvl="1"/>
            <a:r>
              <a:rPr lang="en-US" sz="2800" b="1" dirty="0"/>
              <a:t>Snapshot Isolation (SI) </a:t>
            </a:r>
            <a:r>
              <a:rPr lang="en-US" sz="2800" dirty="0"/>
              <a:t>-&gt;any other transaction will read the committed values as they exist just before the snapshot transaction starts.</a:t>
            </a:r>
          </a:p>
        </p:txBody>
      </p:sp>
    </p:spTree>
    <p:extLst>
      <p:ext uri="{BB962C8B-B14F-4D97-AF65-F5344CB8AC3E}">
        <p14:creationId xmlns:p14="http://schemas.microsoft.com/office/powerpoint/2010/main" val="38316076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AAAAB-779E-4BAE-9311-A32B872B4E5F}"/>
              </a:ext>
            </a:extLst>
          </p:cNvPr>
          <p:cNvSpPr>
            <a:spLocks noGrp="1"/>
          </p:cNvSpPr>
          <p:nvPr>
            <p:ph type="title"/>
          </p:nvPr>
        </p:nvSpPr>
        <p:spPr/>
        <p:txBody>
          <a:bodyPr/>
          <a:lstStyle/>
          <a:p>
            <a:r>
              <a:rPr lang="en-US" b="1" dirty="0"/>
              <a:t>Locking vs multi-versioning</a:t>
            </a:r>
            <a:endParaRPr lang="en-US" dirty="0"/>
          </a:p>
        </p:txBody>
      </p:sp>
      <p:sp>
        <p:nvSpPr>
          <p:cNvPr id="3" name="Content Placeholder 2">
            <a:extLst>
              <a:ext uri="{FF2B5EF4-FFF2-40B4-BE49-F238E27FC236}">
                <a16:creationId xmlns:a16="http://schemas.microsoft.com/office/drawing/2014/main" id="{08C39012-A73F-4840-AAD4-E7D747361597}"/>
              </a:ext>
            </a:extLst>
          </p:cNvPr>
          <p:cNvSpPr>
            <a:spLocks noGrp="1"/>
          </p:cNvSpPr>
          <p:nvPr>
            <p:ph idx="1"/>
          </p:nvPr>
        </p:nvSpPr>
        <p:spPr/>
        <p:txBody>
          <a:bodyPr/>
          <a:lstStyle/>
          <a:p>
            <a:r>
              <a:rPr lang="en-US" dirty="0"/>
              <a:t>Locking means that the transaction marks the data that it accesses so that the DBMS knows not to allow other transactions to modify it until the first transaction succeeds or fails.</a:t>
            </a:r>
          </a:p>
          <a:p>
            <a:r>
              <a:rPr lang="en-US" dirty="0"/>
              <a:t>database provides each reading transaction the prior, unmodified version of data that is being modified by another active transaction. This allows readers to operate without acquiring locks, i.e., writing transactions do not block reading transactions, and </a:t>
            </a:r>
            <a:r>
              <a:rPr lang="en-US" b="1" dirty="0"/>
              <a:t>readers do not block writers.</a:t>
            </a:r>
          </a:p>
        </p:txBody>
      </p:sp>
    </p:spTree>
    <p:extLst>
      <p:ext uri="{BB962C8B-B14F-4D97-AF65-F5344CB8AC3E}">
        <p14:creationId xmlns:p14="http://schemas.microsoft.com/office/powerpoint/2010/main" val="20347552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0969F-DBAA-4E17-8377-9BD305BDE6E3}"/>
              </a:ext>
            </a:extLst>
          </p:cNvPr>
          <p:cNvSpPr>
            <a:spLocks noGrp="1"/>
          </p:cNvSpPr>
          <p:nvPr>
            <p:ph type="title"/>
          </p:nvPr>
        </p:nvSpPr>
        <p:spPr/>
        <p:txBody>
          <a:bodyPr/>
          <a:lstStyle/>
          <a:p>
            <a:r>
              <a:rPr lang="en-US" dirty="0"/>
              <a:t>Summary of Isolation Levels</a:t>
            </a:r>
          </a:p>
        </p:txBody>
      </p:sp>
      <p:pic>
        <p:nvPicPr>
          <p:cNvPr id="4" name="Content Placeholder 3">
            <a:extLst>
              <a:ext uri="{FF2B5EF4-FFF2-40B4-BE49-F238E27FC236}">
                <a16:creationId xmlns:a16="http://schemas.microsoft.com/office/drawing/2014/main" id="{F76E2EE6-6A9C-4454-9345-439E57DDF4B5}"/>
              </a:ext>
            </a:extLst>
          </p:cNvPr>
          <p:cNvPicPr>
            <a:picLocks noGrp="1" noChangeAspect="1"/>
          </p:cNvPicPr>
          <p:nvPr>
            <p:ph idx="1"/>
          </p:nvPr>
        </p:nvPicPr>
        <p:blipFill>
          <a:blip r:embed="rId3"/>
          <a:stretch>
            <a:fillRect/>
          </a:stretch>
        </p:blipFill>
        <p:spPr>
          <a:xfrm>
            <a:off x="670259" y="1961535"/>
            <a:ext cx="10638819" cy="2654710"/>
          </a:xfrm>
          <a:prstGeom prst="rect">
            <a:avLst/>
          </a:prstGeom>
        </p:spPr>
      </p:pic>
      <p:sp>
        <p:nvSpPr>
          <p:cNvPr id="5" name="TextBox 4">
            <a:extLst>
              <a:ext uri="{FF2B5EF4-FFF2-40B4-BE49-F238E27FC236}">
                <a16:creationId xmlns:a16="http://schemas.microsoft.com/office/drawing/2014/main" id="{BFEF06B9-51DC-43ED-8786-11B02B4E898E}"/>
              </a:ext>
            </a:extLst>
          </p:cNvPr>
          <p:cNvSpPr txBox="1"/>
          <p:nvPr/>
        </p:nvSpPr>
        <p:spPr>
          <a:xfrm>
            <a:off x="1150374" y="5928852"/>
            <a:ext cx="8596392" cy="369332"/>
          </a:xfrm>
          <a:prstGeom prst="rect">
            <a:avLst/>
          </a:prstGeom>
          <a:noFill/>
        </p:spPr>
        <p:txBody>
          <a:bodyPr wrap="none" rtlCol="0">
            <a:spAutoFit/>
          </a:bodyPr>
          <a:lstStyle/>
          <a:p>
            <a:r>
              <a:rPr lang="en-US" dirty="0"/>
              <a:t>http://csharp-video-tutorials.blogspot.com/2015/08/sql-server-lost-update-problem.html</a:t>
            </a:r>
          </a:p>
        </p:txBody>
      </p:sp>
    </p:spTree>
    <p:extLst>
      <p:ext uri="{BB962C8B-B14F-4D97-AF65-F5344CB8AC3E}">
        <p14:creationId xmlns:p14="http://schemas.microsoft.com/office/powerpoint/2010/main" val="28401894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50B44-BE7D-4E1A-9B8D-14835A435A31}"/>
              </a:ext>
            </a:extLst>
          </p:cNvPr>
          <p:cNvSpPr>
            <a:spLocks noGrp="1"/>
          </p:cNvSpPr>
          <p:nvPr>
            <p:ph type="title"/>
          </p:nvPr>
        </p:nvSpPr>
        <p:spPr>
          <a:xfrm>
            <a:off x="838200" y="365125"/>
            <a:ext cx="10515600" cy="1325563"/>
          </a:xfrm>
        </p:spPr>
        <p:txBody>
          <a:bodyPr>
            <a:normAutofit/>
          </a:bodyPr>
          <a:lstStyle/>
          <a:p>
            <a:r>
              <a:rPr lang="en-US" b="1" dirty="0"/>
              <a:t>Distributed transactions</a:t>
            </a:r>
            <a:endParaRPr lang="en-US" dirty="0"/>
          </a:p>
        </p:txBody>
      </p:sp>
      <p:graphicFrame>
        <p:nvGraphicFramePr>
          <p:cNvPr id="5" name="Content Placeholder 2">
            <a:extLst>
              <a:ext uri="{FF2B5EF4-FFF2-40B4-BE49-F238E27FC236}">
                <a16:creationId xmlns:a16="http://schemas.microsoft.com/office/drawing/2014/main" id="{B6628F83-7817-49AF-A812-DB027BB138DC}"/>
              </a:ext>
            </a:extLst>
          </p:cNvPr>
          <p:cNvGraphicFramePr>
            <a:graphicFrameLocks noGrp="1"/>
          </p:cNvGraphicFramePr>
          <p:nvPr>
            <p:ph idx="1"/>
            <p:extLst>
              <p:ext uri="{D42A27DB-BD31-4B8C-83A1-F6EECF244321}">
                <p14:modId xmlns:p14="http://schemas.microsoft.com/office/powerpoint/2010/main" val="337582330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91273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19A41-4652-4DED-8D14-2F10197492CD}"/>
              </a:ext>
            </a:extLst>
          </p:cNvPr>
          <p:cNvSpPr>
            <a:spLocks noGrp="1"/>
          </p:cNvSpPr>
          <p:nvPr>
            <p:ph type="title"/>
          </p:nvPr>
        </p:nvSpPr>
        <p:spPr/>
        <p:txBody>
          <a:bodyPr/>
          <a:lstStyle/>
          <a:p>
            <a:r>
              <a:rPr lang="en-US" dirty="0"/>
              <a:t>Dirty Reads Problem</a:t>
            </a:r>
          </a:p>
        </p:txBody>
      </p:sp>
      <p:pic>
        <p:nvPicPr>
          <p:cNvPr id="4" name="Content Placeholder 3">
            <a:extLst>
              <a:ext uri="{FF2B5EF4-FFF2-40B4-BE49-F238E27FC236}">
                <a16:creationId xmlns:a16="http://schemas.microsoft.com/office/drawing/2014/main" id="{B3746311-183C-4779-9284-DC29991BD3BC}"/>
              </a:ext>
            </a:extLst>
          </p:cNvPr>
          <p:cNvPicPr>
            <a:picLocks noGrp="1" noChangeAspect="1"/>
          </p:cNvPicPr>
          <p:nvPr>
            <p:ph idx="1"/>
          </p:nvPr>
        </p:nvPicPr>
        <p:blipFill>
          <a:blip r:embed="rId3"/>
          <a:stretch>
            <a:fillRect/>
          </a:stretch>
        </p:blipFill>
        <p:spPr>
          <a:xfrm>
            <a:off x="2320111" y="1825625"/>
            <a:ext cx="7551778" cy="4351338"/>
          </a:xfrm>
          <a:prstGeom prst="rect">
            <a:avLst/>
          </a:prstGeom>
        </p:spPr>
      </p:pic>
      <p:sp>
        <p:nvSpPr>
          <p:cNvPr id="5" name="TextBox 4">
            <a:extLst>
              <a:ext uri="{FF2B5EF4-FFF2-40B4-BE49-F238E27FC236}">
                <a16:creationId xmlns:a16="http://schemas.microsoft.com/office/drawing/2014/main" id="{76053281-A03F-459E-A483-10144D2BB9A7}"/>
              </a:ext>
            </a:extLst>
          </p:cNvPr>
          <p:cNvSpPr txBox="1"/>
          <p:nvPr/>
        </p:nvSpPr>
        <p:spPr>
          <a:xfrm>
            <a:off x="1209368" y="6433259"/>
            <a:ext cx="7564250" cy="369332"/>
          </a:xfrm>
          <a:prstGeom prst="rect">
            <a:avLst/>
          </a:prstGeom>
          <a:noFill/>
        </p:spPr>
        <p:txBody>
          <a:bodyPr wrap="none" rtlCol="0">
            <a:spAutoFit/>
          </a:bodyPr>
          <a:lstStyle/>
          <a:p>
            <a:r>
              <a:rPr lang="en-US" dirty="0"/>
              <a:t>https://dotnettutorials.net/lesson/dirty-read-concurrency-problem-sql-server/</a:t>
            </a:r>
          </a:p>
        </p:txBody>
      </p:sp>
    </p:spTree>
    <p:extLst>
      <p:ext uri="{BB962C8B-B14F-4D97-AF65-F5344CB8AC3E}">
        <p14:creationId xmlns:p14="http://schemas.microsoft.com/office/powerpoint/2010/main" val="3764928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384FA-EFBB-45D6-B3CF-41F6ED72B6D4}"/>
              </a:ext>
            </a:extLst>
          </p:cNvPr>
          <p:cNvSpPr>
            <a:spLocks noGrp="1"/>
          </p:cNvSpPr>
          <p:nvPr>
            <p:ph type="title"/>
          </p:nvPr>
        </p:nvSpPr>
        <p:spPr/>
        <p:txBody>
          <a:bodyPr/>
          <a:lstStyle/>
          <a:p>
            <a:r>
              <a:rPr lang="en-US" dirty="0"/>
              <a:t>Non-Repeatable Read Problem</a:t>
            </a:r>
          </a:p>
        </p:txBody>
      </p:sp>
      <p:sp>
        <p:nvSpPr>
          <p:cNvPr id="3" name="Content Placeholder 2">
            <a:extLst>
              <a:ext uri="{FF2B5EF4-FFF2-40B4-BE49-F238E27FC236}">
                <a16:creationId xmlns:a16="http://schemas.microsoft.com/office/drawing/2014/main" id="{93951B4B-1B0B-4E4E-AA73-F3AB052D6CBA}"/>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147F7B9B-DD79-4D1F-8ACB-17A659CB9D1C}"/>
              </a:ext>
            </a:extLst>
          </p:cNvPr>
          <p:cNvPicPr>
            <a:picLocks noChangeAspect="1"/>
          </p:cNvPicPr>
          <p:nvPr/>
        </p:nvPicPr>
        <p:blipFill>
          <a:blip r:embed="rId3"/>
          <a:stretch>
            <a:fillRect/>
          </a:stretch>
        </p:blipFill>
        <p:spPr>
          <a:xfrm>
            <a:off x="838200" y="1786731"/>
            <a:ext cx="7781925" cy="4429125"/>
          </a:xfrm>
          <a:prstGeom prst="rect">
            <a:avLst/>
          </a:prstGeom>
        </p:spPr>
      </p:pic>
      <p:sp>
        <p:nvSpPr>
          <p:cNvPr id="5" name="TextBox 4">
            <a:extLst>
              <a:ext uri="{FF2B5EF4-FFF2-40B4-BE49-F238E27FC236}">
                <a16:creationId xmlns:a16="http://schemas.microsoft.com/office/drawing/2014/main" id="{EB025D70-7B56-4C3B-9DE3-50A0BA49A420}"/>
              </a:ext>
            </a:extLst>
          </p:cNvPr>
          <p:cNvSpPr txBox="1"/>
          <p:nvPr/>
        </p:nvSpPr>
        <p:spPr>
          <a:xfrm>
            <a:off x="1106129" y="6430297"/>
            <a:ext cx="7586885" cy="369332"/>
          </a:xfrm>
          <a:prstGeom prst="rect">
            <a:avLst/>
          </a:prstGeom>
          <a:noFill/>
        </p:spPr>
        <p:txBody>
          <a:bodyPr wrap="none" rtlCol="0">
            <a:spAutoFit/>
          </a:bodyPr>
          <a:lstStyle/>
          <a:p>
            <a:r>
              <a:rPr lang="en-US" dirty="0"/>
              <a:t>https://dotnettutorials.net/lesson/non-repeatable-read-concurrency-problem/</a:t>
            </a:r>
          </a:p>
        </p:txBody>
      </p:sp>
    </p:spTree>
    <p:extLst>
      <p:ext uri="{BB962C8B-B14F-4D97-AF65-F5344CB8AC3E}">
        <p14:creationId xmlns:p14="http://schemas.microsoft.com/office/powerpoint/2010/main" val="53183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4E8FC-B73F-40CA-9B79-831728B1B1D1}"/>
              </a:ext>
            </a:extLst>
          </p:cNvPr>
          <p:cNvSpPr>
            <a:spLocks noGrp="1"/>
          </p:cNvSpPr>
          <p:nvPr>
            <p:ph type="title"/>
          </p:nvPr>
        </p:nvSpPr>
        <p:spPr/>
        <p:txBody>
          <a:bodyPr/>
          <a:lstStyle/>
          <a:p>
            <a:r>
              <a:rPr lang="en-US" dirty="0"/>
              <a:t>Phantom read problem</a:t>
            </a:r>
          </a:p>
        </p:txBody>
      </p:sp>
      <p:pic>
        <p:nvPicPr>
          <p:cNvPr id="5" name="Content Placeholder 4">
            <a:extLst>
              <a:ext uri="{FF2B5EF4-FFF2-40B4-BE49-F238E27FC236}">
                <a16:creationId xmlns:a16="http://schemas.microsoft.com/office/drawing/2014/main" id="{D449FD98-3F2B-4BA9-877A-E975572A0CD8}"/>
              </a:ext>
            </a:extLst>
          </p:cNvPr>
          <p:cNvPicPr>
            <a:picLocks noGrp="1" noChangeAspect="1"/>
          </p:cNvPicPr>
          <p:nvPr>
            <p:ph idx="1"/>
          </p:nvPr>
        </p:nvPicPr>
        <p:blipFill>
          <a:blip r:embed="rId3"/>
          <a:stretch>
            <a:fillRect/>
          </a:stretch>
        </p:blipFill>
        <p:spPr>
          <a:xfrm>
            <a:off x="2976961" y="1825625"/>
            <a:ext cx="6238078" cy="4351338"/>
          </a:xfrm>
          <a:prstGeom prst="rect">
            <a:avLst/>
          </a:prstGeom>
        </p:spPr>
      </p:pic>
      <p:sp>
        <p:nvSpPr>
          <p:cNvPr id="6" name="TextBox 5">
            <a:extLst>
              <a:ext uri="{FF2B5EF4-FFF2-40B4-BE49-F238E27FC236}">
                <a16:creationId xmlns:a16="http://schemas.microsoft.com/office/drawing/2014/main" id="{D0A9D3A0-A97D-4B2F-BF40-FC9037AA227B}"/>
              </a:ext>
            </a:extLst>
          </p:cNvPr>
          <p:cNvSpPr txBox="1"/>
          <p:nvPr/>
        </p:nvSpPr>
        <p:spPr>
          <a:xfrm>
            <a:off x="838200" y="6489290"/>
            <a:ext cx="7983083" cy="369332"/>
          </a:xfrm>
          <a:prstGeom prst="rect">
            <a:avLst/>
          </a:prstGeom>
          <a:noFill/>
        </p:spPr>
        <p:txBody>
          <a:bodyPr wrap="none" rtlCol="0">
            <a:spAutoFit/>
          </a:bodyPr>
          <a:lstStyle/>
          <a:p>
            <a:r>
              <a:rPr lang="en-US" dirty="0"/>
              <a:t>https://dotnettutorials.net/lesson/phantom-read-concurrency-problem-sql-server/</a:t>
            </a:r>
          </a:p>
        </p:txBody>
      </p:sp>
    </p:spTree>
    <p:extLst>
      <p:ext uri="{BB962C8B-B14F-4D97-AF65-F5344CB8AC3E}">
        <p14:creationId xmlns:p14="http://schemas.microsoft.com/office/powerpoint/2010/main" val="1787920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0799A-61B3-4717-ACD9-1C47D9A5DB6A}"/>
              </a:ext>
            </a:extLst>
          </p:cNvPr>
          <p:cNvSpPr>
            <a:spLocks noGrp="1"/>
          </p:cNvSpPr>
          <p:nvPr>
            <p:ph type="title"/>
          </p:nvPr>
        </p:nvSpPr>
        <p:spPr>
          <a:xfrm>
            <a:off x="838200" y="365125"/>
            <a:ext cx="10515600" cy="1325563"/>
          </a:xfrm>
        </p:spPr>
        <p:txBody>
          <a:bodyPr>
            <a:normAutofit/>
          </a:bodyPr>
          <a:lstStyle/>
          <a:p>
            <a:r>
              <a:rPr lang="en-US" b="1" dirty="0"/>
              <a:t>Concurrency control mechanisms</a:t>
            </a:r>
            <a:endParaRPr lang="en-US" dirty="0"/>
          </a:p>
        </p:txBody>
      </p:sp>
      <p:graphicFrame>
        <p:nvGraphicFramePr>
          <p:cNvPr id="5" name="Content Placeholder 2">
            <a:extLst>
              <a:ext uri="{FF2B5EF4-FFF2-40B4-BE49-F238E27FC236}">
                <a16:creationId xmlns:a16="http://schemas.microsoft.com/office/drawing/2014/main" id="{682774DF-27CC-4E1C-8D8E-08D611B8140D}"/>
              </a:ext>
            </a:extLst>
          </p:cNvPr>
          <p:cNvGraphicFramePr>
            <a:graphicFrameLocks noGrp="1"/>
          </p:cNvGraphicFramePr>
          <p:nvPr>
            <p:ph idx="1"/>
            <p:extLst>
              <p:ext uri="{D42A27DB-BD31-4B8C-83A1-F6EECF244321}">
                <p14:modId xmlns:p14="http://schemas.microsoft.com/office/powerpoint/2010/main" val="47301129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25431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BDE8-37C2-4918-84F7-BE818D0EBA8E}"/>
              </a:ext>
            </a:extLst>
          </p:cNvPr>
          <p:cNvSpPr>
            <a:spLocks noGrp="1"/>
          </p:cNvSpPr>
          <p:nvPr>
            <p:ph type="title"/>
          </p:nvPr>
        </p:nvSpPr>
        <p:spPr>
          <a:xfrm>
            <a:off x="838200" y="365125"/>
            <a:ext cx="10515600" cy="1325563"/>
          </a:xfrm>
        </p:spPr>
        <p:txBody>
          <a:bodyPr>
            <a:normAutofit/>
          </a:bodyPr>
          <a:lstStyle/>
          <a:p>
            <a:r>
              <a:rPr lang="en-US" dirty="0"/>
              <a:t>Transactions</a:t>
            </a:r>
          </a:p>
        </p:txBody>
      </p:sp>
      <p:graphicFrame>
        <p:nvGraphicFramePr>
          <p:cNvPr id="5" name="Content Placeholder 2">
            <a:extLst>
              <a:ext uri="{FF2B5EF4-FFF2-40B4-BE49-F238E27FC236}">
                <a16:creationId xmlns:a16="http://schemas.microsoft.com/office/drawing/2014/main" id="{5F17DEC4-73F3-4756-82B9-34D393CB634D}"/>
              </a:ext>
            </a:extLst>
          </p:cNvPr>
          <p:cNvGraphicFramePr>
            <a:graphicFrameLocks noGrp="1"/>
          </p:cNvGraphicFramePr>
          <p:nvPr>
            <p:ph idx="1"/>
            <p:extLst>
              <p:ext uri="{D42A27DB-BD31-4B8C-83A1-F6EECF244321}">
                <p14:modId xmlns:p14="http://schemas.microsoft.com/office/powerpoint/2010/main" val="157534007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08946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a:extLst>
              <a:ext uri="{FF2B5EF4-FFF2-40B4-BE49-F238E27FC236}">
                <a16:creationId xmlns:a16="http://schemas.microsoft.com/office/drawing/2014/main" id="{2202846A-FE0F-4F03-94AE-3AA2186B1EDD}"/>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F7E6F22E-2B8A-4A57-B060-41B0568A4428}" type="slidenum">
              <a:rPr lang="en-US" altLang="en-US" smtClean="0">
                <a:solidFill>
                  <a:srgbClr val="000000"/>
                </a:solidFill>
                <a:latin typeface="Arial" panose="020B0604020202020204" pitchFamily="34" charset="0"/>
              </a:rPr>
              <a:pPr eaLnBrk="1" hangingPunct="1">
                <a:defRPr/>
              </a:pPr>
              <a:t>9</a:t>
            </a:fld>
            <a:endParaRPr lang="en-US" altLang="en-US">
              <a:solidFill>
                <a:srgbClr val="000000"/>
              </a:solidFill>
              <a:latin typeface="Arial" panose="020B0604020202020204" pitchFamily="34" charset="0"/>
            </a:endParaRPr>
          </a:p>
        </p:txBody>
      </p:sp>
      <p:sp>
        <p:nvSpPr>
          <p:cNvPr id="49155" name="Text Box 2">
            <a:extLst>
              <a:ext uri="{FF2B5EF4-FFF2-40B4-BE49-F238E27FC236}">
                <a16:creationId xmlns:a16="http://schemas.microsoft.com/office/drawing/2014/main" id="{2460C337-DFDE-40C9-BE76-275496C57FCD}"/>
              </a:ext>
            </a:extLst>
          </p:cNvPr>
          <p:cNvSpPr txBox="1">
            <a:spLocks noChangeArrowheads="1"/>
          </p:cNvSpPr>
          <p:nvPr/>
        </p:nvSpPr>
        <p:spPr bwMode="auto">
          <a:xfrm>
            <a:off x="2514601" y="193676"/>
            <a:ext cx="74787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2400" dirty="0">
                <a:latin typeface="Times New Roman" panose="02020603050405020304" pitchFamily="18" charset="0"/>
              </a:rPr>
              <a:t>Figure 7-10 An SQL Transaction sequence (in pseudocode)</a:t>
            </a:r>
          </a:p>
        </p:txBody>
      </p:sp>
      <p:pic>
        <p:nvPicPr>
          <p:cNvPr id="49156" name="Picture 4" descr="Noname.gif">
            <a:extLst>
              <a:ext uri="{FF2B5EF4-FFF2-40B4-BE49-F238E27FC236}">
                <a16:creationId xmlns:a16="http://schemas.microsoft.com/office/drawing/2014/main" id="{27F2BB8B-4F97-4685-BCA3-DDF3D353D0D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19350" y="695326"/>
            <a:ext cx="7321550" cy="551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2654</Words>
  <Application>Microsoft Office PowerPoint</Application>
  <PresentationFormat>Widescreen</PresentationFormat>
  <Paragraphs>297</Paragraphs>
  <Slides>36</Slides>
  <Notes>34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Calibri Light</vt:lpstr>
      <vt:lpstr>Tahoma</vt:lpstr>
      <vt:lpstr>Times New Roman</vt:lpstr>
      <vt:lpstr>Office Theme</vt:lpstr>
      <vt:lpstr>Review Concurrency Control</vt:lpstr>
      <vt:lpstr>Concurrency Control</vt:lpstr>
      <vt:lpstr>Lost Update Problem</vt:lpstr>
      <vt:lpstr>Dirty Reads Problem</vt:lpstr>
      <vt:lpstr>Non-Repeatable Read Problem</vt:lpstr>
      <vt:lpstr>Phantom read problem</vt:lpstr>
      <vt:lpstr>Concurrency control mechanisms</vt:lpstr>
      <vt:lpstr>Transactions</vt:lpstr>
      <vt:lpstr>PowerPoint Presentation</vt:lpstr>
      <vt:lpstr>PowerPoint Presentation</vt:lpstr>
      <vt:lpstr>PowerPoint Presentation</vt:lpstr>
      <vt:lpstr>Properties of Transactions</vt:lpstr>
      <vt:lpstr>Atomicity</vt:lpstr>
      <vt:lpstr>Consistency</vt:lpstr>
      <vt:lpstr>Isolation</vt:lpstr>
      <vt:lpstr>Durability</vt:lpstr>
      <vt:lpstr>Transaction Log</vt:lpstr>
      <vt:lpstr>Types of data stored in transaction logs</vt:lpstr>
      <vt:lpstr>Locking</vt:lpstr>
      <vt:lpstr>Lock modes (row and page level)</vt:lpstr>
      <vt:lpstr>Compatibly Matrix for Locks</vt:lpstr>
      <vt:lpstr>Lock Granularity</vt:lpstr>
      <vt:lpstr>Deadlock</vt:lpstr>
      <vt:lpstr>PowerPoint Presentation</vt:lpstr>
      <vt:lpstr>Concurrency Problems</vt:lpstr>
      <vt:lpstr>Isolation Levels</vt:lpstr>
      <vt:lpstr>READ UNCOMMITTED</vt:lpstr>
      <vt:lpstr>READ COMMITTED</vt:lpstr>
      <vt:lpstr>REPEATABLE READ</vt:lpstr>
      <vt:lpstr>SERIALIZABLE</vt:lpstr>
      <vt:lpstr>Setting and Editing Isolation Levels</vt:lpstr>
      <vt:lpstr>Row Versioning</vt:lpstr>
      <vt:lpstr>Row versioning Isolation models</vt:lpstr>
      <vt:lpstr>Locking vs multi-versioning</vt:lpstr>
      <vt:lpstr>Summary of Isolation Levels</vt:lpstr>
      <vt:lpstr>Distributed transactions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Concurrency Control</dc:title>
  <dc:creator>Manuel Montrond</dc:creator>
  <cp:lastModifiedBy>Manuel Montrond</cp:lastModifiedBy>
  <cp:revision>1</cp:revision>
  <dcterms:created xsi:type="dcterms:W3CDTF">2019-03-24T21:43:52Z</dcterms:created>
  <dcterms:modified xsi:type="dcterms:W3CDTF">2019-04-01T17:43:38Z</dcterms:modified>
</cp:coreProperties>
</file>