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257" r:id="rId3"/>
    <p:sldId id="258" r:id="rId4"/>
    <p:sldId id="3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EF89C-1A2A-46F3-8247-F13C60AC77AA}" v="5" dt="2019-04-09T13:11:53.308"/>
    <p1510:client id="{C3B2EA6C-975B-40FF-AFF2-EB4956289721}" v="1" dt="2019-04-09T13:12:48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9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D66EF89C-1A2A-46F3-8247-F13C60AC77AA}"/>
    <pc:docChg chg="undo custSel mod addSld delSld modSld">
      <pc:chgData name="Manuel Montrond" userId="3d746ec0db3500e1" providerId="LiveId" clId="{D66EF89C-1A2A-46F3-8247-F13C60AC77AA}" dt="2019-04-09T13:11:55.609" v="903" actId="2696"/>
      <pc:docMkLst>
        <pc:docMk/>
      </pc:docMkLst>
      <pc:sldChg chg="add del">
        <pc:chgData name="Manuel Montrond" userId="3d746ec0db3500e1" providerId="LiveId" clId="{D66EF89C-1A2A-46F3-8247-F13C60AC77AA}" dt="2019-04-09T13:11:55.609" v="903" actId="2696"/>
        <pc:sldMkLst>
          <pc:docMk/>
          <pc:sldMk cId="1315564180" sldId="256"/>
        </pc:sldMkLst>
      </pc:sldChg>
      <pc:sldChg chg="addSp modSp add mod setBg">
        <pc:chgData name="Manuel Montrond" userId="3d746ec0db3500e1" providerId="LiveId" clId="{D66EF89C-1A2A-46F3-8247-F13C60AC77AA}" dt="2019-04-04T19:35:55.827" v="870" actId="26606"/>
        <pc:sldMkLst>
          <pc:docMk/>
          <pc:sldMk cId="906559019" sldId="257"/>
        </pc:sldMkLst>
        <pc:spChg chg="mod">
          <ac:chgData name="Manuel Montrond" userId="3d746ec0db3500e1" providerId="LiveId" clId="{D66EF89C-1A2A-46F3-8247-F13C60AC77AA}" dt="2019-04-04T19:35:55.827" v="870" actId="26606"/>
          <ac:spMkLst>
            <pc:docMk/>
            <pc:sldMk cId="906559019" sldId="257"/>
            <ac:spMk id="2" creationId="{93E6D385-D0E9-4079-A57B-CF305E13037E}"/>
          </ac:spMkLst>
        </pc:spChg>
        <pc:spChg chg="mod">
          <ac:chgData name="Manuel Montrond" userId="3d746ec0db3500e1" providerId="LiveId" clId="{D66EF89C-1A2A-46F3-8247-F13C60AC77AA}" dt="2019-04-04T19:35:55.827" v="870" actId="26606"/>
          <ac:spMkLst>
            <pc:docMk/>
            <pc:sldMk cId="906559019" sldId="257"/>
            <ac:spMk id="3" creationId="{7F98C0D7-98F7-457A-8862-2F678EBEE554}"/>
          </ac:spMkLst>
        </pc:spChg>
        <pc:spChg chg="add">
          <ac:chgData name="Manuel Montrond" userId="3d746ec0db3500e1" providerId="LiveId" clId="{D66EF89C-1A2A-46F3-8247-F13C60AC77AA}" dt="2019-04-04T19:35:55.827" v="870" actId="26606"/>
          <ac:spMkLst>
            <pc:docMk/>
            <pc:sldMk cId="906559019" sldId="257"/>
            <ac:spMk id="8" creationId="{F98ED85F-DCEE-4B50-802E-71A6E3E12B04}"/>
          </ac:spMkLst>
        </pc:spChg>
      </pc:sldChg>
      <pc:sldChg chg="modSp add">
        <pc:chgData name="Manuel Montrond" userId="3d746ec0db3500e1" providerId="LiveId" clId="{D66EF89C-1A2A-46F3-8247-F13C60AC77AA}" dt="2019-04-04T19:38:24.898" v="901" actId="20577"/>
        <pc:sldMkLst>
          <pc:docMk/>
          <pc:sldMk cId="2360451850" sldId="258"/>
        </pc:sldMkLst>
        <pc:spChg chg="mod">
          <ac:chgData name="Manuel Montrond" userId="3d746ec0db3500e1" providerId="LiveId" clId="{D66EF89C-1A2A-46F3-8247-F13C60AC77AA}" dt="2019-04-04T19:38:24.898" v="901" actId="20577"/>
          <ac:spMkLst>
            <pc:docMk/>
            <pc:sldMk cId="2360451850" sldId="258"/>
            <ac:spMk id="2" creationId="{AAA13A92-33DF-4AC8-845C-D09D3DE70B68}"/>
          </ac:spMkLst>
        </pc:spChg>
        <pc:spChg chg="mod">
          <ac:chgData name="Manuel Montrond" userId="3d746ec0db3500e1" providerId="LiveId" clId="{D66EF89C-1A2A-46F3-8247-F13C60AC77AA}" dt="2019-04-04T19:38:16.451" v="899" actId="20577"/>
          <ac:spMkLst>
            <pc:docMk/>
            <pc:sldMk cId="2360451850" sldId="258"/>
            <ac:spMk id="3" creationId="{8462C312-F772-4A4A-9093-953DEED48761}"/>
          </ac:spMkLst>
        </pc:spChg>
      </pc:sldChg>
      <pc:sldChg chg="add">
        <pc:chgData name="Manuel Montrond" userId="3d746ec0db3500e1" providerId="LiveId" clId="{D66EF89C-1A2A-46F3-8247-F13C60AC77AA}" dt="2019-04-09T13:11:53.305" v="902"/>
        <pc:sldMkLst>
          <pc:docMk/>
          <pc:sldMk cId="4089146124" sldId="389"/>
        </pc:sldMkLst>
      </pc:sldChg>
    </pc:docChg>
  </pc:docChgLst>
  <pc:docChgLst>
    <pc:chgData name="Manuel Montrond" userId="3d746ec0db3500e1" providerId="LiveId" clId="{C3B2EA6C-975B-40FF-AFF2-EB4956289721}"/>
    <pc:docChg chg="custSel mod addSld modSld">
      <pc:chgData name="Manuel Montrond" userId="3d746ec0db3500e1" providerId="LiveId" clId="{C3B2EA6C-975B-40FF-AFF2-EB4956289721}" dt="2019-04-09T13:18:14.772" v="608" actId="20577"/>
      <pc:docMkLst>
        <pc:docMk/>
      </pc:docMkLst>
      <pc:sldChg chg="modSp">
        <pc:chgData name="Manuel Montrond" userId="3d746ec0db3500e1" providerId="LiveId" clId="{C3B2EA6C-975B-40FF-AFF2-EB4956289721}" dt="2019-04-09T13:18:14.772" v="608" actId="20577"/>
        <pc:sldMkLst>
          <pc:docMk/>
          <pc:sldMk cId="4089146124" sldId="389"/>
        </pc:sldMkLst>
        <pc:spChg chg="mod">
          <ac:chgData name="Manuel Montrond" userId="3d746ec0db3500e1" providerId="LiveId" clId="{C3B2EA6C-975B-40FF-AFF2-EB4956289721}" dt="2019-04-09T13:18:14.772" v="608" actId="20577"/>
          <ac:spMkLst>
            <pc:docMk/>
            <pc:sldMk cId="4089146124" sldId="389"/>
            <ac:spMk id="2" creationId="{00000000-0000-0000-0000-000000000000}"/>
          </ac:spMkLst>
        </pc:spChg>
      </pc:sldChg>
      <pc:sldChg chg="addSp modSp add mod setBg setClrOvrMap">
        <pc:chgData name="Manuel Montrond" userId="3d746ec0db3500e1" providerId="LiveId" clId="{C3B2EA6C-975B-40FF-AFF2-EB4956289721}" dt="2019-04-09T13:17:35.335" v="577" actId="20577"/>
        <pc:sldMkLst>
          <pc:docMk/>
          <pc:sldMk cId="2675581901" sldId="390"/>
        </pc:sldMkLst>
        <pc:spChg chg="mod">
          <ac:chgData name="Manuel Montrond" userId="3d746ec0db3500e1" providerId="LiveId" clId="{C3B2EA6C-975B-40FF-AFF2-EB4956289721}" dt="2019-04-09T13:17:08.359" v="570" actId="26606"/>
          <ac:spMkLst>
            <pc:docMk/>
            <pc:sldMk cId="2675581901" sldId="390"/>
            <ac:spMk id="2" creationId="{0E8E5E26-C52B-4304-A368-FE64D3B1D5F9}"/>
          </ac:spMkLst>
        </pc:spChg>
        <pc:spChg chg="mod">
          <ac:chgData name="Manuel Montrond" userId="3d746ec0db3500e1" providerId="LiveId" clId="{C3B2EA6C-975B-40FF-AFF2-EB4956289721}" dt="2019-04-09T13:17:35.335" v="577" actId="20577"/>
          <ac:spMkLst>
            <pc:docMk/>
            <pc:sldMk cId="2675581901" sldId="390"/>
            <ac:spMk id="3" creationId="{078AC3B7-A9D1-4FBD-9EAA-0355E98DAB88}"/>
          </ac:spMkLst>
        </pc:spChg>
        <pc:spChg chg="add">
          <ac:chgData name="Manuel Montrond" userId="3d746ec0db3500e1" providerId="LiveId" clId="{C3B2EA6C-975B-40FF-AFF2-EB4956289721}" dt="2019-04-09T13:17:08.359" v="570" actId="26606"/>
          <ac:spMkLst>
            <pc:docMk/>
            <pc:sldMk cId="2675581901" sldId="390"/>
            <ac:spMk id="10" creationId="{E0D60ECE-8986-45DC-B7FE-EC7699B466B8}"/>
          </ac:spMkLst>
        </pc:spChg>
        <pc:spChg chg="add">
          <ac:chgData name="Manuel Montrond" userId="3d746ec0db3500e1" providerId="LiveId" clId="{C3B2EA6C-975B-40FF-AFF2-EB4956289721}" dt="2019-04-09T13:17:08.359" v="570" actId="26606"/>
          <ac:spMkLst>
            <pc:docMk/>
            <pc:sldMk cId="2675581901" sldId="390"/>
            <ac:spMk id="12" creationId="{96964194-5878-40D2-8EC0-DDC58387FA56}"/>
          </ac:spMkLst>
        </pc:spChg>
        <pc:picChg chg="add">
          <ac:chgData name="Manuel Montrond" userId="3d746ec0db3500e1" providerId="LiveId" clId="{C3B2EA6C-975B-40FF-AFF2-EB4956289721}" dt="2019-04-09T13:17:08.359" v="570" actId="26606"/>
          <ac:picMkLst>
            <pc:docMk/>
            <pc:sldMk cId="2675581901" sldId="390"/>
            <ac:picMk id="7" creationId="{98CF55D2-9C6F-4B39-B70E-2FA3B40C08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488-13EB-469B-A6C4-5548EA20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60668-40E7-4576-9445-E7D0C93B4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844A-1C97-4826-9615-01556FB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7BBB-4400-479A-ADFF-47740F6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E6A2-E27D-458E-B496-F1D0324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0E5C-64EE-42AD-90B8-1A5FBD3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53BB2-5B54-4F01-8478-9557FC19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CF2E-06AB-4F4E-AEDA-46C8AE8B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7998-E79C-4432-BE62-3E1AECD1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9BBF-FE2F-4A8E-A4C3-D4A129A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AB1F0-707C-445E-8290-701C859E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4FADE-E7F8-4025-B53F-A7B1D306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5B51-C1CD-46E0-AF6D-EFC11650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C181-1E65-4EAE-84C5-302727DD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56C4-FCD8-40DF-B4EA-A988EB6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8706-CC2A-47ED-8408-E74FA637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C927-F8A8-455D-92C2-2F82E6E8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D77F-D180-4CCE-8030-01479035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9DE4-79A4-41FA-9B12-FF4E6AAD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ADE6-6E0B-4128-86BA-781B8D5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3C68-452F-497A-9634-75049DF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4B294-4971-4CCF-BCA2-97D4B09B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CF84-B0A0-4D82-A0A1-6BBAB2E8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3EB3-8A4D-4751-89CC-1A37AA2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84B9-9BA4-400A-9A7B-999E0945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33EB-3C71-456B-83F9-552A4A86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643-2CCB-428A-9453-CF41C93D2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91DA5-D3AF-46F9-AC02-3DFFAF93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85A7-C4C9-4CAA-9979-79BB9F8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A7A-1371-45ED-A982-99FFD384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3565-BB9A-4F43-BA52-8EB167C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1E65-DC1A-4EDE-BFB4-F72C0E5B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5509-7215-40F6-926A-ECD7FA93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5243-0988-4091-A41F-136DED0D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C5902-9D38-4BD4-B920-37535E15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3CF77-3FC6-4489-991E-812761E6E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9A4CA-9C14-4D43-A886-AD739DB5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54497-E5E4-4F9D-B359-DC330836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F8BED-BE3C-450C-B9CD-3C17B36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CEF-6179-4CD9-A033-A0B97C2A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CE699-B57B-46E0-84F1-2AB955D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CD9A-2096-49B5-8F26-0FBC5046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13F1A-4729-4F48-AE5B-3ACEB92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4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636C-4B32-49A2-BCED-1CEF3C9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86C85-7AEF-4281-9FEE-C60EDC6D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BDDD-202B-4DEF-8152-8DED88C7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F96B-0124-4424-954C-CE7A3A0A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9363-2548-41B8-8620-46F5EC90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7AC4D-44D9-431F-971B-22DCF6F5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A892-EDD2-4E4A-B888-4A1FF4C4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875D-0DBA-4E80-90A0-B1D6A4EE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D2DBF-D72B-409B-B130-0754F4BD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81A8-C9C2-4B0C-9AE7-345E4C75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C8FB0-6BE9-44D5-BB65-32B8AC458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E3179-0893-4502-BB5D-6C453085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8122A-EAAC-4CCA-AE37-F4BF2815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2A45-D231-431C-A6C7-CB6843E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483-824E-43A7-9FB7-D1B1D60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9BB13-1FC3-4989-8DC7-5F71EF91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7B3E-7E75-4C11-8697-7A331C47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38FB-AB24-4CBE-BDAB-FD575C390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3B33-97C7-4869-BE39-EA9E765D3D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61B5-9185-44EE-AD23-49B46DB6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1C31-C067-4839-93A0-DC3EDBD9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3736-9782-41E8-B9F1-56F17140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145" y="1122363"/>
            <a:ext cx="10515600" cy="3782146"/>
          </a:xfrm>
        </p:spPr>
        <p:txBody>
          <a:bodyPr>
            <a:normAutofit/>
          </a:bodyPr>
          <a:lstStyle/>
          <a:p>
            <a:r>
              <a:rPr lang="en-US" b="1" dirty="0"/>
              <a:t>Final </a:t>
            </a:r>
            <a:r>
              <a:rPr lang="en-US" b="1"/>
              <a:t>Presentation Guidelines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INFO 6210-01 – Monday 6:00 PM – 9:30PM</a:t>
            </a:r>
          </a:p>
          <a:p>
            <a:r>
              <a:rPr lang="en-US" b="1" dirty="0"/>
              <a:t>Manuel Montrond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9424" y="3244334"/>
            <a:ext cx="546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INFO 6210-01 – Data Management and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08914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6D385-D0E9-4079-A57B-CF305E13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P4 – 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C0D7-98F7-457A-8862-2F678EBE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 Power Point slide deck, containing highlights, to showcase the project</a:t>
            </a:r>
          </a:p>
          <a:p>
            <a:pPr lvl="1"/>
            <a:r>
              <a:rPr lang="en-US" dirty="0"/>
              <a:t>Summary of the design</a:t>
            </a:r>
          </a:p>
          <a:p>
            <a:pPr lvl="1"/>
            <a:r>
              <a:rPr lang="en-US" dirty="0"/>
              <a:t>The final E-R Diagram</a:t>
            </a:r>
          </a:p>
          <a:p>
            <a:pPr lvl="1"/>
            <a:r>
              <a:rPr lang="en-US" dirty="0"/>
              <a:t>The SQL DDL statements for implementing the database</a:t>
            </a:r>
          </a:p>
          <a:p>
            <a:pPr lvl="1"/>
            <a:r>
              <a:rPr lang="en-US" dirty="0"/>
              <a:t>Database objects created ( views, stored procedure, functions, triggers </a:t>
            </a:r>
            <a:r>
              <a:rPr lang="en-US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Dashboard or reports (using </a:t>
            </a:r>
            <a:r>
              <a:rPr lang="en-US"/>
              <a:t>PowerBI</a:t>
            </a:r>
            <a:r>
              <a:rPr lang="en-US" dirty="0"/>
              <a:t>/SSRS or tools could also be used.)</a:t>
            </a:r>
          </a:p>
          <a:p>
            <a:pPr lvl="1"/>
            <a:r>
              <a:rPr lang="en-US" dirty="0"/>
              <a:t>Graphical User Interface (GUI) created  (optional)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65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3A92-33DF-4AC8-845C-D09D3DE7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/>
              <a:t>Point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C312-F772-4A4A-9093-953DEED4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410200"/>
          </a:xfrm>
        </p:spPr>
        <p:txBody>
          <a:bodyPr/>
          <a:lstStyle/>
          <a:p>
            <a:r>
              <a:rPr lang="en-US" dirty="0"/>
              <a:t>Front page -  team members, number, and project name</a:t>
            </a:r>
          </a:p>
          <a:p>
            <a:r>
              <a:rPr lang="en-US" dirty="0"/>
              <a:t>Objectives – summary of the problems being addressed, goals</a:t>
            </a:r>
          </a:p>
          <a:p>
            <a:r>
              <a:rPr lang="en-US" dirty="0"/>
              <a:t>High Level Design – design considerations and approach</a:t>
            </a:r>
          </a:p>
          <a:p>
            <a:r>
              <a:rPr lang="en-US" dirty="0"/>
              <a:t>E-R Diagram</a:t>
            </a:r>
          </a:p>
          <a:p>
            <a:r>
              <a:rPr lang="en-US" dirty="0"/>
              <a:t>Database Objects (DDLs, Stored Procedures, Views, Triggers, Encryption)</a:t>
            </a:r>
          </a:p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Dashboard/Reports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Data Population  ( Import Utility/ INSERT scripts)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5E26-C52B-4304-A368-FE64D3B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During Presentation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98CF55D2-9C6F-4B39-B70E-2FA3B40C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C3B7-A9D1-4FBD-9EAA-0355E98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Your choice on the number of presenters ( you can have one person or more)</a:t>
            </a:r>
          </a:p>
          <a:p>
            <a:r>
              <a:rPr lang="en-US" dirty="0"/>
              <a:t> You have a total of 4 minutes to conduct the presentation</a:t>
            </a:r>
          </a:p>
          <a:p>
            <a:r>
              <a:rPr lang="en-US" dirty="0"/>
              <a:t>Print 4 copies of your presentation – to be handed to the judges ( professor + 3 TAs)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558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Presentation Guidelines  </vt:lpstr>
      <vt:lpstr>P4 – Presentation Guidelines</vt:lpstr>
      <vt:lpstr>Power Point Layout</vt:lpstr>
      <vt:lpstr>During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Guidelines  </dc:title>
  <dc:creator>Manuel Montrond</dc:creator>
  <cp:lastModifiedBy>Manuel Montrond</cp:lastModifiedBy>
  <cp:revision>1</cp:revision>
  <dcterms:created xsi:type="dcterms:W3CDTF">2019-04-09T13:17:08Z</dcterms:created>
  <dcterms:modified xsi:type="dcterms:W3CDTF">2019-04-09T13:18:15Z</dcterms:modified>
</cp:coreProperties>
</file>