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389" r:id="rId2"/>
    <p:sldId id="411" r:id="rId3"/>
    <p:sldId id="409" r:id="rId4"/>
    <p:sldId id="410" r:id="rId5"/>
    <p:sldId id="264" r:id="rId6"/>
    <p:sldId id="268" r:id="rId7"/>
    <p:sldId id="269" r:id="rId8"/>
    <p:sldId id="271" r:id="rId9"/>
    <p:sldId id="272" r:id="rId10"/>
    <p:sldId id="274" r:id="rId11"/>
    <p:sldId id="275" r:id="rId12"/>
    <p:sldId id="276" r:id="rId13"/>
    <p:sldId id="290" r:id="rId14"/>
    <p:sldId id="291" r:id="rId15"/>
    <p:sldId id="295" r:id="rId16"/>
    <p:sldId id="408" r:id="rId17"/>
    <p:sldId id="257" r:id="rId18"/>
    <p:sldId id="258" r:id="rId19"/>
    <p:sldId id="259" r:id="rId20"/>
    <p:sldId id="412" r:id="rId21"/>
    <p:sldId id="260" r:id="rId22"/>
    <p:sldId id="261" r:id="rId23"/>
    <p:sldId id="330" r:id="rId24"/>
    <p:sldId id="331" r:id="rId25"/>
    <p:sldId id="332" r:id="rId26"/>
    <p:sldId id="335" r:id="rId27"/>
    <p:sldId id="333" r:id="rId28"/>
    <p:sldId id="351" r:id="rId29"/>
    <p:sldId id="315" r:id="rId30"/>
    <p:sldId id="316" r:id="rId31"/>
    <p:sldId id="317" r:id="rId32"/>
    <p:sldId id="318" r:id="rId33"/>
    <p:sldId id="320" r:id="rId34"/>
    <p:sldId id="321" r:id="rId35"/>
    <p:sldId id="322" r:id="rId36"/>
    <p:sldId id="324" r:id="rId37"/>
    <p:sldId id="353" r:id="rId38"/>
    <p:sldId id="354" r:id="rId39"/>
    <p:sldId id="325" r:id="rId40"/>
    <p:sldId id="326" r:id="rId41"/>
    <p:sldId id="358" r:id="rId42"/>
    <p:sldId id="360" r:id="rId43"/>
    <p:sldId id="338" r:id="rId44"/>
    <p:sldId id="339" r:id="rId45"/>
    <p:sldId id="342" r:id="rId46"/>
    <p:sldId id="361" r:id="rId47"/>
    <p:sldId id="363" r:id="rId48"/>
    <p:sldId id="344" r:id="rId49"/>
    <p:sldId id="345" r:id="rId50"/>
    <p:sldId id="346" r:id="rId51"/>
    <p:sldId id="364" r:id="rId52"/>
    <p:sldId id="348" r:id="rId53"/>
    <p:sldId id="355" r:id="rId54"/>
    <p:sldId id="350" r:id="rId55"/>
    <p:sldId id="365" r:id="rId56"/>
    <p:sldId id="356" r:id="rId57"/>
    <p:sldId id="368" r:id="rId58"/>
    <p:sldId id="297" r:id="rId59"/>
    <p:sldId id="298" r:id="rId60"/>
    <p:sldId id="299" r:id="rId61"/>
    <p:sldId id="301" r:id="rId62"/>
    <p:sldId id="303" r:id="rId63"/>
    <p:sldId id="369" r:id="rId64"/>
    <p:sldId id="370" r:id="rId65"/>
    <p:sldId id="371" r:id="rId66"/>
    <p:sldId id="375" r:id="rId67"/>
    <p:sldId id="308" r:id="rId68"/>
    <p:sldId id="309" r:id="rId69"/>
    <p:sldId id="377" r:id="rId70"/>
    <p:sldId id="413" r:id="rId71"/>
    <p:sldId id="387" r:id="rId72"/>
    <p:sldId id="388" r:id="rId73"/>
    <p:sldId id="390" r:id="rId74"/>
    <p:sldId id="391" r:id="rId75"/>
    <p:sldId id="392" r:id="rId76"/>
    <p:sldId id="393" r:id="rId77"/>
    <p:sldId id="394" r:id="rId78"/>
    <p:sldId id="395" r:id="rId79"/>
    <p:sldId id="396" r:id="rId80"/>
    <p:sldId id="397" r:id="rId81"/>
    <p:sldId id="398" r:id="rId82"/>
    <p:sldId id="399" r:id="rId83"/>
    <p:sldId id="400" r:id="rId84"/>
    <p:sldId id="401" r:id="rId85"/>
    <p:sldId id="402" r:id="rId86"/>
    <p:sldId id="403" r:id="rId87"/>
    <p:sldId id="404" r:id="rId88"/>
    <p:sldId id="405" r:id="rId89"/>
    <p:sldId id="414"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4C5AA9-952D-4270-A3EF-63B2D6EB36C3}" v="183" dt="2019-04-09T13:09:42.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13" autoAdjust="0"/>
  </p:normalViewPr>
  <p:slideViewPr>
    <p:cSldViewPr snapToGrid="0">
      <p:cViewPr varScale="1">
        <p:scale>
          <a:sx n="38" d="100"/>
          <a:sy n="38" d="100"/>
        </p:scale>
        <p:origin x="136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EE4C5AA9-952D-4270-A3EF-63B2D6EB36C3}"/>
    <pc:docChg chg="undo custSel mod addSld delSld modSld sldOrd">
      <pc:chgData name="Manuel Montrond" userId="3d746ec0db3500e1" providerId="LiveId" clId="{EE4C5AA9-952D-4270-A3EF-63B2D6EB36C3}" dt="2019-04-09T13:10:04.795" v="2913" actId="20577"/>
      <pc:docMkLst>
        <pc:docMk/>
      </pc:docMkLst>
      <pc:sldChg chg="modSp add">
        <pc:chgData name="Manuel Montrond" userId="3d746ec0db3500e1" providerId="LiveId" clId="{EE4C5AA9-952D-4270-A3EF-63B2D6EB36C3}" dt="2019-04-07T20:14:21.802" v="119" actId="20577"/>
        <pc:sldMkLst>
          <pc:docMk/>
          <pc:sldMk cId="3743589551" sldId="257"/>
        </pc:sldMkLst>
        <pc:spChg chg="mod">
          <ac:chgData name="Manuel Montrond" userId="3d746ec0db3500e1" providerId="LiveId" clId="{EE4C5AA9-952D-4270-A3EF-63B2D6EB36C3}" dt="2019-04-07T20:12:56.859" v="33" actId="20577"/>
          <ac:spMkLst>
            <pc:docMk/>
            <pc:sldMk cId="3743589551" sldId="257"/>
            <ac:spMk id="2" creationId="{6CA5AD0D-EC20-472D-A713-C2AD6A048805}"/>
          </ac:spMkLst>
        </pc:spChg>
        <pc:spChg chg="mod">
          <ac:chgData name="Manuel Montrond" userId="3d746ec0db3500e1" providerId="LiveId" clId="{EE4C5AA9-952D-4270-A3EF-63B2D6EB36C3}" dt="2019-04-07T20:14:21.802" v="119" actId="20577"/>
          <ac:spMkLst>
            <pc:docMk/>
            <pc:sldMk cId="3743589551" sldId="257"/>
            <ac:spMk id="3" creationId="{63A62DDB-55FA-41A7-836C-75FB26B29BEB}"/>
          </ac:spMkLst>
        </pc:spChg>
      </pc:sldChg>
      <pc:sldChg chg="modSp add">
        <pc:chgData name="Manuel Montrond" userId="3d746ec0db3500e1" providerId="LiveId" clId="{EE4C5AA9-952D-4270-A3EF-63B2D6EB36C3}" dt="2019-04-09T12:57:01.374" v="2582" actId="20577"/>
        <pc:sldMkLst>
          <pc:docMk/>
          <pc:sldMk cId="3142334294" sldId="258"/>
        </pc:sldMkLst>
        <pc:spChg chg="mod">
          <ac:chgData name="Manuel Montrond" userId="3d746ec0db3500e1" providerId="LiveId" clId="{EE4C5AA9-952D-4270-A3EF-63B2D6EB36C3}" dt="2019-04-07T20:15:54.195" v="176" actId="20577"/>
          <ac:spMkLst>
            <pc:docMk/>
            <pc:sldMk cId="3142334294" sldId="258"/>
            <ac:spMk id="2" creationId="{E64F12DC-43FA-4A57-8B38-8F06849671AC}"/>
          </ac:spMkLst>
        </pc:spChg>
        <pc:spChg chg="mod">
          <ac:chgData name="Manuel Montrond" userId="3d746ec0db3500e1" providerId="LiveId" clId="{EE4C5AA9-952D-4270-A3EF-63B2D6EB36C3}" dt="2019-04-09T12:57:01.374" v="2582" actId="20577"/>
          <ac:spMkLst>
            <pc:docMk/>
            <pc:sldMk cId="3142334294" sldId="258"/>
            <ac:spMk id="3" creationId="{C19DF30B-7610-4224-B348-585A4026730C}"/>
          </ac:spMkLst>
        </pc:spChg>
      </pc:sldChg>
      <pc:sldChg chg="modSp add">
        <pc:chgData name="Manuel Montrond" userId="3d746ec0db3500e1" providerId="LiveId" clId="{EE4C5AA9-952D-4270-A3EF-63B2D6EB36C3}" dt="2019-04-07T20:17:31.103" v="262" actId="20577"/>
        <pc:sldMkLst>
          <pc:docMk/>
          <pc:sldMk cId="1969231440" sldId="259"/>
        </pc:sldMkLst>
        <pc:spChg chg="mod">
          <ac:chgData name="Manuel Montrond" userId="3d746ec0db3500e1" providerId="LiveId" clId="{EE4C5AA9-952D-4270-A3EF-63B2D6EB36C3}" dt="2019-04-07T20:16:55.994" v="260" actId="20577"/>
          <ac:spMkLst>
            <pc:docMk/>
            <pc:sldMk cId="1969231440" sldId="259"/>
            <ac:spMk id="2" creationId="{829E66A2-132F-49DC-9B1B-31EC628652B2}"/>
          </ac:spMkLst>
        </pc:spChg>
        <pc:spChg chg="mod">
          <ac:chgData name="Manuel Montrond" userId="3d746ec0db3500e1" providerId="LiveId" clId="{EE4C5AA9-952D-4270-A3EF-63B2D6EB36C3}" dt="2019-04-07T20:17:31.103" v="262" actId="20577"/>
          <ac:spMkLst>
            <pc:docMk/>
            <pc:sldMk cId="1969231440" sldId="259"/>
            <ac:spMk id="3" creationId="{E3525097-1CD5-49BA-9762-DCA1256FF15C}"/>
          </ac:spMkLst>
        </pc:spChg>
      </pc:sldChg>
      <pc:sldChg chg="addSp delSp modSp add">
        <pc:chgData name="Manuel Montrond" userId="3d746ec0db3500e1" providerId="LiveId" clId="{EE4C5AA9-952D-4270-A3EF-63B2D6EB36C3}" dt="2019-04-07T20:20:49.314" v="279" actId="14100"/>
        <pc:sldMkLst>
          <pc:docMk/>
          <pc:sldMk cId="3019386660" sldId="260"/>
        </pc:sldMkLst>
        <pc:spChg chg="mod">
          <ac:chgData name="Manuel Montrond" userId="3d746ec0db3500e1" providerId="LiveId" clId="{EE4C5AA9-952D-4270-A3EF-63B2D6EB36C3}" dt="2019-04-07T20:20:40.833" v="275" actId="27636"/>
          <ac:spMkLst>
            <pc:docMk/>
            <pc:sldMk cId="3019386660" sldId="260"/>
            <ac:spMk id="2" creationId="{135A742C-ACDD-476C-BFE8-4A77AD0E47F2}"/>
          </ac:spMkLst>
        </pc:spChg>
        <pc:spChg chg="add del mod">
          <ac:chgData name="Manuel Montrond" userId="3d746ec0db3500e1" providerId="LiveId" clId="{EE4C5AA9-952D-4270-A3EF-63B2D6EB36C3}" dt="2019-04-07T20:20:38.316" v="273" actId="478"/>
          <ac:spMkLst>
            <pc:docMk/>
            <pc:sldMk cId="3019386660" sldId="260"/>
            <ac:spMk id="4" creationId="{B47D04F2-2F92-49ED-9C46-616554321E51}"/>
          </ac:spMkLst>
        </pc:spChg>
        <pc:picChg chg="add mod">
          <ac:chgData name="Manuel Montrond" userId="3d746ec0db3500e1" providerId="LiveId" clId="{EE4C5AA9-952D-4270-A3EF-63B2D6EB36C3}" dt="2019-04-07T20:20:49.314" v="279" actId="14100"/>
          <ac:picMkLst>
            <pc:docMk/>
            <pc:sldMk cId="3019386660" sldId="260"/>
            <ac:picMk id="5" creationId="{DD3F042B-6414-4D8A-8E48-4619799E3C68}"/>
          </ac:picMkLst>
        </pc:picChg>
      </pc:sldChg>
      <pc:sldChg chg="addSp modSp add">
        <pc:chgData name="Manuel Montrond" userId="3d746ec0db3500e1" providerId="LiveId" clId="{EE4C5AA9-952D-4270-A3EF-63B2D6EB36C3}" dt="2019-04-07T20:21:36.306" v="283" actId="14100"/>
        <pc:sldMkLst>
          <pc:docMk/>
          <pc:sldMk cId="2123102010" sldId="261"/>
        </pc:sldMkLst>
        <pc:picChg chg="add mod">
          <ac:chgData name="Manuel Montrond" userId="3d746ec0db3500e1" providerId="LiveId" clId="{EE4C5AA9-952D-4270-A3EF-63B2D6EB36C3}" dt="2019-04-07T20:21:36.306" v="283" actId="14100"/>
          <ac:picMkLst>
            <pc:docMk/>
            <pc:sldMk cId="2123102010" sldId="261"/>
            <ac:picMk id="4" creationId="{FE888E8F-E4E9-4777-A089-6CC8E24A190F}"/>
          </ac:picMkLst>
        </pc:picChg>
      </pc:sldChg>
      <pc:sldChg chg="add">
        <pc:chgData name="Manuel Montrond" userId="3d746ec0db3500e1" providerId="LiveId" clId="{EE4C5AA9-952D-4270-A3EF-63B2D6EB36C3}" dt="2019-04-08T15:54:36.938" v="2556"/>
        <pc:sldMkLst>
          <pc:docMk/>
          <pc:sldMk cId="0" sldId="264"/>
        </pc:sldMkLst>
      </pc:sldChg>
      <pc:sldChg chg="add">
        <pc:chgData name="Manuel Montrond" userId="3d746ec0db3500e1" providerId="LiveId" clId="{EE4C5AA9-952D-4270-A3EF-63B2D6EB36C3}" dt="2019-04-08T15:54:36.938" v="2556"/>
        <pc:sldMkLst>
          <pc:docMk/>
          <pc:sldMk cId="0" sldId="268"/>
        </pc:sldMkLst>
      </pc:sldChg>
      <pc:sldChg chg="add">
        <pc:chgData name="Manuel Montrond" userId="3d746ec0db3500e1" providerId="LiveId" clId="{EE4C5AA9-952D-4270-A3EF-63B2D6EB36C3}" dt="2019-04-08T15:54:36.938" v="2556"/>
        <pc:sldMkLst>
          <pc:docMk/>
          <pc:sldMk cId="0" sldId="269"/>
        </pc:sldMkLst>
      </pc:sldChg>
      <pc:sldChg chg="add">
        <pc:chgData name="Manuel Montrond" userId="3d746ec0db3500e1" providerId="LiveId" clId="{EE4C5AA9-952D-4270-A3EF-63B2D6EB36C3}" dt="2019-04-08T15:54:36.938" v="2556"/>
        <pc:sldMkLst>
          <pc:docMk/>
          <pc:sldMk cId="0" sldId="271"/>
        </pc:sldMkLst>
      </pc:sldChg>
      <pc:sldChg chg="add">
        <pc:chgData name="Manuel Montrond" userId="3d746ec0db3500e1" providerId="LiveId" clId="{EE4C5AA9-952D-4270-A3EF-63B2D6EB36C3}" dt="2019-04-08T15:54:36.938" v="2556"/>
        <pc:sldMkLst>
          <pc:docMk/>
          <pc:sldMk cId="0" sldId="272"/>
        </pc:sldMkLst>
      </pc:sldChg>
      <pc:sldChg chg="add">
        <pc:chgData name="Manuel Montrond" userId="3d746ec0db3500e1" providerId="LiveId" clId="{EE4C5AA9-952D-4270-A3EF-63B2D6EB36C3}" dt="2019-04-08T15:54:36.938" v="2556"/>
        <pc:sldMkLst>
          <pc:docMk/>
          <pc:sldMk cId="0" sldId="274"/>
        </pc:sldMkLst>
      </pc:sldChg>
      <pc:sldChg chg="add">
        <pc:chgData name="Manuel Montrond" userId="3d746ec0db3500e1" providerId="LiveId" clId="{EE4C5AA9-952D-4270-A3EF-63B2D6EB36C3}" dt="2019-04-08T15:54:36.938" v="2556"/>
        <pc:sldMkLst>
          <pc:docMk/>
          <pc:sldMk cId="0" sldId="275"/>
        </pc:sldMkLst>
      </pc:sldChg>
      <pc:sldChg chg="add">
        <pc:chgData name="Manuel Montrond" userId="3d746ec0db3500e1" providerId="LiveId" clId="{EE4C5AA9-952D-4270-A3EF-63B2D6EB36C3}" dt="2019-04-08T15:54:36.938" v="2556"/>
        <pc:sldMkLst>
          <pc:docMk/>
          <pc:sldMk cId="0" sldId="276"/>
        </pc:sldMkLst>
      </pc:sldChg>
      <pc:sldChg chg="add">
        <pc:chgData name="Manuel Montrond" userId="3d746ec0db3500e1" providerId="LiveId" clId="{EE4C5AA9-952D-4270-A3EF-63B2D6EB36C3}" dt="2019-04-08T15:48:06.506" v="2550"/>
        <pc:sldMkLst>
          <pc:docMk/>
          <pc:sldMk cId="0" sldId="290"/>
        </pc:sldMkLst>
      </pc:sldChg>
      <pc:sldChg chg="modSp add">
        <pc:chgData name="Manuel Montrond" userId="3d746ec0db3500e1" providerId="LiveId" clId="{EE4C5AA9-952D-4270-A3EF-63B2D6EB36C3}" dt="2019-04-08T15:48:06.604" v="2551" actId="27636"/>
        <pc:sldMkLst>
          <pc:docMk/>
          <pc:sldMk cId="0" sldId="291"/>
        </pc:sldMkLst>
        <pc:spChg chg="mod">
          <ac:chgData name="Manuel Montrond" userId="3d746ec0db3500e1" providerId="LiveId" clId="{EE4C5AA9-952D-4270-A3EF-63B2D6EB36C3}" dt="2019-04-08T15:48:06.604" v="2551" actId="27636"/>
          <ac:spMkLst>
            <pc:docMk/>
            <pc:sldMk cId="0" sldId="291"/>
            <ac:spMk id="220163" creationId="{F7AF1B4C-6ED2-4280-BF1D-5F16A226B792}"/>
          </ac:spMkLst>
        </pc:spChg>
      </pc:sldChg>
      <pc:sldChg chg="modSp add del">
        <pc:chgData name="Manuel Montrond" userId="3d746ec0db3500e1" providerId="LiveId" clId="{EE4C5AA9-952D-4270-A3EF-63B2D6EB36C3}" dt="2019-04-09T13:05:07.339" v="2712" actId="2696"/>
        <pc:sldMkLst>
          <pc:docMk/>
          <pc:sldMk cId="0" sldId="294"/>
        </pc:sldMkLst>
        <pc:spChg chg="mod">
          <ac:chgData name="Manuel Montrond" userId="3d746ec0db3500e1" providerId="LiveId" clId="{EE4C5AA9-952D-4270-A3EF-63B2D6EB36C3}" dt="2019-04-07T20:39:06.615" v="393" actId="27636"/>
          <ac:spMkLst>
            <pc:docMk/>
            <pc:sldMk cId="0" sldId="294"/>
            <ac:spMk id="312323" creationId="{35948734-2A16-48B1-9EC3-D6FAAD06C515}"/>
          </ac:spMkLst>
        </pc:spChg>
      </pc:sldChg>
      <pc:sldChg chg="add del">
        <pc:chgData name="Manuel Montrond" userId="3d746ec0db3500e1" providerId="LiveId" clId="{EE4C5AA9-952D-4270-A3EF-63B2D6EB36C3}" dt="2019-04-08T15:48:50.142" v="2553"/>
        <pc:sldMkLst>
          <pc:docMk/>
          <pc:sldMk cId="0" sldId="295"/>
        </pc:sldMkLst>
      </pc:sldChg>
      <pc:sldChg chg="modSp add">
        <pc:chgData name="Manuel Montrond" userId="3d746ec0db3500e1" providerId="LiveId" clId="{EE4C5AA9-952D-4270-A3EF-63B2D6EB36C3}" dt="2019-04-07T20:44:25.819" v="512" actId="27636"/>
        <pc:sldMkLst>
          <pc:docMk/>
          <pc:sldMk cId="0" sldId="297"/>
        </pc:sldMkLst>
        <pc:spChg chg="mod">
          <ac:chgData name="Manuel Montrond" userId="3d746ec0db3500e1" providerId="LiveId" clId="{EE4C5AA9-952D-4270-A3EF-63B2D6EB36C3}" dt="2019-04-07T20:44:25.819" v="512" actId="27636"/>
          <ac:spMkLst>
            <pc:docMk/>
            <pc:sldMk cId="0" sldId="297"/>
            <ac:spMk id="315394" creationId="{21D3C4FC-A01C-43C6-8DFE-31BDA1232386}"/>
          </ac:spMkLst>
        </pc:spChg>
        <pc:spChg chg="mod">
          <ac:chgData name="Manuel Montrond" userId="3d746ec0db3500e1" providerId="LiveId" clId="{EE4C5AA9-952D-4270-A3EF-63B2D6EB36C3}" dt="2019-04-07T20:44:25.817" v="511" actId="27636"/>
          <ac:spMkLst>
            <pc:docMk/>
            <pc:sldMk cId="0" sldId="297"/>
            <ac:spMk id="315395" creationId="{1AD96F1A-6991-4BD1-84A4-B62479BAD09E}"/>
          </ac:spMkLst>
        </pc:spChg>
      </pc:sldChg>
      <pc:sldChg chg="modSp add">
        <pc:chgData name="Manuel Montrond" userId="3d746ec0db3500e1" providerId="LiveId" clId="{EE4C5AA9-952D-4270-A3EF-63B2D6EB36C3}" dt="2019-04-07T20:44:49.088" v="515" actId="207"/>
        <pc:sldMkLst>
          <pc:docMk/>
          <pc:sldMk cId="0" sldId="298"/>
        </pc:sldMkLst>
        <pc:spChg chg="mod">
          <ac:chgData name="Manuel Montrond" userId="3d746ec0db3500e1" providerId="LiveId" clId="{EE4C5AA9-952D-4270-A3EF-63B2D6EB36C3}" dt="2019-04-07T20:44:49.088" v="515" actId="207"/>
          <ac:spMkLst>
            <pc:docMk/>
            <pc:sldMk cId="0" sldId="298"/>
            <ac:spMk id="10247" creationId="{02CFFC71-A6DC-4353-878D-D993FCBD0A1E}"/>
          </ac:spMkLst>
        </pc:spChg>
      </pc:sldChg>
      <pc:sldChg chg="add">
        <pc:chgData name="Manuel Montrond" userId="3d746ec0db3500e1" providerId="LiveId" clId="{EE4C5AA9-952D-4270-A3EF-63B2D6EB36C3}" dt="2019-04-07T20:44:25.728" v="510"/>
        <pc:sldMkLst>
          <pc:docMk/>
          <pc:sldMk cId="0" sldId="299"/>
        </pc:sldMkLst>
      </pc:sldChg>
      <pc:sldChg chg="modSp add">
        <pc:chgData name="Manuel Montrond" userId="3d746ec0db3500e1" providerId="LiveId" clId="{EE4C5AA9-952D-4270-A3EF-63B2D6EB36C3}" dt="2019-04-07T20:48:05.226" v="533" actId="14100"/>
        <pc:sldMkLst>
          <pc:docMk/>
          <pc:sldMk cId="0" sldId="301"/>
        </pc:sldMkLst>
        <pc:spChg chg="mod">
          <ac:chgData name="Manuel Montrond" userId="3d746ec0db3500e1" providerId="LiveId" clId="{EE4C5AA9-952D-4270-A3EF-63B2D6EB36C3}" dt="2019-04-07T20:48:05.226" v="533" actId="14100"/>
          <ac:spMkLst>
            <pc:docMk/>
            <pc:sldMk cId="0" sldId="301"/>
            <ac:spMk id="16396" creationId="{B0E0E658-D839-49AF-A2B1-33EB09556A53}"/>
          </ac:spMkLst>
        </pc:spChg>
        <pc:spChg chg="mod">
          <ac:chgData name="Manuel Montrond" userId="3d746ec0db3500e1" providerId="LiveId" clId="{EE4C5AA9-952D-4270-A3EF-63B2D6EB36C3}" dt="2019-04-07T20:46:58.755" v="526" actId="1076"/>
          <ac:spMkLst>
            <pc:docMk/>
            <pc:sldMk cId="0" sldId="301"/>
            <ac:spMk id="319490" creationId="{0DF5D786-40D2-4A7B-973D-7E3DC589D284}"/>
          </ac:spMkLst>
        </pc:spChg>
        <pc:grpChg chg="mod">
          <ac:chgData name="Manuel Montrond" userId="3d746ec0db3500e1" providerId="LiveId" clId="{EE4C5AA9-952D-4270-A3EF-63B2D6EB36C3}" dt="2019-04-07T20:48:05.226" v="533" actId="14100"/>
          <ac:grpSpMkLst>
            <pc:docMk/>
            <pc:sldMk cId="0" sldId="301"/>
            <ac:grpSpMk id="16389" creationId="{1E583EB2-3E65-4B01-88DC-C0BC94687CEA}"/>
          </ac:grpSpMkLst>
        </pc:grpChg>
        <pc:grpChg chg="mod">
          <ac:chgData name="Manuel Montrond" userId="3d746ec0db3500e1" providerId="LiveId" clId="{EE4C5AA9-952D-4270-A3EF-63B2D6EB36C3}" dt="2019-04-07T20:46:47.106" v="524" actId="14100"/>
          <ac:grpSpMkLst>
            <pc:docMk/>
            <pc:sldMk cId="0" sldId="301"/>
            <ac:grpSpMk id="16390" creationId="{C5A6A2C3-FB01-4125-9BA8-F54E85BEE7BE}"/>
          </ac:grpSpMkLst>
        </pc:grpChg>
      </pc:sldChg>
      <pc:sldChg chg="add">
        <pc:chgData name="Manuel Montrond" userId="3d746ec0db3500e1" providerId="LiveId" clId="{EE4C5AA9-952D-4270-A3EF-63B2D6EB36C3}" dt="2019-04-07T20:44:25.728" v="510"/>
        <pc:sldMkLst>
          <pc:docMk/>
          <pc:sldMk cId="0" sldId="303"/>
        </pc:sldMkLst>
      </pc:sldChg>
      <pc:sldChg chg="add">
        <pc:chgData name="Manuel Montrond" userId="3d746ec0db3500e1" providerId="LiveId" clId="{EE4C5AA9-952D-4270-A3EF-63B2D6EB36C3}" dt="2019-04-07T20:55:24.758" v="629"/>
        <pc:sldMkLst>
          <pc:docMk/>
          <pc:sldMk cId="0" sldId="308"/>
        </pc:sldMkLst>
      </pc:sldChg>
      <pc:sldChg chg="add">
        <pc:chgData name="Manuel Montrond" userId="3d746ec0db3500e1" providerId="LiveId" clId="{EE4C5AA9-952D-4270-A3EF-63B2D6EB36C3}" dt="2019-04-07T20:55:24.758" v="629"/>
        <pc:sldMkLst>
          <pc:docMk/>
          <pc:sldMk cId="0" sldId="309"/>
        </pc:sldMkLst>
      </pc:sldChg>
      <pc:sldChg chg="add del">
        <pc:chgData name="Manuel Montrond" userId="3d746ec0db3500e1" providerId="LiveId" clId="{EE4C5AA9-952D-4270-A3EF-63B2D6EB36C3}" dt="2019-04-09T13:05:48.604" v="2719" actId="2696"/>
        <pc:sldMkLst>
          <pc:docMk/>
          <pc:sldMk cId="0" sldId="310"/>
        </pc:sldMkLst>
      </pc:sldChg>
      <pc:sldChg chg="modSp add del">
        <pc:chgData name="Manuel Montrond" userId="3d746ec0db3500e1" providerId="LiveId" clId="{EE4C5AA9-952D-4270-A3EF-63B2D6EB36C3}" dt="2019-04-09T13:03:36.488" v="2707" actId="2696"/>
        <pc:sldMkLst>
          <pc:docMk/>
          <pc:sldMk cId="0" sldId="313"/>
        </pc:sldMkLst>
        <pc:spChg chg="mod">
          <ac:chgData name="Manuel Montrond" userId="3d746ec0db3500e1" providerId="LiveId" clId="{EE4C5AA9-952D-4270-A3EF-63B2D6EB36C3}" dt="2019-04-07T20:23:49.653" v="297" actId="20577"/>
          <ac:spMkLst>
            <pc:docMk/>
            <pc:sldMk cId="0" sldId="313"/>
            <ac:spMk id="293891" creationId="{B8753EC1-F8AB-4F22-893C-1A66D3A73552}"/>
          </ac:spMkLst>
        </pc:spChg>
      </pc:sldChg>
      <pc:sldChg chg="modSp add">
        <pc:chgData name="Manuel Montrond" userId="3d746ec0db3500e1" providerId="LiveId" clId="{EE4C5AA9-952D-4270-A3EF-63B2D6EB36C3}" dt="2019-04-07T20:25:25.098" v="307" actId="1076"/>
        <pc:sldMkLst>
          <pc:docMk/>
          <pc:sldMk cId="0" sldId="315"/>
        </pc:sldMkLst>
        <pc:spChg chg="mod">
          <ac:chgData name="Manuel Montrond" userId="3d746ec0db3500e1" providerId="LiveId" clId="{EE4C5AA9-952D-4270-A3EF-63B2D6EB36C3}" dt="2019-04-07T20:25:13.624" v="305" actId="27636"/>
          <ac:spMkLst>
            <pc:docMk/>
            <pc:sldMk cId="0" sldId="315"/>
            <ac:spMk id="295939" creationId="{EFCAF4D7-A3A4-4A8E-9ED0-E5C35E0633D6}"/>
          </ac:spMkLst>
        </pc:spChg>
        <pc:picChg chg="mod">
          <ac:chgData name="Manuel Montrond" userId="3d746ec0db3500e1" providerId="LiveId" clId="{EE4C5AA9-952D-4270-A3EF-63B2D6EB36C3}" dt="2019-04-07T20:25:22.681" v="306" actId="1076"/>
          <ac:picMkLst>
            <pc:docMk/>
            <pc:sldMk cId="0" sldId="315"/>
            <ac:picMk id="51206" creationId="{6AFD1B24-6CCC-41C3-AD2C-6B4BB4163C46}"/>
          </ac:picMkLst>
        </pc:picChg>
        <pc:picChg chg="mod">
          <ac:chgData name="Manuel Montrond" userId="3d746ec0db3500e1" providerId="LiveId" clId="{EE4C5AA9-952D-4270-A3EF-63B2D6EB36C3}" dt="2019-04-07T20:25:25.098" v="307" actId="1076"/>
          <ac:picMkLst>
            <pc:docMk/>
            <pc:sldMk cId="0" sldId="315"/>
            <ac:picMk id="51207" creationId="{C23B1C7C-66DA-4696-A1B6-4CCEFD5AD8B4}"/>
          </ac:picMkLst>
        </pc:picChg>
      </pc:sldChg>
      <pc:sldChg chg="add">
        <pc:chgData name="Manuel Montrond" userId="3d746ec0db3500e1" providerId="LiveId" clId="{EE4C5AA9-952D-4270-A3EF-63B2D6EB36C3}" dt="2019-04-07T20:26:17.214" v="308"/>
        <pc:sldMkLst>
          <pc:docMk/>
          <pc:sldMk cId="0" sldId="316"/>
        </pc:sldMkLst>
      </pc:sldChg>
      <pc:sldChg chg="add">
        <pc:chgData name="Manuel Montrond" userId="3d746ec0db3500e1" providerId="LiveId" clId="{EE4C5AA9-952D-4270-A3EF-63B2D6EB36C3}" dt="2019-04-07T20:26:17.214" v="308"/>
        <pc:sldMkLst>
          <pc:docMk/>
          <pc:sldMk cId="0" sldId="317"/>
        </pc:sldMkLst>
      </pc:sldChg>
      <pc:sldChg chg="modSp add ord">
        <pc:chgData name="Manuel Montrond" userId="3d746ec0db3500e1" providerId="LiveId" clId="{EE4C5AA9-952D-4270-A3EF-63B2D6EB36C3}" dt="2019-04-07T20:27:04.387" v="311"/>
        <pc:sldMkLst>
          <pc:docMk/>
          <pc:sldMk cId="0" sldId="318"/>
        </pc:sldMkLst>
        <pc:spChg chg="mod">
          <ac:chgData name="Manuel Montrond" userId="3d746ec0db3500e1" providerId="LiveId" clId="{EE4C5AA9-952D-4270-A3EF-63B2D6EB36C3}" dt="2019-04-07T20:27:01.218" v="310" actId="27636"/>
          <ac:spMkLst>
            <pc:docMk/>
            <pc:sldMk cId="0" sldId="318"/>
            <ac:spMk id="299011" creationId="{CC99A6C5-D9D8-4265-B8EE-21858A9864BF}"/>
          </ac:spMkLst>
        </pc:spChg>
      </pc:sldChg>
      <pc:sldChg chg="add">
        <pc:chgData name="Manuel Montrond" userId="3d746ec0db3500e1" providerId="LiveId" clId="{EE4C5AA9-952D-4270-A3EF-63B2D6EB36C3}" dt="2019-04-07T20:27:20.176" v="312"/>
        <pc:sldMkLst>
          <pc:docMk/>
          <pc:sldMk cId="0" sldId="320"/>
        </pc:sldMkLst>
      </pc:sldChg>
      <pc:sldChg chg="add">
        <pc:chgData name="Manuel Montrond" userId="3d746ec0db3500e1" providerId="LiveId" clId="{EE4C5AA9-952D-4270-A3EF-63B2D6EB36C3}" dt="2019-04-07T20:27:37.423" v="313"/>
        <pc:sldMkLst>
          <pc:docMk/>
          <pc:sldMk cId="0" sldId="321"/>
        </pc:sldMkLst>
      </pc:sldChg>
      <pc:sldChg chg="add">
        <pc:chgData name="Manuel Montrond" userId="3d746ec0db3500e1" providerId="LiveId" clId="{EE4C5AA9-952D-4270-A3EF-63B2D6EB36C3}" dt="2019-04-07T20:27:56.521" v="314"/>
        <pc:sldMkLst>
          <pc:docMk/>
          <pc:sldMk cId="0" sldId="322"/>
        </pc:sldMkLst>
      </pc:sldChg>
      <pc:sldChg chg="add del">
        <pc:chgData name="Manuel Montrond" userId="3d746ec0db3500e1" providerId="LiveId" clId="{EE4C5AA9-952D-4270-A3EF-63B2D6EB36C3}" dt="2019-04-09T13:08:27.413" v="2842" actId="2696"/>
        <pc:sldMkLst>
          <pc:docMk/>
          <pc:sldMk cId="0" sldId="323"/>
        </pc:sldMkLst>
      </pc:sldChg>
      <pc:sldChg chg="modSp add">
        <pc:chgData name="Manuel Montrond" userId="3d746ec0db3500e1" providerId="LiveId" clId="{EE4C5AA9-952D-4270-A3EF-63B2D6EB36C3}" dt="2019-04-07T20:28:30.991" v="316" actId="27636"/>
        <pc:sldMkLst>
          <pc:docMk/>
          <pc:sldMk cId="0" sldId="324"/>
        </pc:sldMkLst>
        <pc:spChg chg="mod">
          <ac:chgData name="Manuel Montrond" userId="3d746ec0db3500e1" providerId="LiveId" clId="{EE4C5AA9-952D-4270-A3EF-63B2D6EB36C3}" dt="2019-04-07T20:28:30.991" v="316" actId="27636"/>
          <ac:spMkLst>
            <pc:docMk/>
            <pc:sldMk cId="0" sldId="324"/>
            <ac:spMk id="305154" creationId="{D1BBDC88-BA9D-4433-82B7-DBC7B9F37718}"/>
          </ac:spMkLst>
        </pc:spChg>
      </pc:sldChg>
      <pc:sldChg chg="add">
        <pc:chgData name="Manuel Montrond" userId="3d746ec0db3500e1" providerId="LiveId" clId="{EE4C5AA9-952D-4270-A3EF-63B2D6EB36C3}" dt="2019-04-07T20:28:58.513" v="317"/>
        <pc:sldMkLst>
          <pc:docMk/>
          <pc:sldMk cId="0" sldId="325"/>
        </pc:sldMkLst>
      </pc:sldChg>
      <pc:sldChg chg="modSp add">
        <pc:chgData name="Manuel Montrond" userId="3d746ec0db3500e1" providerId="LiveId" clId="{EE4C5AA9-952D-4270-A3EF-63B2D6EB36C3}" dt="2019-04-07T20:28:58.607" v="318" actId="27636"/>
        <pc:sldMkLst>
          <pc:docMk/>
          <pc:sldMk cId="0" sldId="326"/>
        </pc:sldMkLst>
        <pc:spChg chg="mod">
          <ac:chgData name="Manuel Montrond" userId="3d746ec0db3500e1" providerId="LiveId" clId="{EE4C5AA9-952D-4270-A3EF-63B2D6EB36C3}" dt="2019-04-07T20:28:58.607" v="318" actId="27636"/>
          <ac:spMkLst>
            <pc:docMk/>
            <pc:sldMk cId="0" sldId="326"/>
            <ac:spMk id="307202" creationId="{ED199A6B-F78A-4927-B604-ED32C5AFDF19}"/>
          </ac:spMkLst>
        </pc:spChg>
      </pc:sldChg>
      <pc:sldChg chg="add">
        <pc:chgData name="Manuel Montrond" userId="3d746ec0db3500e1" providerId="LiveId" clId="{EE4C5AA9-952D-4270-A3EF-63B2D6EB36C3}" dt="2019-04-07T20:22:08.157" v="285"/>
        <pc:sldMkLst>
          <pc:docMk/>
          <pc:sldMk cId="0" sldId="330"/>
        </pc:sldMkLst>
      </pc:sldChg>
      <pc:sldChg chg="add">
        <pc:chgData name="Manuel Montrond" userId="3d746ec0db3500e1" providerId="LiveId" clId="{EE4C5AA9-952D-4270-A3EF-63B2D6EB36C3}" dt="2019-04-07T20:22:08.157" v="285"/>
        <pc:sldMkLst>
          <pc:docMk/>
          <pc:sldMk cId="0" sldId="331"/>
        </pc:sldMkLst>
      </pc:sldChg>
      <pc:sldChg chg="add">
        <pc:chgData name="Manuel Montrond" userId="3d746ec0db3500e1" providerId="LiveId" clId="{EE4C5AA9-952D-4270-A3EF-63B2D6EB36C3}" dt="2019-04-07T20:22:08.157" v="285"/>
        <pc:sldMkLst>
          <pc:docMk/>
          <pc:sldMk cId="0" sldId="332"/>
        </pc:sldMkLst>
      </pc:sldChg>
      <pc:sldChg chg="add">
        <pc:chgData name="Manuel Montrond" userId="3d746ec0db3500e1" providerId="LiveId" clId="{EE4C5AA9-952D-4270-A3EF-63B2D6EB36C3}" dt="2019-04-07T20:22:08.157" v="285"/>
        <pc:sldMkLst>
          <pc:docMk/>
          <pc:sldMk cId="0" sldId="333"/>
        </pc:sldMkLst>
      </pc:sldChg>
      <pc:sldChg chg="add">
        <pc:chgData name="Manuel Montrond" userId="3d746ec0db3500e1" providerId="LiveId" clId="{EE4C5AA9-952D-4270-A3EF-63B2D6EB36C3}" dt="2019-04-07T20:22:08.157" v="285"/>
        <pc:sldMkLst>
          <pc:docMk/>
          <pc:sldMk cId="0" sldId="335"/>
        </pc:sldMkLst>
      </pc:sldChg>
      <pc:sldChg chg="modSp add del">
        <pc:chgData name="Manuel Montrond" userId="3d746ec0db3500e1" providerId="LiveId" clId="{EE4C5AA9-952D-4270-A3EF-63B2D6EB36C3}" dt="2019-04-09T13:05:02.410" v="2711" actId="2696"/>
        <pc:sldMkLst>
          <pc:docMk/>
          <pc:sldMk cId="0" sldId="336"/>
        </pc:sldMkLst>
        <pc:spChg chg="mod">
          <ac:chgData name="Manuel Montrond" userId="3d746ec0db3500e1" providerId="LiveId" clId="{EE4C5AA9-952D-4270-A3EF-63B2D6EB36C3}" dt="2019-04-07T20:41:10.363" v="422" actId="207"/>
          <ac:spMkLst>
            <pc:docMk/>
            <pc:sldMk cId="0" sldId="336"/>
            <ac:spMk id="3" creationId="{6BE6B1DD-62A0-4C93-A449-EFA0BF113A4E}"/>
          </ac:spMkLst>
        </pc:spChg>
      </pc:sldChg>
      <pc:sldChg chg="modSp add">
        <pc:chgData name="Manuel Montrond" userId="3d746ec0db3500e1" providerId="LiveId" clId="{EE4C5AA9-952D-4270-A3EF-63B2D6EB36C3}" dt="2019-04-07T20:29:48.947" v="350" actId="27636"/>
        <pc:sldMkLst>
          <pc:docMk/>
          <pc:sldMk cId="0" sldId="338"/>
        </pc:sldMkLst>
        <pc:spChg chg="mod">
          <ac:chgData name="Manuel Montrond" userId="3d746ec0db3500e1" providerId="LiveId" clId="{EE4C5AA9-952D-4270-A3EF-63B2D6EB36C3}" dt="2019-04-07T20:29:48.947" v="350" actId="27636"/>
          <ac:spMkLst>
            <pc:docMk/>
            <pc:sldMk cId="0" sldId="338"/>
            <ac:spMk id="327683" creationId="{E6F6CD86-676D-42A7-AEE7-6E23C4AD96AB}"/>
          </ac:spMkLst>
        </pc:spChg>
      </pc:sldChg>
      <pc:sldChg chg="modSp add">
        <pc:chgData name="Manuel Montrond" userId="3d746ec0db3500e1" providerId="LiveId" clId="{EE4C5AA9-952D-4270-A3EF-63B2D6EB36C3}" dt="2019-04-07T20:30:12.346" v="352"/>
        <pc:sldMkLst>
          <pc:docMk/>
          <pc:sldMk cId="0" sldId="339"/>
        </pc:sldMkLst>
        <pc:spChg chg="mod">
          <ac:chgData name="Manuel Montrond" userId="3d746ec0db3500e1" providerId="LiveId" clId="{EE4C5AA9-952D-4270-A3EF-63B2D6EB36C3}" dt="2019-04-07T20:30:12.346" v="352"/>
          <ac:spMkLst>
            <pc:docMk/>
            <pc:sldMk cId="0" sldId="339"/>
            <ac:spMk id="46084" creationId="{761CBD22-92AF-4A2C-8C39-6E7F0A386930}"/>
          </ac:spMkLst>
        </pc:spChg>
      </pc:sldChg>
      <pc:sldChg chg="add">
        <pc:chgData name="Manuel Montrond" userId="3d746ec0db3500e1" providerId="LiveId" clId="{EE4C5AA9-952D-4270-A3EF-63B2D6EB36C3}" dt="2019-04-07T20:28:58.513" v="317"/>
        <pc:sldMkLst>
          <pc:docMk/>
          <pc:sldMk cId="0" sldId="342"/>
        </pc:sldMkLst>
      </pc:sldChg>
      <pc:sldChg chg="add">
        <pc:chgData name="Manuel Montrond" userId="3d746ec0db3500e1" providerId="LiveId" clId="{EE4C5AA9-952D-4270-A3EF-63B2D6EB36C3}" dt="2019-04-07T20:39:06.482" v="392"/>
        <pc:sldMkLst>
          <pc:docMk/>
          <pc:sldMk cId="0" sldId="344"/>
        </pc:sldMkLst>
      </pc:sldChg>
      <pc:sldChg chg="modSp add">
        <pc:chgData name="Manuel Montrond" userId="3d746ec0db3500e1" providerId="LiveId" clId="{EE4C5AA9-952D-4270-A3EF-63B2D6EB36C3}" dt="2019-04-07T20:40:04.957" v="415" actId="207"/>
        <pc:sldMkLst>
          <pc:docMk/>
          <pc:sldMk cId="0" sldId="345"/>
        </pc:sldMkLst>
        <pc:spChg chg="mod">
          <ac:chgData name="Manuel Montrond" userId="3d746ec0db3500e1" providerId="LiveId" clId="{EE4C5AA9-952D-4270-A3EF-63B2D6EB36C3}" dt="2019-04-07T20:40:01.432" v="414" actId="207"/>
          <ac:spMkLst>
            <pc:docMk/>
            <pc:sldMk cId="0" sldId="345"/>
            <ac:spMk id="4" creationId="{A06BCF88-DCFF-4D26-8DEC-E65BA4674AD9}"/>
          </ac:spMkLst>
        </pc:spChg>
        <pc:spChg chg="mod">
          <ac:chgData name="Manuel Montrond" userId="3d746ec0db3500e1" providerId="LiveId" clId="{EE4C5AA9-952D-4270-A3EF-63B2D6EB36C3}" dt="2019-04-07T20:40:04.957" v="415" actId="207"/>
          <ac:spMkLst>
            <pc:docMk/>
            <pc:sldMk cId="0" sldId="345"/>
            <ac:spMk id="6" creationId="{B2CDC528-8093-4922-B846-9A58AE9DE85A}"/>
          </ac:spMkLst>
        </pc:spChg>
      </pc:sldChg>
      <pc:sldChg chg="add">
        <pc:chgData name="Manuel Montrond" userId="3d746ec0db3500e1" providerId="LiveId" clId="{EE4C5AA9-952D-4270-A3EF-63B2D6EB36C3}" dt="2019-04-07T20:39:06.482" v="392"/>
        <pc:sldMkLst>
          <pc:docMk/>
          <pc:sldMk cId="0" sldId="346"/>
        </pc:sldMkLst>
      </pc:sldChg>
      <pc:sldChg chg="add del">
        <pc:chgData name="Manuel Montrond" userId="3d746ec0db3500e1" providerId="LiveId" clId="{EE4C5AA9-952D-4270-A3EF-63B2D6EB36C3}" dt="2019-04-09T13:03:47.868" v="2708" actId="2696"/>
        <pc:sldMkLst>
          <pc:docMk/>
          <pc:sldMk cId="0" sldId="347"/>
        </pc:sldMkLst>
      </pc:sldChg>
      <pc:sldChg chg="add">
        <pc:chgData name="Manuel Montrond" userId="3d746ec0db3500e1" providerId="LiveId" clId="{EE4C5AA9-952D-4270-A3EF-63B2D6EB36C3}" dt="2019-04-07T20:39:06.482" v="392"/>
        <pc:sldMkLst>
          <pc:docMk/>
          <pc:sldMk cId="0" sldId="348"/>
        </pc:sldMkLst>
      </pc:sldChg>
      <pc:sldChg chg="add">
        <pc:chgData name="Manuel Montrond" userId="3d746ec0db3500e1" providerId="LiveId" clId="{EE4C5AA9-952D-4270-A3EF-63B2D6EB36C3}" dt="2019-04-07T20:39:06.482" v="392"/>
        <pc:sldMkLst>
          <pc:docMk/>
          <pc:sldMk cId="0" sldId="350"/>
        </pc:sldMkLst>
      </pc:sldChg>
      <pc:sldChg chg="add ord">
        <pc:chgData name="Manuel Montrond" userId="3d746ec0db3500e1" providerId="LiveId" clId="{EE4C5AA9-952D-4270-A3EF-63B2D6EB36C3}" dt="2019-04-07T20:24:14.123" v="300"/>
        <pc:sldMkLst>
          <pc:docMk/>
          <pc:sldMk cId="0" sldId="351"/>
        </pc:sldMkLst>
      </pc:sldChg>
      <pc:sldChg chg="add">
        <pc:chgData name="Manuel Montrond" userId="3d746ec0db3500e1" providerId="LiveId" clId="{EE4C5AA9-952D-4270-A3EF-63B2D6EB36C3}" dt="2019-04-07T20:34:17.425" v="354"/>
        <pc:sldMkLst>
          <pc:docMk/>
          <pc:sldMk cId="0" sldId="353"/>
        </pc:sldMkLst>
      </pc:sldChg>
      <pc:sldChg chg="add ord">
        <pc:chgData name="Manuel Montrond" userId="3d746ec0db3500e1" providerId="LiveId" clId="{EE4C5AA9-952D-4270-A3EF-63B2D6EB36C3}" dt="2019-04-07T21:19:45.227" v="993"/>
        <pc:sldMkLst>
          <pc:docMk/>
          <pc:sldMk cId="0" sldId="354"/>
        </pc:sldMkLst>
      </pc:sldChg>
      <pc:sldChg chg="modSp add">
        <pc:chgData name="Manuel Montrond" userId="3d746ec0db3500e1" providerId="LiveId" clId="{EE4C5AA9-952D-4270-A3EF-63B2D6EB36C3}" dt="2019-04-07T20:40:36.150" v="419" actId="207"/>
        <pc:sldMkLst>
          <pc:docMk/>
          <pc:sldMk cId="0" sldId="355"/>
        </pc:sldMkLst>
        <pc:spChg chg="mod">
          <ac:chgData name="Manuel Montrond" userId="3d746ec0db3500e1" providerId="LiveId" clId="{EE4C5AA9-952D-4270-A3EF-63B2D6EB36C3}" dt="2019-04-07T20:40:33.437" v="418" actId="207"/>
          <ac:spMkLst>
            <pc:docMk/>
            <pc:sldMk cId="0" sldId="355"/>
            <ac:spMk id="4" creationId="{A06BCF88-DCFF-4D26-8DEC-E65BA4674AD9}"/>
          </ac:spMkLst>
        </pc:spChg>
        <pc:spChg chg="mod">
          <ac:chgData name="Manuel Montrond" userId="3d746ec0db3500e1" providerId="LiveId" clId="{EE4C5AA9-952D-4270-A3EF-63B2D6EB36C3}" dt="2019-04-07T20:40:36.150" v="419" actId="207"/>
          <ac:spMkLst>
            <pc:docMk/>
            <pc:sldMk cId="0" sldId="355"/>
            <ac:spMk id="6" creationId="{B2CDC528-8093-4922-B846-9A58AE9DE85A}"/>
          </ac:spMkLst>
        </pc:spChg>
      </pc:sldChg>
      <pc:sldChg chg="modSp add">
        <pc:chgData name="Manuel Montrond" userId="3d746ec0db3500e1" providerId="LiveId" clId="{EE4C5AA9-952D-4270-A3EF-63B2D6EB36C3}" dt="2019-04-07T20:42:28.938" v="464" actId="20577"/>
        <pc:sldMkLst>
          <pc:docMk/>
          <pc:sldMk cId="0" sldId="356"/>
        </pc:sldMkLst>
        <pc:spChg chg="mod">
          <ac:chgData name="Manuel Montrond" userId="3d746ec0db3500e1" providerId="LiveId" clId="{EE4C5AA9-952D-4270-A3EF-63B2D6EB36C3}" dt="2019-04-07T20:42:28.938" v="464" actId="20577"/>
          <ac:spMkLst>
            <pc:docMk/>
            <pc:sldMk cId="0" sldId="356"/>
            <ac:spMk id="2" creationId="{4172EDCA-3165-4D55-AD52-5E1C58AF2E7B}"/>
          </ac:spMkLst>
        </pc:spChg>
      </pc:sldChg>
      <pc:sldChg chg="add">
        <pc:chgData name="Manuel Montrond" userId="3d746ec0db3500e1" providerId="LiveId" clId="{EE4C5AA9-952D-4270-A3EF-63B2D6EB36C3}" dt="2019-04-07T20:36:00.025" v="357"/>
        <pc:sldMkLst>
          <pc:docMk/>
          <pc:sldMk cId="0" sldId="358"/>
        </pc:sldMkLst>
      </pc:sldChg>
      <pc:sldChg chg="add">
        <pc:chgData name="Manuel Montrond" userId="3d746ec0db3500e1" providerId="LiveId" clId="{EE4C5AA9-952D-4270-A3EF-63B2D6EB36C3}" dt="2019-04-07T20:36:00.025" v="357"/>
        <pc:sldMkLst>
          <pc:docMk/>
          <pc:sldMk cId="0" sldId="360"/>
        </pc:sldMkLst>
      </pc:sldChg>
      <pc:sldChg chg="addSp modSp add mod setBg setClrOvrMap">
        <pc:chgData name="Manuel Montrond" userId="3d746ec0db3500e1" providerId="LiveId" clId="{EE4C5AA9-952D-4270-A3EF-63B2D6EB36C3}" dt="2019-04-09T13:04:39.371" v="2709" actId="26606"/>
        <pc:sldMkLst>
          <pc:docMk/>
          <pc:sldMk cId="3012783788" sldId="361"/>
        </pc:sldMkLst>
        <pc:spChg chg="mod">
          <ac:chgData name="Manuel Montrond" userId="3d746ec0db3500e1" providerId="LiveId" clId="{EE4C5AA9-952D-4270-A3EF-63B2D6EB36C3}" dt="2019-04-09T13:04:39.371" v="2709" actId="26606"/>
          <ac:spMkLst>
            <pc:docMk/>
            <pc:sldMk cId="3012783788" sldId="361"/>
            <ac:spMk id="2" creationId="{AFE46469-F4D3-4DEE-BFC0-FF5FB7A3FA45}"/>
          </ac:spMkLst>
        </pc:spChg>
        <pc:spChg chg="mod">
          <ac:chgData name="Manuel Montrond" userId="3d746ec0db3500e1" providerId="LiveId" clId="{EE4C5AA9-952D-4270-A3EF-63B2D6EB36C3}" dt="2019-04-09T13:04:39.371" v="2709" actId="26606"/>
          <ac:spMkLst>
            <pc:docMk/>
            <pc:sldMk cId="3012783788" sldId="361"/>
            <ac:spMk id="3" creationId="{66291EC5-1779-4850-9240-9CFAC605BCD1}"/>
          </ac:spMkLst>
        </pc:spChg>
        <pc:spChg chg="add">
          <ac:chgData name="Manuel Montrond" userId="3d746ec0db3500e1" providerId="LiveId" clId="{EE4C5AA9-952D-4270-A3EF-63B2D6EB36C3}" dt="2019-04-09T13:04:39.371" v="2709" actId="26606"/>
          <ac:spMkLst>
            <pc:docMk/>
            <pc:sldMk cId="3012783788" sldId="361"/>
            <ac:spMk id="8" creationId="{2A8AA5BC-4F7A-4226-8F99-6D824B226A97}"/>
          </ac:spMkLst>
        </pc:spChg>
        <pc:spChg chg="add">
          <ac:chgData name="Manuel Montrond" userId="3d746ec0db3500e1" providerId="LiveId" clId="{EE4C5AA9-952D-4270-A3EF-63B2D6EB36C3}" dt="2019-04-09T13:04:39.371" v="2709" actId="26606"/>
          <ac:spMkLst>
            <pc:docMk/>
            <pc:sldMk cId="3012783788" sldId="361"/>
            <ac:spMk id="10" creationId="{3E5445C6-DD42-4979-86FF-03730E8C6DB0}"/>
          </ac:spMkLst>
        </pc:spChg>
        <pc:cxnChg chg="add">
          <ac:chgData name="Manuel Montrond" userId="3d746ec0db3500e1" providerId="LiveId" clId="{EE4C5AA9-952D-4270-A3EF-63B2D6EB36C3}" dt="2019-04-09T13:04:39.371" v="2709" actId="26606"/>
          <ac:cxnSpMkLst>
            <pc:docMk/>
            <pc:sldMk cId="3012783788" sldId="361"/>
            <ac:cxnSpMk id="12" creationId="{45000665-DFC7-417E-8FD7-516A0F15C975}"/>
          </ac:cxnSpMkLst>
        </pc:cxnChg>
      </pc:sldChg>
      <pc:sldChg chg="add del">
        <pc:chgData name="Manuel Montrond" userId="3d746ec0db3500e1" providerId="LiveId" clId="{EE4C5AA9-952D-4270-A3EF-63B2D6EB36C3}" dt="2019-04-09T13:05:38.096" v="2716" actId="2696"/>
        <pc:sldMkLst>
          <pc:docMk/>
          <pc:sldMk cId="0" sldId="362"/>
        </pc:sldMkLst>
      </pc:sldChg>
      <pc:sldChg chg="add">
        <pc:chgData name="Manuel Montrond" userId="3d746ec0db3500e1" providerId="LiveId" clId="{EE4C5AA9-952D-4270-A3EF-63B2D6EB36C3}" dt="2019-04-07T20:39:06.482" v="392"/>
        <pc:sldMkLst>
          <pc:docMk/>
          <pc:sldMk cId="0" sldId="363"/>
        </pc:sldMkLst>
      </pc:sldChg>
      <pc:sldChg chg="modSp add">
        <pc:chgData name="Manuel Montrond" userId="3d746ec0db3500e1" providerId="LiveId" clId="{EE4C5AA9-952D-4270-A3EF-63B2D6EB36C3}" dt="2019-04-07T20:40:23.365" v="417" actId="207"/>
        <pc:sldMkLst>
          <pc:docMk/>
          <pc:sldMk cId="0" sldId="364"/>
        </pc:sldMkLst>
        <pc:spChg chg="mod">
          <ac:chgData name="Manuel Montrond" userId="3d746ec0db3500e1" providerId="LiveId" clId="{EE4C5AA9-952D-4270-A3EF-63B2D6EB36C3}" dt="2019-04-07T20:40:19.692" v="416" actId="207"/>
          <ac:spMkLst>
            <pc:docMk/>
            <pc:sldMk cId="0" sldId="364"/>
            <ac:spMk id="4" creationId="{A06BCF88-DCFF-4D26-8DEC-E65BA4674AD9}"/>
          </ac:spMkLst>
        </pc:spChg>
        <pc:spChg chg="mod">
          <ac:chgData name="Manuel Montrond" userId="3d746ec0db3500e1" providerId="LiveId" clId="{EE4C5AA9-952D-4270-A3EF-63B2D6EB36C3}" dt="2019-04-07T20:40:23.365" v="417" actId="207"/>
          <ac:spMkLst>
            <pc:docMk/>
            <pc:sldMk cId="0" sldId="364"/>
            <ac:spMk id="6" creationId="{B2CDC528-8093-4922-B846-9A58AE9DE85A}"/>
          </ac:spMkLst>
        </pc:spChg>
      </pc:sldChg>
      <pc:sldChg chg="modSp add">
        <pc:chgData name="Manuel Montrond" userId="3d746ec0db3500e1" providerId="LiveId" clId="{EE4C5AA9-952D-4270-A3EF-63B2D6EB36C3}" dt="2019-04-07T20:40:42.259" v="420" actId="207"/>
        <pc:sldMkLst>
          <pc:docMk/>
          <pc:sldMk cId="0" sldId="365"/>
        </pc:sldMkLst>
        <pc:spChg chg="mod">
          <ac:chgData name="Manuel Montrond" userId="3d746ec0db3500e1" providerId="LiveId" clId="{EE4C5AA9-952D-4270-A3EF-63B2D6EB36C3}" dt="2019-04-07T20:40:42.259" v="420" actId="207"/>
          <ac:spMkLst>
            <pc:docMk/>
            <pc:sldMk cId="0" sldId="365"/>
            <ac:spMk id="4" creationId="{A06BCF88-DCFF-4D26-8DEC-E65BA4674AD9}"/>
          </ac:spMkLst>
        </pc:spChg>
      </pc:sldChg>
      <pc:sldChg chg="add del">
        <pc:chgData name="Manuel Montrond" userId="3d746ec0db3500e1" providerId="LiveId" clId="{EE4C5AA9-952D-4270-A3EF-63B2D6EB36C3}" dt="2019-04-09T13:04:59.500" v="2710" actId="2696"/>
        <pc:sldMkLst>
          <pc:docMk/>
          <pc:sldMk cId="0" sldId="366"/>
        </pc:sldMkLst>
      </pc:sldChg>
      <pc:sldChg chg="add del">
        <pc:chgData name="Manuel Montrond" userId="3d746ec0db3500e1" providerId="LiveId" clId="{EE4C5AA9-952D-4270-A3EF-63B2D6EB36C3}" dt="2019-04-09T13:05:09.073" v="2713" actId="2696"/>
        <pc:sldMkLst>
          <pc:docMk/>
          <pc:sldMk cId="0" sldId="367"/>
        </pc:sldMkLst>
      </pc:sldChg>
      <pc:sldChg chg="addSp modSp add del mod setBg setClrOvrMap">
        <pc:chgData name="Manuel Montrond" userId="3d746ec0db3500e1" providerId="LiveId" clId="{EE4C5AA9-952D-4270-A3EF-63B2D6EB36C3}" dt="2019-04-09T13:05:15.830" v="2714" actId="26606"/>
        <pc:sldMkLst>
          <pc:docMk/>
          <pc:sldMk cId="734128701" sldId="368"/>
        </pc:sldMkLst>
        <pc:spChg chg="mod">
          <ac:chgData name="Manuel Montrond" userId="3d746ec0db3500e1" providerId="LiveId" clId="{EE4C5AA9-952D-4270-A3EF-63B2D6EB36C3}" dt="2019-04-09T13:05:15.830" v="2714" actId="26606"/>
          <ac:spMkLst>
            <pc:docMk/>
            <pc:sldMk cId="734128701" sldId="368"/>
            <ac:spMk id="2" creationId="{41B67F41-1C91-46CF-B6F0-C49D96B09B43}"/>
          </ac:spMkLst>
        </pc:spChg>
        <pc:spChg chg="mod">
          <ac:chgData name="Manuel Montrond" userId="3d746ec0db3500e1" providerId="LiveId" clId="{EE4C5AA9-952D-4270-A3EF-63B2D6EB36C3}" dt="2019-04-09T13:05:15.830" v="2714" actId="26606"/>
          <ac:spMkLst>
            <pc:docMk/>
            <pc:sldMk cId="734128701" sldId="368"/>
            <ac:spMk id="3" creationId="{FDCDB4A3-C84C-4919-83A2-437EA000CFC2}"/>
          </ac:spMkLst>
        </pc:spChg>
        <pc:spChg chg="add">
          <ac:chgData name="Manuel Montrond" userId="3d746ec0db3500e1" providerId="LiveId" clId="{EE4C5AA9-952D-4270-A3EF-63B2D6EB36C3}" dt="2019-04-09T13:05:15.830" v="2714" actId="26606"/>
          <ac:spMkLst>
            <pc:docMk/>
            <pc:sldMk cId="734128701" sldId="368"/>
            <ac:spMk id="8" creationId="{2A8AA5BC-4F7A-4226-8F99-6D824B226A97}"/>
          </ac:spMkLst>
        </pc:spChg>
        <pc:spChg chg="add">
          <ac:chgData name="Manuel Montrond" userId="3d746ec0db3500e1" providerId="LiveId" clId="{EE4C5AA9-952D-4270-A3EF-63B2D6EB36C3}" dt="2019-04-09T13:05:15.830" v="2714" actId="26606"/>
          <ac:spMkLst>
            <pc:docMk/>
            <pc:sldMk cId="734128701" sldId="368"/>
            <ac:spMk id="10" creationId="{3E5445C6-DD42-4979-86FF-03730E8C6DB0}"/>
          </ac:spMkLst>
        </pc:spChg>
        <pc:cxnChg chg="add">
          <ac:chgData name="Manuel Montrond" userId="3d746ec0db3500e1" providerId="LiveId" clId="{EE4C5AA9-952D-4270-A3EF-63B2D6EB36C3}" dt="2019-04-09T13:05:15.830" v="2714" actId="26606"/>
          <ac:cxnSpMkLst>
            <pc:docMk/>
            <pc:sldMk cId="734128701" sldId="368"/>
            <ac:cxnSpMk id="12" creationId="{45000665-DFC7-417E-8FD7-516A0F15C975}"/>
          </ac:cxnSpMkLst>
        </pc:cxnChg>
      </pc:sldChg>
      <pc:sldChg chg="add">
        <pc:chgData name="Manuel Montrond" userId="3d746ec0db3500e1" providerId="LiveId" clId="{EE4C5AA9-952D-4270-A3EF-63B2D6EB36C3}" dt="2019-04-07T20:49:24.202" v="536"/>
        <pc:sldMkLst>
          <pc:docMk/>
          <pc:sldMk cId="0" sldId="369"/>
        </pc:sldMkLst>
      </pc:sldChg>
      <pc:sldChg chg="modSp add del">
        <pc:chgData name="Manuel Montrond" userId="3d746ec0db3500e1" providerId="LiveId" clId="{EE4C5AA9-952D-4270-A3EF-63B2D6EB36C3}" dt="2019-04-07T20:49:36.769" v="537" actId="207"/>
        <pc:sldMkLst>
          <pc:docMk/>
          <pc:sldMk cId="0" sldId="370"/>
        </pc:sldMkLst>
        <pc:spChg chg="mod">
          <ac:chgData name="Manuel Montrond" userId="3d746ec0db3500e1" providerId="LiveId" clId="{EE4C5AA9-952D-4270-A3EF-63B2D6EB36C3}" dt="2019-04-07T20:49:36.769" v="537" actId="207"/>
          <ac:spMkLst>
            <pc:docMk/>
            <pc:sldMk cId="0" sldId="370"/>
            <ac:spMk id="30725" creationId="{D4528EF3-9B81-4E6A-99EF-DE4EDD7A6461}"/>
          </ac:spMkLst>
        </pc:spChg>
      </pc:sldChg>
      <pc:sldChg chg="add">
        <pc:chgData name="Manuel Montrond" userId="3d746ec0db3500e1" providerId="LiveId" clId="{EE4C5AA9-952D-4270-A3EF-63B2D6EB36C3}" dt="2019-04-07T20:49:24.202" v="536"/>
        <pc:sldMkLst>
          <pc:docMk/>
          <pc:sldMk cId="0" sldId="371"/>
        </pc:sldMkLst>
      </pc:sldChg>
      <pc:sldChg chg="add del">
        <pc:chgData name="Manuel Montrond" userId="3d746ec0db3500e1" providerId="LiveId" clId="{EE4C5AA9-952D-4270-A3EF-63B2D6EB36C3}" dt="2019-04-09T13:05:35.349" v="2715" actId="2696"/>
        <pc:sldMkLst>
          <pc:docMk/>
          <pc:sldMk cId="0" sldId="372"/>
        </pc:sldMkLst>
      </pc:sldChg>
      <pc:sldChg chg="delSp modSp add del">
        <pc:chgData name="Manuel Montrond" userId="3d746ec0db3500e1" providerId="LiveId" clId="{EE4C5AA9-952D-4270-A3EF-63B2D6EB36C3}" dt="2019-04-09T13:05:40.617" v="2717" actId="2696"/>
        <pc:sldMkLst>
          <pc:docMk/>
          <pc:sldMk cId="2274917037" sldId="373"/>
        </pc:sldMkLst>
        <pc:spChg chg="mod">
          <ac:chgData name="Manuel Montrond" userId="3d746ec0db3500e1" providerId="LiveId" clId="{EE4C5AA9-952D-4270-A3EF-63B2D6EB36C3}" dt="2019-04-07T20:51:56.027" v="571" actId="14100"/>
          <ac:spMkLst>
            <pc:docMk/>
            <pc:sldMk cId="2274917037" sldId="373"/>
            <ac:spMk id="3" creationId="{F9C69E73-1655-4B48-8F6D-1FDC767E2E32}"/>
          </ac:spMkLst>
        </pc:spChg>
        <pc:spChg chg="del">
          <ac:chgData name="Manuel Montrond" userId="3d746ec0db3500e1" providerId="LiveId" clId="{EE4C5AA9-952D-4270-A3EF-63B2D6EB36C3}" dt="2019-04-07T20:50:52.160" v="550" actId="478"/>
          <ac:spMkLst>
            <pc:docMk/>
            <pc:sldMk cId="2274917037" sldId="373"/>
            <ac:spMk id="4" creationId="{AEE7888D-1461-46A3-BD41-A4F4D2CADFF8}"/>
          </ac:spMkLst>
        </pc:spChg>
      </pc:sldChg>
      <pc:sldChg chg="modSp add">
        <pc:chgData name="Manuel Montrond" userId="3d746ec0db3500e1" providerId="LiveId" clId="{EE4C5AA9-952D-4270-A3EF-63B2D6EB36C3}" dt="2019-04-07T20:54:56.444" v="627"/>
        <pc:sldMkLst>
          <pc:docMk/>
          <pc:sldMk cId="2510769768" sldId="375"/>
        </pc:sldMkLst>
        <pc:spChg chg="mod">
          <ac:chgData name="Manuel Montrond" userId="3d746ec0db3500e1" providerId="LiveId" clId="{EE4C5AA9-952D-4270-A3EF-63B2D6EB36C3}" dt="2019-04-07T20:54:43.318" v="625" actId="20577"/>
          <ac:spMkLst>
            <pc:docMk/>
            <pc:sldMk cId="2510769768" sldId="375"/>
            <ac:spMk id="2" creationId="{76D4081E-90D4-43C3-AD4E-E28AE92D81FA}"/>
          </ac:spMkLst>
        </pc:spChg>
        <pc:spChg chg="mod">
          <ac:chgData name="Manuel Montrond" userId="3d746ec0db3500e1" providerId="LiveId" clId="{EE4C5AA9-952D-4270-A3EF-63B2D6EB36C3}" dt="2019-04-07T20:54:56.444" v="627"/>
          <ac:spMkLst>
            <pc:docMk/>
            <pc:sldMk cId="2510769768" sldId="375"/>
            <ac:spMk id="3" creationId="{01D12E02-7D8F-4964-8F60-180B47A81F0B}"/>
          </ac:spMkLst>
        </pc:spChg>
      </pc:sldChg>
      <pc:sldChg chg="addSp modSp add">
        <pc:chgData name="Manuel Montrond" userId="3d746ec0db3500e1" providerId="LiveId" clId="{EE4C5AA9-952D-4270-A3EF-63B2D6EB36C3}" dt="2019-04-07T20:57:44.628" v="684" actId="207"/>
        <pc:sldMkLst>
          <pc:docMk/>
          <pc:sldMk cId="0" sldId="377"/>
        </pc:sldMkLst>
        <pc:spChg chg="add mod">
          <ac:chgData name="Manuel Montrond" userId="3d746ec0db3500e1" providerId="LiveId" clId="{EE4C5AA9-952D-4270-A3EF-63B2D6EB36C3}" dt="2019-04-07T20:57:44.628" v="684" actId="207"/>
          <ac:spMkLst>
            <pc:docMk/>
            <pc:sldMk cId="0" sldId="377"/>
            <ac:spMk id="2" creationId="{18D8C96A-059C-46AF-8627-DA3D12EBDA50}"/>
          </ac:spMkLst>
        </pc:spChg>
      </pc:sldChg>
      <pc:sldChg chg="add del">
        <pc:chgData name="Manuel Montrond" userId="3d746ec0db3500e1" providerId="LiveId" clId="{EE4C5AA9-952D-4270-A3EF-63B2D6EB36C3}" dt="2019-04-09T13:08:07.808" v="2836" actId="2696"/>
        <pc:sldMkLst>
          <pc:docMk/>
          <pc:sldMk cId="0" sldId="379"/>
        </pc:sldMkLst>
      </pc:sldChg>
      <pc:sldChg chg="modSp add del">
        <pc:chgData name="Manuel Montrond" userId="3d746ec0db3500e1" providerId="LiveId" clId="{EE4C5AA9-952D-4270-A3EF-63B2D6EB36C3}" dt="2019-04-09T13:08:10.584" v="2837" actId="2696"/>
        <pc:sldMkLst>
          <pc:docMk/>
          <pc:sldMk cId="2404070524" sldId="380"/>
        </pc:sldMkLst>
        <pc:spChg chg="mod">
          <ac:chgData name="Manuel Montrond" userId="3d746ec0db3500e1" providerId="LiveId" clId="{EE4C5AA9-952D-4270-A3EF-63B2D6EB36C3}" dt="2019-04-07T21:03:45.420" v="715" actId="207"/>
          <ac:spMkLst>
            <pc:docMk/>
            <pc:sldMk cId="2404070524" sldId="380"/>
            <ac:spMk id="3" creationId="{63F70092-0648-4BB7-8FCF-311CB3CAFB0B}"/>
          </ac:spMkLst>
        </pc:spChg>
      </pc:sldChg>
      <pc:sldChg chg="modSp add del">
        <pc:chgData name="Manuel Montrond" userId="3d746ec0db3500e1" providerId="LiveId" clId="{EE4C5AA9-952D-4270-A3EF-63B2D6EB36C3}" dt="2019-04-09T13:08:14.705" v="2838" actId="2696"/>
        <pc:sldMkLst>
          <pc:docMk/>
          <pc:sldMk cId="726050619" sldId="381"/>
        </pc:sldMkLst>
        <pc:spChg chg="mod">
          <ac:chgData name="Manuel Montrond" userId="3d746ec0db3500e1" providerId="LiveId" clId="{EE4C5AA9-952D-4270-A3EF-63B2D6EB36C3}" dt="2019-04-07T21:04:45.450" v="741" actId="20577"/>
          <ac:spMkLst>
            <pc:docMk/>
            <pc:sldMk cId="726050619" sldId="381"/>
            <ac:spMk id="2" creationId="{8C270B64-F5A5-44D9-9312-7C4F2DBB8630}"/>
          </ac:spMkLst>
        </pc:spChg>
        <pc:spChg chg="mod">
          <ac:chgData name="Manuel Montrond" userId="3d746ec0db3500e1" providerId="LiveId" clId="{EE4C5AA9-952D-4270-A3EF-63B2D6EB36C3}" dt="2019-04-07T21:04:09.865" v="738"/>
          <ac:spMkLst>
            <pc:docMk/>
            <pc:sldMk cId="726050619" sldId="381"/>
            <ac:spMk id="3" creationId="{6F1B42A2-0FC7-4EFA-9A98-CFAE42642C10}"/>
          </ac:spMkLst>
        </pc:spChg>
      </pc:sldChg>
      <pc:sldChg chg="modSp add del">
        <pc:chgData name="Manuel Montrond" userId="3d746ec0db3500e1" providerId="LiveId" clId="{EE4C5AA9-952D-4270-A3EF-63B2D6EB36C3}" dt="2019-04-09T13:08:16.602" v="2839" actId="2696"/>
        <pc:sldMkLst>
          <pc:docMk/>
          <pc:sldMk cId="0" sldId="382"/>
        </pc:sldMkLst>
        <pc:picChg chg="mod">
          <ac:chgData name="Manuel Montrond" userId="3d746ec0db3500e1" providerId="LiveId" clId="{EE4C5AA9-952D-4270-A3EF-63B2D6EB36C3}" dt="2019-04-07T21:07:34.970" v="744" actId="14100"/>
          <ac:picMkLst>
            <pc:docMk/>
            <pc:sldMk cId="0" sldId="382"/>
            <ac:picMk id="13315" creationId="{DAA65BEE-3FE2-4218-A38F-BFF7BAC3F20E}"/>
          </ac:picMkLst>
        </pc:picChg>
      </pc:sldChg>
      <pc:sldChg chg="modSp add del">
        <pc:chgData name="Manuel Montrond" userId="3d746ec0db3500e1" providerId="LiveId" clId="{EE4C5AA9-952D-4270-A3EF-63B2D6EB36C3}" dt="2019-04-09T13:08:23.489" v="2840" actId="2696"/>
        <pc:sldMkLst>
          <pc:docMk/>
          <pc:sldMk cId="0" sldId="383"/>
        </pc:sldMkLst>
        <pc:picChg chg="mod">
          <ac:chgData name="Manuel Montrond" userId="3d746ec0db3500e1" providerId="LiveId" clId="{EE4C5AA9-952D-4270-A3EF-63B2D6EB36C3}" dt="2019-04-07T21:07:40.419" v="745" actId="14100"/>
          <ac:picMkLst>
            <pc:docMk/>
            <pc:sldMk cId="0" sldId="383"/>
            <ac:picMk id="15364" creationId="{E8D295B1-F93C-46AA-97AB-30E98D80D1B1}"/>
          </ac:picMkLst>
        </pc:picChg>
      </pc:sldChg>
      <pc:sldChg chg="add del">
        <pc:chgData name="Manuel Montrond" userId="3d746ec0db3500e1" providerId="LiveId" clId="{EE4C5AA9-952D-4270-A3EF-63B2D6EB36C3}" dt="2019-04-09T13:08:26.624" v="2841" actId="2696"/>
        <pc:sldMkLst>
          <pc:docMk/>
          <pc:sldMk cId="0" sldId="385"/>
        </pc:sldMkLst>
      </pc:sldChg>
      <pc:sldChg chg="modSp add del">
        <pc:chgData name="Manuel Montrond" userId="3d746ec0db3500e1" providerId="LiveId" clId="{EE4C5AA9-952D-4270-A3EF-63B2D6EB36C3}" dt="2019-04-09T13:08:29.364" v="2843" actId="2696"/>
        <pc:sldMkLst>
          <pc:docMk/>
          <pc:sldMk cId="2343775024" sldId="386"/>
        </pc:sldMkLst>
        <pc:spChg chg="mod">
          <ac:chgData name="Manuel Montrond" userId="3d746ec0db3500e1" providerId="LiveId" clId="{EE4C5AA9-952D-4270-A3EF-63B2D6EB36C3}" dt="2019-04-07T21:10:04.106" v="800" actId="20577"/>
          <ac:spMkLst>
            <pc:docMk/>
            <pc:sldMk cId="2343775024" sldId="386"/>
            <ac:spMk id="2" creationId="{844CA6F2-6FF6-4B42-B21A-8A9827D59695}"/>
          </ac:spMkLst>
        </pc:spChg>
        <pc:spChg chg="mod">
          <ac:chgData name="Manuel Montrond" userId="3d746ec0db3500e1" providerId="LiveId" clId="{EE4C5AA9-952D-4270-A3EF-63B2D6EB36C3}" dt="2019-04-07T21:09:52.650" v="785" actId="27636"/>
          <ac:spMkLst>
            <pc:docMk/>
            <pc:sldMk cId="2343775024" sldId="386"/>
            <ac:spMk id="3" creationId="{1FE9C86D-2B98-42B5-9990-E9F95453427C}"/>
          </ac:spMkLst>
        </pc:spChg>
      </pc:sldChg>
      <pc:sldChg chg="modSp add">
        <pc:chgData name="Manuel Montrond" userId="3d746ec0db3500e1" providerId="LiveId" clId="{EE4C5AA9-952D-4270-A3EF-63B2D6EB36C3}" dt="2019-04-07T21:15:30.450" v="885" actId="20577"/>
        <pc:sldMkLst>
          <pc:docMk/>
          <pc:sldMk cId="3892361968" sldId="387"/>
        </pc:sldMkLst>
        <pc:spChg chg="mod">
          <ac:chgData name="Manuel Montrond" userId="3d746ec0db3500e1" providerId="LiveId" clId="{EE4C5AA9-952D-4270-A3EF-63B2D6EB36C3}" dt="2019-04-07T21:15:21.141" v="862" actId="313"/>
          <ac:spMkLst>
            <pc:docMk/>
            <pc:sldMk cId="3892361968" sldId="387"/>
            <ac:spMk id="2" creationId="{0021BD31-5D60-4512-B142-DA9DADDF952D}"/>
          </ac:spMkLst>
        </pc:spChg>
        <pc:spChg chg="mod">
          <ac:chgData name="Manuel Montrond" userId="3d746ec0db3500e1" providerId="LiveId" clId="{EE4C5AA9-952D-4270-A3EF-63B2D6EB36C3}" dt="2019-04-07T21:15:30.450" v="885" actId="20577"/>
          <ac:spMkLst>
            <pc:docMk/>
            <pc:sldMk cId="3892361968" sldId="387"/>
            <ac:spMk id="3" creationId="{ED1352E5-50CF-414D-902B-B881A524F055}"/>
          </ac:spMkLst>
        </pc:spChg>
      </pc:sldChg>
      <pc:sldChg chg="modSp add">
        <pc:chgData name="Manuel Montrond" userId="3d746ec0db3500e1" providerId="LiveId" clId="{EE4C5AA9-952D-4270-A3EF-63B2D6EB36C3}" dt="2019-04-07T21:17:08.742" v="933" actId="20578"/>
        <pc:sldMkLst>
          <pc:docMk/>
          <pc:sldMk cId="362330504" sldId="388"/>
        </pc:sldMkLst>
        <pc:spChg chg="mod">
          <ac:chgData name="Manuel Montrond" userId="3d746ec0db3500e1" providerId="LiveId" clId="{EE4C5AA9-952D-4270-A3EF-63B2D6EB36C3}" dt="2019-04-07T21:15:53.518" v="903" actId="20577"/>
          <ac:spMkLst>
            <pc:docMk/>
            <pc:sldMk cId="362330504" sldId="388"/>
            <ac:spMk id="2" creationId="{981AB846-CA8F-460C-B838-77B2FA4DCFDB}"/>
          </ac:spMkLst>
        </pc:spChg>
        <pc:spChg chg="mod">
          <ac:chgData name="Manuel Montrond" userId="3d746ec0db3500e1" providerId="LiveId" clId="{EE4C5AA9-952D-4270-A3EF-63B2D6EB36C3}" dt="2019-04-07T21:17:08.742" v="933" actId="20578"/>
          <ac:spMkLst>
            <pc:docMk/>
            <pc:sldMk cId="362330504" sldId="388"/>
            <ac:spMk id="3" creationId="{79FF9E52-0539-4AED-96CE-77E31A42BBD9}"/>
          </ac:spMkLst>
        </pc:spChg>
      </pc:sldChg>
      <pc:sldChg chg="modSp add">
        <pc:chgData name="Manuel Montrond" userId="3d746ec0db3500e1" providerId="LiveId" clId="{EE4C5AA9-952D-4270-A3EF-63B2D6EB36C3}" dt="2019-04-07T21:19:23.243" v="992" actId="20577"/>
        <pc:sldMkLst>
          <pc:docMk/>
          <pc:sldMk cId="4089146124" sldId="389"/>
        </pc:sldMkLst>
        <pc:spChg chg="mod">
          <ac:chgData name="Manuel Montrond" userId="3d746ec0db3500e1" providerId="LiveId" clId="{EE4C5AA9-952D-4270-A3EF-63B2D6EB36C3}" dt="2019-04-07T21:18:58.619" v="952" actId="20577"/>
          <ac:spMkLst>
            <pc:docMk/>
            <pc:sldMk cId="4089146124" sldId="389"/>
            <ac:spMk id="2" creationId="{00000000-0000-0000-0000-000000000000}"/>
          </ac:spMkLst>
        </pc:spChg>
        <pc:spChg chg="mod">
          <ac:chgData name="Manuel Montrond" userId="3d746ec0db3500e1" providerId="LiveId" clId="{EE4C5AA9-952D-4270-A3EF-63B2D6EB36C3}" dt="2019-04-07T21:19:23.243" v="992" actId="20577"/>
          <ac:spMkLst>
            <pc:docMk/>
            <pc:sldMk cId="4089146124" sldId="389"/>
            <ac:spMk id="4" creationId="{00000000-0000-0000-0000-000000000000}"/>
          </ac:spMkLst>
        </pc:spChg>
      </pc:sldChg>
      <pc:sldChg chg="modSp add">
        <pc:chgData name="Manuel Montrond" userId="3d746ec0db3500e1" providerId="LiveId" clId="{EE4C5AA9-952D-4270-A3EF-63B2D6EB36C3}" dt="2019-04-07T21:24:01.287" v="1207" actId="20577"/>
        <pc:sldMkLst>
          <pc:docMk/>
          <pc:sldMk cId="4037053460" sldId="390"/>
        </pc:sldMkLst>
        <pc:spChg chg="mod">
          <ac:chgData name="Manuel Montrond" userId="3d746ec0db3500e1" providerId="LiveId" clId="{EE4C5AA9-952D-4270-A3EF-63B2D6EB36C3}" dt="2019-04-07T21:22:32.948" v="1005" actId="20577"/>
          <ac:spMkLst>
            <pc:docMk/>
            <pc:sldMk cId="4037053460" sldId="390"/>
            <ac:spMk id="2" creationId="{F140075F-E77E-4915-ADD1-1B89E0B987AA}"/>
          </ac:spMkLst>
        </pc:spChg>
        <pc:spChg chg="mod">
          <ac:chgData name="Manuel Montrond" userId="3d746ec0db3500e1" providerId="LiveId" clId="{EE4C5AA9-952D-4270-A3EF-63B2D6EB36C3}" dt="2019-04-07T21:24:01.287" v="1207" actId="20577"/>
          <ac:spMkLst>
            <pc:docMk/>
            <pc:sldMk cId="4037053460" sldId="390"/>
            <ac:spMk id="3" creationId="{2C159C67-C16C-4624-B7D3-04D3959A7DEB}"/>
          </ac:spMkLst>
        </pc:spChg>
      </pc:sldChg>
      <pc:sldChg chg="modSp add">
        <pc:chgData name="Manuel Montrond" userId="3d746ec0db3500e1" providerId="LiveId" clId="{EE4C5AA9-952D-4270-A3EF-63B2D6EB36C3}" dt="2019-04-09T13:08:45.376" v="2844" actId="313"/>
        <pc:sldMkLst>
          <pc:docMk/>
          <pc:sldMk cId="621930570" sldId="391"/>
        </pc:sldMkLst>
        <pc:spChg chg="mod">
          <ac:chgData name="Manuel Montrond" userId="3d746ec0db3500e1" providerId="LiveId" clId="{EE4C5AA9-952D-4270-A3EF-63B2D6EB36C3}" dt="2019-04-09T13:08:45.376" v="2844" actId="313"/>
          <ac:spMkLst>
            <pc:docMk/>
            <pc:sldMk cId="621930570" sldId="391"/>
            <ac:spMk id="2" creationId="{3AFB9B8E-56E8-46B6-BFDA-2224F1EDFDB1}"/>
          </ac:spMkLst>
        </pc:spChg>
        <pc:spChg chg="mod">
          <ac:chgData name="Manuel Montrond" userId="3d746ec0db3500e1" providerId="LiveId" clId="{EE4C5AA9-952D-4270-A3EF-63B2D6EB36C3}" dt="2019-04-08T14:09:18.259" v="1273"/>
          <ac:spMkLst>
            <pc:docMk/>
            <pc:sldMk cId="621930570" sldId="391"/>
            <ac:spMk id="3" creationId="{086B1F82-0812-4D72-B6BE-138DD8ACA3FE}"/>
          </ac:spMkLst>
        </pc:spChg>
      </pc:sldChg>
      <pc:sldChg chg="addSp delSp modSp add del">
        <pc:chgData name="Manuel Montrond" userId="3d746ec0db3500e1" providerId="LiveId" clId="{EE4C5AA9-952D-4270-A3EF-63B2D6EB36C3}" dt="2019-04-08T14:05:19.377" v="1225" actId="2696"/>
        <pc:sldMkLst>
          <pc:docMk/>
          <pc:sldMk cId="3039590029" sldId="391"/>
        </pc:sldMkLst>
        <pc:spChg chg="del">
          <ac:chgData name="Manuel Montrond" userId="3d746ec0db3500e1" providerId="LiveId" clId="{EE4C5AA9-952D-4270-A3EF-63B2D6EB36C3}" dt="2019-04-07T21:29:02.510" v="1209"/>
          <ac:spMkLst>
            <pc:docMk/>
            <pc:sldMk cId="3039590029" sldId="391"/>
            <ac:spMk id="3" creationId="{09574E6E-73A2-4861-A596-CA8B3DC6591C}"/>
          </ac:spMkLst>
        </pc:spChg>
        <pc:picChg chg="add mod">
          <ac:chgData name="Manuel Montrond" userId="3d746ec0db3500e1" providerId="LiveId" clId="{EE4C5AA9-952D-4270-A3EF-63B2D6EB36C3}" dt="2019-04-07T21:30:58.059" v="1224" actId="14100"/>
          <ac:picMkLst>
            <pc:docMk/>
            <pc:sldMk cId="3039590029" sldId="391"/>
            <ac:picMk id="4" creationId="{332F753B-B571-44E7-9ED1-573ADDC73C9A}"/>
          </ac:picMkLst>
        </pc:picChg>
        <pc:picChg chg="add mod">
          <ac:chgData name="Manuel Montrond" userId="3d746ec0db3500e1" providerId="LiveId" clId="{EE4C5AA9-952D-4270-A3EF-63B2D6EB36C3}" dt="2019-04-07T21:30:40.322" v="1223" actId="14100"/>
          <ac:picMkLst>
            <pc:docMk/>
            <pc:sldMk cId="3039590029" sldId="391"/>
            <ac:picMk id="5" creationId="{19BA8203-EDA8-4617-8617-67D29275CC7C}"/>
          </ac:picMkLst>
        </pc:picChg>
        <pc:picChg chg="add mod">
          <ac:chgData name="Manuel Montrond" userId="3d746ec0db3500e1" providerId="LiveId" clId="{EE4C5AA9-952D-4270-A3EF-63B2D6EB36C3}" dt="2019-04-07T21:30:32.330" v="1222" actId="14100"/>
          <ac:picMkLst>
            <pc:docMk/>
            <pc:sldMk cId="3039590029" sldId="391"/>
            <ac:picMk id="6" creationId="{204F1D34-D0DE-4D58-838B-20AEF618F957}"/>
          </ac:picMkLst>
        </pc:picChg>
      </pc:sldChg>
      <pc:sldChg chg="modSp add">
        <pc:chgData name="Manuel Montrond" userId="3d746ec0db3500e1" providerId="LiveId" clId="{EE4C5AA9-952D-4270-A3EF-63B2D6EB36C3}" dt="2019-04-08T14:37:16.559" v="1812" actId="20577"/>
        <pc:sldMkLst>
          <pc:docMk/>
          <pc:sldMk cId="2198286782" sldId="392"/>
        </pc:sldMkLst>
        <pc:spChg chg="mod">
          <ac:chgData name="Manuel Montrond" userId="3d746ec0db3500e1" providerId="LiveId" clId="{EE4C5AA9-952D-4270-A3EF-63B2D6EB36C3}" dt="2019-04-08T14:10:38.877" v="1304" actId="20577"/>
          <ac:spMkLst>
            <pc:docMk/>
            <pc:sldMk cId="2198286782" sldId="392"/>
            <ac:spMk id="2" creationId="{D7D40A59-2745-401B-8B1E-7BAE131F2F7A}"/>
          </ac:spMkLst>
        </pc:spChg>
        <pc:spChg chg="mod">
          <ac:chgData name="Manuel Montrond" userId="3d746ec0db3500e1" providerId="LiveId" clId="{EE4C5AA9-952D-4270-A3EF-63B2D6EB36C3}" dt="2019-04-08T14:37:16.559" v="1812" actId="20577"/>
          <ac:spMkLst>
            <pc:docMk/>
            <pc:sldMk cId="2198286782" sldId="392"/>
            <ac:spMk id="3" creationId="{6FE9319B-C628-4701-BDD4-EF7C62B9B280}"/>
          </ac:spMkLst>
        </pc:spChg>
      </pc:sldChg>
      <pc:sldChg chg="modSp add">
        <pc:chgData name="Manuel Montrond" userId="3d746ec0db3500e1" providerId="LiveId" clId="{EE4C5AA9-952D-4270-A3EF-63B2D6EB36C3}" dt="2019-04-08T14:14:36.154" v="1377" actId="5793"/>
        <pc:sldMkLst>
          <pc:docMk/>
          <pc:sldMk cId="2034772604" sldId="393"/>
        </pc:sldMkLst>
        <pc:spChg chg="mod">
          <ac:chgData name="Manuel Montrond" userId="3d746ec0db3500e1" providerId="LiveId" clId="{EE4C5AA9-952D-4270-A3EF-63B2D6EB36C3}" dt="2019-04-08T14:12:57.954" v="1352" actId="20577"/>
          <ac:spMkLst>
            <pc:docMk/>
            <pc:sldMk cId="2034772604" sldId="393"/>
            <ac:spMk id="2" creationId="{2CEF14CF-D5B2-4C92-A6E8-21E420E4BF48}"/>
          </ac:spMkLst>
        </pc:spChg>
        <pc:spChg chg="mod">
          <ac:chgData name="Manuel Montrond" userId="3d746ec0db3500e1" providerId="LiveId" clId="{EE4C5AA9-952D-4270-A3EF-63B2D6EB36C3}" dt="2019-04-08T14:14:36.154" v="1377" actId="5793"/>
          <ac:spMkLst>
            <pc:docMk/>
            <pc:sldMk cId="2034772604" sldId="393"/>
            <ac:spMk id="3" creationId="{2179AAE7-B578-40DA-B84C-44986BA6827D}"/>
          </ac:spMkLst>
        </pc:spChg>
      </pc:sldChg>
      <pc:sldChg chg="modSp add">
        <pc:chgData name="Manuel Montrond" userId="3d746ec0db3500e1" providerId="LiveId" clId="{EE4C5AA9-952D-4270-A3EF-63B2D6EB36C3}" dt="2019-04-08T14:31:59.451" v="1486" actId="20577"/>
        <pc:sldMkLst>
          <pc:docMk/>
          <pc:sldMk cId="2841720673" sldId="394"/>
        </pc:sldMkLst>
        <pc:spChg chg="mod">
          <ac:chgData name="Manuel Montrond" userId="3d746ec0db3500e1" providerId="LiveId" clId="{EE4C5AA9-952D-4270-A3EF-63B2D6EB36C3}" dt="2019-04-08T14:25:58.972" v="1410" actId="20577"/>
          <ac:spMkLst>
            <pc:docMk/>
            <pc:sldMk cId="2841720673" sldId="394"/>
            <ac:spMk id="2" creationId="{04C83B0D-C12E-4CD4-9286-CC173BC968A0}"/>
          </ac:spMkLst>
        </pc:spChg>
        <pc:spChg chg="mod">
          <ac:chgData name="Manuel Montrond" userId="3d746ec0db3500e1" providerId="LiveId" clId="{EE4C5AA9-952D-4270-A3EF-63B2D6EB36C3}" dt="2019-04-08T14:31:59.451" v="1486" actId="20577"/>
          <ac:spMkLst>
            <pc:docMk/>
            <pc:sldMk cId="2841720673" sldId="394"/>
            <ac:spMk id="3" creationId="{3B016986-9500-44AD-9DA3-D1F55BAA9A65}"/>
          </ac:spMkLst>
        </pc:spChg>
      </pc:sldChg>
      <pc:sldChg chg="modSp add">
        <pc:chgData name="Manuel Montrond" userId="3d746ec0db3500e1" providerId="LiveId" clId="{EE4C5AA9-952D-4270-A3EF-63B2D6EB36C3}" dt="2019-04-08T14:35:31.791" v="1686" actId="20577"/>
        <pc:sldMkLst>
          <pc:docMk/>
          <pc:sldMk cId="4293889606" sldId="395"/>
        </pc:sldMkLst>
        <pc:spChg chg="mod">
          <ac:chgData name="Manuel Montrond" userId="3d746ec0db3500e1" providerId="LiveId" clId="{EE4C5AA9-952D-4270-A3EF-63B2D6EB36C3}" dt="2019-04-08T14:33:51.592" v="1568" actId="20577"/>
          <ac:spMkLst>
            <pc:docMk/>
            <pc:sldMk cId="4293889606" sldId="395"/>
            <ac:spMk id="2" creationId="{1A697CDD-86AA-4144-83DA-F077C1D7BDA2}"/>
          </ac:spMkLst>
        </pc:spChg>
        <pc:spChg chg="mod">
          <ac:chgData name="Manuel Montrond" userId="3d746ec0db3500e1" providerId="LiveId" clId="{EE4C5AA9-952D-4270-A3EF-63B2D6EB36C3}" dt="2019-04-08T14:35:31.791" v="1686" actId="20577"/>
          <ac:spMkLst>
            <pc:docMk/>
            <pc:sldMk cId="4293889606" sldId="395"/>
            <ac:spMk id="3" creationId="{F5135592-4EB5-413D-AA27-66C303201703}"/>
          </ac:spMkLst>
        </pc:spChg>
      </pc:sldChg>
      <pc:sldChg chg="modSp add">
        <pc:chgData name="Manuel Montrond" userId="3d746ec0db3500e1" providerId="LiveId" clId="{EE4C5AA9-952D-4270-A3EF-63B2D6EB36C3}" dt="2019-04-08T14:36:26.291" v="1745" actId="20577"/>
        <pc:sldMkLst>
          <pc:docMk/>
          <pc:sldMk cId="2924169184" sldId="396"/>
        </pc:sldMkLst>
        <pc:spChg chg="mod">
          <ac:chgData name="Manuel Montrond" userId="3d746ec0db3500e1" providerId="LiveId" clId="{EE4C5AA9-952D-4270-A3EF-63B2D6EB36C3}" dt="2019-04-08T14:36:26.291" v="1745" actId="20577"/>
          <ac:spMkLst>
            <pc:docMk/>
            <pc:sldMk cId="2924169184" sldId="396"/>
            <ac:spMk id="2" creationId="{22B08ADD-AA12-47BD-8A94-715A2939914C}"/>
          </ac:spMkLst>
        </pc:spChg>
      </pc:sldChg>
      <pc:sldChg chg="modSp add">
        <pc:chgData name="Manuel Montrond" userId="3d746ec0db3500e1" providerId="LiveId" clId="{EE4C5AA9-952D-4270-A3EF-63B2D6EB36C3}" dt="2019-04-08T14:38:57.684" v="1924"/>
        <pc:sldMkLst>
          <pc:docMk/>
          <pc:sldMk cId="68208052" sldId="397"/>
        </pc:sldMkLst>
        <pc:spChg chg="mod">
          <ac:chgData name="Manuel Montrond" userId="3d746ec0db3500e1" providerId="LiveId" clId="{EE4C5AA9-952D-4270-A3EF-63B2D6EB36C3}" dt="2019-04-08T14:37:45.610" v="1823" actId="20577"/>
          <ac:spMkLst>
            <pc:docMk/>
            <pc:sldMk cId="68208052" sldId="397"/>
            <ac:spMk id="2" creationId="{AF193B37-1E1D-4AAC-8CFC-B6E5B52C597F}"/>
          </ac:spMkLst>
        </pc:spChg>
        <pc:spChg chg="mod">
          <ac:chgData name="Manuel Montrond" userId="3d746ec0db3500e1" providerId="LiveId" clId="{EE4C5AA9-952D-4270-A3EF-63B2D6EB36C3}" dt="2019-04-08T14:38:57.684" v="1924"/>
          <ac:spMkLst>
            <pc:docMk/>
            <pc:sldMk cId="68208052" sldId="397"/>
            <ac:spMk id="3" creationId="{936C77C4-8A58-4EF0-A074-232CACD595C6}"/>
          </ac:spMkLst>
        </pc:spChg>
      </pc:sldChg>
      <pc:sldChg chg="modSp add">
        <pc:chgData name="Manuel Montrond" userId="3d746ec0db3500e1" providerId="LiveId" clId="{EE4C5AA9-952D-4270-A3EF-63B2D6EB36C3}" dt="2019-04-08T14:41:35.792" v="1988"/>
        <pc:sldMkLst>
          <pc:docMk/>
          <pc:sldMk cId="481310734" sldId="398"/>
        </pc:sldMkLst>
        <pc:spChg chg="mod">
          <ac:chgData name="Manuel Montrond" userId="3d746ec0db3500e1" providerId="LiveId" clId="{EE4C5AA9-952D-4270-A3EF-63B2D6EB36C3}" dt="2019-04-08T14:39:36.065" v="1960" actId="20577"/>
          <ac:spMkLst>
            <pc:docMk/>
            <pc:sldMk cId="481310734" sldId="398"/>
            <ac:spMk id="2" creationId="{4EFE7264-ABBC-4DF5-B298-4B0665E951A6}"/>
          </ac:spMkLst>
        </pc:spChg>
        <pc:spChg chg="mod">
          <ac:chgData name="Manuel Montrond" userId="3d746ec0db3500e1" providerId="LiveId" clId="{EE4C5AA9-952D-4270-A3EF-63B2D6EB36C3}" dt="2019-04-08T14:41:35.792" v="1988"/>
          <ac:spMkLst>
            <pc:docMk/>
            <pc:sldMk cId="481310734" sldId="398"/>
            <ac:spMk id="3" creationId="{62145CDF-ACF6-40F5-A428-170FD492C19C}"/>
          </ac:spMkLst>
        </pc:spChg>
      </pc:sldChg>
      <pc:sldChg chg="modSp add">
        <pc:chgData name="Manuel Montrond" userId="3d746ec0db3500e1" providerId="LiveId" clId="{EE4C5AA9-952D-4270-A3EF-63B2D6EB36C3}" dt="2019-04-08T14:42:52.784" v="2087" actId="20577"/>
        <pc:sldMkLst>
          <pc:docMk/>
          <pc:sldMk cId="1368837214" sldId="399"/>
        </pc:sldMkLst>
        <pc:spChg chg="mod">
          <ac:chgData name="Manuel Montrond" userId="3d746ec0db3500e1" providerId="LiveId" clId="{EE4C5AA9-952D-4270-A3EF-63B2D6EB36C3}" dt="2019-04-08T14:42:02.813" v="2007" actId="20577"/>
          <ac:spMkLst>
            <pc:docMk/>
            <pc:sldMk cId="1368837214" sldId="399"/>
            <ac:spMk id="2" creationId="{38C5ECEA-9AD2-457B-897A-4F057B9EDAD2}"/>
          </ac:spMkLst>
        </pc:spChg>
        <pc:spChg chg="mod">
          <ac:chgData name="Manuel Montrond" userId="3d746ec0db3500e1" providerId="LiveId" clId="{EE4C5AA9-952D-4270-A3EF-63B2D6EB36C3}" dt="2019-04-08T14:42:52.784" v="2087" actId="20577"/>
          <ac:spMkLst>
            <pc:docMk/>
            <pc:sldMk cId="1368837214" sldId="399"/>
            <ac:spMk id="3" creationId="{95F11FEB-2030-42F8-9021-4F0218E3626A}"/>
          </ac:spMkLst>
        </pc:spChg>
      </pc:sldChg>
      <pc:sldChg chg="modSp add">
        <pc:chgData name="Manuel Montrond" userId="3d746ec0db3500e1" providerId="LiveId" clId="{EE4C5AA9-952D-4270-A3EF-63B2D6EB36C3}" dt="2019-04-08T14:43:33.241" v="2132" actId="20577"/>
        <pc:sldMkLst>
          <pc:docMk/>
          <pc:sldMk cId="646410774" sldId="400"/>
        </pc:sldMkLst>
        <pc:spChg chg="mod">
          <ac:chgData name="Manuel Montrond" userId="3d746ec0db3500e1" providerId="LiveId" clId="{EE4C5AA9-952D-4270-A3EF-63B2D6EB36C3}" dt="2019-04-08T14:43:33.241" v="2132" actId="20577"/>
          <ac:spMkLst>
            <pc:docMk/>
            <pc:sldMk cId="646410774" sldId="400"/>
            <ac:spMk id="2" creationId="{25173F72-F7EB-4991-B977-7A1979AE4E9E}"/>
          </ac:spMkLst>
        </pc:spChg>
      </pc:sldChg>
      <pc:sldChg chg="modSp add">
        <pc:chgData name="Manuel Montrond" userId="3d746ec0db3500e1" providerId="LiveId" clId="{EE4C5AA9-952D-4270-A3EF-63B2D6EB36C3}" dt="2019-04-08T14:44:16.455" v="2160" actId="20577"/>
        <pc:sldMkLst>
          <pc:docMk/>
          <pc:sldMk cId="2531179967" sldId="401"/>
        </pc:sldMkLst>
        <pc:spChg chg="mod">
          <ac:chgData name="Manuel Montrond" userId="3d746ec0db3500e1" providerId="LiveId" clId="{EE4C5AA9-952D-4270-A3EF-63B2D6EB36C3}" dt="2019-04-08T14:44:16.455" v="2160" actId="20577"/>
          <ac:spMkLst>
            <pc:docMk/>
            <pc:sldMk cId="2531179967" sldId="401"/>
            <ac:spMk id="2" creationId="{2A69EADF-6274-4C34-A0DC-BC511F50F59C}"/>
          </ac:spMkLst>
        </pc:spChg>
      </pc:sldChg>
      <pc:sldChg chg="modSp add">
        <pc:chgData name="Manuel Montrond" userId="3d746ec0db3500e1" providerId="LiveId" clId="{EE4C5AA9-952D-4270-A3EF-63B2D6EB36C3}" dt="2019-04-08T14:44:46.256" v="2193" actId="20577"/>
        <pc:sldMkLst>
          <pc:docMk/>
          <pc:sldMk cId="3121514209" sldId="402"/>
        </pc:sldMkLst>
        <pc:spChg chg="mod">
          <ac:chgData name="Manuel Montrond" userId="3d746ec0db3500e1" providerId="LiveId" clId="{EE4C5AA9-952D-4270-A3EF-63B2D6EB36C3}" dt="2019-04-08T14:44:36.187" v="2174" actId="20577"/>
          <ac:spMkLst>
            <pc:docMk/>
            <pc:sldMk cId="3121514209" sldId="402"/>
            <ac:spMk id="2" creationId="{E7508C80-32D5-45AB-9DB2-ACAE3C34AA05}"/>
          </ac:spMkLst>
        </pc:spChg>
        <pc:spChg chg="mod">
          <ac:chgData name="Manuel Montrond" userId="3d746ec0db3500e1" providerId="LiveId" clId="{EE4C5AA9-952D-4270-A3EF-63B2D6EB36C3}" dt="2019-04-08T14:44:46.256" v="2193" actId="20577"/>
          <ac:spMkLst>
            <pc:docMk/>
            <pc:sldMk cId="3121514209" sldId="402"/>
            <ac:spMk id="3" creationId="{BAF80ED2-8545-46E5-AEFF-0EC7CC6E7499}"/>
          </ac:spMkLst>
        </pc:spChg>
      </pc:sldChg>
      <pc:sldChg chg="modSp add">
        <pc:chgData name="Manuel Montrond" userId="3d746ec0db3500e1" providerId="LiveId" clId="{EE4C5AA9-952D-4270-A3EF-63B2D6EB36C3}" dt="2019-04-08T15:01:08.914" v="2421" actId="20577"/>
        <pc:sldMkLst>
          <pc:docMk/>
          <pc:sldMk cId="2745714726" sldId="403"/>
        </pc:sldMkLst>
        <pc:spChg chg="mod">
          <ac:chgData name="Manuel Montrond" userId="3d746ec0db3500e1" providerId="LiveId" clId="{EE4C5AA9-952D-4270-A3EF-63B2D6EB36C3}" dt="2019-04-08T14:46:15.749" v="2198" actId="20577"/>
          <ac:spMkLst>
            <pc:docMk/>
            <pc:sldMk cId="2745714726" sldId="403"/>
            <ac:spMk id="2" creationId="{E1F823CF-0ABC-4A6D-B9D7-F4D9F84B23D4}"/>
          </ac:spMkLst>
        </pc:spChg>
        <pc:spChg chg="mod">
          <ac:chgData name="Manuel Montrond" userId="3d746ec0db3500e1" providerId="LiveId" clId="{EE4C5AA9-952D-4270-A3EF-63B2D6EB36C3}" dt="2019-04-08T15:01:08.914" v="2421" actId="20577"/>
          <ac:spMkLst>
            <pc:docMk/>
            <pc:sldMk cId="2745714726" sldId="403"/>
            <ac:spMk id="3" creationId="{A41597E0-EDDB-45FF-BFDD-F0D535FEAAA8}"/>
          </ac:spMkLst>
        </pc:spChg>
      </pc:sldChg>
      <pc:sldChg chg="modSp add">
        <pc:chgData name="Manuel Montrond" userId="3d746ec0db3500e1" providerId="LiveId" clId="{EE4C5AA9-952D-4270-A3EF-63B2D6EB36C3}" dt="2019-04-08T15:00:42.870" v="2393" actId="20577"/>
        <pc:sldMkLst>
          <pc:docMk/>
          <pc:sldMk cId="2956588128" sldId="404"/>
        </pc:sldMkLst>
        <pc:spChg chg="mod">
          <ac:chgData name="Manuel Montrond" userId="3d746ec0db3500e1" providerId="LiveId" clId="{EE4C5AA9-952D-4270-A3EF-63B2D6EB36C3}" dt="2019-04-08T15:00:42.870" v="2393" actId="20577"/>
          <ac:spMkLst>
            <pc:docMk/>
            <pc:sldMk cId="2956588128" sldId="404"/>
            <ac:spMk id="2" creationId="{17D1414A-FFDD-4F59-A1E4-E06B3AE075F1}"/>
          </ac:spMkLst>
        </pc:spChg>
      </pc:sldChg>
      <pc:sldChg chg="modSp add">
        <pc:chgData name="Manuel Montrond" userId="3d746ec0db3500e1" providerId="LiveId" clId="{EE4C5AA9-952D-4270-A3EF-63B2D6EB36C3}" dt="2019-04-08T15:02:29.079" v="2548" actId="20577"/>
        <pc:sldMkLst>
          <pc:docMk/>
          <pc:sldMk cId="1694423907" sldId="405"/>
        </pc:sldMkLst>
        <pc:spChg chg="mod">
          <ac:chgData name="Manuel Montrond" userId="3d746ec0db3500e1" providerId="LiveId" clId="{EE4C5AA9-952D-4270-A3EF-63B2D6EB36C3}" dt="2019-04-08T15:01:29.248" v="2438" actId="20577"/>
          <ac:spMkLst>
            <pc:docMk/>
            <pc:sldMk cId="1694423907" sldId="405"/>
            <ac:spMk id="2" creationId="{B282C35D-0FE1-4A1C-9105-3AB6E2BA3074}"/>
          </ac:spMkLst>
        </pc:spChg>
        <pc:spChg chg="mod">
          <ac:chgData name="Manuel Montrond" userId="3d746ec0db3500e1" providerId="LiveId" clId="{EE4C5AA9-952D-4270-A3EF-63B2D6EB36C3}" dt="2019-04-08T15:02:29.079" v="2548" actId="20577"/>
          <ac:spMkLst>
            <pc:docMk/>
            <pc:sldMk cId="1694423907" sldId="405"/>
            <ac:spMk id="3" creationId="{CD6F03A0-11F7-492F-BC8B-7D101423296B}"/>
          </ac:spMkLst>
        </pc:spChg>
      </pc:sldChg>
      <pc:sldChg chg="add del">
        <pc:chgData name="Manuel Montrond" userId="3d746ec0db3500e1" providerId="LiveId" clId="{EE4C5AA9-952D-4270-A3EF-63B2D6EB36C3}" dt="2019-04-08T15:58:01.752" v="2558" actId="2696"/>
        <pc:sldMkLst>
          <pc:docMk/>
          <pc:sldMk cId="1989872808" sldId="406"/>
        </pc:sldMkLst>
      </pc:sldChg>
      <pc:sldChg chg="add del">
        <pc:chgData name="Manuel Montrond" userId="3d746ec0db3500e1" providerId="LiveId" clId="{EE4C5AA9-952D-4270-A3EF-63B2D6EB36C3}" dt="2019-04-08T16:01:32.782" v="2559" actId="2696"/>
        <pc:sldMkLst>
          <pc:docMk/>
          <pc:sldMk cId="2626101559" sldId="407"/>
        </pc:sldMkLst>
      </pc:sldChg>
      <pc:sldChg chg="modSp add">
        <pc:chgData name="Manuel Montrond" userId="3d746ec0db3500e1" providerId="LiveId" clId="{EE4C5AA9-952D-4270-A3EF-63B2D6EB36C3}" dt="2019-04-08T15:50:36.207" v="2555" actId="207"/>
        <pc:sldMkLst>
          <pc:docMk/>
          <pc:sldMk cId="0" sldId="408"/>
        </pc:sldMkLst>
        <pc:spChg chg="mod">
          <ac:chgData name="Manuel Montrond" userId="3d746ec0db3500e1" providerId="LiveId" clId="{EE4C5AA9-952D-4270-A3EF-63B2D6EB36C3}" dt="2019-04-08T15:50:36.207" v="2555" actId="207"/>
          <ac:spMkLst>
            <pc:docMk/>
            <pc:sldMk cId="0" sldId="408"/>
            <ac:spMk id="3" creationId="{65D418E9-EE70-4EFE-9574-572A77C1B592}"/>
          </ac:spMkLst>
        </pc:spChg>
      </pc:sldChg>
      <pc:sldChg chg="add">
        <pc:chgData name="Manuel Montrond" userId="3d746ec0db3500e1" providerId="LiveId" clId="{EE4C5AA9-952D-4270-A3EF-63B2D6EB36C3}" dt="2019-04-08T15:54:36.938" v="2556"/>
        <pc:sldMkLst>
          <pc:docMk/>
          <pc:sldMk cId="0" sldId="409"/>
        </pc:sldMkLst>
      </pc:sldChg>
      <pc:sldChg chg="add">
        <pc:chgData name="Manuel Montrond" userId="3d746ec0db3500e1" providerId="LiveId" clId="{EE4C5AA9-952D-4270-A3EF-63B2D6EB36C3}" dt="2019-04-08T15:54:36.938" v="2556"/>
        <pc:sldMkLst>
          <pc:docMk/>
          <pc:sldMk cId="0" sldId="410"/>
        </pc:sldMkLst>
      </pc:sldChg>
      <pc:sldChg chg="add">
        <pc:chgData name="Manuel Montrond" userId="3d746ec0db3500e1" providerId="LiveId" clId="{EE4C5AA9-952D-4270-A3EF-63B2D6EB36C3}" dt="2019-04-08T15:57:55.561" v="2557"/>
        <pc:sldMkLst>
          <pc:docMk/>
          <pc:sldMk cId="0" sldId="411"/>
        </pc:sldMkLst>
      </pc:sldChg>
      <pc:sldChg chg="addSp modSp add">
        <pc:chgData name="Manuel Montrond" userId="3d746ec0db3500e1" providerId="LiveId" clId="{EE4C5AA9-952D-4270-A3EF-63B2D6EB36C3}" dt="2019-04-09T13:01:52.319" v="2706" actId="1076"/>
        <pc:sldMkLst>
          <pc:docMk/>
          <pc:sldMk cId="3780138981" sldId="412"/>
        </pc:sldMkLst>
        <pc:spChg chg="mod">
          <ac:chgData name="Manuel Montrond" userId="3d746ec0db3500e1" providerId="LiveId" clId="{EE4C5AA9-952D-4270-A3EF-63B2D6EB36C3}" dt="2019-04-09T12:57:28.050" v="2608" actId="20577"/>
          <ac:spMkLst>
            <pc:docMk/>
            <pc:sldMk cId="3780138981" sldId="412"/>
            <ac:spMk id="2" creationId="{E74F01B9-EDD5-440D-9485-6DF7F7ABF32B}"/>
          </ac:spMkLst>
        </pc:spChg>
        <pc:spChg chg="mod">
          <ac:chgData name="Manuel Montrond" userId="3d746ec0db3500e1" providerId="LiveId" clId="{EE4C5AA9-952D-4270-A3EF-63B2D6EB36C3}" dt="2019-04-09T13:01:43.842" v="2704" actId="20577"/>
          <ac:spMkLst>
            <pc:docMk/>
            <pc:sldMk cId="3780138981" sldId="412"/>
            <ac:spMk id="3" creationId="{7B6E2191-CAEE-4306-9503-1D2226046AA3}"/>
          </ac:spMkLst>
        </pc:spChg>
        <pc:picChg chg="add mod">
          <ac:chgData name="Manuel Montrond" userId="3d746ec0db3500e1" providerId="LiveId" clId="{EE4C5AA9-952D-4270-A3EF-63B2D6EB36C3}" dt="2019-04-09T13:01:52.319" v="2706" actId="1076"/>
          <ac:picMkLst>
            <pc:docMk/>
            <pc:sldMk cId="3780138981" sldId="412"/>
            <ac:picMk id="4" creationId="{60C21787-BBA3-4A73-8759-41A62A37B3EA}"/>
          </ac:picMkLst>
        </pc:picChg>
      </pc:sldChg>
      <pc:sldChg chg="modSp add">
        <pc:chgData name="Manuel Montrond" userId="3d746ec0db3500e1" providerId="LiveId" clId="{EE4C5AA9-952D-4270-A3EF-63B2D6EB36C3}" dt="2019-04-09T13:07:55.801" v="2835" actId="207"/>
        <pc:sldMkLst>
          <pc:docMk/>
          <pc:sldMk cId="793847321" sldId="413"/>
        </pc:sldMkLst>
        <pc:spChg chg="mod">
          <ac:chgData name="Manuel Montrond" userId="3d746ec0db3500e1" providerId="LiveId" clId="{EE4C5AA9-952D-4270-A3EF-63B2D6EB36C3}" dt="2019-04-09T13:07:00.157" v="2758" actId="20577"/>
          <ac:spMkLst>
            <pc:docMk/>
            <pc:sldMk cId="793847321" sldId="413"/>
            <ac:spMk id="2" creationId="{320693DD-CAED-4167-8AE4-556930114AE7}"/>
          </ac:spMkLst>
        </pc:spChg>
        <pc:spChg chg="mod">
          <ac:chgData name="Manuel Montrond" userId="3d746ec0db3500e1" providerId="LiveId" clId="{EE4C5AA9-952D-4270-A3EF-63B2D6EB36C3}" dt="2019-04-09T13:07:55.801" v="2835" actId="207"/>
          <ac:spMkLst>
            <pc:docMk/>
            <pc:sldMk cId="793847321" sldId="413"/>
            <ac:spMk id="3" creationId="{4F57E22A-DF32-4CAD-A4ED-C803887F0FFB}"/>
          </ac:spMkLst>
        </pc:spChg>
      </pc:sldChg>
      <pc:sldChg chg="modSp add">
        <pc:chgData name="Manuel Montrond" userId="3d746ec0db3500e1" providerId="LiveId" clId="{EE4C5AA9-952D-4270-A3EF-63B2D6EB36C3}" dt="2019-04-09T13:10:04.795" v="2913" actId="20577"/>
        <pc:sldMkLst>
          <pc:docMk/>
          <pc:sldMk cId="4100189623" sldId="414"/>
        </pc:sldMkLst>
        <pc:spChg chg="mod">
          <ac:chgData name="Manuel Montrond" userId="3d746ec0db3500e1" providerId="LiveId" clId="{EE4C5AA9-952D-4270-A3EF-63B2D6EB36C3}" dt="2019-04-09T13:09:51.430" v="2871" actId="20577"/>
          <ac:spMkLst>
            <pc:docMk/>
            <pc:sldMk cId="4100189623" sldId="414"/>
            <ac:spMk id="2" creationId="{04E9937A-4BBF-4AAC-ACE1-3BB5C10948C9}"/>
          </ac:spMkLst>
        </pc:spChg>
        <pc:spChg chg="mod">
          <ac:chgData name="Manuel Montrond" userId="3d746ec0db3500e1" providerId="LiveId" clId="{EE4C5AA9-952D-4270-A3EF-63B2D6EB36C3}" dt="2019-04-09T13:10:04.795" v="2913" actId="20577"/>
          <ac:spMkLst>
            <pc:docMk/>
            <pc:sldMk cId="4100189623" sldId="414"/>
            <ac:spMk id="3" creationId="{44E5C6BA-A8B2-451A-92EB-56FFF43854E8}"/>
          </ac:spMkLst>
        </pc:spChg>
      </pc:sldChg>
      <pc:sldMasterChg chg="delSldLayout">
        <pc:chgData name="Manuel Montrond" userId="3d746ec0db3500e1" providerId="LiveId" clId="{EE4C5AA9-952D-4270-A3EF-63B2D6EB36C3}" dt="2019-04-09T13:05:40.619" v="2718" actId="2696"/>
        <pc:sldMasterMkLst>
          <pc:docMk/>
          <pc:sldMasterMk cId="1233392343" sldId="2147483648"/>
        </pc:sldMasterMkLst>
        <pc:sldLayoutChg chg="del">
          <pc:chgData name="Manuel Montrond" userId="3d746ec0db3500e1" providerId="LiveId" clId="{EE4C5AA9-952D-4270-A3EF-63B2D6EB36C3}" dt="2019-04-09T13:05:40.619" v="2718" actId="2696"/>
          <pc:sldLayoutMkLst>
            <pc:docMk/>
            <pc:sldMasterMk cId="1233392343" sldId="2147483648"/>
            <pc:sldLayoutMk cId="1805011701"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C36BF-770D-4D92-ACB6-36A41116AC46}"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9071E-816B-4F39-B43F-AB601178CCCC}" type="slidenum">
              <a:rPr lang="en-US" smtClean="0"/>
              <a:t>‹#›</a:t>
            </a:fld>
            <a:endParaRPr lang="en-US"/>
          </a:p>
        </p:txBody>
      </p:sp>
    </p:spTree>
    <p:extLst>
      <p:ext uri="{BB962C8B-B14F-4D97-AF65-F5344CB8AC3E}">
        <p14:creationId xmlns:p14="http://schemas.microsoft.com/office/powerpoint/2010/main" val="300914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DD3ACED-09FF-49AC-BEC8-CC43DC5781D0}"/>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219" name="Rectangle 3">
            <a:extLst>
              <a:ext uri="{FF2B5EF4-FFF2-40B4-BE49-F238E27FC236}">
                <a16:creationId xmlns:a16="http://schemas.microsoft.com/office/drawing/2014/main" id="{26495576-8B51-4615-A48C-79B45ECFB25B}"/>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3</a:t>
            </a:r>
          </a:p>
        </p:txBody>
      </p:sp>
      <p:sp>
        <p:nvSpPr>
          <p:cNvPr id="9220" name="Rectangle 4">
            <a:extLst>
              <a:ext uri="{FF2B5EF4-FFF2-40B4-BE49-F238E27FC236}">
                <a16:creationId xmlns:a16="http://schemas.microsoft.com/office/drawing/2014/main" id="{8CA96AAE-9ABC-40DB-B2DC-473E8F613EBE}"/>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221" name="Rectangle 5">
            <a:extLst>
              <a:ext uri="{FF2B5EF4-FFF2-40B4-BE49-F238E27FC236}">
                <a16:creationId xmlns:a16="http://schemas.microsoft.com/office/drawing/2014/main" id="{248F5A46-B66B-4837-BF52-814E2A49C81C}"/>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222" name="Rectangle 6">
            <a:extLst>
              <a:ext uri="{FF2B5EF4-FFF2-40B4-BE49-F238E27FC236}">
                <a16:creationId xmlns:a16="http://schemas.microsoft.com/office/drawing/2014/main" id="{ECEECF7A-DA94-4A5C-99CD-1ED034A6BC96}"/>
              </a:ext>
            </a:extLst>
          </p:cNvPr>
          <p:cNvSpPr>
            <a:spLocks noGrp="1" noRot="1" noChangeAspect="1" noChangeArrowheads="1" noTextEdit="1"/>
          </p:cNvSpPr>
          <p:nvPr>
            <p:ph type="sldImg"/>
          </p:nvPr>
        </p:nvSpPr>
        <p:spPr>
          <a:xfrm>
            <a:off x="393700" y="692150"/>
            <a:ext cx="6070600" cy="3416300"/>
          </a:xfrm>
          <a:ln cap="flat"/>
        </p:spPr>
      </p:sp>
      <p:sp>
        <p:nvSpPr>
          <p:cNvPr id="9223" name="Rectangle 7">
            <a:extLst>
              <a:ext uri="{FF2B5EF4-FFF2-40B4-BE49-F238E27FC236}">
                <a16:creationId xmlns:a16="http://schemas.microsoft.com/office/drawing/2014/main" id="{F4C2FA73-787B-4766-8F8A-A40503072F0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33CAE93-B2CE-4B02-A646-47C0E22BB5A3}"/>
              </a:ext>
            </a:extLst>
          </p:cNvPr>
          <p:cNvSpPr>
            <a:spLocks noGrp="1" noRot="1" noChangeAspect="1" noChangeArrowheads="1" noTextEdit="1"/>
          </p:cNvSpPr>
          <p:nvPr>
            <p:ph type="sldImg"/>
          </p:nvPr>
        </p:nvSpPr>
        <p:spPr>
          <a:xfrm>
            <a:off x="393700" y="692150"/>
            <a:ext cx="6070600" cy="3416300"/>
          </a:xfrm>
          <a:ln/>
        </p:spPr>
      </p:sp>
      <p:sp>
        <p:nvSpPr>
          <p:cNvPr id="29699" name="Notes Placeholder 2">
            <a:extLst>
              <a:ext uri="{FF2B5EF4-FFF2-40B4-BE49-F238E27FC236}">
                <a16:creationId xmlns:a16="http://schemas.microsoft.com/office/drawing/2014/main" id="{72114575-BDCF-4BB5-8AF2-17FE5F1C0DC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Overlap discriminator with overlap -&gt; implemented as Flags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D69F4CD5-6D5D-4961-96A6-95E4FCD2B9FC}"/>
              </a:ext>
            </a:extLst>
          </p:cNvPr>
          <p:cNvSpPr>
            <a:spLocks noGrp="1" noRot="1" noChangeAspect="1" noChangeArrowheads="1" noTextEdit="1"/>
          </p:cNvSpPr>
          <p:nvPr>
            <p:ph type="sldImg"/>
          </p:nvPr>
        </p:nvSpPr>
        <p:spPr>
          <a:xfrm>
            <a:off x="393700" y="692150"/>
            <a:ext cx="6070600" cy="3416300"/>
          </a:xfrm>
          <a:ln/>
        </p:spPr>
      </p:sp>
      <p:sp>
        <p:nvSpPr>
          <p:cNvPr id="31747" name="Notes Placeholder 2">
            <a:extLst>
              <a:ext uri="{FF2B5EF4-FFF2-40B4-BE49-F238E27FC236}">
                <a16:creationId xmlns:a16="http://schemas.microsoft.com/office/drawing/2014/main" id="{44568E89-E3E7-47B0-91E5-A6A8286274F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There could be many levels of the hierarchy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53A0349-CA4D-4151-946C-163052C5B835}"/>
              </a:ext>
            </a:extLst>
          </p:cNvPr>
          <p:cNvSpPr>
            <a:spLocks noGrp="1" noRot="1" noChangeAspect="1" noChangeArrowheads="1" noTextEdit="1"/>
          </p:cNvSpPr>
          <p:nvPr>
            <p:ph type="sldImg"/>
          </p:nvPr>
        </p:nvSpPr>
        <p:spPr>
          <a:xfrm>
            <a:off x="393700" y="692150"/>
            <a:ext cx="6070600" cy="3416300"/>
          </a:xfrm>
          <a:ln/>
        </p:spPr>
      </p:sp>
      <p:sp>
        <p:nvSpPr>
          <p:cNvPr id="9219" name="Notes Placeholder 2">
            <a:extLst>
              <a:ext uri="{FF2B5EF4-FFF2-40B4-BE49-F238E27FC236}">
                <a16:creationId xmlns:a16="http://schemas.microsoft.com/office/drawing/2014/main" id="{AE2B06CE-0C08-41A6-BB1F-832163E49F0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Avoid data duplication -&gt; it is a big problem at every company because data models often time are not properly design in many organizations. </a:t>
            </a:r>
          </a:p>
          <a:p>
            <a:pPr eaLnBrk="1" hangingPunct="1"/>
            <a:r>
              <a:rPr lang="en-US" altLang="en-US">
                <a:cs typeface="Arial" panose="020B0604020202020204" pitchFamily="34" charset="0"/>
              </a:rPr>
              <a:t>Costs companies millions of dollars every year.</a:t>
            </a:r>
          </a:p>
          <a:p>
            <a:pPr eaLnBrk="1" hangingPunct="1"/>
            <a:r>
              <a:rPr lang="en-US" altLang="en-US">
                <a:cs typeface="Arial" panose="020B0604020202020204" pitchFamily="34" charset="0"/>
              </a:rPr>
              <a:t>Well structure relations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CEBB716B-6022-4470-97F4-4A35C362C693}"/>
              </a:ext>
            </a:extLst>
          </p:cNvPr>
          <p:cNvSpPr>
            <a:spLocks noGrp="1" noRot="1" noChangeAspect="1" noChangeArrowheads="1" noTextEdit="1"/>
          </p:cNvSpPr>
          <p:nvPr>
            <p:ph type="sldImg"/>
          </p:nvPr>
        </p:nvSpPr>
        <p:spPr>
          <a:xfrm>
            <a:off x="393700" y="692150"/>
            <a:ext cx="6070600" cy="3416300"/>
          </a:xfrm>
          <a:ln/>
        </p:spPr>
      </p:sp>
      <p:sp>
        <p:nvSpPr>
          <p:cNvPr id="93187" name="Notes Placeholder 2">
            <a:extLst>
              <a:ext uri="{FF2B5EF4-FFF2-40B4-BE49-F238E27FC236}">
                <a16:creationId xmlns:a16="http://schemas.microsoft.com/office/drawing/2014/main" id="{F637E614-B3A1-447C-B748-E5D965BEA138}"/>
              </a:ext>
            </a:extLst>
          </p:cNvPr>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en-US" dirty="0">
                <a:cs typeface="Arial" panose="020B0604020202020204" pitchFamily="34" charset="0"/>
              </a:rPr>
              <a:t>Three anomalies to avoid:</a:t>
            </a:r>
          </a:p>
          <a:p>
            <a:pPr eaLnBrk="1" hangingPunct="1">
              <a:defRPr/>
            </a:pPr>
            <a:r>
              <a:rPr lang="en-US" b="1" dirty="0">
                <a:solidFill>
                  <a:srgbClr val="000000"/>
                </a:solidFill>
                <a:effectLst>
                  <a:outerShdw blurRad="38100" dist="38100" dir="2700000" algn="tl">
                    <a:srgbClr val="FFFFFF"/>
                  </a:outerShdw>
                </a:effectLst>
              </a:rPr>
              <a:t>Insertion Anomaly – creating duplicate records</a:t>
            </a:r>
          </a:p>
          <a:p>
            <a:pPr eaLnBrk="1" hangingPunct="1">
              <a:defRPr/>
            </a:pPr>
            <a:r>
              <a:rPr lang="en-US" sz="2000" b="1" dirty="0">
                <a:solidFill>
                  <a:srgbClr val="000000"/>
                </a:solidFill>
                <a:effectLst>
                  <a:outerShdw blurRad="38100" dist="38100" dir="2700000" algn="tl">
                    <a:srgbClr val="FFFFFF"/>
                  </a:outerShdw>
                </a:effectLst>
              </a:rPr>
              <a:t>Deletion Anomaly</a:t>
            </a:r>
            <a:r>
              <a:rPr lang="en-US" sz="2000" dirty="0">
                <a:solidFill>
                  <a:srgbClr val="000000"/>
                </a:solidFill>
                <a:effectLst>
                  <a:outerShdw blurRad="38100" dist="38100" dir="2700000" algn="tl">
                    <a:srgbClr val="FFFFFF"/>
                  </a:outerShdw>
                </a:effectLst>
              </a:rPr>
              <a:t>–deleting incorrect records, orphan records is an example of it</a:t>
            </a:r>
          </a:p>
          <a:p>
            <a:pPr eaLnBrk="1" hangingPunct="1">
              <a:defRPr/>
            </a:pPr>
            <a:r>
              <a:rPr lang="en-US" sz="2000" b="1" dirty="0">
                <a:solidFill>
                  <a:srgbClr val="000000"/>
                </a:solidFill>
                <a:effectLst>
                  <a:outerShdw blurRad="38100" dist="38100" dir="2700000" algn="tl">
                    <a:srgbClr val="FFFFFF"/>
                  </a:outerShdw>
                </a:effectLst>
              </a:rPr>
              <a:t>Modification Anomaly</a:t>
            </a:r>
            <a:r>
              <a:rPr lang="en-US" sz="2000" dirty="0">
                <a:solidFill>
                  <a:srgbClr val="000000"/>
                </a:solidFill>
                <a:effectLst>
                  <a:outerShdw blurRad="38100" dist="38100" dir="2700000" algn="tl">
                    <a:srgbClr val="FFFFFF"/>
                  </a:outerShdw>
                </a:effectLst>
              </a:rPr>
              <a:t>–force to change records multiple times.  Think about change a customer name, should only be done once</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382B0C32-248F-444B-ADDF-356F05027DED}"/>
              </a:ext>
            </a:extLst>
          </p:cNvPr>
          <p:cNvSpPr>
            <a:spLocks noGrp="1" noRot="1" noChangeAspect="1" noChangeArrowheads="1" noTextEdit="1"/>
          </p:cNvSpPr>
          <p:nvPr>
            <p:ph type="sldImg"/>
          </p:nvPr>
        </p:nvSpPr>
        <p:spPr>
          <a:xfrm>
            <a:off x="393700" y="692150"/>
            <a:ext cx="6070600" cy="3416300"/>
          </a:xfrm>
          <a:ln/>
        </p:spPr>
      </p:sp>
      <p:sp>
        <p:nvSpPr>
          <p:cNvPr id="19459" name="Notes Placeholder 2">
            <a:extLst>
              <a:ext uri="{FF2B5EF4-FFF2-40B4-BE49-F238E27FC236}">
                <a16:creationId xmlns:a16="http://schemas.microsoft.com/office/drawing/2014/main" id="{41D40767-B159-45AD-90E3-FB580359287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Here are the steps to create normalizations:</a:t>
            </a:r>
          </a:p>
          <a:p>
            <a:pPr eaLnBrk="1" hangingPunct="1"/>
            <a:r>
              <a:rPr lang="en-US" altLang="en-US">
                <a:cs typeface="Arial" panose="020B0604020202020204" pitchFamily="34" charset="0"/>
              </a:rPr>
              <a:t>1NF – remove multivalued attribute… Employee Skill for example</a:t>
            </a:r>
          </a:p>
          <a:p>
            <a:pPr eaLnBrk="1" hangingPunct="1"/>
            <a:r>
              <a:rPr lang="en-US" altLang="en-US">
                <a:cs typeface="Arial" panose="020B0604020202020204" pitchFamily="34" charset="0"/>
              </a:rPr>
              <a:t>2NF – remove partial dependency</a:t>
            </a:r>
          </a:p>
          <a:p>
            <a:pPr eaLnBrk="1" hangingPunct="1"/>
            <a:r>
              <a:rPr lang="en-US" altLang="en-US">
                <a:cs typeface="Arial" panose="020B0604020202020204" pitchFamily="34" charset="0"/>
              </a:rPr>
              <a:t>3NF – remove transitive dependencies</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After 3NF it is typically not used.  One interview question, you will often hear is “ Which Normal form do you normalize your database” The answer is third normal forms.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A6D18BC3-E30A-4D53-92D9-1B9373E99316}"/>
              </a:ext>
            </a:extLst>
          </p:cNvPr>
          <p:cNvSpPr>
            <a:spLocks noGrp="1" noRot="1" noChangeAspect="1" noChangeArrowheads="1" noTextEdit="1"/>
          </p:cNvSpPr>
          <p:nvPr>
            <p:ph type="sldImg"/>
          </p:nvPr>
        </p:nvSpPr>
        <p:spPr>
          <a:xfrm>
            <a:off x="393700" y="692150"/>
            <a:ext cx="6070600" cy="3416300"/>
          </a:xfrm>
          <a:ln/>
        </p:spPr>
      </p:sp>
      <p:sp>
        <p:nvSpPr>
          <p:cNvPr id="52227" name="Notes Placeholder 2">
            <a:extLst>
              <a:ext uri="{FF2B5EF4-FFF2-40B4-BE49-F238E27FC236}">
                <a16:creationId xmlns:a16="http://schemas.microsoft.com/office/drawing/2014/main" id="{972BAB91-BBFB-44AC-917D-59C155C1358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a)3NF</a:t>
            </a:r>
          </a:p>
          <a:p>
            <a:r>
              <a:rPr lang="en-US" altLang="en-US" dirty="0">
                <a:cs typeface="Arial" panose="020B0604020202020204" pitchFamily="34" charset="0"/>
              </a:rPr>
              <a:t>b)3NF</a:t>
            </a:r>
          </a:p>
          <a:p>
            <a:r>
              <a:rPr lang="en-US" altLang="en-US" dirty="0">
                <a:cs typeface="Arial" panose="020B0604020202020204" pitchFamily="34" charset="0"/>
              </a:rPr>
              <a:t>c) 2NF</a:t>
            </a:r>
          </a:p>
          <a:p>
            <a:r>
              <a:rPr lang="en-US" altLang="en-US" dirty="0">
                <a:cs typeface="Arial" panose="020B0604020202020204" pitchFamily="34" charset="0"/>
              </a:rPr>
              <a:t>	CLASS (</a:t>
            </a:r>
            <a:r>
              <a:rPr lang="en-US" altLang="en-US" u="sng" dirty="0" err="1">
                <a:cs typeface="Arial" panose="020B0604020202020204" pitchFamily="34" charset="0"/>
              </a:rPr>
              <a:t>CourseNo</a:t>
            </a:r>
            <a:r>
              <a:rPr lang="en-US" altLang="en-US" dirty="0">
                <a:cs typeface="Arial" panose="020B0604020202020204" pitchFamily="34" charset="0"/>
              </a:rPr>
              <a:t>, </a:t>
            </a:r>
            <a:r>
              <a:rPr lang="en-US" altLang="en-US" u="sng" dirty="0" err="1">
                <a:cs typeface="Arial" panose="020B0604020202020204" pitchFamily="34" charset="0"/>
              </a:rPr>
              <a:t>SectionNo</a:t>
            </a:r>
            <a:r>
              <a:rPr lang="en-US" altLang="en-US" dirty="0">
                <a:cs typeface="Arial" panose="020B0604020202020204" pitchFamily="34" charset="0"/>
              </a:rPr>
              <a:t>, </a:t>
            </a:r>
            <a:r>
              <a:rPr lang="en-US" altLang="en-US" i="1" dirty="0">
                <a:cs typeface="Arial" panose="020B0604020202020204" pitchFamily="34" charset="0"/>
              </a:rPr>
              <a:t>Room</a:t>
            </a:r>
            <a:r>
              <a:rPr lang="en-US" altLang="en-US" dirty="0">
                <a:cs typeface="Arial" panose="020B0604020202020204" pitchFamily="34" charset="0"/>
              </a:rPr>
              <a:t>)</a:t>
            </a:r>
            <a:endParaRPr lang="en-US" altLang="en-US" b="1" dirty="0">
              <a:cs typeface="Arial" panose="020B0604020202020204" pitchFamily="34" charset="0"/>
            </a:endParaRPr>
          </a:p>
          <a:p>
            <a:r>
              <a:rPr lang="en-US" altLang="en-US" dirty="0">
                <a:cs typeface="Arial" panose="020B0604020202020204" pitchFamily="34" charset="0"/>
              </a:rPr>
              <a:t>	ROOM (</a:t>
            </a:r>
            <a:r>
              <a:rPr lang="en-US" altLang="en-US" u="sng" dirty="0">
                <a:cs typeface="Arial" panose="020B0604020202020204" pitchFamily="34" charset="0"/>
              </a:rPr>
              <a:t>Room</a:t>
            </a:r>
            <a:r>
              <a:rPr lang="en-US" altLang="en-US" dirty="0">
                <a:cs typeface="Arial" panose="020B0604020202020204" pitchFamily="34" charset="0"/>
              </a:rPr>
              <a:t>, Capacity)</a:t>
            </a:r>
          </a:p>
          <a:p>
            <a:r>
              <a:rPr lang="en-US" altLang="en-US" dirty="0">
                <a:cs typeface="Arial" panose="020B0604020202020204" pitchFamily="34" charset="0"/>
              </a:rPr>
              <a:t>1NF</a:t>
            </a:r>
          </a:p>
          <a:p>
            <a:r>
              <a:rPr lang="en-US" altLang="en-US" dirty="0">
                <a:cs typeface="Arial" panose="020B0604020202020204" pitchFamily="34" charset="0"/>
              </a:rPr>
              <a:t>	COURSE (</a:t>
            </a:r>
            <a:r>
              <a:rPr lang="en-US" altLang="en-US" u="sng" dirty="0" err="1">
                <a:cs typeface="Arial" panose="020B0604020202020204" pitchFamily="34" charset="0"/>
              </a:rPr>
              <a:t>CourseNo</a:t>
            </a:r>
            <a:r>
              <a:rPr lang="en-US" altLang="en-US" dirty="0">
                <a:cs typeface="Arial" panose="020B0604020202020204" pitchFamily="34" charset="0"/>
              </a:rPr>
              <a:t>, </a:t>
            </a:r>
            <a:r>
              <a:rPr lang="en-US" altLang="en-US" dirty="0" err="1">
                <a:cs typeface="Arial" panose="020B0604020202020204" pitchFamily="34" charset="0"/>
              </a:rPr>
              <a:t>CourseName</a:t>
            </a:r>
            <a:r>
              <a:rPr lang="en-US" altLang="en-US" dirty="0">
                <a:cs typeface="Arial" panose="020B0604020202020204" pitchFamily="34" charset="0"/>
              </a:rPr>
              <a:t>)</a:t>
            </a:r>
          </a:p>
          <a:p>
            <a:r>
              <a:rPr lang="en-US" altLang="en-US" dirty="0">
                <a:cs typeface="Arial" panose="020B0604020202020204" pitchFamily="34" charset="0"/>
              </a:rPr>
              <a:t>	CLASS (</a:t>
            </a:r>
            <a:r>
              <a:rPr lang="en-US" altLang="en-US" u="sng" dirty="0" err="1">
                <a:cs typeface="Arial" panose="020B0604020202020204" pitchFamily="34" charset="0"/>
              </a:rPr>
              <a:t>CourseNo</a:t>
            </a:r>
            <a:r>
              <a:rPr lang="en-US" altLang="en-US" dirty="0">
                <a:cs typeface="Arial" panose="020B0604020202020204" pitchFamily="34" charset="0"/>
              </a:rPr>
              <a:t>, </a:t>
            </a:r>
            <a:r>
              <a:rPr lang="en-US" altLang="en-US" u="sng" dirty="0" err="1">
                <a:cs typeface="Arial" panose="020B0604020202020204" pitchFamily="34" charset="0"/>
              </a:rPr>
              <a:t>SectionNo</a:t>
            </a:r>
            <a:r>
              <a:rPr lang="en-US" altLang="en-US" dirty="0">
                <a:cs typeface="Arial" panose="020B0604020202020204" pitchFamily="34" charset="0"/>
              </a:rPr>
              <a:t>, </a:t>
            </a:r>
            <a:r>
              <a:rPr lang="en-US" altLang="en-US" i="1" dirty="0">
                <a:cs typeface="Arial" panose="020B0604020202020204" pitchFamily="34" charset="0"/>
              </a:rPr>
              <a:t>Room</a:t>
            </a:r>
            <a:r>
              <a:rPr lang="en-US" altLang="en-US" dirty="0">
                <a:cs typeface="Arial" panose="020B0604020202020204" pitchFamily="34" charset="0"/>
              </a:rPr>
              <a:t>)</a:t>
            </a:r>
          </a:p>
          <a:p>
            <a:r>
              <a:rPr lang="en-US" altLang="en-US" dirty="0">
                <a:cs typeface="Arial" panose="020B0604020202020204" pitchFamily="34" charset="0"/>
              </a:rPr>
              <a:t>	ROOM (</a:t>
            </a:r>
            <a:r>
              <a:rPr lang="en-US" altLang="en-US" u="sng" dirty="0">
                <a:cs typeface="Arial" panose="020B0604020202020204" pitchFamily="34" charset="0"/>
              </a:rPr>
              <a:t>Room</a:t>
            </a:r>
            <a:r>
              <a:rPr lang="en-US" altLang="en-US" dirty="0">
                <a:cs typeface="Arial" panose="020B0604020202020204" pitchFamily="34" charset="0"/>
              </a:rPr>
              <a:t>, Capacity)</a:t>
            </a:r>
          </a:p>
          <a:p>
            <a:endParaRPr lang="en-US" altLang="en-US" dirty="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CAB1CBB-698A-4A06-B46A-CEA54E2C3D9D}"/>
              </a:ext>
            </a:extLst>
          </p:cNvPr>
          <p:cNvSpPr>
            <a:spLocks noGrp="1" noRot="1" noChangeAspect="1" noChangeArrowheads="1" noTextEdit="1"/>
          </p:cNvSpPr>
          <p:nvPr>
            <p:ph type="sldImg"/>
          </p:nvPr>
        </p:nvSpPr>
        <p:spPr>
          <a:xfrm>
            <a:off x="393700" y="692150"/>
            <a:ext cx="6070600" cy="3416300"/>
          </a:xfrm>
          <a:ln/>
        </p:spPr>
      </p:sp>
      <p:sp>
        <p:nvSpPr>
          <p:cNvPr id="33795" name="Notes Placeholder 2">
            <a:extLst>
              <a:ext uri="{FF2B5EF4-FFF2-40B4-BE49-F238E27FC236}">
                <a16:creationId xmlns:a16="http://schemas.microsoft.com/office/drawing/2014/main" id="{98C00C35-3609-4D67-8D9E-9063B4B9190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5D1EDA6C-BD5A-40DA-BE9B-7B5D4BA803CF}"/>
              </a:ext>
            </a:extLst>
          </p:cNvPr>
          <p:cNvSpPr>
            <a:spLocks noGrp="1" noRot="1" noChangeAspect="1" noChangeArrowheads="1" noTextEdit="1"/>
          </p:cNvSpPr>
          <p:nvPr>
            <p:ph type="sldImg"/>
          </p:nvPr>
        </p:nvSpPr>
        <p:spPr>
          <a:xfrm>
            <a:off x="393700" y="692150"/>
            <a:ext cx="6070600" cy="3416300"/>
          </a:xfrm>
          <a:ln/>
        </p:spPr>
      </p:sp>
      <p:sp>
        <p:nvSpPr>
          <p:cNvPr id="35843" name="Notes Placeholder 2">
            <a:extLst>
              <a:ext uri="{FF2B5EF4-FFF2-40B4-BE49-F238E27FC236}">
                <a16:creationId xmlns:a16="http://schemas.microsoft.com/office/drawing/2014/main" id="{4D686031-CA31-4C1E-9349-3DCE47E62EE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ED5210EB-2BA8-40C7-86AC-E5DFB3909C1E}"/>
              </a:ext>
            </a:extLst>
          </p:cNvPr>
          <p:cNvSpPr>
            <a:spLocks noGrp="1" noRot="1" noChangeAspect="1" noChangeArrowheads="1" noTextEdit="1"/>
          </p:cNvSpPr>
          <p:nvPr>
            <p:ph type="sldImg"/>
          </p:nvPr>
        </p:nvSpPr>
        <p:spPr>
          <a:xfrm>
            <a:off x="393700" y="692150"/>
            <a:ext cx="6070600" cy="3416300"/>
          </a:xfrm>
          <a:ln/>
        </p:spPr>
      </p:sp>
      <p:sp>
        <p:nvSpPr>
          <p:cNvPr id="37891" name="Notes Placeholder 2">
            <a:extLst>
              <a:ext uri="{FF2B5EF4-FFF2-40B4-BE49-F238E27FC236}">
                <a16:creationId xmlns:a16="http://schemas.microsoft.com/office/drawing/2014/main" id="{54FA5F39-1CCF-4F7E-BB77-EED6D8A1EE0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627D1D34-DA5A-4F71-A367-DF338FC99A35}"/>
              </a:ext>
            </a:extLst>
          </p:cNvPr>
          <p:cNvSpPr>
            <a:spLocks noGrp="1" noRot="1" noChangeAspect="1" noChangeArrowheads="1" noTextEdit="1"/>
          </p:cNvSpPr>
          <p:nvPr>
            <p:ph type="sldImg"/>
          </p:nvPr>
        </p:nvSpPr>
        <p:spPr>
          <a:xfrm>
            <a:off x="393700" y="692150"/>
            <a:ext cx="6070600" cy="3416300"/>
          </a:xfrm>
          <a:ln/>
        </p:spPr>
      </p:sp>
      <p:sp>
        <p:nvSpPr>
          <p:cNvPr id="39939" name="Notes Placeholder 2">
            <a:extLst>
              <a:ext uri="{FF2B5EF4-FFF2-40B4-BE49-F238E27FC236}">
                <a16:creationId xmlns:a16="http://schemas.microsoft.com/office/drawing/2014/main" id="{68B0484E-7B63-4E00-93BC-E425192AFDA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B4614293-AA39-46DC-A903-F025311CE799}"/>
              </a:ext>
            </a:extLst>
          </p:cNvPr>
          <p:cNvSpPr>
            <a:spLocks noGrp="1" noRot="1" noChangeAspect="1" noChangeArrowheads="1" noTextEdit="1"/>
          </p:cNvSpPr>
          <p:nvPr>
            <p:ph type="sldImg"/>
          </p:nvPr>
        </p:nvSpPr>
        <p:spPr>
          <a:xfrm>
            <a:off x="393700" y="692150"/>
            <a:ext cx="6070600" cy="3416300"/>
          </a:xfrm>
          <a:ln/>
        </p:spPr>
      </p:sp>
      <p:sp>
        <p:nvSpPr>
          <p:cNvPr id="13315" name="Notes Placeholder 2">
            <a:extLst>
              <a:ext uri="{FF2B5EF4-FFF2-40B4-BE49-F238E27FC236}">
                <a16:creationId xmlns:a16="http://schemas.microsoft.com/office/drawing/2014/main" id="{D2829D79-FC3C-4E9E-9542-E0103DA9D37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9CE0666-7468-4753-B45B-F8001824DA63}"/>
              </a:ext>
            </a:extLst>
          </p:cNvPr>
          <p:cNvSpPr>
            <a:spLocks noGrp="1" noRot="1" noChangeAspect="1" noChangeArrowheads="1" noTextEdit="1"/>
          </p:cNvSpPr>
          <p:nvPr>
            <p:ph type="sldImg"/>
          </p:nvPr>
        </p:nvSpPr>
        <p:spPr>
          <a:xfrm>
            <a:off x="393700" y="692150"/>
            <a:ext cx="6070600" cy="3416300"/>
          </a:xfrm>
          <a:ln/>
        </p:spPr>
      </p:sp>
      <p:sp>
        <p:nvSpPr>
          <p:cNvPr id="41987" name="Notes Placeholder 2">
            <a:extLst>
              <a:ext uri="{FF2B5EF4-FFF2-40B4-BE49-F238E27FC236}">
                <a16:creationId xmlns:a16="http://schemas.microsoft.com/office/drawing/2014/main" id="{585D7DE1-D1FA-4AEF-AE7B-72546BF5981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0958B7D9-7B29-4511-9068-7B1368471D7E}"/>
              </a:ext>
            </a:extLst>
          </p:cNvPr>
          <p:cNvSpPr>
            <a:spLocks noGrp="1" noRot="1" noChangeAspect="1" noChangeArrowheads="1" noTextEdit="1"/>
          </p:cNvSpPr>
          <p:nvPr>
            <p:ph type="sldImg"/>
          </p:nvPr>
        </p:nvSpPr>
        <p:spPr>
          <a:xfrm>
            <a:off x="393700" y="692150"/>
            <a:ext cx="6070600" cy="3416300"/>
          </a:xfrm>
          <a:ln/>
        </p:spPr>
      </p:sp>
      <p:sp>
        <p:nvSpPr>
          <p:cNvPr id="50179" name="Notes Placeholder 2">
            <a:extLst>
              <a:ext uri="{FF2B5EF4-FFF2-40B4-BE49-F238E27FC236}">
                <a16:creationId xmlns:a16="http://schemas.microsoft.com/office/drawing/2014/main" id="{02856711-426A-45A4-A2A1-D1AC2BA3986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015F0299-0406-48F6-A4CA-0F9FA0113FFD}"/>
              </a:ext>
            </a:extLst>
          </p:cNvPr>
          <p:cNvSpPr>
            <a:spLocks noGrp="1" noRot="1" noChangeAspect="1" noChangeArrowheads="1" noTextEdit="1"/>
          </p:cNvSpPr>
          <p:nvPr>
            <p:ph type="sldImg"/>
          </p:nvPr>
        </p:nvSpPr>
        <p:spPr>
          <a:xfrm>
            <a:off x="393700" y="692150"/>
            <a:ext cx="6070600" cy="3416300"/>
          </a:xfrm>
          <a:ln/>
        </p:spPr>
      </p:sp>
      <p:sp>
        <p:nvSpPr>
          <p:cNvPr id="52227" name="Notes Placeholder 2">
            <a:extLst>
              <a:ext uri="{FF2B5EF4-FFF2-40B4-BE49-F238E27FC236}">
                <a16:creationId xmlns:a16="http://schemas.microsoft.com/office/drawing/2014/main" id="{7E672468-3C57-42BB-A749-33873764B2E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Have students perform this function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745A7B33-0B8A-4D14-84C0-964C0FEC1939}"/>
              </a:ext>
            </a:extLst>
          </p:cNvPr>
          <p:cNvSpPr>
            <a:spLocks noGrp="1" noRot="1" noChangeAspect="1" noChangeArrowheads="1" noTextEdit="1"/>
          </p:cNvSpPr>
          <p:nvPr>
            <p:ph type="sldImg"/>
          </p:nvPr>
        </p:nvSpPr>
        <p:spPr>
          <a:xfrm>
            <a:off x="393700" y="692150"/>
            <a:ext cx="6070600" cy="3416300"/>
          </a:xfrm>
          <a:ln/>
        </p:spPr>
      </p:sp>
      <p:sp>
        <p:nvSpPr>
          <p:cNvPr id="56323" name="Notes Placeholder 2">
            <a:extLst>
              <a:ext uri="{FF2B5EF4-FFF2-40B4-BE49-F238E27FC236}">
                <a16:creationId xmlns:a16="http://schemas.microsoft.com/office/drawing/2014/main" id="{0862C687-95AE-4A26-B18F-03D0F339A53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80B13615-2842-4416-A902-925C0BFA61E3}"/>
              </a:ext>
            </a:extLst>
          </p:cNvPr>
          <p:cNvSpPr>
            <a:spLocks noGrp="1" noRot="1" noChangeAspect="1" noChangeArrowheads="1" noTextEdit="1"/>
          </p:cNvSpPr>
          <p:nvPr>
            <p:ph type="sldImg"/>
          </p:nvPr>
        </p:nvSpPr>
        <p:spPr>
          <a:xfrm>
            <a:off x="393700" y="692150"/>
            <a:ext cx="6070600" cy="3416300"/>
          </a:xfrm>
          <a:ln/>
        </p:spPr>
      </p:sp>
      <p:sp>
        <p:nvSpPr>
          <p:cNvPr id="58371" name="Notes Placeholder 2">
            <a:extLst>
              <a:ext uri="{FF2B5EF4-FFF2-40B4-BE49-F238E27FC236}">
                <a16:creationId xmlns:a16="http://schemas.microsoft.com/office/drawing/2014/main" id="{80729008-F8E2-4DB3-AB3E-9CB63FF80DB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E59684EE-DB2D-4D62-A023-8E2DBFE6010E}"/>
              </a:ext>
            </a:extLst>
          </p:cNvPr>
          <p:cNvSpPr>
            <a:spLocks noGrp="1" noRot="1" noChangeAspect="1" noChangeArrowheads="1" noTextEdit="1"/>
          </p:cNvSpPr>
          <p:nvPr>
            <p:ph type="sldImg"/>
          </p:nvPr>
        </p:nvSpPr>
        <p:spPr>
          <a:xfrm>
            <a:off x="393700" y="692150"/>
            <a:ext cx="6070600" cy="3416300"/>
          </a:xfrm>
          <a:ln/>
        </p:spPr>
      </p:sp>
      <p:sp>
        <p:nvSpPr>
          <p:cNvPr id="64515" name="Notes Placeholder 2">
            <a:extLst>
              <a:ext uri="{FF2B5EF4-FFF2-40B4-BE49-F238E27FC236}">
                <a16:creationId xmlns:a16="http://schemas.microsoft.com/office/drawing/2014/main" id="{085F7400-E37F-446D-9F51-A4F8AFE5563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2B5B03AC-7450-4489-A057-85FF3A5B319F}"/>
              </a:ext>
            </a:extLst>
          </p:cNvPr>
          <p:cNvSpPr>
            <a:spLocks noGrp="1" noRot="1" noChangeAspect="1" noChangeArrowheads="1" noTextEdit="1"/>
          </p:cNvSpPr>
          <p:nvPr>
            <p:ph type="sldImg"/>
          </p:nvPr>
        </p:nvSpPr>
        <p:spPr>
          <a:xfrm>
            <a:off x="393700" y="692150"/>
            <a:ext cx="6070600" cy="3416300"/>
          </a:xfrm>
          <a:ln/>
        </p:spPr>
      </p:sp>
      <p:sp>
        <p:nvSpPr>
          <p:cNvPr id="68611" name="Notes Placeholder 2">
            <a:extLst>
              <a:ext uri="{FF2B5EF4-FFF2-40B4-BE49-F238E27FC236}">
                <a16:creationId xmlns:a16="http://schemas.microsoft.com/office/drawing/2014/main" id="{8B5A7F2B-C7DB-458C-B173-30E0FE5BE33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Show the operators </a:t>
            </a:r>
          </a:p>
          <a:p>
            <a:pPr eaLnBrk="1" hangingPunct="1"/>
            <a:r>
              <a:rPr lang="en-US" altLang="en-US">
                <a:cs typeface="Arial" panose="020B0604020202020204" pitchFamily="34" charset="0"/>
              </a:rPr>
              <a:t>Go back to SSMS and query the database!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0F07BBC2-D6D1-4AA6-A31E-52F60DB3CF5F}"/>
              </a:ext>
            </a:extLst>
          </p:cNvPr>
          <p:cNvSpPr>
            <a:spLocks noGrp="1" noRot="1" noChangeAspect="1" noChangeArrowheads="1" noTextEdit="1"/>
          </p:cNvSpPr>
          <p:nvPr>
            <p:ph type="sldImg"/>
          </p:nvPr>
        </p:nvSpPr>
        <p:spPr>
          <a:xfrm>
            <a:off x="393700" y="692150"/>
            <a:ext cx="6070600" cy="3416300"/>
          </a:xfrm>
          <a:ln/>
        </p:spPr>
      </p:sp>
      <p:sp>
        <p:nvSpPr>
          <p:cNvPr id="70659" name="Notes Placeholder 2">
            <a:extLst>
              <a:ext uri="{FF2B5EF4-FFF2-40B4-BE49-F238E27FC236}">
                <a16:creationId xmlns:a16="http://schemas.microsoft.com/office/drawing/2014/main" id="{C6BAA0F5-8875-45F1-9C08-94D7D5F2D2D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36C24A43-9292-46A3-8BA5-04A398C313EC}"/>
              </a:ext>
            </a:extLst>
          </p:cNvPr>
          <p:cNvSpPr>
            <a:spLocks noGrp="1" noRot="1" noChangeAspect="1" noChangeArrowheads="1" noTextEdit="1"/>
          </p:cNvSpPr>
          <p:nvPr>
            <p:ph type="sldImg"/>
          </p:nvPr>
        </p:nvSpPr>
        <p:spPr>
          <a:xfrm>
            <a:off x="393700" y="692150"/>
            <a:ext cx="6070600" cy="3416300"/>
          </a:xfrm>
          <a:ln/>
        </p:spPr>
      </p:sp>
      <p:sp>
        <p:nvSpPr>
          <p:cNvPr id="72707" name="Notes Placeholder 2">
            <a:extLst>
              <a:ext uri="{FF2B5EF4-FFF2-40B4-BE49-F238E27FC236}">
                <a16:creationId xmlns:a16="http://schemas.microsoft.com/office/drawing/2014/main" id="{BB7C0BD7-579A-496B-8F2A-942797BE815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17E03FA3-532E-46AB-9F14-EB025AA9C9A2}"/>
              </a:ext>
            </a:extLst>
          </p:cNvPr>
          <p:cNvSpPr>
            <a:spLocks noGrp="1" noRot="1" noChangeAspect="1" noChangeArrowheads="1" noTextEdit="1"/>
          </p:cNvSpPr>
          <p:nvPr>
            <p:ph type="sldImg"/>
          </p:nvPr>
        </p:nvSpPr>
        <p:spPr>
          <a:xfrm>
            <a:off x="393700" y="692150"/>
            <a:ext cx="6070600" cy="3416300"/>
          </a:xfrm>
          <a:ln/>
        </p:spPr>
      </p:sp>
      <p:sp>
        <p:nvSpPr>
          <p:cNvPr id="82947" name="Notes Placeholder 2">
            <a:extLst>
              <a:ext uri="{FF2B5EF4-FFF2-40B4-BE49-F238E27FC236}">
                <a16:creationId xmlns:a16="http://schemas.microsoft.com/office/drawing/2014/main" id="{EDC0D56F-9D04-4CD9-82D8-8A19906D2E0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353A1D87-8283-44FC-878C-F55DD2F205E6}"/>
              </a:ext>
            </a:extLst>
          </p:cNvPr>
          <p:cNvSpPr>
            <a:spLocks noGrp="1" noRot="1" noChangeAspect="1" noChangeArrowheads="1" noTextEdit="1"/>
          </p:cNvSpPr>
          <p:nvPr>
            <p:ph type="sldImg"/>
          </p:nvPr>
        </p:nvSpPr>
        <p:spPr>
          <a:xfrm>
            <a:off x="393700" y="692150"/>
            <a:ext cx="6070600" cy="3416300"/>
          </a:xfrm>
          <a:ln/>
        </p:spPr>
      </p:sp>
      <p:sp>
        <p:nvSpPr>
          <p:cNvPr id="15363" name="Notes Placeholder 2">
            <a:extLst>
              <a:ext uri="{FF2B5EF4-FFF2-40B4-BE49-F238E27FC236}">
                <a16:creationId xmlns:a16="http://schemas.microsoft.com/office/drawing/2014/main" id="{3E4B89C7-4201-46AD-9C1D-C206622BF3C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Both Residential and outpatient inherits the physician responsible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29B42EE-544D-48BA-A523-3FCF19EA5B85}"/>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20794A9E-FBCC-4E3E-AED9-2AB0A93D3E0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Expression1 , 2 , 3 are non aggregates. </a:t>
            </a:r>
          </a:p>
          <a:p>
            <a:pPr eaLnBrk="1" hangingPunct="1"/>
            <a:r>
              <a:rPr lang="en-US" altLang="en-US">
                <a:cs typeface="Arial" panose="020B0604020202020204" pitchFamily="34" charset="0"/>
              </a:rPr>
              <a:t>You may have more than one aggregate functions in a SELECT expression</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All non aggregate expressions must included in the group by clause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550C484C-2F79-433C-8710-0635C34493C7}"/>
              </a:ext>
            </a:extLst>
          </p:cNvPr>
          <p:cNvSpPr>
            <a:spLocks noGrp="1" noRot="1" noChangeAspect="1" noChangeArrowheads="1" noTextEdit="1"/>
          </p:cNvSpPr>
          <p:nvPr>
            <p:ph type="sldImg"/>
          </p:nvPr>
        </p:nvSpPr>
        <p:spPr>
          <a:xfrm>
            <a:off x="393700" y="692150"/>
            <a:ext cx="6070600" cy="3416300"/>
          </a:xfrm>
          <a:ln/>
        </p:spPr>
      </p:sp>
      <p:sp>
        <p:nvSpPr>
          <p:cNvPr id="56323" name="Notes Placeholder 2">
            <a:extLst>
              <a:ext uri="{FF2B5EF4-FFF2-40B4-BE49-F238E27FC236}">
                <a16:creationId xmlns:a16="http://schemas.microsoft.com/office/drawing/2014/main" id="{C325ECF9-CCC7-41C5-A8DE-CF165F56687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There are many others, depending on the DBMS system you are using.</a:t>
            </a:r>
          </a:p>
          <a:p>
            <a:pPr eaLnBrk="1" hangingPunct="1"/>
            <a:r>
              <a:rPr lang="en-US" altLang="en-US">
                <a:cs typeface="Arial" panose="020B0604020202020204" pitchFamily="34" charset="0"/>
              </a:rPr>
              <a:t>STD Deviation of a population</a:t>
            </a:r>
          </a:p>
          <a:p>
            <a:pPr eaLnBrk="1" hangingPunct="1"/>
            <a:r>
              <a:rPr lang="en-US" altLang="en-US">
                <a:cs typeface="Arial" panose="020B0604020202020204" pitchFamily="34" charset="0"/>
              </a:rPr>
              <a:t>STD Devation of a sample </a:t>
            </a:r>
          </a:p>
          <a:p>
            <a:pPr eaLnBrk="1" hangingPunct="1"/>
            <a:r>
              <a:rPr lang="en-US" altLang="en-US">
                <a:cs typeface="Arial" panose="020B0604020202020204" pitchFamily="34" charset="0"/>
              </a:rPr>
              <a:t>VAR of Popluation</a:t>
            </a:r>
          </a:p>
          <a:p>
            <a:pPr eaLnBrk="1" hangingPunct="1"/>
            <a:r>
              <a:rPr lang="en-US" altLang="en-US">
                <a:cs typeface="Arial" panose="020B0604020202020204" pitchFamily="34" charset="0"/>
              </a:rPr>
              <a:t>VAR of a population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D8F1A5BA-4CC9-4C5D-960E-B46F006B4EDE}"/>
              </a:ext>
            </a:extLst>
          </p:cNvPr>
          <p:cNvSpPr>
            <a:spLocks noGrp="1" noRot="1" noChangeAspect="1" noChangeArrowheads="1" noTextEdit="1"/>
          </p:cNvSpPr>
          <p:nvPr>
            <p:ph type="sldImg"/>
          </p:nvPr>
        </p:nvSpPr>
        <p:spPr>
          <a:xfrm>
            <a:off x="393700" y="692150"/>
            <a:ext cx="6070600" cy="3416300"/>
          </a:xfrm>
          <a:ln/>
        </p:spPr>
      </p:sp>
      <p:sp>
        <p:nvSpPr>
          <p:cNvPr id="84995" name="Notes Placeholder 2">
            <a:extLst>
              <a:ext uri="{FF2B5EF4-FFF2-40B4-BE49-F238E27FC236}">
                <a16:creationId xmlns:a16="http://schemas.microsoft.com/office/drawing/2014/main" id="{F40AF67A-18D4-4C67-9077-73056DD3DD6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834CFF5F-620F-4E84-8FA0-61D9581BC1F2}"/>
              </a:ext>
            </a:extLst>
          </p:cNvPr>
          <p:cNvSpPr>
            <a:spLocks noGrp="1" noRot="1" noChangeAspect="1" noChangeArrowheads="1" noTextEdit="1"/>
          </p:cNvSpPr>
          <p:nvPr>
            <p:ph type="sldImg"/>
          </p:nvPr>
        </p:nvSpPr>
        <p:spPr>
          <a:xfrm>
            <a:off x="393700" y="692150"/>
            <a:ext cx="6070600" cy="3416300"/>
          </a:xfrm>
          <a:ln/>
        </p:spPr>
      </p:sp>
      <p:sp>
        <p:nvSpPr>
          <p:cNvPr id="87043" name="Notes Placeholder 2">
            <a:extLst>
              <a:ext uri="{FF2B5EF4-FFF2-40B4-BE49-F238E27FC236}">
                <a16:creationId xmlns:a16="http://schemas.microsoft.com/office/drawing/2014/main" id="{FD7D1A0B-3908-417F-94E7-4493082C4BC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B1EB0915-2EE6-40FF-8DCB-AD3292BB05D7}"/>
              </a:ext>
            </a:extLst>
          </p:cNvPr>
          <p:cNvSpPr>
            <a:spLocks noGrp="1" noRot="1" noChangeAspect="1" noChangeArrowheads="1" noTextEdit="1"/>
          </p:cNvSpPr>
          <p:nvPr>
            <p:ph type="sldImg"/>
          </p:nvPr>
        </p:nvSpPr>
        <p:spPr>
          <a:xfrm>
            <a:off x="393700" y="692150"/>
            <a:ext cx="6070600" cy="3416300"/>
          </a:xfrm>
          <a:ln/>
        </p:spPr>
      </p:sp>
      <p:sp>
        <p:nvSpPr>
          <p:cNvPr id="68611" name="Notes Placeholder 2">
            <a:extLst>
              <a:ext uri="{FF2B5EF4-FFF2-40B4-BE49-F238E27FC236}">
                <a16:creationId xmlns:a16="http://schemas.microsoft.com/office/drawing/2014/main" id="{167573A2-25EA-481C-8982-EED236D5D67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C0CB4A13-C5A4-473A-877A-7112EB7F504C}"/>
              </a:ext>
            </a:extLst>
          </p:cNvPr>
          <p:cNvSpPr>
            <a:spLocks noGrp="1" noRot="1" noChangeAspect="1" noChangeArrowheads="1" noTextEdit="1"/>
          </p:cNvSpPr>
          <p:nvPr>
            <p:ph type="sldImg"/>
          </p:nvPr>
        </p:nvSpPr>
        <p:spPr>
          <a:xfrm>
            <a:off x="393700" y="692150"/>
            <a:ext cx="6070600" cy="3416300"/>
          </a:xfrm>
          <a:ln/>
        </p:spPr>
      </p:sp>
      <p:sp>
        <p:nvSpPr>
          <p:cNvPr id="70659" name="Notes Placeholder 2">
            <a:extLst>
              <a:ext uri="{FF2B5EF4-FFF2-40B4-BE49-F238E27FC236}">
                <a16:creationId xmlns:a16="http://schemas.microsoft.com/office/drawing/2014/main" id="{56F5B290-DE24-4FB3-93F4-01A92E31CDA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C7407F06-7D77-46E8-BC07-E0BDD4669E30}"/>
              </a:ext>
            </a:extLst>
          </p:cNvPr>
          <p:cNvSpPr>
            <a:spLocks noGrp="1" noRot="1" noChangeAspect="1" noChangeArrowheads="1" noTextEdit="1"/>
          </p:cNvSpPr>
          <p:nvPr>
            <p:ph type="sldImg"/>
          </p:nvPr>
        </p:nvSpPr>
        <p:spPr>
          <a:xfrm>
            <a:off x="393700" y="692150"/>
            <a:ext cx="6070600" cy="3416300"/>
          </a:xfrm>
          <a:ln/>
        </p:spPr>
      </p:sp>
      <p:sp>
        <p:nvSpPr>
          <p:cNvPr id="89091" name="Notes Placeholder 2">
            <a:extLst>
              <a:ext uri="{FF2B5EF4-FFF2-40B4-BE49-F238E27FC236}">
                <a16:creationId xmlns:a16="http://schemas.microsoft.com/office/drawing/2014/main" id="{5C52622D-B8AB-4C39-ABC1-4932DC2113F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Materialized views in Oracle, they are called Indexed views  in SQL Server which are based on clustered index</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3F14C12D-BEE8-4ADA-8492-1E2CD88FD9B4}"/>
              </a:ext>
            </a:extLst>
          </p:cNvPr>
          <p:cNvSpPr>
            <a:spLocks noGrp="1" noRot="1" noChangeAspect="1" noChangeArrowheads="1" noTextEdit="1"/>
          </p:cNvSpPr>
          <p:nvPr>
            <p:ph type="sldImg"/>
          </p:nvPr>
        </p:nvSpPr>
        <p:spPr>
          <a:xfrm>
            <a:off x="393700" y="692150"/>
            <a:ext cx="6070600" cy="3416300"/>
          </a:xfrm>
          <a:ln/>
        </p:spPr>
      </p:sp>
      <p:sp>
        <p:nvSpPr>
          <p:cNvPr id="91139" name="Notes Placeholder 2">
            <a:extLst>
              <a:ext uri="{FF2B5EF4-FFF2-40B4-BE49-F238E27FC236}">
                <a16:creationId xmlns:a16="http://schemas.microsoft.com/office/drawing/2014/main" id="{4F5484AD-F8E8-43AD-822B-F26EEBB7DEB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Materialized views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6C226FCC-9A68-46AE-AE70-461277FE7F75}"/>
              </a:ext>
            </a:extLst>
          </p:cNvPr>
          <p:cNvSpPr>
            <a:spLocks noGrp="1" noRot="1" noChangeAspect="1" noChangeArrowheads="1" noTextEdit="1"/>
          </p:cNvSpPr>
          <p:nvPr>
            <p:ph type="sldImg"/>
          </p:nvPr>
        </p:nvSpPr>
        <p:spPr>
          <a:xfrm>
            <a:off x="393700" y="692150"/>
            <a:ext cx="6070600" cy="3416300"/>
          </a:xfrm>
          <a:ln/>
        </p:spPr>
      </p:sp>
      <p:sp>
        <p:nvSpPr>
          <p:cNvPr id="93187" name="Notes Placeholder 2">
            <a:extLst>
              <a:ext uri="{FF2B5EF4-FFF2-40B4-BE49-F238E27FC236}">
                <a16:creationId xmlns:a16="http://schemas.microsoft.com/office/drawing/2014/main" id="{1643825C-0291-4302-A769-BA22CA65FAE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2C7312E-6547-497C-98C0-E5910E2E1CAF}"/>
              </a:ext>
            </a:extLst>
          </p:cNvPr>
          <p:cNvSpPr>
            <a:spLocks noGrp="1" noRot="1" noChangeAspect="1" noChangeArrowheads="1" noTextEdit="1"/>
          </p:cNvSpPr>
          <p:nvPr>
            <p:ph type="sldImg"/>
          </p:nvPr>
        </p:nvSpPr>
        <p:spPr>
          <a:xfrm>
            <a:off x="393700" y="692150"/>
            <a:ext cx="6070600" cy="3416300"/>
          </a:xfrm>
          <a:ln/>
        </p:spPr>
      </p:sp>
      <p:sp>
        <p:nvSpPr>
          <p:cNvPr id="13315" name="Notes Placeholder 2">
            <a:extLst>
              <a:ext uri="{FF2B5EF4-FFF2-40B4-BE49-F238E27FC236}">
                <a16:creationId xmlns:a16="http://schemas.microsoft.com/office/drawing/2014/main" id="{960DC5BA-6D0D-4ADD-8318-683DE4E95D5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F9AB7B34-149A-489E-BD4F-42DF9B460129}"/>
              </a:ext>
            </a:extLst>
          </p:cNvPr>
          <p:cNvSpPr>
            <a:spLocks noGrp="1" noRot="1" noChangeAspect="1" noChangeArrowheads="1" noTextEdit="1"/>
          </p:cNvSpPr>
          <p:nvPr>
            <p:ph type="sldImg"/>
          </p:nvPr>
        </p:nvSpPr>
        <p:spPr>
          <a:xfrm>
            <a:off x="393700" y="692150"/>
            <a:ext cx="6070600" cy="3416300"/>
          </a:xfrm>
          <a:ln/>
        </p:spPr>
      </p:sp>
      <p:sp>
        <p:nvSpPr>
          <p:cNvPr id="17411" name="Notes Placeholder 2">
            <a:extLst>
              <a:ext uri="{FF2B5EF4-FFF2-40B4-BE49-F238E27FC236}">
                <a16:creationId xmlns:a16="http://schemas.microsoft.com/office/drawing/2014/main" id="{E94B9C6E-EF52-4B6B-A3AC-A87E43FBD31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Generalization -&gt; top down approach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C13F3898-595E-49CB-8F6F-A2E49EE277F5}"/>
              </a:ext>
            </a:extLst>
          </p:cNvPr>
          <p:cNvSpPr>
            <a:spLocks noGrp="1" noRot="1" noChangeAspect="1" noChangeArrowheads="1" noTextEdit="1"/>
          </p:cNvSpPr>
          <p:nvPr>
            <p:ph type="sldImg"/>
          </p:nvPr>
        </p:nvSpPr>
        <p:spPr>
          <a:xfrm>
            <a:off x="393700" y="692150"/>
            <a:ext cx="6070600" cy="3416300"/>
          </a:xfrm>
          <a:ln/>
        </p:spPr>
      </p:sp>
      <p:sp>
        <p:nvSpPr>
          <p:cNvPr id="17411" name="Notes Placeholder 2">
            <a:extLst>
              <a:ext uri="{FF2B5EF4-FFF2-40B4-BE49-F238E27FC236}">
                <a16:creationId xmlns:a16="http://schemas.microsoft.com/office/drawing/2014/main" id="{1E8284C1-9FFE-46DE-9330-AB52AD58548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This query returns only customers that have orders,</a:t>
            </a:r>
          </a:p>
          <a:p>
            <a:r>
              <a:rPr lang="en-US" altLang="en-US">
                <a:cs typeface="Arial" panose="020B0604020202020204" pitchFamily="34" charset="0"/>
              </a:rPr>
              <a:t>If a customer doesn’t have orders it doesn’t show up</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D909E5D-1A43-4C1F-B5C5-66799A668698}"/>
              </a:ext>
            </a:extLst>
          </p:cNvPr>
          <p:cNvSpPr>
            <a:spLocks noGrp="1" noRot="1" noChangeAspect="1" noChangeArrowheads="1" noTextEdit="1"/>
          </p:cNvSpPr>
          <p:nvPr>
            <p:ph type="sldImg"/>
          </p:nvPr>
        </p:nvSpPr>
        <p:spPr>
          <a:xfrm>
            <a:off x="393700" y="692150"/>
            <a:ext cx="6070600" cy="3416300"/>
          </a:xfrm>
          <a:ln/>
        </p:spPr>
      </p:sp>
      <p:sp>
        <p:nvSpPr>
          <p:cNvPr id="20483" name="Notes Placeholder 2">
            <a:extLst>
              <a:ext uri="{FF2B5EF4-FFF2-40B4-BE49-F238E27FC236}">
                <a16:creationId xmlns:a16="http://schemas.microsoft.com/office/drawing/2014/main" id="{8EB1C498-6EA3-4D87-966F-345143F3F9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This query returns only customers that have orders,</a:t>
            </a:r>
          </a:p>
          <a:p>
            <a:r>
              <a:rPr lang="en-US" altLang="en-US">
                <a:cs typeface="Arial" panose="020B0604020202020204" pitchFamily="34" charset="0"/>
              </a:rPr>
              <a:t>If a customer doesn’t have orders it doesn’t show up</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127DCE5B-7590-4C1A-BF0E-4EA299713889}"/>
              </a:ext>
            </a:extLst>
          </p:cNvPr>
          <p:cNvSpPr>
            <a:spLocks noGrp="1" noRot="1" noChangeAspect="1" noChangeArrowheads="1" noTextEdit="1"/>
          </p:cNvSpPr>
          <p:nvPr>
            <p:ph type="sldImg"/>
          </p:nvPr>
        </p:nvSpPr>
        <p:spPr>
          <a:xfrm>
            <a:off x="393700" y="692150"/>
            <a:ext cx="6070600" cy="3416300"/>
          </a:xfrm>
          <a:ln/>
        </p:spPr>
      </p:sp>
      <p:sp>
        <p:nvSpPr>
          <p:cNvPr id="23555" name="Notes Placeholder 2">
            <a:extLst>
              <a:ext uri="{FF2B5EF4-FFF2-40B4-BE49-F238E27FC236}">
                <a16:creationId xmlns:a16="http://schemas.microsoft.com/office/drawing/2014/main" id="{B3E5C1DA-0EED-47B5-AB6D-351EB5A55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This query returns only customers that have orders,</a:t>
            </a:r>
          </a:p>
          <a:p>
            <a:r>
              <a:rPr lang="en-US" altLang="en-US">
                <a:cs typeface="Arial" panose="020B0604020202020204" pitchFamily="34" charset="0"/>
              </a:rPr>
              <a:t>If a customer doesn’t have orders it doesn’t show up</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82E00A8-9625-4B64-A22D-E2869057AB89}"/>
              </a:ext>
            </a:extLst>
          </p:cNvPr>
          <p:cNvSpPr>
            <a:spLocks noGrp="1" noRot="1" noChangeAspect="1" noChangeArrowheads="1" noTextEdit="1"/>
          </p:cNvSpPr>
          <p:nvPr>
            <p:ph type="sldImg"/>
          </p:nvPr>
        </p:nvSpPr>
        <p:spPr>
          <a:xfrm>
            <a:off x="393700" y="692150"/>
            <a:ext cx="6070600" cy="3416300"/>
          </a:xfrm>
          <a:ln/>
        </p:spPr>
      </p:sp>
      <p:sp>
        <p:nvSpPr>
          <p:cNvPr id="26627" name="Notes Placeholder 2">
            <a:extLst>
              <a:ext uri="{FF2B5EF4-FFF2-40B4-BE49-F238E27FC236}">
                <a16:creationId xmlns:a16="http://schemas.microsoft.com/office/drawing/2014/main" id="{9A9DD447-8991-4BFD-A540-DADE731CEEB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This query returns only ORDERS orders,</a:t>
            </a:r>
          </a:p>
          <a:p>
            <a:r>
              <a:rPr lang="en-US" altLang="en-US">
                <a:cs typeface="Arial" panose="020B0604020202020204" pitchFamily="34" charset="0"/>
              </a:rPr>
              <a:t>If a customer doesn’t have orders it doesn’t show up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1BF06232-19EB-4BAF-BEF4-29C9C4025C63}"/>
              </a:ext>
            </a:extLst>
          </p:cNvPr>
          <p:cNvSpPr>
            <a:spLocks noGrp="1" noRot="1" noChangeAspect="1" noChangeArrowheads="1" noTextEdit="1"/>
          </p:cNvSpPr>
          <p:nvPr>
            <p:ph type="sldImg"/>
          </p:nvPr>
        </p:nvSpPr>
        <p:spPr>
          <a:xfrm>
            <a:off x="393700" y="692150"/>
            <a:ext cx="6070600" cy="3416300"/>
          </a:xfrm>
          <a:ln/>
        </p:spPr>
      </p:sp>
      <p:sp>
        <p:nvSpPr>
          <p:cNvPr id="38915" name="Notes Placeholder 2">
            <a:extLst>
              <a:ext uri="{FF2B5EF4-FFF2-40B4-BE49-F238E27FC236}">
                <a16:creationId xmlns:a16="http://schemas.microsoft.com/office/drawing/2014/main" id="{CB6C89D7-75D6-4EB1-9515-A5109CDC7D9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C4EE6E65-65FB-4D27-A32F-BE39E05EE66D}"/>
              </a:ext>
            </a:extLst>
          </p:cNvPr>
          <p:cNvSpPr>
            <a:spLocks noGrp="1" noRot="1" noChangeAspect="1" noChangeArrowheads="1" noTextEdit="1"/>
          </p:cNvSpPr>
          <p:nvPr>
            <p:ph type="sldImg"/>
          </p:nvPr>
        </p:nvSpPr>
        <p:spPr>
          <a:xfrm>
            <a:off x="393700" y="692150"/>
            <a:ext cx="6070600" cy="3416300"/>
          </a:xfrm>
          <a:ln/>
        </p:spPr>
      </p:sp>
      <p:sp>
        <p:nvSpPr>
          <p:cNvPr id="9219" name="Notes Placeholder 2">
            <a:extLst>
              <a:ext uri="{FF2B5EF4-FFF2-40B4-BE49-F238E27FC236}">
                <a16:creationId xmlns:a16="http://schemas.microsoft.com/office/drawing/2014/main" id="{69A8D242-F3F2-403D-B9E9-EE4D01C9316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We covered using join to process multiple tables. Another way is through use of  subqueries. </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Subquery is as the name suggests a query within the query. </a:t>
            </a:r>
          </a:p>
          <a:p>
            <a:pPr eaLnBrk="1" hangingPunct="1"/>
            <a:r>
              <a:rPr lang="en-US" altLang="en-US">
                <a:cs typeface="Arial" panose="020B0604020202020204" pitchFamily="34" charset="0"/>
              </a:rPr>
              <a:t>Subquery can be placed in  “</a:t>
            </a:r>
          </a:p>
          <a:p>
            <a:pPr eaLnBrk="1" hangingPunct="1"/>
            <a:r>
              <a:rPr lang="en-US" altLang="en-US">
                <a:cs typeface="Arial" panose="020B0604020202020204" pitchFamily="34" charset="0"/>
              </a:rPr>
              <a:t>SELECT clause</a:t>
            </a:r>
          </a:p>
          <a:p>
            <a:pPr eaLnBrk="1" hangingPunct="1"/>
            <a:r>
              <a:rPr lang="en-US" altLang="en-US">
                <a:cs typeface="Arial" panose="020B0604020202020204" pitchFamily="34" charset="0"/>
              </a:rPr>
              <a:t>FROM Caluse</a:t>
            </a:r>
          </a:p>
          <a:p>
            <a:pPr eaLnBrk="1" hangingPunct="1"/>
            <a:r>
              <a:rPr lang="en-US" altLang="en-US">
                <a:cs typeface="Arial" panose="020B0604020202020204" pitchFamily="34" charset="0"/>
              </a:rPr>
              <a:t>HAVING clause</a:t>
            </a:r>
          </a:p>
          <a:p>
            <a:pPr eaLnBrk="1" hangingPunct="1"/>
            <a:r>
              <a:rPr lang="en-US" altLang="en-US">
                <a:cs typeface="Arial" panose="020B0604020202020204" pitchFamily="34" charset="0"/>
              </a:rPr>
              <a:t>Two types:</a:t>
            </a:r>
          </a:p>
          <a:p>
            <a:pPr eaLnBrk="1" hangingPunct="1"/>
            <a:r>
              <a:rPr lang="en-US" altLang="en-US">
                <a:cs typeface="Arial" panose="020B0604020202020204" pitchFamily="34" charset="0"/>
              </a:rPr>
              <a:t>Correlated – needs a link between the outer query and the subquery -&gt; executes for each row returned in the query</a:t>
            </a:r>
          </a:p>
          <a:p>
            <a:pPr eaLnBrk="1" hangingPunct="1"/>
            <a:r>
              <a:rPr lang="en-US" altLang="en-US">
                <a:cs typeface="Arial" panose="020B0604020202020204" pitchFamily="34" charset="0"/>
              </a:rPr>
              <a:t>Non-correlated – there is on inner link in the subquery. Executes once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B05767B1-577B-425A-8C26-5DBA623C045E}"/>
              </a:ext>
            </a:extLst>
          </p:cNvPr>
          <p:cNvSpPr>
            <a:spLocks noGrp="1" noRot="1" noChangeAspect="1" noChangeArrowheads="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BA2DF0E5-DC5F-4B16-8265-C7553DB395F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Subquery is what is in parenthesis. </a:t>
            </a:r>
          </a:p>
          <a:p>
            <a:endParaRPr lang="en-US" altLang="en-US">
              <a:cs typeface="Arial" panose="020B0604020202020204" pitchFamily="34" charset="0"/>
            </a:endParaRPr>
          </a:p>
          <a:p>
            <a:r>
              <a:rPr lang="en-US" altLang="en-US">
                <a:cs typeface="Arial" panose="020B0604020202020204" pitchFamily="34" charset="0"/>
              </a:rPr>
              <a:t>In this example, the subquery can run by itself and return a result.  Subquery is always in parenthesis</a:t>
            </a:r>
          </a:p>
          <a:p>
            <a:r>
              <a:rPr lang="en-US" altLang="en-US">
                <a:cs typeface="Arial" panose="020B0604020202020204" pitchFamily="34" charset="0"/>
              </a:rPr>
              <a:t>The subquery will return a list of all distinct or unique customer ID, and then that result is used to filter the outer query</a:t>
            </a:r>
          </a:p>
          <a:p>
            <a:endParaRPr lang="en-US" altLang="en-US">
              <a:cs typeface="Arial" panose="020B0604020202020204" pitchFamily="34" charset="0"/>
            </a:endParaRPr>
          </a:p>
          <a:p>
            <a:r>
              <a:rPr lang="en-US" altLang="en-US">
                <a:cs typeface="Arial" panose="020B0604020202020204" pitchFamily="34" charset="0"/>
              </a:rPr>
              <a:t>This is a non-correlated subquery </a:t>
            </a:r>
          </a:p>
          <a:p>
            <a:endParaRPr lang="en-US" altLang="en-US">
              <a:cs typeface="Arial" panose="020B0604020202020204" pitchFamily="34" charset="0"/>
            </a:endParaRPr>
          </a:p>
          <a:p>
            <a:endParaRPr lang="en-US" altLang="en-US">
              <a:cs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A0F91C5-BC56-45F9-8775-751C680A5CA9}"/>
              </a:ext>
            </a:extLst>
          </p:cNvPr>
          <p:cNvSpPr>
            <a:spLocks noGrp="1" noRot="1" noChangeAspect="1" noChangeArrowheads="1" noTextEdit="1"/>
          </p:cNvSpPr>
          <p:nvPr>
            <p:ph type="sldImg"/>
          </p:nvPr>
        </p:nvSpPr>
        <p:spPr>
          <a:xfrm>
            <a:off x="393700" y="692150"/>
            <a:ext cx="6070600" cy="3416300"/>
          </a:xfrm>
          <a:ln/>
        </p:spPr>
      </p:sp>
      <p:sp>
        <p:nvSpPr>
          <p:cNvPr id="13315" name="Notes Placeholder 2">
            <a:extLst>
              <a:ext uri="{FF2B5EF4-FFF2-40B4-BE49-F238E27FC236}">
                <a16:creationId xmlns:a16="http://schemas.microsoft.com/office/drawing/2014/main" id="{7A757EF7-C3AD-4798-A587-2DA3E23C958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cs typeface="Arial" panose="020B0604020202020204" pitchFamily="34" charset="0"/>
              </a:rPr>
              <a:t>Noncorrelated subqueries:</a:t>
            </a:r>
          </a:p>
          <a:p>
            <a:pPr lvl="1" eaLnBrk="1" hangingPunct="1">
              <a:lnSpc>
                <a:spcPct val="90000"/>
              </a:lnSpc>
            </a:pPr>
            <a:r>
              <a:rPr lang="en-US" altLang="en-US">
                <a:cs typeface="Arial" panose="020B0604020202020204" pitchFamily="34" charset="0"/>
              </a:rPr>
              <a:t>Do not depend on data from the outer query – just like we saw in the prior example the subquery could run by itself and you will see a list of customer ids</a:t>
            </a:r>
          </a:p>
          <a:p>
            <a:pPr lvl="1" eaLnBrk="1" hangingPunct="1">
              <a:lnSpc>
                <a:spcPct val="90000"/>
              </a:lnSpc>
            </a:pPr>
            <a:r>
              <a:rPr lang="en-US" altLang="en-US">
                <a:cs typeface="Arial" panose="020B0604020202020204" pitchFamily="34" charset="0"/>
              </a:rPr>
              <a:t>Execute once for the entire outer query – only executves</a:t>
            </a:r>
          </a:p>
          <a:p>
            <a:pPr eaLnBrk="1" hangingPunct="1">
              <a:lnSpc>
                <a:spcPct val="90000"/>
              </a:lnSpc>
            </a:pPr>
            <a:r>
              <a:rPr lang="en-US" altLang="en-US">
                <a:cs typeface="Arial" panose="020B0604020202020204" pitchFamily="34" charset="0"/>
              </a:rPr>
              <a:t>Correlated subqueries:</a:t>
            </a:r>
          </a:p>
          <a:p>
            <a:pPr lvl="1" eaLnBrk="1" hangingPunct="1">
              <a:lnSpc>
                <a:spcPct val="90000"/>
              </a:lnSpc>
            </a:pPr>
            <a:r>
              <a:rPr lang="en-US" altLang="en-US">
                <a:cs typeface="Arial" panose="020B0604020202020204" pitchFamily="34" charset="0"/>
              </a:rPr>
              <a:t>Make use of data from the outer query </a:t>
            </a:r>
          </a:p>
          <a:p>
            <a:pPr lvl="1" eaLnBrk="1" hangingPunct="1">
              <a:lnSpc>
                <a:spcPct val="90000"/>
              </a:lnSpc>
            </a:pPr>
            <a:r>
              <a:rPr lang="en-US" altLang="en-US">
                <a:cs typeface="Arial" panose="020B0604020202020204" pitchFamily="34" charset="0"/>
              </a:rPr>
              <a:t>Execute once for each row of the outer query</a:t>
            </a:r>
          </a:p>
          <a:p>
            <a:pPr eaLnBrk="1" hangingPunct="1"/>
            <a:endParaRPr lang="en-US" altLang="en-US">
              <a:cs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EC4E75E-E02C-412A-9429-B07187D664D0}"/>
              </a:ext>
            </a:extLst>
          </p:cNvPr>
          <p:cNvSpPr>
            <a:spLocks noGrp="1" noRot="1" noChangeAspect="1" noChangeArrowheads="1" noTextEdit="1"/>
          </p:cNvSpPr>
          <p:nvPr>
            <p:ph type="sldImg"/>
          </p:nvPr>
        </p:nvSpPr>
        <p:spPr>
          <a:xfrm>
            <a:off x="393700" y="692150"/>
            <a:ext cx="6070600" cy="3416300"/>
          </a:xfrm>
          <a:ln/>
        </p:spPr>
      </p:sp>
      <p:sp>
        <p:nvSpPr>
          <p:cNvPr id="17411" name="Notes Placeholder 2">
            <a:extLst>
              <a:ext uri="{FF2B5EF4-FFF2-40B4-BE49-F238E27FC236}">
                <a16:creationId xmlns:a16="http://schemas.microsoft.com/office/drawing/2014/main" id="{D9D9A89C-7781-4470-B9B0-FB396F114F0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solidFill>
                  <a:srgbClr val="990000"/>
                </a:solidFill>
                <a:cs typeface="Arial" panose="020B0604020202020204" pitchFamily="34" charset="0"/>
              </a:rPr>
              <a:t>The EXISTS operator will return a TRUE if there is any result (non empty) , or a value of false if NOTHING was found. Empty result</a:t>
            </a:r>
          </a:p>
          <a:p>
            <a:endParaRPr lang="en-US" altLang="en-US">
              <a:cs typeface="Arial" panose="020B0604020202020204" pitchFamily="34" charset="0"/>
            </a:endParaRPr>
          </a:p>
          <a:p>
            <a:r>
              <a:rPr lang="en-US" altLang="en-US">
                <a:solidFill>
                  <a:srgbClr val="990000"/>
                </a:solidFill>
                <a:cs typeface="Arial" panose="020B0604020202020204" pitchFamily="34" charset="0"/>
                <a:sym typeface="Wingdings" panose="05000000000000000000" pitchFamily="2" charset="2"/>
              </a:rPr>
              <a:t>A correlated subquery always refers to an attribute from a table referenced in the outer query.  In this case  ProductID</a:t>
            </a:r>
          </a:p>
          <a:p>
            <a:endParaRPr lang="en-US" altLang="en-US">
              <a:cs typeface="Arial" panose="020B0604020202020204" pitchFamily="34" charset="0"/>
            </a:endParaRPr>
          </a:p>
          <a:p>
            <a:r>
              <a:rPr lang="en-US" altLang="en-US">
                <a:cs typeface="Arial" panose="020B0604020202020204" pitchFamily="34" charset="0"/>
              </a:rPr>
              <a:t>Matching fields from the outer query with fields from the subquery</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00164FA-4C49-43BF-9F74-ED16644AC93D}"/>
              </a:ext>
            </a:extLst>
          </p:cNvPr>
          <p:cNvSpPr>
            <a:spLocks noGrp="1" noRot="1" noChangeAspect="1" noChangeArrowheads="1" noTextEdit="1"/>
          </p:cNvSpPr>
          <p:nvPr>
            <p:ph type="sldImg"/>
          </p:nvPr>
        </p:nvSpPr>
        <p:spPr>
          <a:xfrm>
            <a:off x="393700" y="692150"/>
            <a:ext cx="6070600" cy="3416300"/>
          </a:xfrm>
          <a:ln/>
        </p:spPr>
      </p:sp>
      <p:sp>
        <p:nvSpPr>
          <p:cNvPr id="21507" name="Notes Placeholder 2">
            <a:extLst>
              <a:ext uri="{FF2B5EF4-FFF2-40B4-BE49-F238E27FC236}">
                <a16:creationId xmlns:a16="http://schemas.microsoft.com/office/drawing/2014/main" id="{ADBD7569-1AB6-41DD-9A79-F25D7B6BD89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In this query the subquery is in the FROM clause – this forms a derived table… </a:t>
            </a:r>
          </a:p>
          <a:p>
            <a:endParaRPr lang="en-US" altLang="en-US">
              <a:cs typeface="Arial" panose="020B0604020202020204" pitchFamily="34" charset="0"/>
            </a:endParaRPr>
          </a:p>
          <a:p>
            <a:r>
              <a:rPr lang="en-US" altLang="en-US">
                <a:cs typeface="Arial" panose="020B0604020202020204" pitchFamily="34" charset="0"/>
              </a:rPr>
              <a:t>Average price is an alias of the aggregate function  Now we can filter by it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2AE5977-BDF5-4315-8D3F-57F21457251F}"/>
              </a:ext>
            </a:extLst>
          </p:cNvPr>
          <p:cNvSpPr>
            <a:spLocks noGrp="1" noRot="1" noChangeAspect="1" noChangeArrowheads="1" noTextEdit="1"/>
          </p:cNvSpPr>
          <p:nvPr>
            <p:ph type="sldImg"/>
          </p:nvPr>
        </p:nvSpPr>
        <p:spPr>
          <a:xfrm>
            <a:off x="393700" y="692150"/>
            <a:ext cx="6070600" cy="3416300"/>
          </a:xfrm>
          <a:ln/>
        </p:spPr>
      </p:sp>
      <p:sp>
        <p:nvSpPr>
          <p:cNvPr id="19459" name="Notes Placeholder 2">
            <a:extLst>
              <a:ext uri="{FF2B5EF4-FFF2-40B4-BE49-F238E27FC236}">
                <a16:creationId xmlns:a16="http://schemas.microsoft.com/office/drawing/2014/main" id="{BB568087-BEDE-41CD-89B5-590474A095D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Completeness contains</a:t>
            </a:r>
          </a:p>
          <a:p>
            <a:r>
              <a:rPr lang="en-US" altLang="en-US">
                <a:cs typeface="Arial" panose="020B0604020202020204" pitchFamily="34" charset="0"/>
              </a:rPr>
              <a:t>Double line  = Must exist in one of the subtype</a:t>
            </a:r>
          </a:p>
          <a:p>
            <a:r>
              <a:rPr lang="en-US" altLang="en-US">
                <a:cs typeface="Arial" panose="020B0604020202020204" pitchFamily="34" charset="0"/>
              </a:rPr>
              <a:t>Single Line = May or may not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E41F418C-F41B-4792-9E08-81A6811F255E}"/>
              </a:ext>
            </a:extLst>
          </p:cNvPr>
          <p:cNvSpPr>
            <a:spLocks noGrp="1" noRot="1" noChangeAspect="1" noChangeArrowheads="1" noTextEdit="1"/>
          </p:cNvSpPr>
          <p:nvPr>
            <p:ph type="sldImg"/>
          </p:nvPr>
        </p:nvSpPr>
        <p:spPr>
          <a:xfrm>
            <a:off x="393700" y="692150"/>
            <a:ext cx="6070600" cy="3416300"/>
          </a:xfrm>
          <a:ln/>
        </p:spPr>
      </p:sp>
      <p:sp>
        <p:nvSpPr>
          <p:cNvPr id="29699" name="Notes Placeholder 2">
            <a:extLst>
              <a:ext uri="{FF2B5EF4-FFF2-40B4-BE49-F238E27FC236}">
                <a16:creationId xmlns:a16="http://schemas.microsoft.com/office/drawing/2014/main" id="{8815C5D5-14E7-4A85-8671-C02DD065643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UNION is used to combined output of multiple queries. Several times instead of writing one complicated query, it is easier and more readable to write two queries and combine the results. </a:t>
            </a:r>
          </a:p>
          <a:p>
            <a:r>
              <a:rPr lang="en-US" altLang="en-US">
                <a:cs typeface="Arial" panose="020B0604020202020204" pitchFamily="34" charset="0"/>
              </a:rPr>
              <a:t>That’s what union does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A488E76D-1EA0-40F5-BC71-32D205F8249D}"/>
              </a:ext>
            </a:extLst>
          </p:cNvPr>
          <p:cNvSpPr>
            <a:spLocks noGrp="1" noRot="1" noChangeAspect="1" noChangeArrowheads="1" noTextEdit="1"/>
          </p:cNvSpPr>
          <p:nvPr>
            <p:ph type="sldImg"/>
          </p:nvPr>
        </p:nvSpPr>
        <p:spPr>
          <a:xfrm>
            <a:off x="393700" y="692150"/>
            <a:ext cx="6070600" cy="3416300"/>
          </a:xfrm>
          <a:ln/>
        </p:spPr>
      </p:sp>
      <p:sp>
        <p:nvSpPr>
          <p:cNvPr id="31747" name="Notes Placeholder 2">
            <a:extLst>
              <a:ext uri="{FF2B5EF4-FFF2-40B4-BE49-F238E27FC236}">
                <a16:creationId xmlns:a16="http://schemas.microsoft.com/office/drawing/2014/main" id="{F557018C-D61C-4232-B313-57A2CA71831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When you union,</a:t>
            </a:r>
          </a:p>
          <a:p>
            <a:pPr eaLnBrk="1" hangingPunct="1"/>
            <a:r>
              <a:rPr lang="en-US" altLang="en-US">
                <a:cs typeface="Arial" panose="020B0604020202020204" pitchFamily="34" charset="0"/>
              </a:rPr>
              <a:t>Data Types need to match, and the number of fields also have to match</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3DB1AAE-2F8C-4319-8DC5-B6E80C4FBEA2}"/>
              </a:ext>
            </a:extLst>
          </p:cNvPr>
          <p:cNvSpPr>
            <a:spLocks noGrp="1" noRot="1" noChangeAspect="1" noChangeArrowheads="1" noTextEdit="1"/>
          </p:cNvSpPr>
          <p:nvPr>
            <p:ph type="sldImg"/>
          </p:nvPr>
        </p:nvSpPr>
        <p:spPr>
          <a:xfrm>
            <a:off x="393700" y="692150"/>
            <a:ext cx="6070600" cy="3416300"/>
          </a:xfrm>
          <a:ln/>
        </p:spPr>
      </p:sp>
      <p:sp>
        <p:nvSpPr>
          <p:cNvPr id="33795" name="Notes Placeholder 2">
            <a:extLst>
              <a:ext uri="{FF2B5EF4-FFF2-40B4-BE49-F238E27FC236}">
                <a16:creationId xmlns:a16="http://schemas.microsoft.com/office/drawing/2014/main" id="{CEAA639C-E8DC-4483-B331-F3B6EFE2CF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ABCB5FD-65FB-4833-AE21-3D415DF584A8}"/>
              </a:ext>
            </a:extLst>
          </p:cNvPr>
          <p:cNvSpPr>
            <a:spLocks noGrp="1" noRot="1" noChangeAspect="1" noChangeArrowheads="1" noTextEdit="1"/>
          </p:cNvSpPr>
          <p:nvPr>
            <p:ph type="sldImg"/>
          </p:nvPr>
        </p:nvSpPr>
        <p:spPr>
          <a:xfrm>
            <a:off x="393700" y="692150"/>
            <a:ext cx="6070600" cy="3416300"/>
          </a:xfrm>
          <a:ln/>
        </p:spPr>
      </p:sp>
      <p:sp>
        <p:nvSpPr>
          <p:cNvPr id="57347" name="Notes Placeholder 2">
            <a:extLst>
              <a:ext uri="{FF2B5EF4-FFF2-40B4-BE49-F238E27FC236}">
                <a16:creationId xmlns:a16="http://schemas.microsoft.com/office/drawing/2014/main" id="{B7F5F0FA-F06D-4D7D-BEEA-38DE5D523CF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Routine is a block of code that does something, much like other programing languages such as java or C++</a:t>
            </a:r>
          </a:p>
          <a:p>
            <a:pPr eaLnBrk="1" hangingPunct="1"/>
            <a:r>
              <a:rPr lang="en-US" altLang="en-US">
                <a:cs typeface="Arial" panose="020B0604020202020204" pitchFamily="34" charset="0"/>
              </a:rPr>
              <a:t>The tools available in those languages are also available in databases. </a:t>
            </a:r>
          </a:p>
          <a:p>
            <a:pPr eaLnBrk="1" hangingPunct="1"/>
            <a:r>
              <a:rPr lang="en-US" altLang="en-US">
                <a:cs typeface="Arial" panose="020B0604020202020204" pitchFamily="34" charset="0"/>
              </a:rPr>
              <a:t>There is 3 basic types of routines in the database world:</a:t>
            </a:r>
          </a:p>
          <a:p>
            <a:pPr eaLnBrk="1" hangingPunct="1"/>
            <a:r>
              <a:rPr lang="en-US" altLang="en-US">
                <a:cs typeface="Arial" panose="020B0604020202020204" pitchFamily="34" charset="0"/>
              </a:rPr>
              <a:t> Function, routine that takes input values and return values back</a:t>
            </a:r>
          </a:p>
          <a:p>
            <a:pPr eaLnBrk="1" hangingPunct="1"/>
            <a:r>
              <a:rPr lang="en-US" altLang="en-US">
                <a:cs typeface="Arial" panose="020B0604020202020204" pitchFamily="34" charset="0"/>
              </a:rPr>
              <a:t> Stored procedures – returns that cannot return values but take input parameters</a:t>
            </a:r>
          </a:p>
          <a:p>
            <a:pPr eaLnBrk="1" hangingPunct="1"/>
            <a:r>
              <a:rPr lang="en-US" altLang="en-US">
                <a:cs typeface="Arial" panose="020B0604020202020204" pitchFamily="34" charset="0"/>
              </a:rPr>
              <a:t>Triggers – routines that execute when an even occurs! For example a delete of a table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C377014-B311-4040-A56A-F78C25B1AD34}"/>
              </a:ext>
            </a:extLst>
          </p:cNvPr>
          <p:cNvSpPr>
            <a:spLocks noGrp="1" noRot="1" noChangeAspect="1" noChangeArrowheads="1" noTextEdit="1"/>
          </p:cNvSpPr>
          <p:nvPr>
            <p:ph type="sldImg"/>
          </p:nvPr>
        </p:nvSpPr>
        <p:spPr>
          <a:xfrm>
            <a:off x="393700" y="692150"/>
            <a:ext cx="6070600" cy="3416300"/>
          </a:xfrm>
          <a:ln/>
        </p:spPr>
      </p:sp>
      <p:sp>
        <p:nvSpPr>
          <p:cNvPr id="59395" name="Notes Placeholder 2">
            <a:extLst>
              <a:ext uri="{FF2B5EF4-FFF2-40B4-BE49-F238E27FC236}">
                <a16:creationId xmlns:a16="http://schemas.microsoft.com/office/drawing/2014/main" id="{CCA1C3F5-3364-43C8-8603-D6DF030874B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Procedures are called explicitly.</a:t>
            </a:r>
          </a:p>
          <a:p>
            <a:pPr eaLnBrk="1" hangingPunct="1"/>
            <a:r>
              <a:rPr lang="en-US" altLang="en-US">
                <a:cs typeface="Arial" panose="020B0604020202020204" pitchFamily="34" charset="0"/>
              </a:rPr>
              <a:t>Functions are called when a DML statement is executed</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C01AD1BC-5188-4F88-AEC1-C0FBFA312F08}"/>
              </a:ext>
            </a:extLst>
          </p:cNvPr>
          <p:cNvSpPr>
            <a:spLocks noGrp="1" noRot="1" noChangeAspect="1" noChangeArrowheads="1" noTextEdit="1"/>
          </p:cNvSpPr>
          <p:nvPr>
            <p:ph type="sldImg"/>
          </p:nvPr>
        </p:nvSpPr>
        <p:spPr>
          <a:xfrm>
            <a:off x="393700" y="692150"/>
            <a:ext cx="6070600" cy="3416300"/>
          </a:xfrm>
          <a:ln/>
        </p:spPr>
      </p:sp>
      <p:sp>
        <p:nvSpPr>
          <p:cNvPr id="67587" name="Notes Placeholder 2">
            <a:extLst>
              <a:ext uri="{FF2B5EF4-FFF2-40B4-BE49-F238E27FC236}">
                <a16:creationId xmlns:a16="http://schemas.microsoft.com/office/drawing/2014/main" id="{C6DEAC52-4255-48F4-9970-8E28F4D5F14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panose="020B0604020202020204" pitchFamily="34" charset="0"/>
              </a:rPr>
              <a:t>ALTER PROCEDURE GetEmployees @depar_no varchar(5)</a:t>
            </a:r>
          </a:p>
          <a:p>
            <a:r>
              <a:rPr lang="en-US" altLang="en-US">
                <a:cs typeface="Arial" panose="020B0604020202020204" pitchFamily="34" charset="0"/>
              </a:rPr>
              <a:t>AS</a:t>
            </a:r>
          </a:p>
          <a:p>
            <a:r>
              <a:rPr lang="en-US" altLang="en-US">
                <a:cs typeface="Arial" panose="020B0604020202020204" pitchFamily="34" charset="0"/>
              </a:rPr>
              <a:t>BEGIN</a:t>
            </a:r>
          </a:p>
          <a:p>
            <a:endParaRPr lang="en-US" altLang="en-US">
              <a:cs typeface="Arial" panose="020B0604020202020204" pitchFamily="34" charset="0"/>
            </a:endParaRPr>
          </a:p>
          <a:p>
            <a:r>
              <a:rPr lang="en-US" altLang="en-US">
                <a:cs typeface="Arial" panose="020B0604020202020204" pitchFamily="34" charset="0"/>
              </a:rPr>
              <a:t>SELECT * FROM employee </a:t>
            </a:r>
          </a:p>
          <a:p>
            <a:r>
              <a:rPr lang="en-US" altLang="en-US">
                <a:cs typeface="Arial" panose="020B0604020202020204" pitchFamily="34" charset="0"/>
              </a:rPr>
              <a:t>WHERE dept_no =@depar_no</a:t>
            </a:r>
          </a:p>
          <a:p>
            <a:endParaRPr lang="en-US" altLang="en-US">
              <a:cs typeface="Arial" panose="020B0604020202020204" pitchFamily="34" charset="0"/>
            </a:endParaRPr>
          </a:p>
          <a:p>
            <a:r>
              <a:rPr lang="en-US" altLang="en-US">
                <a:cs typeface="Arial" panose="020B0604020202020204" pitchFamily="34" charset="0"/>
              </a:rPr>
              <a:t>END</a:t>
            </a:r>
          </a:p>
          <a:p>
            <a:endParaRPr lang="en-US" altLang="en-US">
              <a:cs typeface="Arial" panose="020B0604020202020204" pitchFamily="34" charset="0"/>
            </a:endParaRPr>
          </a:p>
          <a:p>
            <a:r>
              <a:rPr lang="en-US" altLang="en-US">
                <a:cs typeface="Arial" panose="020B0604020202020204" pitchFamily="34" charset="0"/>
              </a:rPr>
              <a:t>EXEC GetEmployees 'D1’</a:t>
            </a:r>
          </a:p>
          <a:p>
            <a:endParaRPr lang="en-US" altLang="en-US">
              <a:cs typeface="Arial" panose="020B0604020202020204" pitchFamily="34" charset="0"/>
            </a:endParaRPr>
          </a:p>
          <a:p>
            <a:endParaRPr lang="en-US" altLang="en-US">
              <a:cs typeface="Arial" panose="020B0604020202020204" pitchFamily="34" charset="0"/>
            </a:endParaRPr>
          </a:p>
          <a:p>
            <a:endParaRPr lang="en-US" altLang="en-US">
              <a:cs typeface="Arial" panose="020B0604020202020204" pitchFamily="34" charset="0"/>
            </a:endParaRPr>
          </a:p>
          <a:p>
            <a:r>
              <a:rPr lang="en-US" altLang="en-US">
                <a:cs typeface="Arial" panose="020B0604020202020204" pitchFamily="34" charset="0"/>
              </a:rPr>
              <a:t>ALTER PROCEDURE ChangeEmployeeDept @emp_no INT, @new_depar_no varchar(5)</a:t>
            </a:r>
          </a:p>
          <a:p>
            <a:r>
              <a:rPr lang="en-US" altLang="en-US">
                <a:cs typeface="Arial" panose="020B0604020202020204" pitchFamily="34" charset="0"/>
              </a:rPr>
              <a:t>AS</a:t>
            </a:r>
          </a:p>
          <a:p>
            <a:r>
              <a:rPr lang="en-US" altLang="en-US">
                <a:cs typeface="Arial" panose="020B0604020202020204" pitchFamily="34" charset="0"/>
              </a:rPr>
              <a:t>BEGIN</a:t>
            </a:r>
          </a:p>
          <a:p>
            <a:endParaRPr lang="en-US" altLang="en-US">
              <a:cs typeface="Arial" panose="020B0604020202020204" pitchFamily="34" charset="0"/>
            </a:endParaRPr>
          </a:p>
          <a:p>
            <a:r>
              <a:rPr lang="en-US" altLang="en-US">
                <a:cs typeface="Arial" panose="020B0604020202020204" pitchFamily="34" charset="0"/>
              </a:rPr>
              <a:t>  </a:t>
            </a:r>
          </a:p>
          <a:p>
            <a:r>
              <a:rPr lang="en-US" altLang="en-US">
                <a:cs typeface="Arial" panose="020B0604020202020204" pitchFamily="34" charset="0"/>
              </a:rPr>
              <a:t>UPDATE  employee set  dept_no =@new_depar_no</a:t>
            </a:r>
          </a:p>
          <a:p>
            <a:r>
              <a:rPr lang="en-US" altLang="en-US">
                <a:cs typeface="Arial" panose="020B0604020202020204" pitchFamily="34" charset="0"/>
              </a:rPr>
              <a:t>WHERE emp_no = @emp_no</a:t>
            </a:r>
          </a:p>
          <a:p>
            <a:endParaRPr lang="en-US" altLang="en-US">
              <a:cs typeface="Arial" panose="020B0604020202020204" pitchFamily="34" charset="0"/>
            </a:endParaRPr>
          </a:p>
          <a:p>
            <a:r>
              <a:rPr lang="en-US" altLang="en-US">
                <a:cs typeface="Arial" panose="020B0604020202020204" pitchFamily="34" charset="0"/>
              </a:rPr>
              <a:t>END</a:t>
            </a:r>
          </a:p>
          <a:p>
            <a:endParaRPr lang="en-US" altLang="en-US">
              <a:cs typeface="Arial" panose="020B0604020202020204" pitchFamily="34" charset="0"/>
            </a:endParaRPr>
          </a:p>
          <a:p>
            <a:r>
              <a:rPr lang="en-US" altLang="en-US">
                <a:cs typeface="Arial" panose="020B0604020202020204" pitchFamily="34" charset="0"/>
              </a:rPr>
              <a:t>EXEC ChangeEmployeeDept 15000, 'D1’</a:t>
            </a:r>
          </a:p>
          <a:p>
            <a:endParaRPr lang="en-US" altLang="en-US">
              <a:cs typeface="Arial" panose="020B0604020202020204" pitchFamily="34" charset="0"/>
            </a:endParaRPr>
          </a:p>
          <a:p>
            <a:r>
              <a:rPr lang="en-US" altLang="en-US">
                <a:cs typeface="Arial" panose="020B0604020202020204" pitchFamily="34" charset="0"/>
              </a:rPr>
              <a:t>EXEC ChangeEmployeeDept @emp_no= 15000, @new_depar_no='D1'</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A9071E-816B-4F39-B43F-AB601178CCCC}" type="slidenum">
              <a:rPr lang="en-US" smtClean="0"/>
              <a:t>75</a:t>
            </a:fld>
            <a:endParaRPr lang="en-US"/>
          </a:p>
        </p:txBody>
      </p:sp>
    </p:spTree>
    <p:extLst>
      <p:ext uri="{BB962C8B-B14F-4D97-AF65-F5344CB8AC3E}">
        <p14:creationId xmlns:p14="http://schemas.microsoft.com/office/powerpoint/2010/main" val="1264440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CB51B068-FAF4-4088-88AE-F3A1D4C8DD5F}"/>
              </a:ext>
            </a:extLst>
          </p:cNvPr>
          <p:cNvSpPr>
            <a:spLocks noGrp="1" noRot="1" noChangeAspect="1" noChangeArrowheads="1" noTextEdit="1"/>
          </p:cNvSpPr>
          <p:nvPr>
            <p:ph type="sldImg"/>
          </p:nvPr>
        </p:nvSpPr>
        <p:spPr>
          <a:xfrm>
            <a:off x="393700" y="692150"/>
            <a:ext cx="6070600" cy="3416300"/>
          </a:xfrm>
          <a:ln/>
        </p:spPr>
      </p:sp>
      <p:sp>
        <p:nvSpPr>
          <p:cNvPr id="21507" name="Notes Placeholder 2">
            <a:extLst>
              <a:ext uri="{FF2B5EF4-FFF2-40B4-BE49-F238E27FC236}">
                <a16:creationId xmlns:a16="http://schemas.microsoft.com/office/drawing/2014/main" id="{F47F7F2D-C972-447C-AF8C-3336E90874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F4DF7EB4-07D3-4980-87DB-4637B9DE3348}"/>
              </a:ext>
            </a:extLst>
          </p:cNvPr>
          <p:cNvSpPr>
            <a:spLocks noGrp="1" noRot="1" noChangeAspect="1" noChangeArrowheads="1" noTextEdit="1"/>
          </p:cNvSpPr>
          <p:nvPr>
            <p:ph type="sldImg"/>
          </p:nvPr>
        </p:nvSpPr>
        <p:spPr>
          <a:xfrm>
            <a:off x="393700" y="692150"/>
            <a:ext cx="6070600" cy="3416300"/>
          </a:xfrm>
          <a:ln/>
        </p:spPr>
      </p:sp>
      <p:sp>
        <p:nvSpPr>
          <p:cNvPr id="23555" name="Notes Placeholder 2">
            <a:extLst>
              <a:ext uri="{FF2B5EF4-FFF2-40B4-BE49-F238E27FC236}">
                <a16:creationId xmlns:a16="http://schemas.microsoft.com/office/drawing/2014/main" id="{F21D76C7-5CC1-4427-B710-F21AB4732D2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Disjointness constraints </a:t>
            </a:r>
          </a:p>
          <a:p>
            <a:r>
              <a:rPr lang="en-US" altLang="en-US">
                <a:cs typeface="Arial" panose="020B0604020202020204" pitchFamily="34" charset="0"/>
              </a:rPr>
              <a:t>D = may be either one or the other, but not both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F72FB273-BE21-49B7-8E7B-ABA61B8D2AF8}"/>
              </a:ext>
            </a:extLst>
          </p:cNvPr>
          <p:cNvSpPr>
            <a:spLocks noGrp="1" noRot="1" noChangeAspect="1" noChangeArrowheads="1" noTextEdit="1"/>
          </p:cNvSpPr>
          <p:nvPr>
            <p:ph type="sldImg"/>
          </p:nvPr>
        </p:nvSpPr>
        <p:spPr>
          <a:xfrm>
            <a:off x="393700" y="692150"/>
            <a:ext cx="6070600" cy="3416300"/>
          </a:xfrm>
          <a:ln/>
        </p:spPr>
      </p:sp>
      <p:sp>
        <p:nvSpPr>
          <p:cNvPr id="25603" name="Notes Placeholder 2">
            <a:extLst>
              <a:ext uri="{FF2B5EF4-FFF2-40B4-BE49-F238E27FC236}">
                <a16:creationId xmlns:a16="http://schemas.microsoft.com/office/drawing/2014/main" id="{460D1F9F-088E-4E51-96B3-9C45F6C77FA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Overlap -&gt; self explanatory </a:t>
            </a:r>
          </a:p>
          <a:p>
            <a:r>
              <a:rPr lang="en-US" altLang="en-US">
                <a:cs typeface="Arial" panose="020B0604020202020204" pitchFamily="34" charset="0"/>
              </a:rPr>
              <a:t>A part may be one or the other, or both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C893F8E-575E-4645-A8AE-FB7C6C71CE5D}"/>
              </a:ext>
            </a:extLst>
          </p:cNvPr>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id="{EECB4613-5680-49B8-A709-4521F4CF7782}"/>
              </a:ext>
            </a:extLst>
          </p:cNvPr>
          <p:cNvSpPr>
            <a:spLocks noGrp="1"/>
          </p:cNvSpPr>
          <p:nvPr>
            <p:ph type="body" idx="1"/>
          </p:nvPr>
        </p:nvSpPr>
        <p:spPr/>
        <p:txBody>
          <a:bodyPr/>
          <a:lstStyle/>
          <a:p>
            <a:pPr>
              <a:defRPr/>
            </a:pPr>
            <a:r>
              <a:rPr lang="en-US" dirty="0"/>
              <a:t>Subtype </a:t>
            </a:r>
            <a:r>
              <a:rPr lang="en-US" b="1" i="1" dirty="0">
                <a:solidFill>
                  <a:srgbClr val="000000"/>
                </a:solidFill>
                <a:effectLst>
                  <a:outerShdw blurRad="38100" dist="38100" dir="2700000" algn="tl">
                    <a:srgbClr val="FFFFFF"/>
                  </a:outerShdw>
                </a:effectLst>
              </a:rPr>
              <a:t>Discriminator = </a:t>
            </a:r>
            <a:r>
              <a:rPr lang="en-US" i="1" dirty="0">
                <a:solidFill>
                  <a:srgbClr val="000000"/>
                </a:solidFill>
                <a:effectLst>
                  <a:outerShdw blurRad="38100" dist="38100" dir="2700000" algn="tl">
                    <a:srgbClr val="FFFFFF"/>
                  </a:outerShdw>
                </a:effectLst>
              </a:rPr>
              <a:t>tells the model which subtype is used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8A4E-D6A4-4C40-B9EC-331F59B21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D94F09-CF8B-4D29-A892-FD43376AB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05D8C-11A8-4685-B490-955496AA3874}"/>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5" name="Footer Placeholder 4">
            <a:extLst>
              <a:ext uri="{FF2B5EF4-FFF2-40B4-BE49-F238E27FC236}">
                <a16:creationId xmlns:a16="http://schemas.microsoft.com/office/drawing/2014/main" id="{E40BE300-CA3C-4FCB-B3F2-5C0EC2B7C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E542D-DD1F-4DA0-A283-189638A3B18F}"/>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50259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6E89-1E70-4E2A-9B97-00681D22BB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FCE2F4-C208-4E30-8999-FCBEBD1441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792AE-814F-4653-B8DA-DDD20ACAEDC7}"/>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5" name="Footer Placeholder 4">
            <a:extLst>
              <a:ext uri="{FF2B5EF4-FFF2-40B4-BE49-F238E27FC236}">
                <a16:creationId xmlns:a16="http://schemas.microsoft.com/office/drawing/2014/main" id="{313B054F-A910-4D9B-976A-21FC379F7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1EECD-B85E-44B1-A06A-74942735017A}"/>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128066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AB468-139E-4208-A45E-82CAAE494B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D66747-B168-4D48-B52D-B084EBADA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402BF-BADF-4A64-B343-58DA1BDF653D}"/>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5" name="Footer Placeholder 4">
            <a:extLst>
              <a:ext uri="{FF2B5EF4-FFF2-40B4-BE49-F238E27FC236}">
                <a16:creationId xmlns:a16="http://schemas.microsoft.com/office/drawing/2014/main" id="{35C5D8D8-4CA6-4DDD-B553-1807FE0DC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DD0AF-77BC-4E7D-A3C2-C0FA13A2F58A}"/>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33766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48B2-985B-4626-AB58-A290311DF4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A03A2-2DD4-4B79-822E-D0ACCD1F1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E1720-82C7-49BC-8713-5FD513EA6AB3}"/>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5" name="Footer Placeholder 4">
            <a:extLst>
              <a:ext uri="{FF2B5EF4-FFF2-40B4-BE49-F238E27FC236}">
                <a16:creationId xmlns:a16="http://schemas.microsoft.com/office/drawing/2014/main" id="{56F07927-FB36-41AC-AE54-BC2E52CDF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8C942-69A6-4E84-8EFA-9F98D5805C25}"/>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184101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8BA5-1B08-490D-94B9-F9C555726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6F13EA-BE3A-4F4A-8AC5-6EE11725C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E28B7-ACFB-4D6D-BF3B-51B3607D2783}"/>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5" name="Footer Placeholder 4">
            <a:extLst>
              <a:ext uri="{FF2B5EF4-FFF2-40B4-BE49-F238E27FC236}">
                <a16:creationId xmlns:a16="http://schemas.microsoft.com/office/drawing/2014/main" id="{165D054C-A3C6-41A0-8BFC-553752F33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A9DA4-57DD-45A3-9651-720EAF2B8124}"/>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91211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8690-7B7E-4753-A861-CD11C2759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15BB7-B2C8-474D-990B-623C97935A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A9FD2E-30F3-41E5-833E-291DF8AC76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C89F5-B7BE-40E7-80F2-A3915910DFC8}"/>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6" name="Footer Placeholder 5">
            <a:extLst>
              <a:ext uri="{FF2B5EF4-FFF2-40B4-BE49-F238E27FC236}">
                <a16:creationId xmlns:a16="http://schemas.microsoft.com/office/drawing/2014/main" id="{03521AEA-C2D9-4109-B3C4-52488C44C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0BC05-DB7C-4371-94E8-276384EAD83E}"/>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73923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9B0A-0766-47FE-B78D-5B3A2026A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DD51FB-A1B8-4A5D-AEC8-005CFACB1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6AE3C-D93E-40AC-9EBD-02E3CE7CBF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75583-FADE-49C8-A1E8-B1D879071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2AE4AB-3474-420E-BEE3-6C7A25F475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71D596-8D11-4F8D-B91F-7A6CB232E8AF}"/>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8" name="Footer Placeholder 7">
            <a:extLst>
              <a:ext uri="{FF2B5EF4-FFF2-40B4-BE49-F238E27FC236}">
                <a16:creationId xmlns:a16="http://schemas.microsoft.com/office/drawing/2014/main" id="{4B7996AA-FEFC-4587-AB05-BF7D2345B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9F15F3-CF49-49CB-9941-1165E4F75EEB}"/>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04054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73-4B65-4E01-82EB-57D1998AB8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D64569-0D6F-4D7E-813A-744A2E6D994C}"/>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4" name="Footer Placeholder 3">
            <a:extLst>
              <a:ext uri="{FF2B5EF4-FFF2-40B4-BE49-F238E27FC236}">
                <a16:creationId xmlns:a16="http://schemas.microsoft.com/office/drawing/2014/main" id="{55180717-A3B7-4AAC-A10C-5D7FB68B0E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E34478-17B2-4539-B78F-2F1E38C10215}"/>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64994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F9601-822C-4F9E-B1A6-00C00DC56D87}"/>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3" name="Footer Placeholder 2">
            <a:extLst>
              <a:ext uri="{FF2B5EF4-FFF2-40B4-BE49-F238E27FC236}">
                <a16:creationId xmlns:a16="http://schemas.microsoft.com/office/drawing/2014/main" id="{BCD40A66-26D4-4891-BABD-A098980FA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C4D420-1ED1-489E-B7D2-9FC95889A521}"/>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12374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656F-20A1-401C-AEF8-B74E87104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F4A9B-2C2E-407F-9945-6BFFBF738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CE464-05A4-4174-8D43-7D333280C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7BD5F-346E-484E-86CC-C8107B0B0D48}"/>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6" name="Footer Placeholder 5">
            <a:extLst>
              <a:ext uri="{FF2B5EF4-FFF2-40B4-BE49-F238E27FC236}">
                <a16:creationId xmlns:a16="http://schemas.microsoft.com/office/drawing/2014/main" id="{F9A78B38-96DA-4C82-AFA2-D8880334F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9E1FD-9A67-4C88-B793-081C4CB5FC5B}"/>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97510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D4D3-B2D1-4435-B00C-314A99A74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9440B4-022B-4719-BA0B-4C23961E9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40AB9B-32CF-4E30-B48F-CE371AE3D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E7CF5-29C6-46F9-A387-EDE288D90FA2}"/>
              </a:ext>
            </a:extLst>
          </p:cNvPr>
          <p:cNvSpPr>
            <a:spLocks noGrp="1"/>
          </p:cNvSpPr>
          <p:nvPr>
            <p:ph type="dt" sz="half" idx="10"/>
          </p:nvPr>
        </p:nvSpPr>
        <p:spPr/>
        <p:txBody>
          <a:bodyPr/>
          <a:lstStyle/>
          <a:p>
            <a:fld id="{A0B51F6F-B19C-4AB2-8BD5-52AF6B240FD5}" type="datetimeFigureOut">
              <a:rPr lang="en-US" smtClean="0"/>
              <a:t>4/9/2019</a:t>
            </a:fld>
            <a:endParaRPr lang="en-US"/>
          </a:p>
        </p:txBody>
      </p:sp>
      <p:sp>
        <p:nvSpPr>
          <p:cNvPr id="6" name="Footer Placeholder 5">
            <a:extLst>
              <a:ext uri="{FF2B5EF4-FFF2-40B4-BE49-F238E27FC236}">
                <a16:creationId xmlns:a16="http://schemas.microsoft.com/office/drawing/2014/main" id="{48484836-6934-4783-BC03-213F1370A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03705-2B32-4A8E-81D3-D082C361BD59}"/>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03409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11526E-FF6A-422E-B4D8-6F00B6622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B20A4-36E2-4020-8737-3140607B2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CCCD7-2DAB-4A3D-A6EA-031567297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51F6F-B19C-4AB2-8BD5-52AF6B240FD5}" type="datetimeFigureOut">
              <a:rPr lang="en-US" smtClean="0"/>
              <a:t>4/9/2019</a:t>
            </a:fld>
            <a:endParaRPr lang="en-US"/>
          </a:p>
        </p:txBody>
      </p:sp>
      <p:sp>
        <p:nvSpPr>
          <p:cNvPr id="5" name="Footer Placeholder 4">
            <a:extLst>
              <a:ext uri="{FF2B5EF4-FFF2-40B4-BE49-F238E27FC236}">
                <a16:creationId xmlns:a16="http://schemas.microsoft.com/office/drawing/2014/main" id="{FB235723-46F0-478A-8A01-C923E0D54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53C7A0-DEBA-4EB4-9E42-C5CE39FD9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2B1D9-D753-405D-A82D-0E6F82CBCE4E}" type="slidenum">
              <a:rPr lang="en-US" smtClean="0"/>
              <a:t>‹#›</a:t>
            </a:fld>
            <a:endParaRPr lang="en-US"/>
          </a:p>
        </p:txBody>
      </p:sp>
    </p:spTree>
    <p:extLst>
      <p:ext uri="{BB962C8B-B14F-4D97-AF65-F5344CB8AC3E}">
        <p14:creationId xmlns:p14="http://schemas.microsoft.com/office/powerpoint/2010/main" val="123339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145" y="1122363"/>
            <a:ext cx="10515600" cy="3782146"/>
          </a:xfrm>
        </p:spPr>
        <p:txBody>
          <a:bodyPr>
            <a:normAutofit/>
          </a:bodyPr>
          <a:lstStyle/>
          <a:p>
            <a:r>
              <a:rPr lang="en-US" b="1" dirty="0"/>
              <a:t>Final Exam Review</a:t>
            </a:r>
            <a:br>
              <a:rPr lang="en-US" b="1" dirty="0"/>
            </a:br>
            <a:br>
              <a:rPr lang="en-US" dirty="0"/>
            </a:br>
            <a:endParaRPr lang="en-US" dirty="0"/>
          </a:p>
        </p:txBody>
      </p:sp>
      <p:sp>
        <p:nvSpPr>
          <p:cNvPr id="3" name="Subtitle 2"/>
          <p:cNvSpPr>
            <a:spLocks noGrp="1"/>
          </p:cNvSpPr>
          <p:nvPr>
            <p:ph type="subTitle" idx="1"/>
          </p:nvPr>
        </p:nvSpPr>
        <p:spPr/>
        <p:txBody>
          <a:bodyPr/>
          <a:lstStyle/>
          <a:p>
            <a:r>
              <a:rPr lang="en-US" b="1" dirty="0"/>
              <a:t>INFO 6210-01 – Monday 6:00 PM – 9:30PM</a:t>
            </a:r>
          </a:p>
          <a:p>
            <a:r>
              <a:rPr lang="en-US" b="1" dirty="0"/>
              <a:t>Manuel Montrond</a:t>
            </a:r>
          </a:p>
        </p:txBody>
      </p:sp>
      <p:sp>
        <p:nvSpPr>
          <p:cNvPr id="4" name="Rectangle 3"/>
          <p:cNvSpPr/>
          <p:nvPr/>
        </p:nvSpPr>
        <p:spPr>
          <a:xfrm>
            <a:off x="3969424" y="3244334"/>
            <a:ext cx="5460213" cy="369332"/>
          </a:xfrm>
          <a:prstGeom prst="rect">
            <a:avLst/>
          </a:prstGeom>
        </p:spPr>
        <p:txBody>
          <a:bodyPr wrap="none">
            <a:spAutoFit/>
          </a:bodyPr>
          <a:lstStyle/>
          <a:p>
            <a:r>
              <a:rPr lang="en-US" dirty="0"/>
              <a:t>INFO 6210-01 – Data Management and Database Design</a:t>
            </a:r>
          </a:p>
        </p:txBody>
      </p:sp>
    </p:spTree>
    <p:extLst>
      <p:ext uri="{BB962C8B-B14F-4D97-AF65-F5344CB8AC3E}">
        <p14:creationId xmlns:p14="http://schemas.microsoft.com/office/powerpoint/2010/main" val="408914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C09940E2-6D5E-49DC-984D-D6F8970AB6E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251E263-F235-4891-971E-B7DC448853EC}" type="slidenum">
              <a:rPr lang="en-US" altLang="en-US" smtClean="0">
                <a:solidFill>
                  <a:srgbClr val="000000"/>
                </a:solidFill>
                <a:latin typeface="Arial" panose="020B0604020202020204" pitchFamily="34" charset="0"/>
              </a:rPr>
              <a:pPr eaLnBrk="1" hangingPunct="1">
                <a:defRPr/>
              </a:pPr>
              <a:t>10</a:t>
            </a:fld>
            <a:endParaRPr lang="en-US" altLang="en-US">
              <a:solidFill>
                <a:srgbClr val="000000"/>
              </a:solidFill>
              <a:latin typeface="Arial" panose="020B0604020202020204" pitchFamily="34" charset="0"/>
            </a:endParaRPr>
          </a:p>
        </p:txBody>
      </p:sp>
      <p:sp>
        <p:nvSpPr>
          <p:cNvPr id="26627" name="Text Box 3">
            <a:extLst>
              <a:ext uri="{FF2B5EF4-FFF2-40B4-BE49-F238E27FC236}">
                <a16:creationId xmlns:a16="http://schemas.microsoft.com/office/drawing/2014/main" id="{41607601-FF20-4D4E-9F65-A9D40A275399}"/>
              </a:ext>
            </a:extLst>
          </p:cNvPr>
          <p:cNvSpPr txBox="1">
            <a:spLocks noChangeArrowheads="1"/>
          </p:cNvSpPr>
          <p:nvPr/>
        </p:nvSpPr>
        <p:spPr bwMode="auto">
          <a:xfrm>
            <a:off x="1524000" y="1"/>
            <a:ext cx="853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3-8 Introducing a subtype discriminator (</a:t>
            </a:r>
            <a:r>
              <a:rPr lang="en-US" altLang="en-US" sz="2800" b="1" i="1">
                <a:solidFill>
                  <a:srgbClr val="000000"/>
                </a:solidFill>
                <a:latin typeface="Arial" panose="020B0604020202020204" pitchFamily="34" charset="0"/>
              </a:rPr>
              <a:t>disjoint</a:t>
            </a:r>
            <a:r>
              <a:rPr lang="en-US" altLang="en-US" sz="2400">
                <a:solidFill>
                  <a:srgbClr val="000000"/>
                </a:solidFill>
                <a:latin typeface="Arial" panose="020B0604020202020204" pitchFamily="34" charset="0"/>
              </a:rPr>
              <a:t> rule)</a:t>
            </a:r>
          </a:p>
        </p:txBody>
      </p:sp>
      <p:pic>
        <p:nvPicPr>
          <p:cNvPr id="26628" name="Picture 11" descr="Noname.gif">
            <a:extLst>
              <a:ext uri="{FF2B5EF4-FFF2-40B4-BE49-F238E27FC236}">
                <a16:creationId xmlns:a16="http://schemas.microsoft.com/office/drawing/2014/main" id="{774A97BF-6057-4B86-A2CF-947BD5AA15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14400"/>
            <a:ext cx="8001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13A9540C-5223-4390-9C90-FFF5B7E46AC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BAEB50C-344C-41B2-BDE7-49B85625B009}"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28675" name="Text Box 3">
            <a:extLst>
              <a:ext uri="{FF2B5EF4-FFF2-40B4-BE49-F238E27FC236}">
                <a16:creationId xmlns:a16="http://schemas.microsoft.com/office/drawing/2014/main" id="{75535A33-BF6D-4356-8D73-9022CED76590}"/>
              </a:ext>
            </a:extLst>
          </p:cNvPr>
          <p:cNvSpPr txBox="1">
            <a:spLocks noChangeArrowheads="1"/>
          </p:cNvSpPr>
          <p:nvPr/>
        </p:nvSpPr>
        <p:spPr bwMode="auto">
          <a:xfrm>
            <a:off x="2971801" y="76201"/>
            <a:ext cx="6740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3-9 Subtype discriminator (</a:t>
            </a:r>
            <a:r>
              <a:rPr lang="en-US" altLang="en-US" sz="2800" b="1" i="1">
                <a:solidFill>
                  <a:srgbClr val="000000"/>
                </a:solidFill>
                <a:latin typeface="Arial" panose="020B0604020202020204" pitchFamily="34" charset="0"/>
              </a:rPr>
              <a:t>overlap</a:t>
            </a:r>
            <a:r>
              <a:rPr lang="en-US" altLang="en-US" sz="2400">
                <a:solidFill>
                  <a:srgbClr val="000000"/>
                </a:solidFill>
                <a:latin typeface="Arial" panose="020B0604020202020204" pitchFamily="34" charset="0"/>
              </a:rPr>
              <a:t> rule)</a:t>
            </a:r>
          </a:p>
        </p:txBody>
      </p:sp>
      <p:pic>
        <p:nvPicPr>
          <p:cNvPr id="28676" name="Picture 8" descr="Noname.gif">
            <a:extLst>
              <a:ext uri="{FF2B5EF4-FFF2-40B4-BE49-F238E27FC236}">
                <a16:creationId xmlns:a16="http://schemas.microsoft.com/office/drawing/2014/main" id="{5448637A-441F-4975-8AD5-051AC315C9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752476"/>
            <a:ext cx="693420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4D1D6E76-5215-4645-B1DD-667349048A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EC5ED37-8171-4434-9BBE-F7FCDA7C09A6}"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30723" name="Text Box 5">
            <a:extLst>
              <a:ext uri="{FF2B5EF4-FFF2-40B4-BE49-F238E27FC236}">
                <a16:creationId xmlns:a16="http://schemas.microsoft.com/office/drawing/2014/main" id="{33599E6A-047A-4A9C-93B2-2D812BC611F1}"/>
              </a:ext>
            </a:extLst>
          </p:cNvPr>
          <p:cNvSpPr txBox="1">
            <a:spLocks noChangeArrowheads="1"/>
          </p:cNvSpPr>
          <p:nvPr/>
        </p:nvSpPr>
        <p:spPr bwMode="auto">
          <a:xfrm>
            <a:off x="2466975" y="127000"/>
            <a:ext cx="735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3-10 Example of supertype/subtype hierarchy </a:t>
            </a:r>
          </a:p>
        </p:txBody>
      </p:sp>
      <p:pic>
        <p:nvPicPr>
          <p:cNvPr id="30724" name="Picture 4" descr="Noname.gif">
            <a:extLst>
              <a:ext uri="{FF2B5EF4-FFF2-40B4-BE49-F238E27FC236}">
                <a16:creationId xmlns:a16="http://schemas.microsoft.com/office/drawing/2014/main" id="{6F0C7D2D-87D7-410D-B428-082B2D9064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685801"/>
            <a:ext cx="7010400" cy="535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657AFE-65E9-4227-AD74-1953DE03468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EAEC6D0-A8B7-4BE2-B513-6CF106B29FF0}" type="slidenum">
              <a:rPr lang="en-US" altLang="en-US" smtClean="0">
                <a:solidFill>
                  <a:srgbClr val="000000"/>
                </a:solidFill>
                <a:latin typeface="Arial" panose="020B0604020202020204" pitchFamily="34" charset="0"/>
              </a:rPr>
              <a:pPr eaLnBrk="1" hangingPunct="1">
                <a:defRPr/>
              </a:pPr>
              <a:t>13</a:t>
            </a:fld>
            <a:endParaRPr lang="en-US" altLang="en-US">
              <a:solidFill>
                <a:srgbClr val="000000"/>
              </a:solidFill>
              <a:latin typeface="Arial" panose="020B0604020202020204" pitchFamily="34" charset="0"/>
            </a:endParaRPr>
          </a:p>
        </p:txBody>
      </p:sp>
      <p:sp>
        <p:nvSpPr>
          <p:cNvPr id="219138" name="Rectangle 2">
            <a:extLst>
              <a:ext uri="{FF2B5EF4-FFF2-40B4-BE49-F238E27FC236}">
                <a16:creationId xmlns:a16="http://schemas.microsoft.com/office/drawing/2014/main" id="{7DA24072-32A6-46F1-B816-1C52CA7A2E62}"/>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Data Normalization</a:t>
            </a:r>
          </a:p>
        </p:txBody>
      </p:sp>
      <p:sp>
        <p:nvSpPr>
          <p:cNvPr id="219139" name="Rectangle 3">
            <a:extLst>
              <a:ext uri="{FF2B5EF4-FFF2-40B4-BE49-F238E27FC236}">
                <a16:creationId xmlns:a16="http://schemas.microsoft.com/office/drawing/2014/main" id="{FA0D9867-CC37-4604-8CC4-556CEFEC8A03}"/>
              </a:ext>
            </a:extLst>
          </p:cNvPr>
          <p:cNvSpPr>
            <a:spLocks noGrp="1" noChangeArrowheads="1"/>
          </p:cNvSpPr>
          <p:nvPr>
            <p:ph type="body" idx="1"/>
          </p:nvPr>
        </p:nvSpPr>
        <p:spPr>
          <a:xfrm>
            <a:off x="2286000" y="1676400"/>
            <a:ext cx="7772400" cy="4572000"/>
          </a:xfrm>
        </p:spPr>
        <p:txBody>
          <a:bodyPr/>
          <a:lstStyle/>
          <a:p>
            <a:pPr eaLnBrk="1" hangingPunct="1">
              <a:defRPr/>
            </a:pPr>
            <a:r>
              <a:rPr lang="en-US">
                <a:solidFill>
                  <a:srgbClr val="000000"/>
                </a:solidFill>
                <a:effectLst>
                  <a:outerShdw blurRad="38100" dist="38100" dir="2700000" algn="tl">
                    <a:srgbClr val="FFFFFF"/>
                  </a:outerShdw>
                </a:effectLst>
              </a:rPr>
              <a:t>Primarily a tool to validate and improve a logical design so that it satisfies certain constraints that </a:t>
            </a:r>
            <a:r>
              <a:rPr lang="en-US" sz="3600" b="1" i="1">
                <a:solidFill>
                  <a:srgbClr val="000000"/>
                </a:solidFill>
                <a:effectLst>
                  <a:outerShdw blurRad="38100" dist="38100" dir="2700000" algn="tl">
                    <a:srgbClr val="FFFFFF"/>
                  </a:outerShdw>
                </a:effectLst>
              </a:rPr>
              <a:t>avoid unnecessary duplication of data</a:t>
            </a:r>
            <a:endParaRPr lang="en-US">
              <a:solidFill>
                <a:srgbClr val="000000"/>
              </a:solidFill>
              <a:effectLst>
                <a:outerShdw blurRad="38100" dist="38100" dir="2700000" algn="tl">
                  <a:srgbClr val="FFFFFF"/>
                </a:outerShdw>
              </a:effectLst>
            </a:endParaRPr>
          </a:p>
          <a:p>
            <a:pPr eaLnBrk="1" hangingPunct="1">
              <a:defRPr/>
            </a:pPr>
            <a:r>
              <a:rPr lang="en-US">
                <a:solidFill>
                  <a:srgbClr val="000000"/>
                </a:solidFill>
                <a:effectLst>
                  <a:outerShdw blurRad="38100" dist="38100" dir="2700000" algn="tl">
                    <a:srgbClr val="FFFFFF"/>
                  </a:outerShdw>
                </a:effectLst>
              </a:rPr>
              <a:t>The process of decomposing relations with anomalies to produce smaller, </a:t>
            </a:r>
            <a:r>
              <a:rPr lang="en-US" sz="3600" b="1" i="1">
                <a:solidFill>
                  <a:srgbClr val="000000"/>
                </a:solidFill>
                <a:effectLst>
                  <a:outerShdw blurRad="38100" dist="38100" dir="2700000" algn="tl">
                    <a:srgbClr val="FFFFFF"/>
                  </a:outerShdw>
                </a:effectLst>
              </a:rPr>
              <a:t>well-structured</a:t>
            </a:r>
            <a:r>
              <a:rPr lang="en-US">
                <a:solidFill>
                  <a:srgbClr val="000000"/>
                </a:solidFill>
                <a:effectLst>
                  <a:outerShdw blurRad="38100" dist="38100" dir="2700000" algn="tl">
                    <a:srgbClr val="FFFFFF"/>
                  </a:outerShdw>
                </a:effectLst>
              </a:rPr>
              <a:t> relations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B77FD31B-14DA-48F4-8A54-DA548872970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6B7DD8E-71CE-4AC7-B226-7B5F65BD41CC}" type="slidenum">
              <a:rPr lang="en-US" altLang="en-US" smtClean="0">
                <a:solidFill>
                  <a:srgbClr val="000000"/>
                </a:solidFill>
                <a:latin typeface="Arial" panose="020B0604020202020204" pitchFamily="34" charset="0"/>
              </a:rPr>
              <a:pPr eaLnBrk="1" hangingPunct="1">
                <a:defRPr/>
              </a:pPr>
              <a:t>14</a:t>
            </a:fld>
            <a:endParaRPr lang="en-US" altLang="en-US">
              <a:solidFill>
                <a:srgbClr val="000000"/>
              </a:solidFill>
              <a:latin typeface="Arial" panose="020B0604020202020204" pitchFamily="34" charset="0"/>
            </a:endParaRPr>
          </a:p>
        </p:txBody>
      </p:sp>
      <p:sp>
        <p:nvSpPr>
          <p:cNvPr id="220162" name="Rectangle 2">
            <a:extLst>
              <a:ext uri="{FF2B5EF4-FFF2-40B4-BE49-F238E27FC236}">
                <a16:creationId xmlns:a16="http://schemas.microsoft.com/office/drawing/2014/main" id="{839E465B-C4F3-4B64-9721-F8D90D1E6D17}"/>
              </a:ext>
            </a:extLst>
          </p:cNvPr>
          <p:cNvSpPr>
            <a:spLocks noGrp="1" noChangeArrowheads="1"/>
          </p:cNvSpPr>
          <p:nvPr>
            <p:ph type="title"/>
          </p:nvPr>
        </p:nvSpPr>
        <p:spPr>
          <a:xfrm>
            <a:off x="2133600" y="304800"/>
            <a:ext cx="7772400" cy="1143000"/>
          </a:xfrm>
        </p:spPr>
        <p:txBody>
          <a:bodyPr/>
          <a:lstStyle/>
          <a:p>
            <a:pPr eaLnBrk="1" hangingPunct="1">
              <a:defRPr/>
            </a:pPr>
            <a:r>
              <a:rPr lang="en-US">
                <a:solidFill>
                  <a:srgbClr val="000000"/>
                </a:solidFill>
                <a:effectLst>
                  <a:outerShdw blurRad="38100" dist="38100" dir="2700000" algn="tl">
                    <a:srgbClr val="FFFFFF"/>
                  </a:outerShdw>
                </a:effectLst>
              </a:rPr>
              <a:t>Well-Structured Relations</a:t>
            </a:r>
          </a:p>
        </p:txBody>
      </p:sp>
      <p:sp>
        <p:nvSpPr>
          <p:cNvPr id="220163" name="Rectangle 3">
            <a:extLst>
              <a:ext uri="{FF2B5EF4-FFF2-40B4-BE49-F238E27FC236}">
                <a16:creationId xmlns:a16="http://schemas.microsoft.com/office/drawing/2014/main" id="{F7AF1B4C-6ED2-4280-BF1D-5F16A226B792}"/>
              </a:ext>
            </a:extLst>
          </p:cNvPr>
          <p:cNvSpPr>
            <a:spLocks noGrp="1" noChangeArrowheads="1"/>
          </p:cNvSpPr>
          <p:nvPr>
            <p:ph type="body" idx="1"/>
          </p:nvPr>
        </p:nvSpPr>
        <p:spPr>
          <a:xfrm>
            <a:off x="2133600" y="1676400"/>
            <a:ext cx="7772400" cy="3276600"/>
          </a:xfrm>
        </p:spPr>
        <p:txBody>
          <a:bodyPr>
            <a:normAutofit lnSpcReduction="10000"/>
          </a:bodyPr>
          <a:lstStyle/>
          <a:p>
            <a:pPr eaLnBrk="1" hangingPunct="1">
              <a:lnSpc>
                <a:spcPct val="90000"/>
              </a:lnSpc>
              <a:defRPr/>
            </a:pPr>
            <a:r>
              <a:rPr lang="en-US" sz="2400" dirty="0">
                <a:solidFill>
                  <a:srgbClr val="000000"/>
                </a:solidFill>
                <a:effectLst>
                  <a:outerShdw blurRad="38100" dist="38100" dir="2700000" algn="tl">
                    <a:srgbClr val="FFFFFF"/>
                  </a:outerShdw>
                </a:effectLst>
              </a:rPr>
              <a:t>A relation that contains minimal data redundancy and allows users to insert, delete, and update rows without causing data inconsistencies</a:t>
            </a:r>
          </a:p>
          <a:p>
            <a:pPr eaLnBrk="1" hangingPunct="1">
              <a:lnSpc>
                <a:spcPct val="90000"/>
              </a:lnSpc>
              <a:defRPr/>
            </a:pPr>
            <a:r>
              <a:rPr lang="en-US" sz="2400" dirty="0">
                <a:solidFill>
                  <a:srgbClr val="000000"/>
                </a:solidFill>
                <a:effectLst>
                  <a:outerShdw blurRad="38100" dist="38100" dir="2700000" algn="tl">
                    <a:srgbClr val="FFFFFF"/>
                  </a:outerShdw>
                </a:effectLst>
              </a:rPr>
              <a:t>Goal is to avoid anomalies</a:t>
            </a:r>
          </a:p>
          <a:p>
            <a:pPr lvl="1" eaLnBrk="1" hangingPunct="1">
              <a:lnSpc>
                <a:spcPct val="90000"/>
              </a:lnSpc>
              <a:defRPr/>
            </a:pPr>
            <a:r>
              <a:rPr lang="en-US" sz="2000" b="1" dirty="0">
                <a:solidFill>
                  <a:srgbClr val="000000"/>
                </a:solidFill>
                <a:effectLst>
                  <a:outerShdw blurRad="38100" dist="38100" dir="2700000" algn="tl">
                    <a:srgbClr val="FFFFFF"/>
                  </a:outerShdw>
                </a:effectLst>
              </a:rPr>
              <a:t>Insertion Anomaly</a:t>
            </a:r>
            <a:r>
              <a:rPr lang="en-US" sz="2000" dirty="0">
                <a:solidFill>
                  <a:srgbClr val="000000"/>
                </a:solidFill>
                <a:effectLst>
                  <a:outerShdw blurRad="38100" dist="38100" dir="2700000" algn="tl">
                    <a:srgbClr val="FFFFFF"/>
                  </a:outerShdw>
                </a:effectLst>
              </a:rPr>
              <a:t>–adding new rows forces user to create duplicate data</a:t>
            </a:r>
          </a:p>
          <a:p>
            <a:pPr lvl="1" eaLnBrk="1" hangingPunct="1">
              <a:lnSpc>
                <a:spcPct val="90000"/>
              </a:lnSpc>
              <a:defRPr/>
            </a:pPr>
            <a:r>
              <a:rPr lang="en-US" sz="2000" b="1" dirty="0">
                <a:solidFill>
                  <a:srgbClr val="000000"/>
                </a:solidFill>
                <a:effectLst>
                  <a:outerShdw blurRad="38100" dist="38100" dir="2700000" algn="tl">
                    <a:srgbClr val="FFFFFF"/>
                  </a:outerShdw>
                </a:effectLst>
              </a:rPr>
              <a:t>Deletion Anomaly</a:t>
            </a:r>
            <a:r>
              <a:rPr lang="en-US" sz="2000" dirty="0">
                <a:solidFill>
                  <a:srgbClr val="000000"/>
                </a:solidFill>
                <a:effectLst>
                  <a:outerShdw blurRad="38100" dist="38100" dir="2700000" algn="tl">
                    <a:srgbClr val="FFFFFF"/>
                  </a:outerShdw>
                </a:effectLst>
              </a:rPr>
              <a:t>–deleting rows may cause a loss of data that would be needed for other future rows</a:t>
            </a:r>
          </a:p>
          <a:p>
            <a:pPr lvl="1" eaLnBrk="1" hangingPunct="1">
              <a:lnSpc>
                <a:spcPct val="90000"/>
              </a:lnSpc>
              <a:defRPr/>
            </a:pPr>
            <a:r>
              <a:rPr lang="en-US" sz="2000" b="1" dirty="0">
                <a:solidFill>
                  <a:srgbClr val="000000"/>
                </a:solidFill>
                <a:effectLst>
                  <a:outerShdw blurRad="38100" dist="38100" dir="2700000" algn="tl">
                    <a:srgbClr val="FFFFFF"/>
                  </a:outerShdw>
                </a:effectLst>
              </a:rPr>
              <a:t>Modification Anomaly</a:t>
            </a:r>
            <a:r>
              <a:rPr lang="en-US" sz="2000" dirty="0">
                <a:solidFill>
                  <a:srgbClr val="000000"/>
                </a:solidFill>
                <a:effectLst>
                  <a:outerShdw blurRad="38100" dist="38100" dir="2700000" algn="tl">
                    <a:srgbClr val="FFFFFF"/>
                  </a:outerShdw>
                </a:effectLst>
              </a:rPr>
              <a:t>–changing data in a row forces changes to other rows because of duplication</a:t>
            </a:r>
          </a:p>
        </p:txBody>
      </p:sp>
      <p:sp>
        <p:nvSpPr>
          <p:cNvPr id="10245" name="Text Box 4">
            <a:extLst>
              <a:ext uri="{FF2B5EF4-FFF2-40B4-BE49-F238E27FC236}">
                <a16:creationId xmlns:a16="http://schemas.microsoft.com/office/drawing/2014/main" id="{BBEC09A5-BC56-4792-98CE-D25D798EA9D3}"/>
              </a:ext>
            </a:extLst>
          </p:cNvPr>
          <p:cNvSpPr txBox="1">
            <a:spLocks noChangeArrowheads="1"/>
          </p:cNvSpPr>
          <p:nvPr/>
        </p:nvSpPr>
        <p:spPr bwMode="auto">
          <a:xfrm>
            <a:off x="2057400" y="5257801"/>
            <a:ext cx="7924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600" b="1">
                <a:solidFill>
                  <a:srgbClr val="990000"/>
                </a:solidFill>
                <a:latin typeface="Times New Roman" panose="02020603050405020304" pitchFamily="18" charset="0"/>
              </a:rPr>
              <a:t>General rule of thumb: A table should not pertain to more than one entity type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DAE5665-6DB2-417C-84CF-6FFC5F7B22C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E13EC2C-A5D5-462D-9724-FBFF3C338F5C}" type="slidenum">
              <a:rPr lang="en-US" altLang="en-US" smtClean="0">
                <a:solidFill>
                  <a:srgbClr val="000000"/>
                </a:solidFill>
                <a:latin typeface="Arial" panose="020B0604020202020204" pitchFamily="34" charset="0"/>
              </a:rPr>
              <a:pPr eaLnBrk="1" hangingPunct="1">
                <a:defRPr/>
              </a:pPr>
              <a:t>15</a:t>
            </a:fld>
            <a:endParaRPr lang="en-US" altLang="en-US">
              <a:solidFill>
                <a:srgbClr val="000000"/>
              </a:solidFill>
              <a:latin typeface="Arial" panose="020B0604020202020204" pitchFamily="34" charset="0"/>
            </a:endParaRPr>
          </a:p>
        </p:txBody>
      </p:sp>
      <p:sp>
        <p:nvSpPr>
          <p:cNvPr id="18435" name="Text Box 3">
            <a:extLst>
              <a:ext uri="{FF2B5EF4-FFF2-40B4-BE49-F238E27FC236}">
                <a16:creationId xmlns:a16="http://schemas.microsoft.com/office/drawing/2014/main" id="{A14CA56C-E6B3-490B-A70E-FFBD63F70406}"/>
              </a:ext>
            </a:extLst>
          </p:cNvPr>
          <p:cNvSpPr txBox="1">
            <a:spLocks noChangeArrowheads="1"/>
          </p:cNvSpPr>
          <p:nvPr/>
        </p:nvSpPr>
        <p:spPr bwMode="auto">
          <a:xfrm>
            <a:off x="2235200" y="21431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4.22 Steps in normalization</a:t>
            </a:r>
          </a:p>
        </p:txBody>
      </p:sp>
      <p:pic>
        <p:nvPicPr>
          <p:cNvPr id="18436" name="Picture 4" descr="Noname.gif">
            <a:extLst>
              <a:ext uri="{FF2B5EF4-FFF2-40B4-BE49-F238E27FC236}">
                <a16:creationId xmlns:a16="http://schemas.microsoft.com/office/drawing/2014/main" id="{5694FAA5-3333-4D84-A3EC-998341015F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301" y="701675"/>
            <a:ext cx="7985125" cy="543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3">
            <a:extLst>
              <a:ext uri="{FF2B5EF4-FFF2-40B4-BE49-F238E27FC236}">
                <a16:creationId xmlns:a16="http://schemas.microsoft.com/office/drawing/2014/main" id="{47C4BFAF-080C-4D8F-A814-F8C015C4D577}"/>
              </a:ext>
            </a:extLst>
          </p:cNvPr>
          <p:cNvSpPr txBox="1">
            <a:spLocks noChangeArrowheads="1"/>
          </p:cNvSpPr>
          <p:nvPr/>
        </p:nvSpPr>
        <p:spPr bwMode="auto">
          <a:xfrm>
            <a:off x="6575425" y="4699001"/>
            <a:ext cx="32210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200">
                <a:solidFill>
                  <a:srgbClr val="990000"/>
                </a:solidFill>
                <a:latin typeface="Times New Roman" panose="02020603050405020304" pitchFamily="18" charset="0"/>
              </a:rPr>
              <a:t>3</a:t>
            </a:r>
            <a:r>
              <a:rPr lang="en-US" altLang="en-US" sz="2200" baseline="30000">
                <a:solidFill>
                  <a:srgbClr val="990000"/>
                </a:solidFill>
                <a:latin typeface="Times New Roman" panose="02020603050405020304" pitchFamily="18" charset="0"/>
              </a:rPr>
              <a:t>rd</a:t>
            </a:r>
            <a:r>
              <a:rPr lang="en-US" altLang="en-US" sz="2200">
                <a:solidFill>
                  <a:srgbClr val="990000"/>
                </a:solidFill>
                <a:latin typeface="Times New Roman" panose="02020603050405020304" pitchFamily="18" charset="0"/>
              </a:rPr>
              <a:t> normal form is generally considered sufficient</a:t>
            </a:r>
            <a:endParaRPr lang="en-US" altLang="en-US" sz="2600">
              <a:solidFill>
                <a:srgbClr val="990000"/>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418E9-EE70-4EFE-9574-572A77C1B592}"/>
              </a:ext>
            </a:extLst>
          </p:cNvPr>
          <p:cNvSpPr>
            <a:spLocks noGrp="1"/>
          </p:cNvSpPr>
          <p:nvPr>
            <p:ph idx="1"/>
          </p:nvPr>
        </p:nvSpPr>
        <p:spPr>
          <a:xfrm>
            <a:off x="1695450" y="136526"/>
            <a:ext cx="8515350" cy="5959475"/>
          </a:xfrm>
        </p:spPr>
        <p:txBody>
          <a:bodyPr/>
          <a:lstStyle/>
          <a:p>
            <a:pPr marL="0" indent="0">
              <a:buNone/>
              <a:defRPr/>
            </a:pPr>
            <a:r>
              <a:rPr lang="en-US" sz="2400" dirty="0"/>
              <a:t>For each of the following relations, indicate the normal form for that relation. If the relation is not in third normal form, decompose it into 3NF relations. Functional dependencies (other than those implied by the primary key) are shown where appropriate.</a:t>
            </a:r>
          </a:p>
          <a:p>
            <a:pPr marL="457200" indent="-457200">
              <a:buFont typeface="+mj-lt"/>
              <a:buAutoNum type="alphaLcParenR"/>
              <a:defRPr/>
            </a:pPr>
            <a:r>
              <a:rPr lang="en-US" sz="2400" dirty="0"/>
              <a:t>CLASS(</a:t>
            </a:r>
            <a:r>
              <a:rPr lang="en-US" sz="2400" dirty="0" err="1"/>
              <a:t>CourseNo</a:t>
            </a:r>
            <a:r>
              <a:rPr lang="en-US" sz="2400" dirty="0"/>
              <a:t>, </a:t>
            </a:r>
            <a:r>
              <a:rPr lang="en-US" sz="2400" dirty="0" err="1"/>
              <a:t>SectionNo</a:t>
            </a:r>
            <a:r>
              <a:rPr lang="en-US" sz="2400" dirty="0"/>
              <a:t>)</a:t>
            </a:r>
          </a:p>
          <a:p>
            <a:pPr marL="457200" indent="-457200">
              <a:buFont typeface="+mj-lt"/>
              <a:buAutoNum type="alphaLcParenR"/>
              <a:defRPr/>
            </a:pPr>
            <a:r>
              <a:rPr lang="en-US" sz="2400" dirty="0"/>
              <a:t>CLASS(</a:t>
            </a:r>
            <a:r>
              <a:rPr lang="en-US" sz="2400" dirty="0" err="1"/>
              <a:t>CourseNo</a:t>
            </a:r>
            <a:r>
              <a:rPr lang="en-US" sz="2400" dirty="0"/>
              <a:t>, </a:t>
            </a:r>
            <a:r>
              <a:rPr lang="en-US" sz="2400" dirty="0" err="1"/>
              <a:t>SectionNo</a:t>
            </a:r>
            <a:r>
              <a:rPr lang="en-US" sz="2400" dirty="0"/>
              <a:t>, Room)</a:t>
            </a:r>
          </a:p>
          <a:p>
            <a:pPr marL="457200" indent="-457200">
              <a:buFont typeface="+mj-lt"/>
              <a:buAutoNum type="alphaLcParenR"/>
              <a:defRPr/>
            </a:pPr>
            <a:r>
              <a:rPr lang="en-US" sz="2400" dirty="0"/>
              <a:t>CLASS(</a:t>
            </a:r>
            <a:r>
              <a:rPr lang="en-US" sz="2400" dirty="0" err="1"/>
              <a:t>CourseNo</a:t>
            </a:r>
            <a:r>
              <a:rPr lang="en-US" sz="2400" dirty="0"/>
              <a:t>, </a:t>
            </a:r>
            <a:r>
              <a:rPr lang="en-US" sz="2400" dirty="0" err="1"/>
              <a:t>SectionNo</a:t>
            </a:r>
            <a:r>
              <a:rPr lang="en-US" sz="2400" dirty="0"/>
              <a:t>, Room, Capacity)</a:t>
            </a:r>
          </a:p>
          <a:p>
            <a:pPr marL="914400" lvl="1" indent="-457200">
              <a:buFont typeface="+mj-lt"/>
              <a:buAutoNum type="alphaLcParenR"/>
              <a:defRPr/>
            </a:pPr>
            <a:r>
              <a:rPr lang="en-US" sz="2000" dirty="0"/>
              <a:t>[FD: Room →Capacity]</a:t>
            </a:r>
          </a:p>
          <a:p>
            <a:pPr marL="457200" indent="-457200">
              <a:buFont typeface="+mj-lt"/>
              <a:buAutoNum type="alphaLcParenR"/>
              <a:defRPr/>
            </a:pPr>
            <a:r>
              <a:rPr lang="en-US" sz="2400" dirty="0"/>
              <a:t>CLASS(</a:t>
            </a:r>
            <a:r>
              <a:rPr lang="en-US" sz="2400" dirty="0" err="1"/>
              <a:t>CourseNo</a:t>
            </a:r>
            <a:r>
              <a:rPr lang="en-US" sz="2400" dirty="0"/>
              <a:t>, </a:t>
            </a:r>
            <a:r>
              <a:rPr lang="en-US" sz="2400" dirty="0" err="1"/>
              <a:t>SectionNo</a:t>
            </a:r>
            <a:r>
              <a:rPr lang="en-US" sz="2400" dirty="0"/>
              <a:t>, </a:t>
            </a:r>
            <a:r>
              <a:rPr lang="en-US" sz="2400" dirty="0" err="1"/>
              <a:t>CourseName</a:t>
            </a:r>
            <a:r>
              <a:rPr lang="en-US" sz="2400" dirty="0"/>
              <a:t>, Room, Capacity)</a:t>
            </a:r>
          </a:p>
          <a:p>
            <a:pPr marL="914400" lvl="1" indent="-457200">
              <a:buFont typeface="+mj-lt"/>
              <a:buAutoNum type="alphaLcParenR"/>
              <a:defRPr/>
            </a:pPr>
            <a:r>
              <a:rPr lang="en-US" sz="2000" dirty="0"/>
              <a:t> [FD: </a:t>
            </a:r>
            <a:r>
              <a:rPr lang="en-US" sz="2000" dirty="0" err="1"/>
              <a:t>CourseNo</a:t>
            </a:r>
            <a:r>
              <a:rPr lang="en-US" sz="2000" dirty="0"/>
              <a:t> →</a:t>
            </a:r>
            <a:r>
              <a:rPr lang="en-US" sz="2000" dirty="0" err="1"/>
              <a:t>CourseName</a:t>
            </a:r>
            <a:r>
              <a:rPr lang="en-US" sz="2000" dirty="0"/>
              <a:t>; FD: Room →</a:t>
            </a:r>
            <a:r>
              <a:rPr lang="en-US" dirty="0"/>
              <a:t>Capacity]</a:t>
            </a:r>
          </a:p>
        </p:txBody>
      </p:sp>
      <p:sp>
        <p:nvSpPr>
          <p:cNvPr id="4" name="Slide Number Placeholder 3">
            <a:extLst>
              <a:ext uri="{FF2B5EF4-FFF2-40B4-BE49-F238E27FC236}">
                <a16:creationId xmlns:a16="http://schemas.microsoft.com/office/drawing/2014/main" id="{E68CA6C6-1C05-4328-8022-6478397870D7}"/>
              </a:ext>
            </a:extLst>
          </p:cNvPr>
          <p:cNvSpPr>
            <a:spLocks noGrp="1"/>
          </p:cNvSpPr>
          <p:nvPr>
            <p:ph type="sldNum" sz="quarter" idx="10"/>
          </p:nvPr>
        </p:nvSpPr>
        <p:spPr/>
        <p:txBody>
          <a:bodyPr/>
          <a:lstStyle/>
          <a:p>
            <a:pPr>
              <a:defRPr/>
            </a:pPr>
            <a:fld id="{B4E10CE1-505E-4CBA-A7ED-0C9C61A7818D}"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AD0D-EC20-472D-A713-C2AD6A048805}"/>
              </a:ext>
            </a:extLst>
          </p:cNvPr>
          <p:cNvSpPr>
            <a:spLocks noGrp="1"/>
          </p:cNvSpPr>
          <p:nvPr>
            <p:ph type="title"/>
          </p:nvPr>
        </p:nvSpPr>
        <p:spPr/>
        <p:txBody>
          <a:bodyPr/>
          <a:lstStyle/>
          <a:p>
            <a:r>
              <a:rPr lang="en-US" dirty="0"/>
              <a:t>Choose Data Type</a:t>
            </a:r>
          </a:p>
        </p:txBody>
      </p:sp>
      <p:sp>
        <p:nvSpPr>
          <p:cNvPr id="3" name="Content Placeholder 2">
            <a:extLst>
              <a:ext uri="{FF2B5EF4-FFF2-40B4-BE49-F238E27FC236}">
                <a16:creationId xmlns:a16="http://schemas.microsoft.com/office/drawing/2014/main" id="{63A62DDB-55FA-41A7-836C-75FB26B29BEB}"/>
              </a:ext>
            </a:extLst>
          </p:cNvPr>
          <p:cNvSpPr>
            <a:spLocks noGrp="1"/>
          </p:cNvSpPr>
          <p:nvPr>
            <p:ph idx="1"/>
          </p:nvPr>
        </p:nvSpPr>
        <p:spPr/>
        <p:txBody>
          <a:bodyPr/>
          <a:lstStyle/>
          <a:p>
            <a:pPr>
              <a:defRPr/>
            </a:pPr>
            <a:r>
              <a:rPr lang="en-US" dirty="0">
                <a:solidFill>
                  <a:srgbClr val="000000"/>
                </a:solidFill>
                <a:effectLst>
                  <a:outerShdw blurRad="38100" dist="38100" dir="2700000" algn="tl">
                    <a:srgbClr val="FFFFFF"/>
                  </a:outerShdw>
                </a:effectLst>
              </a:rPr>
              <a:t>CHAR–fixed-length character</a:t>
            </a:r>
          </a:p>
          <a:p>
            <a:pPr>
              <a:defRPr/>
            </a:pPr>
            <a:r>
              <a:rPr lang="en-US" dirty="0">
                <a:solidFill>
                  <a:srgbClr val="000000"/>
                </a:solidFill>
                <a:effectLst>
                  <a:outerShdw blurRad="38100" dist="38100" dir="2700000" algn="tl">
                    <a:srgbClr val="FFFFFF"/>
                  </a:outerShdw>
                </a:effectLst>
              </a:rPr>
              <a:t>VARCHAR–variable-length character </a:t>
            </a:r>
          </a:p>
          <a:p>
            <a:pPr>
              <a:defRPr/>
            </a:pPr>
            <a:r>
              <a:rPr lang="en-US" dirty="0">
                <a:solidFill>
                  <a:srgbClr val="000000"/>
                </a:solidFill>
                <a:effectLst>
                  <a:outerShdw blurRad="38100" dist="38100" dir="2700000" algn="tl">
                    <a:srgbClr val="FFFFFF"/>
                  </a:outerShdw>
                </a:effectLst>
              </a:rPr>
              <a:t>LONG/BIGINT–large number</a:t>
            </a:r>
          </a:p>
          <a:p>
            <a:pPr>
              <a:defRPr/>
            </a:pPr>
            <a:r>
              <a:rPr lang="en-US" dirty="0">
                <a:solidFill>
                  <a:srgbClr val="000000"/>
                </a:solidFill>
                <a:effectLst>
                  <a:outerShdw blurRad="38100" dist="38100" dir="2700000" algn="tl">
                    <a:srgbClr val="FFFFFF"/>
                  </a:outerShdw>
                </a:effectLst>
              </a:rPr>
              <a:t>INT–positive/negative whole number</a:t>
            </a:r>
          </a:p>
          <a:p>
            <a:pPr>
              <a:defRPr/>
            </a:pPr>
            <a:r>
              <a:rPr lang="en-US" dirty="0">
                <a:solidFill>
                  <a:srgbClr val="000000"/>
                </a:solidFill>
                <a:effectLst>
                  <a:outerShdw blurRad="38100" dist="38100" dir="2700000" algn="tl">
                    <a:srgbClr val="FFFFFF"/>
                  </a:outerShdw>
                </a:effectLst>
              </a:rPr>
              <a:t>DATE–actual date</a:t>
            </a:r>
          </a:p>
          <a:p>
            <a:pPr>
              <a:defRPr/>
            </a:pPr>
            <a:r>
              <a:rPr lang="en-US" dirty="0">
                <a:solidFill>
                  <a:srgbClr val="000000"/>
                </a:solidFill>
                <a:effectLst>
                  <a:outerShdw blurRad="38100" dist="38100" dir="2700000" algn="tl">
                    <a:srgbClr val="FFFFFF"/>
                  </a:outerShdw>
                </a:effectLst>
              </a:rPr>
              <a:t>TIME – actual time</a:t>
            </a:r>
          </a:p>
          <a:p>
            <a:pPr>
              <a:defRPr/>
            </a:pPr>
            <a:r>
              <a:rPr lang="en-US" dirty="0">
                <a:solidFill>
                  <a:srgbClr val="000000"/>
                </a:solidFill>
                <a:effectLst>
                  <a:outerShdw blurRad="38100" dist="38100" dir="2700000" algn="tl">
                    <a:srgbClr val="FFFFFF"/>
                  </a:outerShdw>
                </a:effectLst>
              </a:rPr>
              <a:t>DATETIME – Date and time together</a:t>
            </a:r>
          </a:p>
          <a:p>
            <a:pPr>
              <a:defRPr/>
            </a:pPr>
            <a:r>
              <a:rPr lang="en-US" dirty="0">
                <a:solidFill>
                  <a:srgbClr val="000000"/>
                </a:solidFill>
                <a:effectLst>
                  <a:outerShdw blurRad="38100" dist="38100" dir="2700000" algn="tl">
                    <a:srgbClr val="FFFFFF"/>
                  </a:outerShdw>
                </a:effectLst>
              </a:rPr>
              <a:t>BLOB–binary large object (good for graphics, sound clips, etc.)</a:t>
            </a:r>
          </a:p>
        </p:txBody>
      </p:sp>
    </p:spTree>
    <p:extLst>
      <p:ext uri="{BB962C8B-B14F-4D97-AF65-F5344CB8AC3E}">
        <p14:creationId xmlns:p14="http://schemas.microsoft.com/office/powerpoint/2010/main" val="374358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12DC-43FA-4A57-8B38-8F06849671AC}"/>
              </a:ext>
            </a:extLst>
          </p:cNvPr>
          <p:cNvSpPr>
            <a:spLocks noGrp="1"/>
          </p:cNvSpPr>
          <p:nvPr>
            <p:ph type="title"/>
          </p:nvPr>
        </p:nvSpPr>
        <p:spPr/>
        <p:txBody>
          <a:bodyPr/>
          <a:lstStyle/>
          <a:p>
            <a:r>
              <a:rPr lang="en-US" dirty="0"/>
              <a:t>Methods to improve performance</a:t>
            </a:r>
          </a:p>
        </p:txBody>
      </p:sp>
      <p:sp>
        <p:nvSpPr>
          <p:cNvPr id="3" name="Content Placeholder 2">
            <a:extLst>
              <a:ext uri="{FF2B5EF4-FFF2-40B4-BE49-F238E27FC236}">
                <a16:creationId xmlns:a16="http://schemas.microsoft.com/office/drawing/2014/main" id="{C19DF30B-7610-4224-B348-585A4026730C}"/>
              </a:ext>
            </a:extLst>
          </p:cNvPr>
          <p:cNvSpPr>
            <a:spLocks noGrp="1"/>
          </p:cNvSpPr>
          <p:nvPr>
            <p:ph idx="1"/>
          </p:nvPr>
        </p:nvSpPr>
        <p:spPr/>
        <p:txBody>
          <a:bodyPr/>
          <a:lstStyle/>
          <a:p>
            <a:r>
              <a:rPr lang="en-US" dirty="0"/>
              <a:t>Partitioning </a:t>
            </a:r>
          </a:p>
          <a:p>
            <a:r>
              <a:rPr lang="en-US" dirty="0"/>
              <a:t>Indexing</a:t>
            </a:r>
          </a:p>
          <a:p>
            <a:r>
              <a:rPr lang="en-US" dirty="0"/>
              <a:t>Writing efficient code</a:t>
            </a:r>
          </a:p>
          <a:p>
            <a:r>
              <a:rPr lang="en-US" dirty="0">
                <a:solidFill>
                  <a:srgbClr val="000000"/>
                </a:solidFill>
                <a:effectLst>
                  <a:outerShdw blurRad="38100" dist="38100" dir="2700000" algn="tl">
                    <a:srgbClr val="FFFFFF"/>
                  </a:outerShdw>
                </a:effectLst>
              </a:rPr>
              <a:t>Overriding automatic query optimization</a:t>
            </a:r>
          </a:p>
          <a:p>
            <a:endParaRPr lang="en-US" dirty="0"/>
          </a:p>
        </p:txBody>
      </p:sp>
    </p:spTree>
    <p:extLst>
      <p:ext uri="{BB962C8B-B14F-4D97-AF65-F5344CB8AC3E}">
        <p14:creationId xmlns:p14="http://schemas.microsoft.com/office/powerpoint/2010/main" val="314233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66A2-132F-49DC-9B1B-31EC628652B2}"/>
              </a:ext>
            </a:extLst>
          </p:cNvPr>
          <p:cNvSpPr>
            <a:spLocks noGrp="1"/>
          </p:cNvSpPr>
          <p:nvPr>
            <p:ph type="title"/>
          </p:nvPr>
        </p:nvSpPr>
        <p:spPr/>
        <p:txBody>
          <a:bodyPr/>
          <a:lstStyle/>
          <a:p>
            <a:r>
              <a:rPr lang="en-US" dirty="0"/>
              <a:t>Rules for Indexes</a:t>
            </a:r>
          </a:p>
        </p:txBody>
      </p:sp>
      <p:sp>
        <p:nvSpPr>
          <p:cNvPr id="3" name="Content Placeholder 2">
            <a:extLst>
              <a:ext uri="{FF2B5EF4-FFF2-40B4-BE49-F238E27FC236}">
                <a16:creationId xmlns:a16="http://schemas.microsoft.com/office/drawing/2014/main" id="{E3525097-1CD5-49BA-9762-DCA1256FF15C}"/>
              </a:ext>
            </a:extLst>
          </p:cNvPr>
          <p:cNvSpPr>
            <a:spLocks noGrp="1"/>
          </p:cNvSpPr>
          <p:nvPr>
            <p:ph idx="1"/>
          </p:nvPr>
        </p:nvSpPr>
        <p:spPr/>
        <p:txBody>
          <a:bodyPr/>
          <a:lstStyle/>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Use on larger tables</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Index the primary key of each table</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Index search fields (fields frequently in WHERE clause)</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Fields in SQL ORDER BY and GROUP BY commands</a:t>
            </a:r>
          </a:p>
        </p:txBody>
      </p:sp>
    </p:spTree>
    <p:extLst>
      <p:ext uri="{BB962C8B-B14F-4D97-AF65-F5344CB8AC3E}">
        <p14:creationId xmlns:p14="http://schemas.microsoft.com/office/powerpoint/2010/main" val="196923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5BC89415-9875-488F-901F-26D0D79D663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3B961F8-62D7-4053-9B02-8B1561463BF3}" type="slidenum">
              <a:rPr lang="en-US" altLang="en-US" smtClean="0">
                <a:solidFill>
                  <a:srgbClr val="000000"/>
                </a:solidFill>
                <a:latin typeface="Arial" panose="020B0604020202020204" pitchFamily="34" charset="0"/>
              </a:rPr>
              <a:pPr eaLnBrk="1" hangingPunct="1">
                <a:defRPr/>
              </a:pPr>
              <a:t>2</a:t>
            </a:fld>
            <a:endParaRPr lang="en-US" altLang="en-US">
              <a:solidFill>
                <a:srgbClr val="000000"/>
              </a:solidFill>
              <a:latin typeface="Arial" panose="020B0604020202020204" pitchFamily="34" charset="0"/>
            </a:endParaRPr>
          </a:p>
        </p:txBody>
      </p:sp>
      <p:sp>
        <p:nvSpPr>
          <p:cNvPr id="8195" name="Rectangle 2">
            <a:extLst>
              <a:ext uri="{FF2B5EF4-FFF2-40B4-BE49-F238E27FC236}">
                <a16:creationId xmlns:a16="http://schemas.microsoft.com/office/drawing/2014/main" id="{C44D5140-356B-466D-A159-D6422C915374}"/>
              </a:ext>
            </a:extLst>
          </p:cNvPr>
          <p:cNvSpPr>
            <a:spLocks noChangeArrowheads="1"/>
          </p:cNvSpPr>
          <p:nvPr/>
        </p:nvSpPr>
        <p:spPr bwMode="auto">
          <a:xfrm>
            <a:off x="3227388" y="166688"/>
            <a:ext cx="5670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800">
                <a:solidFill>
                  <a:srgbClr val="000000"/>
                </a:solidFill>
                <a:latin typeface="Times New Roman" panose="02020603050405020304" pitchFamily="18" charset="0"/>
              </a:rPr>
              <a:t>Sample E-R Diagram (Figure 2-1)</a:t>
            </a:r>
          </a:p>
        </p:txBody>
      </p:sp>
      <p:pic>
        <p:nvPicPr>
          <p:cNvPr id="8196" name="Picture 4" descr="Noname.gif">
            <a:extLst>
              <a:ext uri="{FF2B5EF4-FFF2-40B4-BE49-F238E27FC236}">
                <a16:creationId xmlns:a16="http://schemas.microsoft.com/office/drawing/2014/main" id="{9641A971-596C-4545-924F-E62DF538E0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6414" y="723900"/>
            <a:ext cx="86391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01B9-EDD5-440D-9485-6DF7F7ABF32B}"/>
              </a:ext>
            </a:extLst>
          </p:cNvPr>
          <p:cNvSpPr>
            <a:spLocks noGrp="1"/>
          </p:cNvSpPr>
          <p:nvPr>
            <p:ph type="title"/>
          </p:nvPr>
        </p:nvSpPr>
        <p:spPr/>
        <p:txBody>
          <a:bodyPr/>
          <a:lstStyle/>
          <a:p>
            <a:r>
              <a:rPr lang="en-US" dirty="0"/>
              <a:t>SYNTAX to create index </a:t>
            </a:r>
          </a:p>
        </p:txBody>
      </p:sp>
      <p:sp>
        <p:nvSpPr>
          <p:cNvPr id="3" name="Content Placeholder 2">
            <a:extLst>
              <a:ext uri="{FF2B5EF4-FFF2-40B4-BE49-F238E27FC236}">
                <a16:creationId xmlns:a16="http://schemas.microsoft.com/office/drawing/2014/main" id="{7B6E2191-CAEE-4306-9503-1D2226046AA3}"/>
              </a:ext>
            </a:extLst>
          </p:cNvPr>
          <p:cNvSpPr>
            <a:spLocks noGrp="1"/>
          </p:cNvSpPr>
          <p:nvPr>
            <p:ph idx="1"/>
          </p:nvPr>
        </p:nvSpPr>
        <p:spPr/>
        <p:txBody>
          <a:bodyPr/>
          <a:lstStyle/>
          <a:p>
            <a:pPr marL="0" indent="0">
              <a:buNone/>
            </a:pPr>
            <a:r>
              <a:rPr lang="en-US" dirty="0"/>
              <a:t>Create an Index on Unique column (no duplicate)</a:t>
            </a:r>
          </a:p>
          <a:p>
            <a:pPr marL="0" indent="0">
              <a:buNone/>
            </a:pPr>
            <a:endParaRPr lang="en-US" dirty="0"/>
          </a:p>
          <a:p>
            <a:pPr marL="0" indent="0">
              <a:buNone/>
            </a:pPr>
            <a:r>
              <a:rPr lang="en-US" dirty="0"/>
              <a:t>CREATE UNIQUE INDEX [</a:t>
            </a:r>
            <a:r>
              <a:rPr lang="en-US" dirty="0" err="1"/>
              <a:t>IndexName</a:t>
            </a:r>
            <a:r>
              <a:rPr lang="en-US" dirty="0"/>
              <a:t>] ON [TABLENAME] ([COLUMNNAME] )</a:t>
            </a:r>
          </a:p>
          <a:p>
            <a:pPr marL="0" indent="0">
              <a:buNone/>
            </a:pPr>
            <a:endParaRPr lang="en-US" dirty="0"/>
          </a:p>
        </p:txBody>
      </p:sp>
      <p:pic>
        <p:nvPicPr>
          <p:cNvPr id="4" name="Picture 3">
            <a:extLst>
              <a:ext uri="{FF2B5EF4-FFF2-40B4-BE49-F238E27FC236}">
                <a16:creationId xmlns:a16="http://schemas.microsoft.com/office/drawing/2014/main" id="{60C21787-BBA3-4A73-8759-41A62A37B3EA}"/>
              </a:ext>
            </a:extLst>
          </p:cNvPr>
          <p:cNvPicPr>
            <a:picLocks noChangeAspect="1"/>
          </p:cNvPicPr>
          <p:nvPr/>
        </p:nvPicPr>
        <p:blipFill>
          <a:blip r:embed="rId2"/>
          <a:stretch>
            <a:fillRect/>
          </a:stretch>
        </p:blipFill>
        <p:spPr>
          <a:xfrm>
            <a:off x="361950" y="4090987"/>
            <a:ext cx="11830050" cy="1419225"/>
          </a:xfrm>
          <a:prstGeom prst="rect">
            <a:avLst/>
          </a:prstGeom>
        </p:spPr>
      </p:pic>
    </p:spTree>
    <p:extLst>
      <p:ext uri="{BB962C8B-B14F-4D97-AF65-F5344CB8AC3E}">
        <p14:creationId xmlns:p14="http://schemas.microsoft.com/office/powerpoint/2010/main" val="3780138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742C-ACDD-476C-BFE8-4A77AD0E47F2}"/>
              </a:ext>
            </a:extLst>
          </p:cNvPr>
          <p:cNvSpPr>
            <a:spLocks noGrp="1"/>
          </p:cNvSpPr>
          <p:nvPr>
            <p:ph type="title"/>
          </p:nvPr>
        </p:nvSpPr>
        <p:spPr/>
        <p:txBody>
          <a:bodyPr>
            <a:normAutofit fontScale="90000"/>
          </a:bodyPr>
          <a:lstStyle/>
          <a:p>
            <a:r>
              <a:rPr lang="en-US" altLang="en-US" dirty="0">
                <a:latin typeface="Arial" panose="020B0604020202020204" pitchFamily="34" charset="0"/>
              </a:rPr>
              <a:t>DDL, DML, DCL, and the database development process</a:t>
            </a:r>
            <a:br>
              <a:rPr lang="en-US" altLang="en-US" dirty="0">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CAEDBBC-F59E-4B79-BE7E-4CEEC498DCFD}"/>
              </a:ext>
            </a:extLst>
          </p:cNvPr>
          <p:cNvSpPr>
            <a:spLocks noGrp="1"/>
          </p:cNvSpPr>
          <p:nvPr>
            <p:ph idx="1"/>
          </p:nvPr>
        </p:nvSpPr>
        <p:spPr/>
        <p:txBody>
          <a:bodyPr/>
          <a:lstStyle/>
          <a:p>
            <a:endParaRPr lang="en-US" dirty="0"/>
          </a:p>
        </p:txBody>
      </p:sp>
      <p:pic>
        <p:nvPicPr>
          <p:cNvPr id="5" name="Picture 4" descr="Noname.jpg">
            <a:extLst>
              <a:ext uri="{FF2B5EF4-FFF2-40B4-BE49-F238E27FC236}">
                <a16:creationId xmlns:a16="http://schemas.microsoft.com/office/drawing/2014/main" id="{DD3F042B-6414-4D8A-8E48-4619799E3C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7531768"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38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48F8-49F6-45FA-A4DC-DC6953FC59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EAC7AA-B3EF-42AC-BE3F-FE22C2D9746B}"/>
              </a:ext>
            </a:extLst>
          </p:cNvPr>
          <p:cNvSpPr>
            <a:spLocks noGrp="1"/>
          </p:cNvSpPr>
          <p:nvPr>
            <p:ph idx="1"/>
          </p:nvPr>
        </p:nvSpPr>
        <p:spPr/>
        <p:txBody>
          <a:bodyPr/>
          <a:lstStyle/>
          <a:p>
            <a:endParaRPr lang="en-US"/>
          </a:p>
        </p:txBody>
      </p:sp>
      <p:pic>
        <p:nvPicPr>
          <p:cNvPr id="4" name="Picture 9" descr="Noname.gif">
            <a:extLst>
              <a:ext uri="{FF2B5EF4-FFF2-40B4-BE49-F238E27FC236}">
                <a16:creationId xmlns:a16="http://schemas.microsoft.com/office/drawing/2014/main" id="{FE888E8F-E4E9-4777-A089-6CC8E24A19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675" y="0"/>
            <a:ext cx="8413538" cy="637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3102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6" descr="Noname.gif">
            <a:extLst>
              <a:ext uri="{FF2B5EF4-FFF2-40B4-BE49-F238E27FC236}">
                <a16:creationId xmlns:a16="http://schemas.microsoft.com/office/drawing/2014/main" id="{C8762C9E-EC3D-4A8D-BFC3-52F5D3789C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6139" y="1139826"/>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E70CFE1B-BF11-47CD-9AD6-698BE6EF14E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AC45149-6184-4B8A-9D3E-B2465CE7280D}" type="slidenum">
              <a:rPr lang="en-US" altLang="en-US" smtClean="0">
                <a:solidFill>
                  <a:srgbClr val="000000"/>
                </a:solidFill>
                <a:latin typeface="Arial" panose="020B0604020202020204" pitchFamily="34" charset="0"/>
              </a:rPr>
              <a:pPr eaLnBrk="1" hangingPunct="1">
                <a:defRPr/>
              </a:pPr>
              <a:t>23</a:t>
            </a:fld>
            <a:endParaRPr lang="en-US" altLang="en-US">
              <a:solidFill>
                <a:srgbClr val="000000"/>
              </a:solidFill>
              <a:latin typeface="Arial" panose="020B0604020202020204" pitchFamily="34" charset="0"/>
            </a:endParaRPr>
          </a:p>
        </p:txBody>
      </p:sp>
      <p:sp>
        <p:nvSpPr>
          <p:cNvPr id="32772" name="Text Box 5">
            <a:extLst>
              <a:ext uri="{FF2B5EF4-FFF2-40B4-BE49-F238E27FC236}">
                <a16:creationId xmlns:a16="http://schemas.microsoft.com/office/drawing/2014/main" id="{80049DE1-A343-4909-A261-979B5E8542D4}"/>
              </a:ext>
            </a:extLst>
          </p:cNvPr>
          <p:cNvSpPr txBox="1">
            <a:spLocks noChangeArrowheads="1"/>
          </p:cNvSpPr>
          <p:nvPr/>
        </p:nvSpPr>
        <p:spPr bwMode="auto">
          <a:xfrm>
            <a:off x="2514600" y="19685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3600">
                <a:solidFill>
                  <a:srgbClr val="990000"/>
                </a:solidFill>
                <a:latin typeface="Times New Roman" panose="02020603050405020304" pitchFamily="18" charset="0"/>
              </a:rPr>
              <a:t>Defining attributes and their data types</a:t>
            </a:r>
          </a:p>
        </p:txBody>
      </p:sp>
      <p:sp>
        <p:nvSpPr>
          <p:cNvPr id="32773" name="Rectangle 9">
            <a:extLst>
              <a:ext uri="{FF2B5EF4-FFF2-40B4-BE49-F238E27FC236}">
                <a16:creationId xmlns:a16="http://schemas.microsoft.com/office/drawing/2014/main" id="{45986CE1-5726-4382-896B-9AA56F9B3BBA}"/>
              </a:ext>
            </a:extLst>
          </p:cNvPr>
          <p:cNvSpPr>
            <a:spLocks noChangeArrowheads="1"/>
          </p:cNvSpPr>
          <p:nvPr/>
        </p:nvSpPr>
        <p:spPr bwMode="auto">
          <a:xfrm>
            <a:off x="3586164" y="1654175"/>
            <a:ext cx="4338637" cy="143668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2774" name="Rectangle 10">
            <a:extLst>
              <a:ext uri="{FF2B5EF4-FFF2-40B4-BE49-F238E27FC236}">
                <a16:creationId xmlns:a16="http://schemas.microsoft.com/office/drawing/2014/main" id="{99790907-45F3-4768-B7A2-E2242EAFC028}"/>
              </a:ext>
            </a:extLst>
          </p:cNvPr>
          <p:cNvSpPr>
            <a:spLocks noChangeArrowheads="1"/>
          </p:cNvSpPr>
          <p:nvPr/>
        </p:nvSpPr>
        <p:spPr bwMode="auto">
          <a:xfrm>
            <a:off x="3592513" y="4070350"/>
            <a:ext cx="4318000" cy="1009650"/>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8" descr="Noname.gif">
            <a:extLst>
              <a:ext uri="{FF2B5EF4-FFF2-40B4-BE49-F238E27FC236}">
                <a16:creationId xmlns:a16="http://schemas.microsoft.com/office/drawing/2014/main" id="{0C57CD7C-C553-417D-8032-213C3548AF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6139" y="1139826"/>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3DE75AF3-8909-492B-8BAE-BD67ED21777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4F4AD81-FF90-4E2B-A5E5-4ECB7418F5DA}" type="slidenum">
              <a:rPr lang="en-US" altLang="en-US" smtClean="0">
                <a:solidFill>
                  <a:srgbClr val="000000"/>
                </a:solidFill>
                <a:latin typeface="Arial" panose="020B0604020202020204" pitchFamily="34" charset="0"/>
              </a:rPr>
              <a:pPr eaLnBrk="1" hangingPunct="1">
                <a:defRPr/>
              </a:pPr>
              <a:t>24</a:t>
            </a:fld>
            <a:endParaRPr lang="en-US" altLang="en-US">
              <a:solidFill>
                <a:srgbClr val="000000"/>
              </a:solidFill>
              <a:latin typeface="Arial" panose="020B0604020202020204" pitchFamily="34" charset="0"/>
            </a:endParaRPr>
          </a:p>
        </p:txBody>
      </p:sp>
      <p:sp>
        <p:nvSpPr>
          <p:cNvPr id="34820" name="Text Box 3">
            <a:extLst>
              <a:ext uri="{FF2B5EF4-FFF2-40B4-BE49-F238E27FC236}">
                <a16:creationId xmlns:a16="http://schemas.microsoft.com/office/drawing/2014/main" id="{7654FD94-CA8F-44FD-AF2A-CEDBB0C05498}"/>
              </a:ext>
            </a:extLst>
          </p:cNvPr>
          <p:cNvSpPr txBox="1">
            <a:spLocks noChangeArrowheads="1"/>
          </p:cNvSpPr>
          <p:nvPr/>
        </p:nvSpPr>
        <p:spPr bwMode="auto">
          <a:xfrm>
            <a:off x="4724400" y="4841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3600">
                <a:solidFill>
                  <a:srgbClr val="990000"/>
                </a:solidFill>
                <a:latin typeface="Times New Roman" panose="02020603050405020304" pitchFamily="18" charset="0"/>
              </a:rPr>
              <a:t>Non-nullable specification</a:t>
            </a:r>
          </a:p>
        </p:txBody>
      </p:sp>
      <p:sp>
        <p:nvSpPr>
          <p:cNvPr id="34821" name="Rectangle 5">
            <a:extLst>
              <a:ext uri="{FF2B5EF4-FFF2-40B4-BE49-F238E27FC236}">
                <a16:creationId xmlns:a16="http://schemas.microsoft.com/office/drawing/2014/main" id="{6F05F453-E4F3-417B-A97B-08E0F4CBD265}"/>
              </a:ext>
            </a:extLst>
          </p:cNvPr>
          <p:cNvSpPr>
            <a:spLocks noChangeArrowheads="1"/>
          </p:cNvSpPr>
          <p:nvPr/>
        </p:nvSpPr>
        <p:spPr bwMode="auto">
          <a:xfrm>
            <a:off x="8153400" y="1720850"/>
            <a:ext cx="11430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4822" name="Text Box 6">
            <a:extLst>
              <a:ext uri="{FF2B5EF4-FFF2-40B4-BE49-F238E27FC236}">
                <a16:creationId xmlns:a16="http://schemas.microsoft.com/office/drawing/2014/main" id="{9D51489B-CE8B-4106-A511-51203AB0BE7E}"/>
              </a:ext>
            </a:extLst>
          </p:cNvPr>
          <p:cNvSpPr txBox="1">
            <a:spLocks noChangeArrowheads="1"/>
          </p:cNvSpPr>
          <p:nvPr/>
        </p:nvSpPr>
        <p:spPr bwMode="auto">
          <a:xfrm>
            <a:off x="3370263" y="56403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3600">
                <a:solidFill>
                  <a:srgbClr val="990000"/>
                </a:solidFill>
                <a:latin typeface="Times New Roman" panose="02020603050405020304" pitchFamily="18" charset="0"/>
              </a:rPr>
              <a:t>Identifying primary key</a:t>
            </a:r>
          </a:p>
        </p:txBody>
      </p:sp>
      <p:sp>
        <p:nvSpPr>
          <p:cNvPr id="34823" name="Rectangle 8">
            <a:extLst>
              <a:ext uri="{FF2B5EF4-FFF2-40B4-BE49-F238E27FC236}">
                <a16:creationId xmlns:a16="http://schemas.microsoft.com/office/drawing/2014/main" id="{7DFCED51-C646-4E13-855C-C703BC209D9A}"/>
              </a:ext>
            </a:extLst>
          </p:cNvPr>
          <p:cNvSpPr>
            <a:spLocks noChangeArrowheads="1"/>
          </p:cNvSpPr>
          <p:nvPr/>
        </p:nvSpPr>
        <p:spPr bwMode="auto">
          <a:xfrm>
            <a:off x="2125663" y="5139809"/>
            <a:ext cx="5257800" cy="36933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4824" name="Text Box 9">
            <a:extLst>
              <a:ext uri="{FF2B5EF4-FFF2-40B4-BE49-F238E27FC236}">
                <a16:creationId xmlns:a16="http://schemas.microsoft.com/office/drawing/2014/main" id="{E18C26C9-323A-4103-BBA7-B4E54ECAC1A7}"/>
              </a:ext>
            </a:extLst>
          </p:cNvPr>
          <p:cNvSpPr txBox="1">
            <a:spLocks noChangeArrowheads="1"/>
          </p:cNvSpPr>
          <p:nvPr/>
        </p:nvSpPr>
        <p:spPr bwMode="auto">
          <a:xfrm>
            <a:off x="7713663" y="4451351"/>
            <a:ext cx="205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Primary keys can never have NULL values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8" descr="Noname.gif">
            <a:extLst>
              <a:ext uri="{FF2B5EF4-FFF2-40B4-BE49-F238E27FC236}">
                <a16:creationId xmlns:a16="http://schemas.microsoft.com/office/drawing/2014/main" id="{D1F4113B-064E-4EB4-ADE3-EC0300F7C5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9901" y="1316038"/>
            <a:ext cx="8651875"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84A65390-487D-4A5F-BBEB-88441BABD76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9511633-4ED1-4C2C-8580-244FD05252B8}" type="slidenum">
              <a:rPr lang="en-US" altLang="en-US" smtClean="0">
                <a:solidFill>
                  <a:srgbClr val="000000"/>
                </a:solidFill>
                <a:latin typeface="Arial" panose="020B0604020202020204" pitchFamily="34" charset="0"/>
              </a:rPr>
              <a:pPr eaLnBrk="1" hangingPunct="1">
                <a:defRPr/>
              </a:pPr>
              <a:t>25</a:t>
            </a:fld>
            <a:endParaRPr lang="en-US" altLang="en-US">
              <a:solidFill>
                <a:srgbClr val="000000"/>
              </a:solidFill>
              <a:latin typeface="Arial" panose="020B0604020202020204" pitchFamily="34" charset="0"/>
            </a:endParaRPr>
          </a:p>
        </p:txBody>
      </p:sp>
      <p:sp>
        <p:nvSpPr>
          <p:cNvPr id="36868" name="Text Box 5">
            <a:extLst>
              <a:ext uri="{FF2B5EF4-FFF2-40B4-BE49-F238E27FC236}">
                <a16:creationId xmlns:a16="http://schemas.microsoft.com/office/drawing/2014/main" id="{6368D293-AE7B-40B5-90A8-3873ED159F32}"/>
              </a:ext>
            </a:extLst>
          </p:cNvPr>
          <p:cNvSpPr txBox="1">
            <a:spLocks noChangeArrowheads="1"/>
          </p:cNvSpPr>
          <p:nvPr/>
        </p:nvSpPr>
        <p:spPr bwMode="auto">
          <a:xfrm>
            <a:off x="6248400" y="801688"/>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800">
                <a:solidFill>
                  <a:srgbClr val="990000"/>
                </a:solidFill>
                <a:latin typeface="Times New Roman" panose="02020603050405020304" pitchFamily="18" charset="0"/>
              </a:rPr>
              <a:t>Non-nullable specifications</a:t>
            </a:r>
          </a:p>
        </p:txBody>
      </p:sp>
      <p:sp>
        <p:nvSpPr>
          <p:cNvPr id="36869" name="Rectangle 6">
            <a:extLst>
              <a:ext uri="{FF2B5EF4-FFF2-40B4-BE49-F238E27FC236}">
                <a16:creationId xmlns:a16="http://schemas.microsoft.com/office/drawing/2014/main" id="{A86BE72A-7D46-497C-96C0-43915246EC04}"/>
              </a:ext>
            </a:extLst>
          </p:cNvPr>
          <p:cNvSpPr>
            <a:spLocks noChangeArrowheads="1"/>
          </p:cNvSpPr>
          <p:nvPr/>
        </p:nvSpPr>
        <p:spPr bwMode="auto">
          <a:xfrm>
            <a:off x="9231313" y="2014022"/>
            <a:ext cx="1143000" cy="36933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6870" name="Rectangle 7">
            <a:extLst>
              <a:ext uri="{FF2B5EF4-FFF2-40B4-BE49-F238E27FC236}">
                <a16:creationId xmlns:a16="http://schemas.microsoft.com/office/drawing/2014/main" id="{6BAE6AC3-A899-4BFE-B67E-B398DB174F26}"/>
              </a:ext>
            </a:extLst>
          </p:cNvPr>
          <p:cNvSpPr>
            <a:spLocks noChangeArrowheads="1"/>
          </p:cNvSpPr>
          <p:nvPr/>
        </p:nvSpPr>
        <p:spPr bwMode="auto">
          <a:xfrm>
            <a:off x="1797050" y="3074989"/>
            <a:ext cx="5983288" cy="36988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6871" name="Text Box 8">
            <a:extLst>
              <a:ext uri="{FF2B5EF4-FFF2-40B4-BE49-F238E27FC236}">
                <a16:creationId xmlns:a16="http://schemas.microsoft.com/office/drawing/2014/main" id="{A0C32C32-593D-4A65-9EA1-28BED3ED0CF6}"/>
              </a:ext>
            </a:extLst>
          </p:cNvPr>
          <p:cNvSpPr txBox="1">
            <a:spLocks noChangeArrowheads="1"/>
          </p:cNvSpPr>
          <p:nvPr/>
        </p:nvSpPr>
        <p:spPr bwMode="auto">
          <a:xfrm>
            <a:off x="8062913" y="2974976"/>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800">
                <a:solidFill>
                  <a:srgbClr val="990000"/>
                </a:solidFill>
                <a:latin typeface="Times New Roman" panose="02020603050405020304" pitchFamily="18" charset="0"/>
              </a:rPr>
              <a:t>Primary key</a:t>
            </a:r>
          </a:p>
        </p:txBody>
      </p:sp>
      <p:sp>
        <p:nvSpPr>
          <p:cNvPr id="36872" name="Text Box 10">
            <a:extLst>
              <a:ext uri="{FF2B5EF4-FFF2-40B4-BE49-F238E27FC236}">
                <a16:creationId xmlns:a16="http://schemas.microsoft.com/office/drawing/2014/main" id="{BB4063DA-89CA-46F4-9F7E-0110DF6FA30A}"/>
              </a:ext>
            </a:extLst>
          </p:cNvPr>
          <p:cNvSpPr txBox="1">
            <a:spLocks noChangeArrowheads="1"/>
          </p:cNvSpPr>
          <p:nvPr/>
        </p:nvSpPr>
        <p:spPr bwMode="auto">
          <a:xfrm>
            <a:off x="2895600" y="4495800"/>
            <a:ext cx="640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a:solidFill>
                  <a:srgbClr val="990000"/>
                </a:solidFill>
                <a:latin typeface="Times New Roman" panose="02020603050405020304" pitchFamily="18" charset="0"/>
              </a:rPr>
              <a:t>Some primary keys are composite– composed of multiple attributes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8" descr="Noname.gif">
            <a:extLst>
              <a:ext uri="{FF2B5EF4-FFF2-40B4-BE49-F238E27FC236}">
                <a16:creationId xmlns:a16="http://schemas.microsoft.com/office/drawing/2014/main" id="{6C0DA277-3DAD-4282-83E0-4FBE2759D7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82689"/>
            <a:ext cx="81915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48E5F360-8FB1-447B-AC45-44625E0D4CC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044B2D9-D8F0-4EBE-8CC7-DE74FE364370}" type="slidenum">
              <a:rPr lang="en-US" altLang="en-US" smtClean="0">
                <a:solidFill>
                  <a:srgbClr val="000000"/>
                </a:solidFill>
                <a:latin typeface="Arial" panose="020B0604020202020204" pitchFamily="34" charset="0"/>
              </a:rPr>
              <a:pPr eaLnBrk="1" hangingPunct="1">
                <a:defRPr/>
              </a:pPr>
              <a:t>26</a:t>
            </a:fld>
            <a:endParaRPr lang="en-US" altLang="en-US">
              <a:solidFill>
                <a:srgbClr val="000000"/>
              </a:solidFill>
              <a:latin typeface="Arial" panose="020B0604020202020204" pitchFamily="34" charset="0"/>
            </a:endParaRPr>
          </a:p>
        </p:txBody>
      </p:sp>
      <p:sp>
        <p:nvSpPr>
          <p:cNvPr id="38916" name="Rectangle 5">
            <a:extLst>
              <a:ext uri="{FF2B5EF4-FFF2-40B4-BE49-F238E27FC236}">
                <a16:creationId xmlns:a16="http://schemas.microsoft.com/office/drawing/2014/main" id="{B3D8AD64-DEBA-4E7D-A0E3-31E67744170F}"/>
              </a:ext>
            </a:extLst>
          </p:cNvPr>
          <p:cNvSpPr>
            <a:spLocks noChangeArrowheads="1"/>
          </p:cNvSpPr>
          <p:nvPr/>
        </p:nvSpPr>
        <p:spPr bwMode="auto">
          <a:xfrm>
            <a:off x="5130800" y="4213503"/>
            <a:ext cx="5105400" cy="36933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8917" name="Rectangle 6">
            <a:extLst>
              <a:ext uri="{FF2B5EF4-FFF2-40B4-BE49-F238E27FC236}">
                <a16:creationId xmlns:a16="http://schemas.microsoft.com/office/drawing/2014/main" id="{DC18CDB9-2FA8-438C-9556-C89FFFC5D35E}"/>
              </a:ext>
            </a:extLst>
          </p:cNvPr>
          <p:cNvSpPr>
            <a:spLocks noChangeArrowheads="1"/>
          </p:cNvSpPr>
          <p:nvPr/>
        </p:nvSpPr>
        <p:spPr bwMode="auto">
          <a:xfrm>
            <a:off x="6865939" y="1724025"/>
            <a:ext cx="2147887" cy="369888"/>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8918" name="Text Box 7">
            <a:extLst>
              <a:ext uri="{FF2B5EF4-FFF2-40B4-BE49-F238E27FC236}">
                <a16:creationId xmlns:a16="http://schemas.microsoft.com/office/drawing/2014/main" id="{E6B66997-4FD0-443A-8EE9-F338EB91552F}"/>
              </a:ext>
            </a:extLst>
          </p:cNvPr>
          <p:cNvSpPr txBox="1">
            <a:spLocks noChangeArrowheads="1"/>
          </p:cNvSpPr>
          <p:nvPr/>
        </p:nvSpPr>
        <p:spPr bwMode="auto">
          <a:xfrm>
            <a:off x="8320088" y="19954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Default value</a:t>
            </a:r>
          </a:p>
        </p:txBody>
      </p:sp>
      <p:sp>
        <p:nvSpPr>
          <p:cNvPr id="38919" name="Text Box 8">
            <a:extLst>
              <a:ext uri="{FF2B5EF4-FFF2-40B4-BE49-F238E27FC236}">
                <a16:creationId xmlns:a16="http://schemas.microsoft.com/office/drawing/2014/main" id="{FF4F6EF1-CCB2-4DF5-9818-A868DA2DBC04}"/>
              </a:ext>
            </a:extLst>
          </p:cNvPr>
          <p:cNvSpPr txBox="1">
            <a:spLocks noChangeArrowheads="1"/>
          </p:cNvSpPr>
          <p:nvPr/>
        </p:nvSpPr>
        <p:spPr bwMode="auto">
          <a:xfrm>
            <a:off x="2424113" y="414337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Domain constraint</a:t>
            </a:r>
          </a:p>
        </p:txBody>
      </p:sp>
      <p:sp>
        <p:nvSpPr>
          <p:cNvPr id="38920" name="Text Box 9">
            <a:extLst>
              <a:ext uri="{FF2B5EF4-FFF2-40B4-BE49-F238E27FC236}">
                <a16:creationId xmlns:a16="http://schemas.microsoft.com/office/drawing/2014/main" id="{EF8DF73C-A24D-4E2E-9F06-3144A29C2878}"/>
              </a:ext>
            </a:extLst>
          </p:cNvPr>
          <p:cNvSpPr txBox="1">
            <a:spLocks noChangeArrowheads="1"/>
          </p:cNvSpPr>
          <p:nvPr/>
        </p:nvSpPr>
        <p:spPr bwMode="auto">
          <a:xfrm>
            <a:off x="2667000" y="27305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3600">
                <a:solidFill>
                  <a:srgbClr val="990000"/>
                </a:solidFill>
                <a:latin typeface="Times New Roman" panose="02020603050405020304" pitchFamily="18" charset="0"/>
              </a:rPr>
              <a:t>Controlling the values in attributes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9" descr="Noname.gif">
            <a:extLst>
              <a:ext uri="{FF2B5EF4-FFF2-40B4-BE49-F238E27FC236}">
                <a16:creationId xmlns:a16="http://schemas.microsoft.com/office/drawing/2014/main" id="{7F6F3916-F367-42CC-8EFC-747174D821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2764" y="812801"/>
            <a:ext cx="8696325"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a:extLst>
              <a:ext uri="{FF2B5EF4-FFF2-40B4-BE49-F238E27FC236}">
                <a16:creationId xmlns:a16="http://schemas.microsoft.com/office/drawing/2014/main" id="{A8C5B6DC-13CC-4B12-85AA-553F19C8199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03F4DC8-7152-4BB0-86F6-7C8F66987F21}" type="slidenum">
              <a:rPr lang="en-US" altLang="en-US" smtClean="0">
                <a:solidFill>
                  <a:srgbClr val="000000"/>
                </a:solidFill>
                <a:latin typeface="Arial" panose="020B0604020202020204" pitchFamily="34" charset="0"/>
              </a:rPr>
              <a:pPr eaLnBrk="1" hangingPunct="1">
                <a:defRPr/>
              </a:pPr>
              <a:t>27</a:t>
            </a:fld>
            <a:endParaRPr lang="en-US" altLang="en-US">
              <a:solidFill>
                <a:srgbClr val="000000"/>
              </a:solidFill>
              <a:latin typeface="Arial" panose="020B0604020202020204" pitchFamily="34" charset="0"/>
            </a:endParaRPr>
          </a:p>
        </p:txBody>
      </p:sp>
      <p:sp>
        <p:nvSpPr>
          <p:cNvPr id="40964" name="Rectangle 5">
            <a:extLst>
              <a:ext uri="{FF2B5EF4-FFF2-40B4-BE49-F238E27FC236}">
                <a16:creationId xmlns:a16="http://schemas.microsoft.com/office/drawing/2014/main" id="{D99ADB4A-2231-45DF-A49F-F2A6C0B2C58D}"/>
              </a:ext>
            </a:extLst>
          </p:cNvPr>
          <p:cNvSpPr>
            <a:spLocks noChangeArrowheads="1"/>
          </p:cNvSpPr>
          <p:nvPr/>
        </p:nvSpPr>
        <p:spPr bwMode="auto">
          <a:xfrm>
            <a:off x="1752600" y="5376863"/>
            <a:ext cx="86106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40965" name="Text Box 6">
            <a:extLst>
              <a:ext uri="{FF2B5EF4-FFF2-40B4-BE49-F238E27FC236}">
                <a16:creationId xmlns:a16="http://schemas.microsoft.com/office/drawing/2014/main" id="{D1B670F0-B196-407C-81E4-BB31500D94F4}"/>
              </a:ext>
            </a:extLst>
          </p:cNvPr>
          <p:cNvSpPr txBox="1">
            <a:spLocks noChangeArrowheads="1"/>
          </p:cNvSpPr>
          <p:nvPr/>
        </p:nvSpPr>
        <p:spPr bwMode="auto">
          <a:xfrm>
            <a:off x="1785938" y="2247901"/>
            <a:ext cx="213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Primary key of  parent table</a:t>
            </a:r>
          </a:p>
        </p:txBody>
      </p:sp>
      <p:sp>
        <p:nvSpPr>
          <p:cNvPr id="40966" name="Text Box 7">
            <a:extLst>
              <a:ext uri="{FF2B5EF4-FFF2-40B4-BE49-F238E27FC236}">
                <a16:creationId xmlns:a16="http://schemas.microsoft.com/office/drawing/2014/main" id="{E5635DD0-6601-4D50-8997-F6454D5C11DA}"/>
              </a:ext>
            </a:extLst>
          </p:cNvPr>
          <p:cNvSpPr txBox="1">
            <a:spLocks noChangeArrowheads="1"/>
          </p:cNvSpPr>
          <p:nvPr/>
        </p:nvSpPr>
        <p:spPr bwMode="auto">
          <a:xfrm>
            <a:off x="1524000" y="152401"/>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3000">
                <a:solidFill>
                  <a:srgbClr val="990000"/>
                </a:solidFill>
                <a:latin typeface="Times New Roman" panose="02020603050405020304" pitchFamily="18" charset="0"/>
              </a:rPr>
              <a:t>Identifying foreign keys and establishing relationships</a:t>
            </a:r>
          </a:p>
        </p:txBody>
      </p:sp>
      <p:sp>
        <p:nvSpPr>
          <p:cNvPr id="40967" name="Rectangle 9">
            <a:extLst>
              <a:ext uri="{FF2B5EF4-FFF2-40B4-BE49-F238E27FC236}">
                <a16:creationId xmlns:a16="http://schemas.microsoft.com/office/drawing/2014/main" id="{7AE6F51B-04E9-443C-B7BE-3B95D895D301}"/>
              </a:ext>
            </a:extLst>
          </p:cNvPr>
          <p:cNvSpPr>
            <a:spLocks noChangeArrowheads="1"/>
          </p:cNvSpPr>
          <p:nvPr/>
        </p:nvSpPr>
        <p:spPr bwMode="auto">
          <a:xfrm>
            <a:off x="3668713" y="1189038"/>
            <a:ext cx="6723062" cy="36671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40968" name="Text Box 10">
            <a:extLst>
              <a:ext uri="{FF2B5EF4-FFF2-40B4-BE49-F238E27FC236}">
                <a16:creationId xmlns:a16="http://schemas.microsoft.com/office/drawing/2014/main" id="{AF755825-9CBA-4F0D-BEB8-3806F4FE2001}"/>
              </a:ext>
            </a:extLst>
          </p:cNvPr>
          <p:cNvSpPr txBox="1">
            <a:spLocks noChangeArrowheads="1"/>
          </p:cNvSpPr>
          <p:nvPr/>
        </p:nvSpPr>
        <p:spPr bwMode="auto">
          <a:xfrm>
            <a:off x="3440113" y="5713414"/>
            <a:ext cx="477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Foreign key of  dependent table</a:t>
            </a:r>
          </a:p>
        </p:txBody>
      </p:sp>
      <p:sp>
        <p:nvSpPr>
          <p:cNvPr id="40969" name="Rectangle 11">
            <a:extLst>
              <a:ext uri="{FF2B5EF4-FFF2-40B4-BE49-F238E27FC236}">
                <a16:creationId xmlns:a16="http://schemas.microsoft.com/office/drawing/2014/main" id="{D9A50A7B-B873-46AA-9583-89EB3E11DBB9}"/>
              </a:ext>
            </a:extLst>
          </p:cNvPr>
          <p:cNvSpPr>
            <a:spLocks noChangeArrowheads="1"/>
          </p:cNvSpPr>
          <p:nvPr/>
        </p:nvSpPr>
        <p:spPr bwMode="auto">
          <a:xfrm>
            <a:off x="1843088" y="3200400"/>
            <a:ext cx="5014912"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A95C63-6AFF-42C8-97A0-324C81DFE9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E853E64-2C55-4474-AFAA-72A1FDE93404}" type="slidenum">
              <a:rPr lang="en-US" altLang="en-US" smtClean="0">
                <a:solidFill>
                  <a:srgbClr val="000000"/>
                </a:solidFill>
                <a:latin typeface="Arial" panose="020B0604020202020204" pitchFamily="34" charset="0"/>
              </a:rPr>
              <a:pPr eaLnBrk="1" hangingPunct="1">
                <a:defRPr/>
              </a:pPr>
              <a:t>28</a:t>
            </a:fld>
            <a:endParaRPr lang="en-US" altLang="en-US">
              <a:solidFill>
                <a:srgbClr val="000000"/>
              </a:solidFill>
              <a:latin typeface="Arial" panose="020B0604020202020204" pitchFamily="34" charset="0"/>
            </a:endParaRPr>
          </a:p>
        </p:txBody>
      </p:sp>
      <p:sp>
        <p:nvSpPr>
          <p:cNvPr id="293890" name="Rectangle 2">
            <a:extLst>
              <a:ext uri="{FF2B5EF4-FFF2-40B4-BE49-F238E27FC236}">
                <a16:creationId xmlns:a16="http://schemas.microsoft.com/office/drawing/2014/main" id="{B4FB2BCC-E1EA-4285-A7AA-8DD99878E9ED}"/>
              </a:ext>
            </a:extLst>
          </p:cNvPr>
          <p:cNvSpPr>
            <a:spLocks noGrp="1" noChangeArrowheads="1"/>
          </p:cNvSpPr>
          <p:nvPr>
            <p:ph type="title"/>
          </p:nvPr>
        </p:nvSpPr>
        <p:spPr/>
        <p:txBody>
          <a:bodyPr/>
          <a:lstStyle/>
          <a:p>
            <a:pPr eaLnBrk="1" hangingPunct="1">
              <a:defRPr/>
            </a:pPr>
            <a:r>
              <a:rPr lang="en-US" dirty="0"/>
              <a:t>Removing Tables</a:t>
            </a:r>
          </a:p>
        </p:txBody>
      </p:sp>
      <p:sp>
        <p:nvSpPr>
          <p:cNvPr id="293891" name="Rectangle 3">
            <a:extLst>
              <a:ext uri="{FF2B5EF4-FFF2-40B4-BE49-F238E27FC236}">
                <a16:creationId xmlns:a16="http://schemas.microsoft.com/office/drawing/2014/main" id="{150B48D4-870A-4D36-B844-F4654638C621}"/>
              </a:ext>
            </a:extLst>
          </p:cNvPr>
          <p:cNvSpPr>
            <a:spLocks noGrp="1" noChangeArrowheads="1"/>
          </p:cNvSpPr>
          <p:nvPr>
            <p:ph type="body" idx="1"/>
          </p:nvPr>
        </p:nvSpPr>
        <p:spPr/>
        <p:txBody>
          <a:bodyPr/>
          <a:lstStyle/>
          <a:p>
            <a:pPr eaLnBrk="1" hangingPunct="1">
              <a:defRPr/>
            </a:pPr>
            <a:endParaRPr lang="en-US" dirty="0"/>
          </a:p>
          <a:p>
            <a:pPr eaLnBrk="1" hangingPunct="1">
              <a:defRPr/>
            </a:pPr>
            <a:r>
              <a:rPr lang="en-US" dirty="0"/>
              <a:t>DROP TABLE statement allows you to remove tables from your schema:</a:t>
            </a:r>
          </a:p>
          <a:p>
            <a:pPr eaLnBrk="1" hangingPunct="1">
              <a:buFont typeface="Wingdings" panose="05000000000000000000" pitchFamily="2" charset="2"/>
              <a:buNone/>
              <a:defRPr/>
            </a:pPr>
            <a:endParaRPr lang="en-US" dirty="0"/>
          </a:p>
          <a:p>
            <a:pPr lvl="1" eaLnBrk="1" hangingPunct="1">
              <a:defRPr/>
            </a:pPr>
            <a:r>
              <a:rPr lang="en-US" dirty="0"/>
              <a:t>DROP TABLE CUSTOMER_T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655DEB-7DF5-4A94-A2D9-8FB151F4A56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101FFBF-180E-4D4E-B9D6-F5EDADB6C03D}" type="slidenum">
              <a:rPr lang="en-US" altLang="en-US" smtClean="0">
                <a:solidFill>
                  <a:srgbClr val="000000"/>
                </a:solidFill>
                <a:latin typeface="Arial" panose="020B0604020202020204" pitchFamily="34" charset="0"/>
              </a:rPr>
              <a:pPr eaLnBrk="1" hangingPunct="1">
                <a:defRPr/>
              </a:pPr>
              <a:t>29</a:t>
            </a:fld>
            <a:endParaRPr lang="en-US" altLang="en-US">
              <a:solidFill>
                <a:srgbClr val="000000"/>
              </a:solidFill>
              <a:latin typeface="Arial" panose="020B0604020202020204" pitchFamily="34" charset="0"/>
            </a:endParaRPr>
          </a:p>
        </p:txBody>
      </p:sp>
      <p:sp>
        <p:nvSpPr>
          <p:cNvPr id="295938" name="Rectangle 2">
            <a:extLst>
              <a:ext uri="{FF2B5EF4-FFF2-40B4-BE49-F238E27FC236}">
                <a16:creationId xmlns:a16="http://schemas.microsoft.com/office/drawing/2014/main" id="{4358CC24-E707-478F-BF93-C9C098ACA781}"/>
              </a:ext>
            </a:extLst>
          </p:cNvPr>
          <p:cNvSpPr>
            <a:spLocks noGrp="1" noChangeArrowheads="1"/>
          </p:cNvSpPr>
          <p:nvPr>
            <p:ph type="title"/>
          </p:nvPr>
        </p:nvSpPr>
        <p:spPr>
          <a:xfrm>
            <a:off x="2209800" y="0"/>
            <a:ext cx="7772400" cy="1143000"/>
          </a:xfrm>
        </p:spPr>
        <p:txBody>
          <a:bodyPr/>
          <a:lstStyle/>
          <a:p>
            <a:pPr eaLnBrk="1" hangingPunct="1">
              <a:defRPr/>
            </a:pPr>
            <a:r>
              <a:rPr lang="en-US"/>
              <a:t>Insert Statement</a:t>
            </a:r>
          </a:p>
        </p:txBody>
      </p:sp>
      <p:sp>
        <p:nvSpPr>
          <p:cNvPr id="295939" name="Rectangle 3">
            <a:extLst>
              <a:ext uri="{FF2B5EF4-FFF2-40B4-BE49-F238E27FC236}">
                <a16:creationId xmlns:a16="http://schemas.microsoft.com/office/drawing/2014/main" id="{EFCAF4D7-A3A4-4A8E-9ED0-E5C35E0633D6}"/>
              </a:ext>
            </a:extLst>
          </p:cNvPr>
          <p:cNvSpPr>
            <a:spLocks noGrp="1" noChangeArrowheads="1"/>
          </p:cNvSpPr>
          <p:nvPr>
            <p:ph type="body" idx="1"/>
          </p:nvPr>
        </p:nvSpPr>
        <p:spPr>
          <a:xfrm>
            <a:off x="1524000" y="1219200"/>
            <a:ext cx="8316912" cy="5118100"/>
          </a:xfrm>
        </p:spPr>
        <p:txBody>
          <a:bodyPr>
            <a:normAutofit/>
          </a:bodyPr>
          <a:lstStyle/>
          <a:p>
            <a:pPr eaLnBrk="1" hangingPunct="1">
              <a:lnSpc>
                <a:spcPct val="90000"/>
              </a:lnSpc>
              <a:defRPr/>
            </a:pPr>
            <a:r>
              <a:rPr lang="en-US" dirty="0"/>
              <a:t>Adds one or more rows to a table</a:t>
            </a:r>
          </a:p>
          <a:p>
            <a:pPr eaLnBrk="1" hangingPunct="1">
              <a:lnSpc>
                <a:spcPct val="90000"/>
              </a:lnSpc>
              <a:defRPr/>
            </a:pPr>
            <a:r>
              <a:rPr lang="en-US" dirty="0"/>
              <a:t>Inserting into a table</a:t>
            </a:r>
          </a:p>
          <a:p>
            <a:pPr eaLnBrk="1" hangingPunct="1">
              <a:lnSpc>
                <a:spcPct val="90000"/>
              </a:lnSpc>
              <a:defRPr/>
            </a:pPr>
            <a:endParaRPr lang="en-US" dirty="0"/>
          </a:p>
          <a:p>
            <a:pPr eaLnBrk="1" hangingPunct="1">
              <a:lnSpc>
                <a:spcPct val="90000"/>
              </a:lnSpc>
              <a:defRPr/>
            </a:pPr>
            <a:endParaRPr lang="en-US" dirty="0"/>
          </a:p>
          <a:p>
            <a:pPr eaLnBrk="1" hangingPunct="1">
              <a:lnSpc>
                <a:spcPct val="90000"/>
              </a:lnSpc>
              <a:defRPr/>
            </a:pPr>
            <a:r>
              <a:rPr lang="en-US" dirty="0"/>
              <a:t>Inserting a record that has some null attributes requires identifying the fields that actually get data</a:t>
            </a:r>
          </a:p>
          <a:p>
            <a:pPr eaLnBrk="1" hangingPunct="1">
              <a:lnSpc>
                <a:spcPct val="90000"/>
              </a:lnSpc>
              <a:defRPr/>
            </a:pPr>
            <a:endParaRPr lang="en-US" dirty="0"/>
          </a:p>
          <a:p>
            <a:pPr eaLnBrk="1" hangingPunct="1">
              <a:lnSpc>
                <a:spcPct val="90000"/>
              </a:lnSpc>
              <a:defRPr/>
            </a:pPr>
            <a:endParaRPr lang="en-US" dirty="0"/>
          </a:p>
          <a:p>
            <a:pPr eaLnBrk="1" hangingPunct="1">
              <a:lnSpc>
                <a:spcPct val="90000"/>
              </a:lnSpc>
              <a:defRPr/>
            </a:pPr>
            <a:r>
              <a:rPr lang="en-US" dirty="0"/>
              <a:t>Inserting from another table</a:t>
            </a:r>
          </a:p>
        </p:txBody>
      </p:sp>
      <p:pic>
        <p:nvPicPr>
          <p:cNvPr id="51205" name="Picture 4" descr="Noname.gif">
            <a:extLst>
              <a:ext uri="{FF2B5EF4-FFF2-40B4-BE49-F238E27FC236}">
                <a16:creationId xmlns:a16="http://schemas.microsoft.com/office/drawing/2014/main" id="{8D082388-785A-481D-AA80-6579BEE481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2195514"/>
            <a:ext cx="8316912"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5" descr="Noname.gif">
            <a:extLst>
              <a:ext uri="{FF2B5EF4-FFF2-40B4-BE49-F238E27FC236}">
                <a16:creationId xmlns:a16="http://schemas.microsoft.com/office/drawing/2014/main" id="{6AFD1B24-6CCC-41C3-AD2C-6B4BB4163C4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59468" y="4159253"/>
            <a:ext cx="62976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6" descr="Noname.gif">
            <a:extLst>
              <a:ext uri="{FF2B5EF4-FFF2-40B4-BE49-F238E27FC236}">
                <a16:creationId xmlns:a16="http://schemas.microsoft.com/office/drawing/2014/main" id="{C23B1C7C-66DA-4696-A1B6-4CCEFD5AD8B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18185" y="5614737"/>
            <a:ext cx="435927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Noname.gif">
            <a:extLst>
              <a:ext uri="{FF2B5EF4-FFF2-40B4-BE49-F238E27FC236}">
                <a16:creationId xmlns:a16="http://schemas.microsoft.com/office/drawing/2014/main" id="{289AFB83-4718-4B29-9286-4AA05678BA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90600"/>
            <a:ext cx="784860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46940E59-9A6E-41F1-8864-1A14CB47656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6516209-6DD4-4155-AFFB-CC1549F760DE}" type="slidenum">
              <a:rPr lang="en-US" altLang="en-US" smtClean="0">
                <a:solidFill>
                  <a:srgbClr val="000000"/>
                </a:solidFill>
                <a:latin typeface="Arial" panose="020B0604020202020204" pitchFamily="34" charset="0"/>
              </a:rPr>
              <a:pPr eaLnBrk="1" hangingPunct="1">
                <a:defRPr/>
              </a:pPr>
              <a:t>3</a:t>
            </a:fld>
            <a:endParaRPr lang="en-US" altLang="en-US">
              <a:solidFill>
                <a:srgbClr val="000000"/>
              </a:solidFill>
              <a:latin typeface="Arial" panose="020B0604020202020204" pitchFamily="34" charset="0"/>
            </a:endParaRPr>
          </a:p>
        </p:txBody>
      </p:sp>
      <p:sp>
        <p:nvSpPr>
          <p:cNvPr id="12292" name="Text Box 3">
            <a:extLst>
              <a:ext uri="{FF2B5EF4-FFF2-40B4-BE49-F238E27FC236}">
                <a16:creationId xmlns:a16="http://schemas.microsoft.com/office/drawing/2014/main" id="{514BB2BC-4799-4429-B832-8B870AC2A8F9}"/>
              </a:ext>
            </a:extLst>
          </p:cNvPr>
          <p:cNvSpPr txBox="1">
            <a:spLocks noChangeArrowheads="1"/>
          </p:cNvSpPr>
          <p:nvPr/>
        </p:nvSpPr>
        <p:spPr bwMode="auto">
          <a:xfrm>
            <a:off x="2209801" y="304800"/>
            <a:ext cx="723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3-2  Employee supertype with three subtypes</a:t>
            </a:r>
          </a:p>
        </p:txBody>
      </p:sp>
      <p:sp>
        <p:nvSpPr>
          <p:cNvPr id="12293" name="Text Box 4">
            <a:extLst>
              <a:ext uri="{FF2B5EF4-FFF2-40B4-BE49-F238E27FC236}">
                <a16:creationId xmlns:a16="http://schemas.microsoft.com/office/drawing/2014/main" id="{697123DE-EF1F-4BDC-9532-474C62BCFE47}"/>
              </a:ext>
            </a:extLst>
          </p:cNvPr>
          <p:cNvSpPr txBox="1">
            <a:spLocks noChangeArrowheads="1"/>
          </p:cNvSpPr>
          <p:nvPr/>
        </p:nvSpPr>
        <p:spPr bwMode="auto">
          <a:xfrm>
            <a:off x="7315201" y="1066800"/>
            <a:ext cx="2682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latin typeface="Times New Roman" panose="02020603050405020304" pitchFamily="18" charset="0"/>
              </a:rPr>
              <a:t>All employee subtypes will have employee number, name, address, and date hired</a:t>
            </a:r>
          </a:p>
        </p:txBody>
      </p:sp>
      <p:sp>
        <p:nvSpPr>
          <p:cNvPr id="12294" name="Text Box 5">
            <a:extLst>
              <a:ext uri="{FF2B5EF4-FFF2-40B4-BE49-F238E27FC236}">
                <a16:creationId xmlns:a16="http://schemas.microsoft.com/office/drawing/2014/main" id="{45A04177-D117-4520-AD25-E3C36D84F7D9}"/>
              </a:ext>
            </a:extLst>
          </p:cNvPr>
          <p:cNvSpPr txBox="1">
            <a:spLocks noChangeArrowheads="1"/>
          </p:cNvSpPr>
          <p:nvPr/>
        </p:nvSpPr>
        <p:spPr bwMode="auto">
          <a:xfrm>
            <a:off x="7756526" y="3048000"/>
            <a:ext cx="2682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latin typeface="Times New Roman" panose="02020603050405020304" pitchFamily="18" charset="0"/>
              </a:rPr>
              <a:t>Each employee subtype will also have its own attributes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DFBF30-2548-4CAB-9E87-9898722D521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66C9FEC-12E5-4A44-9AE7-66183E9DB2C0}" type="slidenum">
              <a:rPr lang="en-US" altLang="en-US" smtClean="0">
                <a:solidFill>
                  <a:srgbClr val="000000"/>
                </a:solidFill>
                <a:latin typeface="Arial" panose="020B0604020202020204" pitchFamily="34" charset="0"/>
              </a:rPr>
              <a:pPr eaLnBrk="1" hangingPunct="1">
                <a:defRPr/>
              </a:pPr>
              <a:t>30</a:t>
            </a:fld>
            <a:endParaRPr lang="en-US" altLang="en-US">
              <a:solidFill>
                <a:srgbClr val="000000"/>
              </a:solidFill>
              <a:latin typeface="Arial" panose="020B0604020202020204" pitchFamily="34" charset="0"/>
            </a:endParaRPr>
          </a:p>
        </p:txBody>
      </p:sp>
      <p:sp>
        <p:nvSpPr>
          <p:cNvPr id="296962" name="Rectangle 2">
            <a:extLst>
              <a:ext uri="{FF2B5EF4-FFF2-40B4-BE49-F238E27FC236}">
                <a16:creationId xmlns:a16="http://schemas.microsoft.com/office/drawing/2014/main" id="{BFF359AF-7FF1-44E9-8553-C32CBBFD0BC7}"/>
              </a:ext>
            </a:extLst>
          </p:cNvPr>
          <p:cNvSpPr>
            <a:spLocks noGrp="1" noChangeArrowheads="1"/>
          </p:cNvSpPr>
          <p:nvPr>
            <p:ph type="title"/>
          </p:nvPr>
        </p:nvSpPr>
        <p:spPr/>
        <p:txBody>
          <a:bodyPr/>
          <a:lstStyle/>
          <a:p>
            <a:pPr eaLnBrk="1" hangingPunct="1">
              <a:defRPr/>
            </a:pPr>
            <a:r>
              <a:rPr lang="en-US"/>
              <a:t>Delete Statement</a:t>
            </a:r>
          </a:p>
        </p:txBody>
      </p:sp>
      <p:sp>
        <p:nvSpPr>
          <p:cNvPr id="296963" name="Rectangle 3">
            <a:extLst>
              <a:ext uri="{FF2B5EF4-FFF2-40B4-BE49-F238E27FC236}">
                <a16:creationId xmlns:a16="http://schemas.microsoft.com/office/drawing/2014/main" id="{D1ED9439-00C5-46F1-A45B-045576ED9E28}"/>
              </a:ext>
            </a:extLst>
          </p:cNvPr>
          <p:cNvSpPr>
            <a:spLocks noGrp="1" noChangeArrowheads="1"/>
          </p:cNvSpPr>
          <p:nvPr>
            <p:ph type="body" idx="1"/>
          </p:nvPr>
        </p:nvSpPr>
        <p:spPr/>
        <p:txBody>
          <a:bodyPr/>
          <a:lstStyle/>
          <a:p>
            <a:pPr eaLnBrk="1" hangingPunct="1">
              <a:defRPr/>
            </a:pPr>
            <a:r>
              <a:rPr lang="en-US" dirty="0"/>
              <a:t>Removes rows from a table</a:t>
            </a:r>
          </a:p>
          <a:p>
            <a:pPr eaLnBrk="1" hangingPunct="1">
              <a:defRPr/>
            </a:pPr>
            <a:r>
              <a:rPr lang="en-US" dirty="0"/>
              <a:t>Delete certain rows</a:t>
            </a:r>
          </a:p>
          <a:p>
            <a:pPr lvl="1" eaLnBrk="1" hangingPunct="1">
              <a:defRPr/>
            </a:pPr>
            <a:r>
              <a:rPr lang="en-US" dirty="0">
                <a:solidFill>
                  <a:srgbClr val="990000"/>
                </a:solidFill>
                <a:effectLst>
                  <a:outerShdw blurRad="38100" dist="38100" dir="2700000" algn="tl">
                    <a:srgbClr val="000000"/>
                  </a:outerShdw>
                </a:effectLst>
              </a:rPr>
              <a:t>DELETE FROM CUSTOMER_T WHERE CUSTOMERSTATE = ‘HI’;</a:t>
            </a:r>
          </a:p>
          <a:p>
            <a:pPr eaLnBrk="1" hangingPunct="1">
              <a:defRPr/>
            </a:pPr>
            <a:r>
              <a:rPr lang="en-US" dirty="0"/>
              <a:t>Delete all rows</a:t>
            </a:r>
          </a:p>
          <a:p>
            <a:pPr lvl="1" eaLnBrk="1" hangingPunct="1">
              <a:defRPr/>
            </a:pPr>
            <a:r>
              <a:rPr lang="en-US" dirty="0">
                <a:solidFill>
                  <a:srgbClr val="990000"/>
                </a:solidFill>
                <a:effectLst>
                  <a:outerShdw blurRad="38100" dist="38100" dir="2700000" algn="tl">
                    <a:srgbClr val="000000"/>
                  </a:outerShdw>
                </a:effectLst>
              </a:rPr>
              <a:t>DELETE FROM CUSTOMER_T;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5861E7-768F-4DE6-8DBA-C9439B7F222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E61917A-B726-4A24-BCB5-AC238C7C832F}" type="slidenum">
              <a:rPr lang="en-US" altLang="en-US" smtClean="0">
                <a:solidFill>
                  <a:srgbClr val="000000"/>
                </a:solidFill>
                <a:latin typeface="Arial" panose="020B0604020202020204" pitchFamily="34" charset="0"/>
              </a:rPr>
              <a:pPr eaLnBrk="1" hangingPunct="1">
                <a:defRPr/>
              </a:pPr>
              <a:t>31</a:t>
            </a:fld>
            <a:endParaRPr lang="en-US" altLang="en-US">
              <a:solidFill>
                <a:srgbClr val="000000"/>
              </a:solidFill>
              <a:latin typeface="Arial" panose="020B0604020202020204" pitchFamily="34" charset="0"/>
            </a:endParaRPr>
          </a:p>
        </p:txBody>
      </p:sp>
      <p:sp>
        <p:nvSpPr>
          <p:cNvPr id="297986" name="Rectangle 2">
            <a:extLst>
              <a:ext uri="{FF2B5EF4-FFF2-40B4-BE49-F238E27FC236}">
                <a16:creationId xmlns:a16="http://schemas.microsoft.com/office/drawing/2014/main" id="{9FB075DB-F955-46FC-8A61-DFC7222FCAA2}"/>
              </a:ext>
            </a:extLst>
          </p:cNvPr>
          <p:cNvSpPr>
            <a:spLocks noGrp="1" noChangeArrowheads="1"/>
          </p:cNvSpPr>
          <p:nvPr>
            <p:ph type="title"/>
          </p:nvPr>
        </p:nvSpPr>
        <p:spPr/>
        <p:txBody>
          <a:bodyPr/>
          <a:lstStyle/>
          <a:p>
            <a:pPr eaLnBrk="1" hangingPunct="1">
              <a:defRPr/>
            </a:pPr>
            <a:r>
              <a:rPr lang="en-US"/>
              <a:t>Update Statement	</a:t>
            </a:r>
          </a:p>
        </p:txBody>
      </p:sp>
      <p:sp>
        <p:nvSpPr>
          <p:cNvPr id="297987" name="Rectangle 3">
            <a:extLst>
              <a:ext uri="{FF2B5EF4-FFF2-40B4-BE49-F238E27FC236}">
                <a16:creationId xmlns:a16="http://schemas.microsoft.com/office/drawing/2014/main" id="{8088E57F-BBC2-4804-B389-48DECE29F1F5}"/>
              </a:ext>
            </a:extLst>
          </p:cNvPr>
          <p:cNvSpPr>
            <a:spLocks noGrp="1" noChangeArrowheads="1"/>
          </p:cNvSpPr>
          <p:nvPr>
            <p:ph type="body" idx="1"/>
          </p:nvPr>
        </p:nvSpPr>
        <p:spPr>
          <a:xfrm>
            <a:off x="2209800" y="1981200"/>
            <a:ext cx="8153400" cy="4114800"/>
          </a:xfrm>
        </p:spPr>
        <p:txBody>
          <a:bodyPr/>
          <a:lstStyle/>
          <a:p>
            <a:pPr eaLnBrk="1" hangingPunct="1">
              <a:defRPr/>
            </a:pPr>
            <a:r>
              <a:rPr lang="en-US" dirty="0"/>
              <a:t>Modifies data in existing rows</a:t>
            </a:r>
          </a:p>
          <a:p>
            <a:pPr eaLnBrk="1" hangingPunct="1">
              <a:defRPr/>
            </a:pPr>
            <a:endParaRPr lang="en-US" dirty="0"/>
          </a:p>
          <a:p>
            <a:pPr eaLnBrk="1" hangingPunct="1">
              <a:defRPr/>
            </a:pPr>
            <a:endParaRPr lang="en-US" dirty="0"/>
          </a:p>
          <a:p>
            <a:pPr eaLnBrk="1" hangingPunct="1">
              <a:defRPr/>
            </a:pPr>
            <a:endParaRPr lang="en-US" dirty="0"/>
          </a:p>
        </p:txBody>
      </p:sp>
      <p:pic>
        <p:nvPicPr>
          <p:cNvPr id="57349" name="Picture 4" descr="Noname.gif">
            <a:extLst>
              <a:ext uri="{FF2B5EF4-FFF2-40B4-BE49-F238E27FC236}">
                <a16:creationId xmlns:a16="http://schemas.microsoft.com/office/drawing/2014/main" id="{C4A2B340-91E4-4897-BC79-95F63B29B3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8488" y="2759075"/>
            <a:ext cx="5149850"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59AD33-27DE-46BE-9C93-BDC940EF5DC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E5FB9F7-C810-4921-9FEA-6DBF3BDC333F}" type="slidenum">
              <a:rPr lang="en-US" altLang="en-US" smtClean="0">
                <a:solidFill>
                  <a:srgbClr val="000000"/>
                </a:solidFill>
                <a:latin typeface="Arial" panose="020B0604020202020204" pitchFamily="34" charset="0"/>
              </a:rPr>
              <a:pPr eaLnBrk="1" hangingPunct="1">
                <a:defRPr/>
              </a:pPr>
              <a:t>32</a:t>
            </a:fld>
            <a:endParaRPr lang="en-US" altLang="en-US">
              <a:solidFill>
                <a:srgbClr val="000000"/>
              </a:solidFill>
              <a:latin typeface="Arial" panose="020B0604020202020204" pitchFamily="34" charset="0"/>
            </a:endParaRPr>
          </a:p>
        </p:txBody>
      </p:sp>
      <p:sp>
        <p:nvSpPr>
          <p:cNvPr id="299010" name="Rectangle 2">
            <a:extLst>
              <a:ext uri="{FF2B5EF4-FFF2-40B4-BE49-F238E27FC236}">
                <a16:creationId xmlns:a16="http://schemas.microsoft.com/office/drawing/2014/main" id="{D2A3BEF8-46EF-4C21-9137-573FB9ACAFC5}"/>
              </a:ext>
            </a:extLst>
          </p:cNvPr>
          <p:cNvSpPr>
            <a:spLocks noGrp="1" noChangeArrowheads="1"/>
          </p:cNvSpPr>
          <p:nvPr>
            <p:ph type="title"/>
          </p:nvPr>
        </p:nvSpPr>
        <p:spPr>
          <a:xfrm>
            <a:off x="2209800" y="0"/>
            <a:ext cx="7772400" cy="1143000"/>
          </a:xfrm>
        </p:spPr>
        <p:txBody>
          <a:bodyPr/>
          <a:lstStyle/>
          <a:p>
            <a:pPr eaLnBrk="1" hangingPunct="1">
              <a:defRPr/>
            </a:pPr>
            <a:r>
              <a:rPr lang="en-US" dirty="0"/>
              <a:t>SELECT Statement</a:t>
            </a:r>
          </a:p>
        </p:txBody>
      </p:sp>
      <p:sp>
        <p:nvSpPr>
          <p:cNvPr id="299011" name="Rectangle 3">
            <a:extLst>
              <a:ext uri="{FF2B5EF4-FFF2-40B4-BE49-F238E27FC236}">
                <a16:creationId xmlns:a16="http://schemas.microsoft.com/office/drawing/2014/main" id="{CC99A6C5-D9D8-4265-B8EE-21858A9864BF}"/>
              </a:ext>
            </a:extLst>
          </p:cNvPr>
          <p:cNvSpPr>
            <a:spLocks noGrp="1" noChangeArrowheads="1"/>
          </p:cNvSpPr>
          <p:nvPr>
            <p:ph type="body" idx="1"/>
          </p:nvPr>
        </p:nvSpPr>
        <p:spPr>
          <a:xfrm>
            <a:off x="1828800" y="1066800"/>
            <a:ext cx="8839200" cy="4114800"/>
          </a:xfrm>
        </p:spPr>
        <p:txBody>
          <a:bodyPr>
            <a:normAutofit fontScale="92500" lnSpcReduction="20000"/>
          </a:bodyPr>
          <a:lstStyle/>
          <a:p>
            <a:pPr eaLnBrk="1" hangingPunct="1">
              <a:lnSpc>
                <a:spcPct val="90000"/>
              </a:lnSpc>
              <a:defRPr/>
            </a:pPr>
            <a:r>
              <a:rPr lang="en-US" dirty="0"/>
              <a:t>Used for queries on single or multiple tables</a:t>
            </a:r>
          </a:p>
          <a:p>
            <a:pPr eaLnBrk="1" hangingPunct="1">
              <a:lnSpc>
                <a:spcPct val="90000"/>
              </a:lnSpc>
              <a:defRPr/>
            </a:pPr>
            <a:r>
              <a:rPr lang="en-US" dirty="0"/>
              <a:t>Clauses of the SELECT statement:</a:t>
            </a:r>
          </a:p>
          <a:p>
            <a:pPr lvl="1" eaLnBrk="1" hangingPunct="1">
              <a:lnSpc>
                <a:spcPct val="90000"/>
              </a:lnSpc>
              <a:defRPr/>
            </a:pPr>
            <a:r>
              <a:rPr lang="en-US" sz="2000" dirty="0">
                <a:solidFill>
                  <a:srgbClr val="990000"/>
                </a:solidFill>
                <a:effectLst>
                  <a:outerShdw blurRad="38100" dist="38100" dir="2700000" algn="tl">
                    <a:srgbClr val="000000"/>
                  </a:outerShdw>
                </a:effectLst>
              </a:rPr>
              <a:t>SELECT</a:t>
            </a:r>
          </a:p>
          <a:p>
            <a:pPr lvl="2" eaLnBrk="1" hangingPunct="1">
              <a:lnSpc>
                <a:spcPct val="90000"/>
              </a:lnSpc>
              <a:defRPr/>
            </a:pPr>
            <a:r>
              <a:rPr lang="en-US" sz="1800" dirty="0"/>
              <a:t>List the columns (and expressions) that should be returned from the query</a:t>
            </a:r>
          </a:p>
          <a:p>
            <a:pPr lvl="1" eaLnBrk="1" hangingPunct="1">
              <a:lnSpc>
                <a:spcPct val="90000"/>
              </a:lnSpc>
              <a:defRPr/>
            </a:pPr>
            <a:r>
              <a:rPr lang="en-US" sz="2000" dirty="0">
                <a:solidFill>
                  <a:srgbClr val="990000"/>
                </a:solidFill>
                <a:effectLst>
                  <a:outerShdw blurRad="38100" dist="38100" dir="2700000" algn="tl">
                    <a:srgbClr val="000000"/>
                  </a:outerShdw>
                </a:effectLst>
              </a:rPr>
              <a:t>FROM</a:t>
            </a:r>
          </a:p>
          <a:p>
            <a:pPr lvl="2" eaLnBrk="1" hangingPunct="1">
              <a:lnSpc>
                <a:spcPct val="90000"/>
              </a:lnSpc>
              <a:defRPr/>
            </a:pPr>
            <a:r>
              <a:rPr lang="en-US" sz="1800" dirty="0"/>
              <a:t>Indicate the table(s) or view(s) from which data will be obtained</a:t>
            </a:r>
          </a:p>
          <a:p>
            <a:pPr lvl="1" eaLnBrk="1" hangingPunct="1">
              <a:lnSpc>
                <a:spcPct val="90000"/>
              </a:lnSpc>
              <a:defRPr/>
            </a:pPr>
            <a:r>
              <a:rPr lang="en-US" sz="2000" dirty="0">
                <a:solidFill>
                  <a:srgbClr val="990000"/>
                </a:solidFill>
                <a:effectLst>
                  <a:outerShdw blurRad="38100" dist="38100" dir="2700000" algn="tl">
                    <a:srgbClr val="000000"/>
                  </a:outerShdw>
                </a:effectLst>
              </a:rPr>
              <a:t>WHERE</a:t>
            </a:r>
          </a:p>
          <a:p>
            <a:pPr lvl="2" eaLnBrk="1" hangingPunct="1">
              <a:lnSpc>
                <a:spcPct val="90000"/>
              </a:lnSpc>
              <a:defRPr/>
            </a:pPr>
            <a:r>
              <a:rPr lang="en-US" sz="1800" dirty="0"/>
              <a:t>Indicate the conditions under which a row will be included in the result</a:t>
            </a:r>
          </a:p>
          <a:p>
            <a:pPr lvl="1" eaLnBrk="1" hangingPunct="1">
              <a:lnSpc>
                <a:spcPct val="90000"/>
              </a:lnSpc>
              <a:defRPr/>
            </a:pPr>
            <a:r>
              <a:rPr lang="en-US" sz="2000" dirty="0">
                <a:solidFill>
                  <a:srgbClr val="990000"/>
                </a:solidFill>
                <a:effectLst>
                  <a:outerShdw blurRad="38100" dist="38100" dir="2700000" algn="tl">
                    <a:srgbClr val="000000"/>
                  </a:outerShdw>
                </a:effectLst>
              </a:rPr>
              <a:t>GROUP BY</a:t>
            </a:r>
          </a:p>
          <a:p>
            <a:pPr lvl="2" eaLnBrk="1" hangingPunct="1">
              <a:lnSpc>
                <a:spcPct val="90000"/>
              </a:lnSpc>
              <a:defRPr/>
            </a:pPr>
            <a:r>
              <a:rPr lang="en-US" sz="1800" dirty="0"/>
              <a:t>Indicate categorization of results </a:t>
            </a:r>
          </a:p>
          <a:p>
            <a:pPr lvl="1" eaLnBrk="1" hangingPunct="1">
              <a:lnSpc>
                <a:spcPct val="90000"/>
              </a:lnSpc>
              <a:defRPr/>
            </a:pPr>
            <a:r>
              <a:rPr lang="en-US" sz="2000" dirty="0">
                <a:solidFill>
                  <a:srgbClr val="990000"/>
                </a:solidFill>
                <a:effectLst>
                  <a:outerShdw blurRad="38100" dist="38100" dir="2700000" algn="tl">
                    <a:srgbClr val="000000"/>
                  </a:outerShdw>
                </a:effectLst>
              </a:rPr>
              <a:t>HAVING</a:t>
            </a:r>
          </a:p>
          <a:p>
            <a:pPr lvl="2" eaLnBrk="1" hangingPunct="1">
              <a:lnSpc>
                <a:spcPct val="90000"/>
              </a:lnSpc>
              <a:defRPr/>
            </a:pPr>
            <a:r>
              <a:rPr lang="en-US" sz="1800" dirty="0"/>
              <a:t>Indicate the conditions under which a category (group) will be included</a:t>
            </a:r>
          </a:p>
          <a:p>
            <a:pPr lvl="1" eaLnBrk="1" hangingPunct="1">
              <a:lnSpc>
                <a:spcPct val="90000"/>
              </a:lnSpc>
              <a:defRPr/>
            </a:pPr>
            <a:r>
              <a:rPr lang="en-US" sz="2000" dirty="0">
                <a:solidFill>
                  <a:srgbClr val="990000"/>
                </a:solidFill>
                <a:effectLst>
                  <a:outerShdw blurRad="38100" dist="38100" dir="2700000" algn="tl">
                    <a:srgbClr val="000000"/>
                  </a:outerShdw>
                </a:effectLst>
              </a:rPr>
              <a:t>ORDER BY</a:t>
            </a:r>
          </a:p>
          <a:p>
            <a:pPr lvl="2" eaLnBrk="1" hangingPunct="1">
              <a:lnSpc>
                <a:spcPct val="90000"/>
              </a:lnSpc>
              <a:defRPr/>
            </a:pPr>
            <a:r>
              <a:rPr lang="en-US" sz="1800" dirty="0"/>
              <a:t>Sorts the result according to specified criteria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F3B867EC-70FD-44C8-90CE-46A60F827FE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8A31FB4-9CA3-49BD-B4D7-D32BE2DC004F}" type="slidenum">
              <a:rPr lang="en-US" altLang="en-US" smtClean="0">
                <a:solidFill>
                  <a:srgbClr val="000000"/>
                </a:solidFill>
                <a:latin typeface="Arial" panose="020B0604020202020204" pitchFamily="34" charset="0"/>
              </a:rPr>
              <a:pPr eaLnBrk="1" hangingPunct="1">
                <a:defRPr/>
              </a:pPr>
              <a:t>33</a:t>
            </a:fld>
            <a:endParaRPr lang="en-US" altLang="en-US">
              <a:solidFill>
                <a:srgbClr val="000000"/>
              </a:solidFill>
              <a:latin typeface="Arial" panose="020B0604020202020204" pitchFamily="34" charset="0"/>
            </a:endParaRPr>
          </a:p>
        </p:txBody>
      </p:sp>
      <p:sp>
        <p:nvSpPr>
          <p:cNvPr id="301058" name="Rectangle 2">
            <a:extLst>
              <a:ext uri="{FF2B5EF4-FFF2-40B4-BE49-F238E27FC236}">
                <a16:creationId xmlns:a16="http://schemas.microsoft.com/office/drawing/2014/main" id="{02B0E3B7-7A30-47F8-A3FB-7FA0E04975D6}"/>
              </a:ext>
            </a:extLst>
          </p:cNvPr>
          <p:cNvSpPr>
            <a:spLocks noGrp="1" noChangeArrowheads="1"/>
          </p:cNvSpPr>
          <p:nvPr>
            <p:ph type="title"/>
          </p:nvPr>
        </p:nvSpPr>
        <p:spPr>
          <a:xfrm>
            <a:off x="2209800" y="0"/>
            <a:ext cx="7772400" cy="1143000"/>
          </a:xfrm>
        </p:spPr>
        <p:txBody>
          <a:bodyPr/>
          <a:lstStyle/>
          <a:p>
            <a:pPr eaLnBrk="1" hangingPunct="1">
              <a:defRPr/>
            </a:pPr>
            <a:r>
              <a:rPr lang="en-US"/>
              <a:t>SELECT Example</a:t>
            </a:r>
          </a:p>
        </p:txBody>
      </p:sp>
      <p:sp>
        <p:nvSpPr>
          <p:cNvPr id="301059" name="Rectangle 3">
            <a:extLst>
              <a:ext uri="{FF2B5EF4-FFF2-40B4-BE49-F238E27FC236}">
                <a16:creationId xmlns:a16="http://schemas.microsoft.com/office/drawing/2014/main" id="{F963C9F6-E7A0-4C41-929B-848E02389999}"/>
              </a:ext>
            </a:extLst>
          </p:cNvPr>
          <p:cNvSpPr>
            <a:spLocks noGrp="1" noChangeArrowheads="1"/>
          </p:cNvSpPr>
          <p:nvPr>
            <p:ph type="body" idx="1"/>
          </p:nvPr>
        </p:nvSpPr>
        <p:spPr>
          <a:xfrm>
            <a:off x="1625600" y="1295400"/>
            <a:ext cx="8839200" cy="2971800"/>
          </a:xfrm>
        </p:spPr>
        <p:txBody>
          <a:bodyPr/>
          <a:lstStyle/>
          <a:p>
            <a:pPr eaLnBrk="1" hangingPunct="1">
              <a:defRPr/>
            </a:pPr>
            <a:r>
              <a:rPr lang="en-US" dirty="0"/>
              <a:t>Find products with standard price less than $275</a:t>
            </a:r>
          </a:p>
          <a:p>
            <a:pPr eaLnBrk="1" hangingPunct="1">
              <a:defRPr/>
            </a:pPr>
            <a:endParaRPr lang="en-US" dirty="0"/>
          </a:p>
        </p:txBody>
      </p:sp>
      <p:sp>
        <p:nvSpPr>
          <p:cNvPr id="67589" name="Text Box 4">
            <a:extLst>
              <a:ext uri="{FF2B5EF4-FFF2-40B4-BE49-F238E27FC236}">
                <a16:creationId xmlns:a16="http://schemas.microsoft.com/office/drawing/2014/main" id="{F51CB572-A02A-401E-9430-42712E147C93}"/>
              </a:ext>
            </a:extLst>
          </p:cNvPr>
          <p:cNvSpPr txBox="1">
            <a:spLocks noChangeArrowheads="1"/>
          </p:cNvSpPr>
          <p:nvPr/>
        </p:nvSpPr>
        <p:spPr bwMode="auto">
          <a:xfrm>
            <a:off x="1987550" y="5410200"/>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Table 6-3: Comparison Operators in SQL</a:t>
            </a:r>
          </a:p>
        </p:txBody>
      </p:sp>
      <p:pic>
        <p:nvPicPr>
          <p:cNvPr id="67590" name="Picture 6" descr="Noname.gif">
            <a:extLst>
              <a:ext uri="{FF2B5EF4-FFF2-40B4-BE49-F238E27FC236}">
                <a16:creationId xmlns:a16="http://schemas.microsoft.com/office/drawing/2014/main" id="{6DAF4FE6-964D-41C4-9CD3-45FE9F1035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2619375"/>
            <a:ext cx="6110288"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7" descr="Noname.gif">
            <a:extLst>
              <a:ext uri="{FF2B5EF4-FFF2-40B4-BE49-F238E27FC236}">
                <a16:creationId xmlns:a16="http://schemas.microsoft.com/office/drawing/2014/main" id="{0D2808CD-F6DE-4DB3-B038-CE891353D6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74014" y="2152650"/>
            <a:ext cx="26003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FC353E-0553-422F-9973-7552C74676B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340BBC7-036C-4535-9AB0-3827F3E51ADC}" type="slidenum">
              <a:rPr lang="en-US" altLang="en-US" smtClean="0">
                <a:solidFill>
                  <a:srgbClr val="000000"/>
                </a:solidFill>
                <a:latin typeface="Arial" panose="020B0604020202020204" pitchFamily="34" charset="0"/>
              </a:rPr>
              <a:pPr eaLnBrk="1" hangingPunct="1">
                <a:defRPr/>
              </a:pPr>
              <a:t>34</a:t>
            </a:fld>
            <a:endParaRPr lang="en-US" altLang="en-US">
              <a:solidFill>
                <a:srgbClr val="000000"/>
              </a:solidFill>
              <a:latin typeface="Arial" panose="020B0604020202020204" pitchFamily="34" charset="0"/>
            </a:endParaRPr>
          </a:p>
        </p:txBody>
      </p:sp>
      <p:sp>
        <p:nvSpPr>
          <p:cNvPr id="302082" name="Rectangle 2">
            <a:extLst>
              <a:ext uri="{FF2B5EF4-FFF2-40B4-BE49-F238E27FC236}">
                <a16:creationId xmlns:a16="http://schemas.microsoft.com/office/drawing/2014/main" id="{3CFB3ECB-53E1-4657-BE36-268BF48D8298}"/>
              </a:ext>
            </a:extLst>
          </p:cNvPr>
          <p:cNvSpPr>
            <a:spLocks noGrp="1" noChangeArrowheads="1"/>
          </p:cNvSpPr>
          <p:nvPr>
            <p:ph type="title"/>
          </p:nvPr>
        </p:nvSpPr>
        <p:spPr/>
        <p:txBody>
          <a:bodyPr/>
          <a:lstStyle/>
          <a:p>
            <a:pPr eaLnBrk="1" hangingPunct="1">
              <a:defRPr/>
            </a:pPr>
            <a:r>
              <a:rPr lang="en-US"/>
              <a:t>SELECT Example Using Alias</a:t>
            </a:r>
          </a:p>
        </p:txBody>
      </p:sp>
      <p:sp>
        <p:nvSpPr>
          <p:cNvPr id="302083" name="Rectangle 3">
            <a:extLst>
              <a:ext uri="{FF2B5EF4-FFF2-40B4-BE49-F238E27FC236}">
                <a16:creationId xmlns:a16="http://schemas.microsoft.com/office/drawing/2014/main" id="{05C6C56D-7504-4523-910B-4C51206DF002}"/>
              </a:ext>
            </a:extLst>
          </p:cNvPr>
          <p:cNvSpPr>
            <a:spLocks noGrp="1" noChangeArrowheads="1"/>
          </p:cNvSpPr>
          <p:nvPr>
            <p:ph type="body" idx="1"/>
          </p:nvPr>
        </p:nvSpPr>
        <p:spPr>
          <a:xfrm>
            <a:off x="1654175" y="1905000"/>
            <a:ext cx="8839200" cy="4114800"/>
          </a:xfrm>
        </p:spPr>
        <p:txBody>
          <a:bodyPr/>
          <a:lstStyle/>
          <a:p>
            <a:pPr eaLnBrk="1" hangingPunct="1">
              <a:defRPr/>
            </a:pPr>
            <a:r>
              <a:rPr lang="en-US" dirty="0"/>
              <a:t>Alias is an alternative column or table name</a:t>
            </a:r>
          </a:p>
          <a:p>
            <a:pPr eaLnBrk="1" hangingPunct="1">
              <a:defRPr/>
            </a:pPr>
            <a:endParaRPr lang="en-US" dirty="0"/>
          </a:p>
          <a:p>
            <a:pPr lvl="2" eaLnBrk="1" hangingPunct="1">
              <a:buFont typeface="Wingdings" panose="05000000000000000000" pitchFamily="2" charset="2"/>
              <a:buNone/>
              <a:defRPr/>
            </a:pPr>
            <a:r>
              <a:rPr lang="en-US" sz="3200" dirty="0"/>
              <a:t>SELECT </a:t>
            </a:r>
            <a:r>
              <a:rPr lang="en-US" sz="3200" dirty="0">
                <a:solidFill>
                  <a:srgbClr val="990000"/>
                </a:solidFill>
                <a:effectLst>
                  <a:outerShdw blurRad="38100" dist="38100" dir="2700000" algn="tl">
                    <a:srgbClr val="000000"/>
                  </a:outerShdw>
                </a:effectLst>
              </a:rPr>
              <a:t>CUST</a:t>
            </a:r>
            <a:r>
              <a:rPr lang="en-US" sz="3200" dirty="0"/>
              <a:t>.CUSTOMERNAME AS </a:t>
            </a:r>
            <a:r>
              <a:rPr lang="en-US" sz="3200" dirty="0">
                <a:solidFill>
                  <a:srgbClr val="990000"/>
                </a:solidFill>
                <a:effectLst>
                  <a:outerShdw blurRad="38100" dist="38100" dir="2700000" algn="tl">
                    <a:srgbClr val="000000"/>
                  </a:outerShdw>
                </a:effectLst>
              </a:rPr>
              <a:t>NAME</a:t>
            </a:r>
            <a:r>
              <a:rPr lang="en-US" sz="3200" dirty="0"/>
              <a:t>, 	CUST.CUSTOMERADDRESS </a:t>
            </a:r>
          </a:p>
          <a:p>
            <a:pPr lvl="2" eaLnBrk="1" hangingPunct="1">
              <a:buFont typeface="Wingdings" panose="05000000000000000000" pitchFamily="2" charset="2"/>
              <a:buNone/>
              <a:defRPr/>
            </a:pPr>
            <a:r>
              <a:rPr lang="en-US" sz="3200" dirty="0"/>
              <a:t>FROM CUSTOMER_V </a:t>
            </a:r>
            <a:r>
              <a:rPr lang="en-US" sz="3200" dirty="0">
                <a:solidFill>
                  <a:srgbClr val="990000"/>
                </a:solidFill>
                <a:effectLst>
                  <a:outerShdw blurRad="38100" dist="38100" dir="2700000" algn="tl">
                    <a:srgbClr val="000000"/>
                  </a:outerShdw>
                </a:effectLst>
              </a:rPr>
              <a:t>CUST</a:t>
            </a:r>
          </a:p>
          <a:p>
            <a:pPr lvl="2" eaLnBrk="1" hangingPunct="1">
              <a:buFont typeface="Wingdings" panose="05000000000000000000" pitchFamily="2" charset="2"/>
              <a:buNone/>
              <a:defRPr/>
            </a:pPr>
            <a:r>
              <a:rPr lang="en-US" sz="3200" dirty="0"/>
              <a:t>		WHERE </a:t>
            </a:r>
            <a:r>
              <a:rPr lang="en-US" sz="3200" dirty="0">
                <a:solidFill>
                  <a:srgbClr val="990000"/>
                </a:solidFill>
                <a:effectLst>
                  <a:outerShdw blurRad="38100" dist="38100" dir="2700000" algn="tl">
                    <a:srgbClr val="000000"/>
                  </a:outerShdw>
                </a:effectLst>
              </a:rPr>
              <a:t>NAME</a:t>
            </a:r>
            <a:r>
              <a:rPr lang="en-US" sz="3200" dirty="0"/>
              <a:t> = ‘Home Furnishings’;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2AD60C-0F30-484D-8C59-E6865C93E4A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521E81E-57A8-4003-B5F9-1A203593589D}" type="slidenum">
              <a:rPr lang="en-US" altLang="en-US" smtClean="0">
                <a:solidFill>
                  <a:srgbClr val="000000"/>
                </a:solidFill>
                <a:latin typeface="Arial" panose="020B0604020202020204" pitchFamily="34" charset="0"/>
              </a:rPr>
              <a:pPr eaLnBrk="1" hangingPunct="1">
                <a:defRPr/>
              </a:pPr>
              <a:t>35</a:t>
            </a:fld>
            <a:endParaRPr lang="en-US" altLang="en-US">
              <a:solidFill>
                <a:srgbClr val="000000"/>
              </a:solidFill>
              <a:latin typeface="Arial" panose="020B0604020202020204" pitchFamily="34" charset="0"/>
            </a:endParaRPr>
          </a:p>
        </p:txBody>
      </p:sp>
      <p:sp>
        <p:nvSpPr>
          <p:cNvPr id="303106" name="Rectangle 2">
            <a:extLst>
              <a:ext uri="{FF2B5EF4-FFF2-40B4-BE49-F238E27FC236}">
                <a16:creationId xmlns:a16="http://schemas.microsoft.com/office/drawing/2014/main" id="{8FD1F244-D82A-400D-8236-3E550F669834}"/>
              </a:ext>
            </a:extLst>
          </p:cNvPr>
          <p:cNvSpPr>
            <a:spLocks noGrp="1" noChangeArrowheads="1"/>
          </p:cNvSpPr>
          <p:nvPr>
            <p:ph type="title"/>
          </p:nvPr>
        </p:nvSpPr>
        <p:spPr/>
        <p:txBody>
          <a:bodyPr/>
          <a:lstStyle/>
          <a:p>
            <a:pPr eaLnBrk="1" hangingPunct="1">
              <a:defRPr/>
            </a:pPr>
            <a:r>
              <a:rPr lang="en-US"/>
              <a:t>SELECT Example </a:t>
            </a:r>
            <a:br>
              <a:rPr lang="en-US"/>
            </a:br>
            <a:r>
              <a:rPr lang="en-US"/>
              <a:t>Using a Function</a:t>
            </a:r>
          </a:p>
        </p:txBody>
      </p:sp>
      <p:sp>
        <p:nvSpPr>
          <p:cNvPr id="303107" name="Rectangle 3">
            <a:extLst>
              <a:ext uri="{FF2B5EF4-FFF2-40B4-BE49-F238E27FC236}">
                <a16:creationId xmlns:a16="http://schemas.microsoft.com/office/drawing/2014/main" id="{812D7A76-FF38-42C7-9C85-EA396FB9274A}"/>
              </a:ext>
            </a:extLst>
          </p:cNvPr>
          <p:cNvSpPr>
            <a:spLocks noGrp="1" noChangeArrowheads="1"/>
          </p:cNvSpPr>
          <p:nvPr>
            <p:ph type="body" idx="1"/>
          </p:nvPr>
        </p:nvSpPr>
        <p:spPr>
          <a:xfrm>
            <a:off x="1712913" y="1831975"/>
            <a:ext cx="8839200" cy="4114800"/>
          </a:xfrm>
        </p:spPr>
        <p:txBody>
          <a:bodyPr/>
          <a:lstStyle/>
          <a:p>
            <a:pPr eaLnBrk="1" hangingPunct="1">
              <a:lnSpc>
                <a:spcPct val="90000"/>
              </a:lnSpc>
              <a:defRPr/>
            </a:pPr>
            <a:r>
              <a:rPr lang="en-US" dirty="0"/>
              <a:t>Using the COUNT </a:t>
            </a:r>
            <a:r>
              <a:rPr lang="en-US" b="1" i="1" dirty="0"/>
              <a:t>aggregate function</a:t>
            </a:r>
            <a:r>
              <a:rPr lang="en-US" dirty="0"/>
              <a:t> to find totals</a:t>
            </a:r>
          </a:p>
          <a:p>
            <a:pPr eaLnBrk="1" hangingPunct="1">
              <a:lnSpc>
                <a:spcPct val="90000"/>
              </a:lnSpc>
              <a:defRPr/>
            </a:pPr>
            <a:endParaRPr lang="en-US" dirty="0"/>
          </a:p>
          <a:p>
            <a:pPr lvl="1" eaLnBrk="1" hangingPunct="1">
              <a:lnSpc>
                <a:spcPct val="90000"/>
              </a:lnSpc>
              <a:buFont typeface="Wingdings" panose="05000000000000000000" pitchFamily="2" charset="2"/>
              <a:buNone/>
              <a:defRPr/>
            </a:pPr>
            <a:r>
              <a:rPr lang="en-US" dirty="0"/>
              <a:t>SELECT </a:t>
            </a:r>
            <a:r>
              <a:rPr lang="en-US" dirty="0">
                <a:solidFill>
                  <a:srgbClr val="990000"/>
                </a:solidFill>
                <a:effectLst>
                  <a:outerShdw blurRad="38100" dist="38100" dir="2700000" algn="tl">
                    <a:srgbClr val="000000"/>
                  </a:outerShdw>
                </a:effectLst>
              </a:rPr>
              <a:t>COUNT(*)</a:t>
            </a:r>
            <a:r>
              <a:rPr lang="en-US" dirty="0"/>
              <a:t> FROM ORDERLINE_T</a:t>
            </a:r>
          </a:p>
          <a:p>
            <a:pPr lvl="1" eaLnBrk="1" hangingPunct="1">
              <a:lnSpc>
                <a:spcPct val="90000"/>
              </a:lnSpc>
              <a:buFont typeface="Wingdings" panose="05000000000000000000" pitchFamily="2" charset="2"/>
              <a:buNone/>
              <a:defRPr/>
            </a:pPr>
            <a:r>
              <a:rPr lang="en-US" dirty="0"/>
              <a:t>		WHERE ORDERID = 1004;</a:t>
            </a:r>
          </a:p>
          <a:p>
            <a:pPr lvl="1" eaLnBrk="1" hangingPunct="1">
              <a:lnSpc>
                <a:spcPct val="90000"/>
              </a:lnSpc>
              <a:buFont typeface="Wingdings" panose="05000000000000000000" pitchFamily="2" charset="2"/>
              <a:buNone/>
              <a:defRPr/>
            </a:pPr>
            <a:endParaRPr lang="en-US" dirty="0"/>
          </a:p>
          <a:p>
            <a:pPr lvl="1" eaLnBrk="1" hangingPunct="1">
              <a:lnSpc>
                <a:spcPct val="90000"/>
              </a:lnSpc>
              <a:buFont typeface="Wingdings" panose="05000000000000000000" pitchFamily="2" charset="2"/>
              <a:buNone/>
              <a:defRPr/>
            </a:pPr>
            <a:r>
              <a:rPr lang="en-US" dirty="0"/>
              <a:t>Note: with aggregate functions you can’t have single-valued columns included in the SELECT clause, unless they are included in the GROUP BY clause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49A789DC-08AD-4369-A6B4-F42C0A7E8F5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AAD4CF3-8FAA-43D0-B6CC-66C8816B4BB3}" type="slidenum">
              <a:rPr lang="en-US" altLang="en-US" smtClean="0">
                <a:solidFill>
                  <a:srgbClr val="000000"/>
                </a:solidFill>
                <a:latin typeface="Arial" panose="020B0604020202020204" pitchFamily="34" charset="0"/>
              </a:rPr>
              <a:pPr eaLnBrk="1" hangingPunct="1">
                <a:defRPr/>
              </a:pPr>
              <a:t>36</a:t>
            </a:fld>
            <a:endParaRPr lang="en-US" altLang="en-US">
              <a:solidFill>
                <a:srgbClr val="000000"/>
              </a:solidFill>
              <a:latin typeface="Arial" panose="020B0604020202020204" pitchFamily="34" charset="0"/>
            </a:endParaRPr>
          </a:p>
        </p:txBody>
      </p:sp>
      <p:sp>
        <p:nvSpPr>
          <p:cNvPr id="305154" name="Rectangle 2">
            <a:extLst>
              <a:ext uri="{FF2B5EF4-FFF2-40B4-BE49-F238E27FC236}">
                <a16:creationId xmlns:a16="http://schemas.microsoft.com/office/drawing/2014/main" id="{D1BBDC88-BA9D-4433-82B7-DBC7B9F37718}"/>
              </a:ext>
            </a:extLst>
          </p:cNvPr>
          <p:cNvSpPr>
            <a:spLocks noGrp="1" noChangeArrowheads="1"/>
          </p:cNvSpPr>
          <p:nvPr>
            <p:ph type="title"/>
          </p:nvPr>
        </p:nvSpPr>
        <p:spPr>
          <a:xfrm>
            <a:off x="1524000" y="228600"/>
            <a:ext cx="9144000" cy="838200"/>
          </a:xfrm>
        </p:spPr>
        <p:txBody>
          <a:bodyPr>
            <a:normAutofit fontScale="90000"/>
          </a:bodyPr>
          <a:lstStyle/>
          <a:p>
            <a:pPr eaLnBrk="1" hangingPunct="1">
              <a:defRPr/>
            </a:pPr>
            <a:r>
              <a:rPr lang="en-US" sz="4000"/>
              <a:t>SELECT Example – </a:t>
            </a:r>
            <a:br>
              <a:rPr lang="en-US" sz="4000"/>
            </a:br>
            <a:r>
              <a:rPr lang="en-US" sz="3600"/>
              <a:t>Sorting Results with the ORDER BY Clause</a:t>
            </a:r>
          </a:p>
        </p:txBody>
      </p:sp>
      <p:sp>
        <p:nvSpPr>
          <p:cNvPr id="305155" name="Rectangle 3">
            <a:extLst>
              <a:ext uri="{FF2B5EF4-FFF2-40B4-BE49-F238E27FC236}">
                <a16:creationId xmlns:a16="http://schemas.microsoft.com/office/drawing/2014/main" id="{834E69A3-93FB-45AB-B9C5-D7562709E62E}"/>
              </a:ext>
            </a:extLst>
          </p:cNvPr>
          <p:cNvSpPr>
            <a:spLocks noGrp="1" noChangeArrowheads="1"/>
          </p:cNvSpPr>
          <p:nvPr>
            <p:ph type="body" idx="1"/>
          </p:nvPr>
        </p:nvSpPr>
        <p:spPr>
          <a:xfrm>
            <a:off x="1828800" y="1219200"/>
            <a:ext cx="8839200" cy="3810000"/>
          </a:xfrm>
        </p:spPr>
        <p:txBody>
          <a:bodyPr/>
          <a:lstStyle/>
          <a:p>
            <a:pPr eaLnBrk="1" hangingPunct="1">
              <a:defRPr/>
            </a:pPr>
            <a:r>
              <a:rPr lang="en-US" dirty="0"/>
              <a:t>Sort the results first by STATE, and within a state by the CUSTOMER NAME</a:t>
            </a:r>
          </a:p>
          <a:p>
            <a:pPr eaLnBrk="1" hangingPunct="1">
              <a:defRPr/>
            </a:pPr>
            <a:endParaRPr lang="en-US" dirty="0"/>
          </a:p>
        </p:txBody>
      </p:sp>
      <p:sp>
        <p:nvSpPr>
          <p:cNvPr id="81925" name="Text Box 4">
            <a:extLst>
              <a:ext uri="{FF2B5EF4-FFF2-40B4-BE49-F238E27FC236}">
                <a16:creationId xmlns:a16="http://schemas.microsoft.com/office/drawing/2014/main" id="{EA482648-E4F4-4F27-B56F-0EFFCA85C435}"/>
              </a:ext>
            </a:extLst>
          </p:cNvPr>
          <p:cNvSpPr txBox="1">
            <a:spLocks noChangeArrowheads="1"/>
          </p:cNvSpPr>
          <p:nvPr/>
        </p:nvSpPr>
        <p:spPr bwMode="auto">
          <a:xfrm>
            <a:off x="2209800" y="5046664"/>
            <a:ext cx="810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latin typeface="Times New Roman" panose="02020603050405020304" pitchFamily="18" charset="0"/>
              </a:rPr>
              <a:t>Note: the IN operator in this example allows you to include rows whose CustomerState value is either FL, TX, CA, or HI. It is more efficient than separate OR conditions.</a:t>
            </a:r>
          </a:p>
        </p:txBody>
      </p:sp>
      <p:pic>
        <p:nvPicPr>
          <p:cNvPr id="81926" name="Picture 5" descr="Noname.gif">
            <a:extLst>
              <a:ext uri="{FF2B5EF4-FFF2-40B4-BE49-F238E27FC236}">
                <a16:creationId xmlns:a16="http://schemas.microsoft.com/office/drawing/2014/main" id="{D1720660-8AB8-4212-94C3-39D67020A2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4214" y="2462214"/>
            <a:ext cx="8370887"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FC79D33-6448-4B47-BFF1-FE3DAC0C41E3}" type="slidenum">
              <a:rPr lang="en-US" altLang="en-US" smtClean="0">
                <a:solidFill>
                  <a:srgbClr val="000000"/>
                </a:solidFill>
                <a:latin typeface="Arial" panose="020B0604020202020204" pitchFamily="34" charset="0"/>
              </a:rPr>
              <a:pPr eaLnBrk="1" hangingPunct="1">
                <a:defRPr/>
              </a:pPr>
              <a:t>37</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1828800" y="0"/>
            <a:ext cx="8458200" cy="1143000"/>
          </a:xfrm>
        </p:spPr>
        <p:txBody>
          <a:bodyPr/>
          <a:lstStyle/>
          <a:p>
            <a:pPr eaLnBrk="1" hangingPunct="1">
              <a:defRPr/>
            </a:pPr>
            <a:r>
              <a:rPr lang="en-US" sz="4000" dirty="0"/>
              <a:t>Aggregate Function syntax</a:t>
            </a:r>
            <a:endParaRPr lang="en-US" sz="2800" dirty="0"/>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1905000" y="1295400"/>
            <a:ext cx="8763000" cy="4800600"/>
          </a:xfrm>
        </p:spPr>
        <p:txBody>
          <a:bodyPr/>
          <a:lstStyle/>
          <a:p>
            <a:pPr lvl="1" eaLnBrk="1" hangingPunct="1">
              <a:defRPr/>
            </a:pPr>
            <a:endParaRPr lang="en-US" sz="2000" dirty="0"/>
          </a:p>
          <a:p>
            <a:pPr lvl="1" eaLnBrk="1" hangingPunct="1">
              <a:buFont typeface="Wingdings" panose="05000000000000000000" pitchFamily="2" charset="2"/>
              <a:buNone/>
              <a:defRPr/>
            </a:pPr>
            <a:r>
              <a:rPr lang="en-US" dirty="0"/>
              <a:t>SELECT </a:t>
            </a:r>
            <a:r>
              <a:rPr lang="en-US" b="1" dirty="0">
                <a:solidFill>
                  <a:schemeClr val="accent1"/>
                </a:solidFill>
              </a:rPr>
              <a:t>expression1, expression2, ... </a:t>
            </a:r>
            <a:r>
              <a:rPr lang="en-US" b="1" dirty="0" err="1">
                <a:solidFill>
                  <a:schemeClr val="accent1"/>
                </a:solidFill>
              </a:rPr>
              <a:t>expression_n</a:t>
            </a:r>
            <a:r>
              <a:rPr lang="en-US" b="1" dirty="0">
                <a:solidFill>
                  <a:schemeClr val="accent1"/>
                </a:solidFill>
              </a:rPr>
              <a:t>, </a:t>
            </a:r>
          </a:p>
          <a:p>
            <a:pPr lvl="1" eaLnBrk="1" hangingPunct="1">
              <a:buFont typeface="Wingdings" panose="05000000000000000000" pitchFamily="2" charset="2"/>
              <a:buNone/>
              <a:defRPr/>
            </a:pPr>
            <a:r>
              <a:rPr lang="en-US" b="1" dirty="0">
                <a:solidFill>
                  <a:srgbClr val="C00000"/>
                </a:solidFill>
              </a:rPr>
              <a:t>aggregate_function1 (</a:t>
            </a:r>
            <a:r>
              <a:rPr lang="en-US" b="1" dirty="0" err="1">
                <a:solidFill>
                  <a:srgbClr val="C00000"/>
                </a:solidFill>
              </a:rPr>
              <a:t>aggregate_expression</a:t>
            </a:r>
            <a:r>
              <a:rPr lang="en-US" b="1" dirty="0">
                <a:solidFill>
                  <a:srgbClr val="C00000"/>
                </a:solidFill>
              </a:rPr>
              <a:t>),</a:t>
            </a:r>
          </a:p>
          <a:p>
            <a:pPr lvl="1" eaLnBrk="1" hangingPunct="1">
              <a:buFont typeface="Wingdings" panose="05000000000000000000" pitchFamily="2" charset="2"/>
              <a:buNone/>
              <a:defRPr/>
            </a:pPr>
            <a:r>
              <a:rPr lang="en-US" dirty="0"/>
              <a:t> </a:t>
            </a:r>
            <a:r>
              <a:rPr lang="en-US" b="1" dirty="0">
                <a:solidFill>
                  <a:srgbClr val="C00000"/>
                </a:solidFill>
              </a:rPr>
              <a:t>aggregate_function2 (</a:t>
            </a:r>
            <a:r>
              <a:rPr lang="en-US" b="1" dirty="0" err="1">
                <a:solidFill>
                  <a:srgbClr val="C00000"/>
                </a:solidFill>
              </a:rPr>
              <a:t>aggregate_expression</a:t>
            </a:r>
            <a:r>
              <a:rPr lang="en-US" b="1" dirty="0">
                <a:solidFill>
                  <a:srgbClr val="C00000"/>
                </a:solidFill>
              </a:rPr>
              <a:t>)</a:t>
            </a:r>
          </a:p>
          <a:p>
            <a:pPr lvl="1" eaLnBrk="1" hangingPunct="1">
              <a:buFont typeface="Wingdings" panose="05000000000000000000" pitchFamily="2" charset="2"/>
              <a:buNone/>
              <a:defRPr/>
            </a:pPr>
            <a:r>
              <a:rPr lang="en-US" dirty="0"/>
              <a:t>FROM tables</a:t>
            </a:r>
          </a:p>
          <a:p>
            <a:pPr lvl="1" eaLnBrk="1" hangingPunct="1">
              <a:buFont typeface="Wingdings" panose="05000000000000000000" pitchFamily="2" charset="2"/>
              <a:buNone/>
              <a:defRPr/>
            </a:pPr>
            <a:r>
              <a:rPr lang="en-US" dirty="0"/>
              <a:t>[WHERE conditions]</a:t>
            </a:r>
          </a:p>
          <a:p>
            <a:pPr lvl="1" eaLnBrk="1" hangingPunct="1">
              <a:buFont typeface="Wingdings" panose="05000000000000000000" pitchFamily="2" charset="2"/>
              <a:buNone/>
              <a:defRPr/>
            </a:pPr>
            <a:r>
              <a:rPr lang="en-US" dirty="0"/>
              <a:t>GROUP BY </a:t>
            </a:r>
            <a:r>
              <a:rPr lang="en-US" b="1" dirty="0">
                <a:solidFill>
                  <a:schemeClr val="accent1"/>
                </a:solidFill>
              </a:rPr>
              <a:t>expression1, expression2, ... </a:t>
            </a:r>
            <a:r>
              <a:rPr lang="en-US" b="1" dirty="0" err="1">
                <a:solidFill>
                  <a:schemeClr val="accent1"/>
                </a:solidFill>
              </a:rPr>
              <a:t>expression_n</a:t>
            </a:r>
            <a:endParaRPr lang="en-US" b="1" dirty="0">
              <a:solidFill>
                <a:schemeClr val="accent1"/>
              </a:solidFill>
            </a:endParaRPr>
          </a:p>
          <a:p>
            <a:pPr lvl="1" eaLnBrk="1" hangingPunct="1">
              <a:buFont typeface="Wingdings" panose="05000000000000000000" pitchFamily="2" charset="2"/>
              <a:buNone/>
              <a:defRPr/>
            </a:pPr>
            <a:r>
              <a:rPr lang="en-US" dirty="0"/>
              <a:t>[ORDER BY expression [ ASC | DESC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95F2770-1A7C-4101-BE76-D9ED0C525E95}" type="slidenum">
              <a:rPr lang="en-US" altLang="en-US" smtClean="0">
                <a:solidFill>
                  <a:srgbClr val="000000"/>
                </a:solidFill>
                <a:latin typeface="Arial" panose="020B0604020202020204" pitchFamily="34" charset="0"/>
              </a:rPr>
              <a:pPr eaLnBrk="1" hangingPunct="1">
                <a:defRPr/>
              </a:pPr>
              <a:t>38</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1828800" y="0"/>
            <a:ext cx="8458200" cy="1143000"/>
          </a:xfrm>
        </p:spPr>
        <p:txBody>
          <a:bodyPr/>
          <a:lstStyle/>
          <a:p>
            <a:pPr eaLnBrk="1" hangingPunct="1">
              <a:defRPr/>
            </a:pPr>
            <a:r>
              <a:rPr lang="en-US" sz="4000" dirty="0"/>
              <a:t>Aggregate Functions</a:t>
            </a:r>
            <a:endParaRPr lang="en-US" sz="2800" dirty="0"/>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1905000" y="1295400"/>
            <a:ext cx="8382000" cy="4800600"/>
          </a:xfrm>
        </p:spPr>
        <p:txBody>
          <a:bodyPr/>
          <a:lstStyle/>
          <a:p>
            <a:pPr lvl="1" eaLnBrk="1" hangingPunct="1">
              <a:defRPr/>
            </a:pPr>
            <a:endParaRPr lang="en-US" sz="2000" dirty="0"/>
          </a:p>
          <a:p>
            <a:pPr lvl="1" eaLnBrk="1" hangingPunct="1">
              <a:buFont typeface="Wingdings" panose="05000000000000000000" pitchFamily="2" charset="2"/>
              <a:buNone/>
              <a:defRPr/>
            </a:pPr>
            <a:r>
              <a:rPr lang="en-US" b="1" dirty="0"/>
              <a:t>SUM</a:t>
            </a:r>
            <a:r>
              <a:rPr lang="en-US" dirty="0"/>
              <a:t> -&gt; summation </a:t>
            </a:r>
          </a:p>
          <a:p>
            <a:pPr lvl="1" eaLnBrk="1" hangingPunct="1">
              <a:buFont typeface="Wingdings" panose="05000000000000000000" pitchFamily="2" charset="2"/>
              <a:buNone/>
              <a:defRPr/>
            </a:pPr>
            <a:r>
              <a:rPr lang="en-US" b="1" dirty="0"/>
              <a:t>MIN</a:t>
            </a:r>
            <a:r>
              <a:rPr lang="en-US" dirty="0"/>
              <a:t> -&gt; to find the lowest or minimum </a:t>
            </a:r>
          </a:p>
          <a:p>
            <a:pPr lvl="1" eaLnBrk="1" hangingPunct="1">
              <a:buFont typeface="Wingdings" panose="05000000000000000000" pitchFamily="2" charset="2"/>
              <a:buNone/>
              <a:defRPr/>
            </a:pPr>
            <a:r>
              <a:rPr lang="en-US" b="1" dirty="0"/>
              <a:t>MAX </a:t>
            </a:r>
            <a:r>
              <a:rPr lang="en-US" dirty="0"/>
              <a:t>-&gt; to find the highest or maximum</a:t>
            </a:r>
          </a:p>
          <a:p>
            <a:pPr lvl="1" eaLnBrk="1" hangingPunct="1">
              <a:buFont typeface="Wingdings" panose="05000000000000000000" pitchFamily="2" charset="2"/>
              <a:buNone/>
              <a:defRPr/>
            </a:pPr>
            <a:r>
              <a:rPr lang="en-US" b="1" dirty="0"/>
              <a:t>AVG </a:t>
            </a:r>
            <a:r>
              <a:rPr lang="en-US" dirty="0"/>
              <a:t>-&gt; mean</a:t>
            </a:r>
          </a:p>
          <a:p>
            <a:pPr lvl="1" eaLnBrk="1" hangingPunct="1">
              <a:buFont typeface="Wingdings" panose="05000000000000000000" pitchFamily="2" charset="2"/>
              <a:buNone/>
              <a:defRPr/>
            </a:pPr>
            <a:r>
              <a:rPr lang="en-US" b="1" dirty="0"/>
              <a:t>COUNT </a:t>
            </a:r>
            <a:r>
              <a:rPr lang="en-US" dirty="0"/>
              <a:t>-&gt; how may records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3452D44-A87A-43CD-A7CC-2A8E68C313CA}" type="slidenum">
              <a:rPr lang="en-US" altLang="en-US" smtClean="0">
                <a:solidFill>
                  <a:srgbClr val="000000"/>
                </a:solidFill>
                <a:latin typeface="Arial" panose="020B0604020202020204" pitchFamily="34" charset="0"/>
              </a:rPr>
              <a:pPr eaLnBrk="1" hangingPunct="1">
                <a:defRPr/>
              </a:pPr>
              <a:t>39</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1828800" y="0"/>
            <a:ext cx="8458200" cy="1143000"/>
          </a:xfrm>
        </p:spPr>
        <p:txBody>
          <a:bodyPr/>
          <a:lstStyle/>
          <a:p>
            <a:pPr eaLnBrk="1" hangingPunct="1">
              <a:defRPr/>
            </a:pPr>
            <a:r>
              <a:rPr lang="en-US" sz="4000"/>
              <a:t>SELECT Example– </a:t>
            </a:r>
            <a:br>
              <a:rPr lang="en-US" sz="4000"/>
            </a:br>
            <a:r>
              <a:rPr lang="en-US" sz="2800"/>
              <a:t>Categorizing Results Using the GROUP BY Clause</a:t>
            </a:r>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1905000" y="1295400"/>
            <a:ext cx="8382000" cy="4800600"/>
          </a:xfrm>
        </p:spPr>
        <p:txBody>
          <a:bodyPr/>
          <a:lstStyle/>
          <a:p>
            <a:pPr eaLnBrk="1" hangingPunct="1">
              <a:defRPr/>
            </a:pPr>
            <a:r>
              <a:rPr lang="en-US" dirty="0"/>
              <a:t>For use with aggregate functions</a:t>
            </a:r>
          </a:p>
          <a:p>
            <a:pPr lvl="1" eaLnBrk="1" hangingPunct="1">
              <a:defRPr/>
            </a:pPr>
            <a:r>
              <a:rPr lang="en-US" sz="2000" b="1" i="1" dirty="0"/>
              <a:t>Scalar aggregate</a:t>
            </a:r>
            <a:r>
              <a:rPr lang="en-US" sz="2000" dirty="0"/>
              <a:t>: single value returned from SQL query with aggregate function</a:t>
            </a:r>
          </a:p>
          <a:p>
            <a:pPr lvl="1" eaLnBrk="1" hangingPunct="1">
              <a:defRPr/>
            </a:pPr>
            <a:r>
              <a:rPr lang="en-US" sz="2000" b="1" i="1" dirty="0"/>
              <a:t>Vector aggregate</a:t>
            </a:r>
            <a:r>
              <a:rPr lang="en-US" sz="2000" dirty="0"/>
              <a:t>: multiple values returned from SQL query with aggregate function (via GROUP BY)</a:t>
            </a:r>
          </a:p>
          <a:p>
            <a:pPr lvl="1" eaLnBrk="1" hangingPunct="1">
              <a:defRPr/>
            </a:pPr>
            <a:endParaRPr lang="en-US" sz="2000" dirty="0"/>
          </a:p>
          <a:p>
            <a:pPr lvl="1" eaLnBrk="1" hangingPunct="1">
              <a:buFont typeface="Wingdings" panose="05000000000000000000" pitchFamily="2" charset="2"/>
              <a:buNone/>
              <a:defRPr/>
            </a:pPr>
            <a:endParaRPr lang="en-US" dirty="0"/>
          </a:p>
          <a:p>
            <a:pPr lvl="1" eaLnBrk="1" hangingPunct="1">
              <a:buFont typeface="Wingdings" panose="05000000000000000000" pitchFamily="2" charset="2"/>
              <a:buNone/>
              <a:defRPr/>
            </a:pPr>
            <a:endParaRPr lang="en-US" dirty="0"/>
          </a:p>
          <a:p>
            <a:pPr lvl="1" eaLnBrk="1" hangingPunct="1">
              <a:buFont typeface="Wingdings" panose="05000000000000000000" pitchFamily="2" charset="2"/>
              <a:buNone/>
              <a:defRPr/>
            </a:pPr>
            <a:endParaRPr lang="en-US" dirty="0"/>
          </a:p>
          <a:p>
            <a:pPr lvl="1" eaLnBrk="1" hangingPunct="1">
              <a:buFont typeface="Wingdings" panose="05000000000000000000" pitchFamily="2" charset="2"/>
              <a:buNone/>
              <a:defRPr/>
            </a:pPr>
            <a:r>
              <a:rPr lang="en-US" dirty="0"/>
              <a:t>Note: you can use single-value fields with aggregate functions if they are included in the GROUP BY clause</a:t>
            </a:r>
          </a:p>
          <a:p>
            <a:pPr lvl="1" eaLnBrk="1" hangingPunct="1">
              <a:defRPr/>
            </a:pPr>
            <a:endParaRPr lang="en-US" dirty="0"/>
          </a:p>
        </p:txBody>
      </p:sp>
      <p:pic>
        <p:nvPicPr>
          <p:cNvPr id="83973" name="Picture 4" descr="Noname.gif">
            <a:extLst>
              <a:ext uri="{FF2B5EF4-FFF2-40B4-BE49-F238E27FC236}">
                <a16:creationId xmlns:a16="http://schemas.microsoft.com/office/drawing/2014/main" id="{E78E5F70-E050-453F-BC1D-CB54E334D3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3938" y="3190876"/>
            <a:ext cx="7797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Noname.gif">
            <a:extLst>
              <a:ext uri="{FF2B5EF4-FFF2-40B4-BE49-F238E27FC236}">
                <a16:creationId xmlns:a16="http://schemas.microsoft.com/office/drawing/2014/main" id="{19AE18A9-61ED-44B9-8DE9-D903A2A1CA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685800"/>
            <a:ext cx="84566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D3FAABD0-10F8-4BE0-94B8-795F25DFCEE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C09FCD8-274E-4F85-8B76-27C9840FCB9A}" type="slidenum">
              <a:rPr lang="en-US" altLang="en-US" smtClean="0">
                <a:solidFill>
                  <a:srgbClr val="000000"/>
                </a:solidFill>
                <a:latin typeface="Arial" panose="020B0604020202020204" pitchFamily="34" charset="0"/>
              </a:rPr>
              <a:pPr eaLnBrk="1" hangingPunct="1">
                <a:defRPr/>
              </a:pPr>
              <a:t>4</a:t>
            </a:fld>
            <a:endParaRPr lang="en-US" altLang="en-US">
              <a:solidFill>
                <a:srgbClr val="000000"/>
              </a:solidFill>
              <a:latin typeface="Arial" panose="020B0604020202020204" pitchFamily="34" charset="0"/>
            </a:endParaRPr>
          </a:p>
        </p:txBody>
      </p:sp>
      <p:sp>
        <p:nvSpPr>
          <p:cNvPr id="14340" name="Text Box 3">
            <a:extLst>
              <a:ext uri="{FF2B5EF4-FFF2-40B4-BE49-F238E27FC236}">
                <a16:creationId xmlns:a16="http://schemas.microsoft.com/office/drawing/2014/main" id="{BA1A571B-1295-4497-82EA-926D6F71C51B}"/>
              </a:ext>
            </a:extLst>
          </p:cNvPr>
          <p:cNvSpPr txBox="1">
            <a:spLocks noChangeArrowheads="1"/>
          </p:cNvSpPr>
          <p:nvPr/>
        </p:nvSpPr>
        <p:spPr bwMode="auto">
          <a:xfrm>
            <a:off x="1905001" y="160338"/>
            <a:ext cx="7788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3-3 Supertype/subtype relationships in a hospital</a:t>
            </a:r>
          </a:p>
          <a:p>
            <a:pPr>
              <a:spcBef>
                <a:spcPct val="0"/>
              </a:spcBef>
              <a:buClrTx/>
              <a:buSzTx/>
              <a:buFontTx/>
              <a:buNone/>
            </a:pPr>
            <a:endParaRPr lang="en-US" altLang="en-US" sz="2400">
              <a:solidFill>
                <a:srgbClr val="000000"/>
              </a:solidFill>
              <a:latin typeface="Arial" panose="020B0604020202020204" pitchFamily="34" charset="0"/>
            </a:endParaRPr>
          </a:p>
        </p:txBody>
      </p:sp>
      <p:sp>
        <p:nvSpPr>
          <p:cNvPr id="14341" name="Text Box 4">
            <a:extLst>
              <a:ext uri="{FF2B5EF4-FFF2-40B4-BE49-F238E27FC236}">
                <a16:creationId xmlns:a16="http://schemas.microsoft.com/office/drawing/2014/main" id="{C85798D6-E649-45C8-9B78-FB95A6AFB8DA}"/>
              </a:ext>
            </a:extLst>
          </p:cNvPr>
          <p:cNvSpPr txBox="1">
            <a:spLocks noChangeArrowheads="1"/>
          </p:cNvSpPr>
          <p:nvPr/>
        </p:nvSpPr>
        <p:spPr bwMode="auto">
          <a:xfrm>
            <a:off x="8763000" y="974726"/>
            <a:ext cx="1524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latin typeface="Times New Roman" panose="02020603050405020304" pitchFamily="18" charset="0"/>
              </a:rPr>
              <a:t>Both outpatients and resident patients are cared for by a responsible physician</a:t>
            </a:r>
          </a:p>
        </p:txBody>
      </p:sp>
      <p:sp>
        <p:nvSpPr>
          <p:cNvPr id="14342" name="Text Box 5">
            <a:extLst>
              <a:ext uri="{FF2B5EF4-FFF2-40B4-BE49-F238E27FC236}">
                <a16:creationId xmlns:a16="http://schemas.microsoft.com/office/drawing/2014/main" id="{76BE8748-7C01-4EEA-9AF2-73F384956143}"/>
              </a:ext>
            </a:extLst>
          </p:cNvPr>
          <p:cNvSpPr txBox="1">
            <a:spLocks noChangeArrowheads="1"/>
          </p:cNvSpPr>
          <p:nvPr/>
        </p:nvSpPr>
        <p:spPr bwMode="auto">
          <a:xfrm>
            <a:off x="6248400" y="3352801"/>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latin typeface="Times New Roman" panose="02020603050405020304" pitchFamily="18" charset="0"/>
              </a:rPr>
              <a:t>Only resident patients are assigned to a bed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B287F7-5367-4F1A-B7A6-CFBB3964484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FAE77A3-46FF-4676-A3D7-E36E00BE23CC}" type="slidenum">
              <a:rPr lang="en-US" altLang="en-US" smtClean="0">
                <a:solidFill>
                  <a:srgbClr val="000000"/>
                </a:solidFill>
                <a:latin typeface="Arial" panose="020B0604020202020204" pitchFamily="34" charset="0"/>
              </a:rPr>
              <a:pPr eaLnBrk="1" hangingPunct="1">
                <a:defRPr/>
              </a:pPr>
              <a:t>40</a:t>
            </a:fld>
            <a:endParaRPr lang="en-US" altLang="en-US">
              <a:solidFill>
                <a:srgbClr val="000000"/>
              </a:solidFill>
              <a:latin typeface="Arial" panose="020B0604020202020204" pitchFamily="34" charset="0"/>
            </a:endParaRPr>
          </a:p>
        </p:txBody>
      </p:sp>
      <p:sp>
        <p:nvSpPr>
          <p:cNvPr id="307202" name="Rectangle 2">
            <a:extLst>
              <a:ext uri="{FF2B5EF4-FFF2-40B4-BE49-F238E27FC236}">
                <a16:creationId xmlns:a16="http://schemas.microsoft.com/office/drawing/2014/main" id="{ED199A6B-F78A-4927-B604-ED32C5AFDF19}"/>
              </a:ext>
            </a:extLst>
          </p:cNvPr>
          <p:cNvSpPr>
            <a:spLocks noGrp="1" noChangeArrowheads="1"/>
          </p:cNvSpPr>
          <p:nvPr>
            <p:ph type="title"/>
          </p:nvPr>
        </p:nvSpPr>
        <p:spPr>
          <a:xfrm>
            <a:off x="1828800" y="304800"/>
            <a:ext cx="8458200" cy="1143000"/>
          </a:xfrm>
        </p:spPr>
        <p:txBody>
          <a:bodyPr>
            <a:normAutofit fontScale="90000"/>
          </a:bodyPr>
          <a:lstStyle/>
          <a:p>
            <a:pPr eaLnBrk="1" hangingPunct="1">
              <a:defRPr/>
            </a:pPr>
            <a:r>
              <a:rPr lang="en-US" sz="4000"/>
              <a:t>SELECT Example– </a:t>
            </a:r>
            <a:br>
              <a:rPr lang="en-US" sz="4000"/>
            </a:br>
            <a:r>
              <a:rPr lang="en-US" sz="2800"/>
              <a:t>Qualifying Results by Categories </a:t>
            </a:r>
            <a:br>
              <a:rPr lang="en-US" sz="2800"/>
            </a:br>
            <a:r>
              <a:rPr lang="en-US" sz="2800"/>
              <a:t>Using the HAVING Clause</a:t>
            </a:r>
          </a:p>
        </p:txBody>
      </p:sp>
      <p:sp>
        <p:nvSpPr>
          <p:cNvPr id="307203" name="Rectangle 3">
            <a:extLst>
              <a:ext uri="{FF2B5EF4-FFF2-40B4-BE49-F238E27FC236}">
                <a16:creationId xmlns:a16="http://schemas.microsoft.com/office/drawing/2014/main" id="{8A088A92-C8F3-466C-811E-85B8CD3E58B7}"/>
              </a:ext>
            </a:extLst>
          </p:cNvPr>
          <p:cNvSpPr>
            <a:spLocks noGrp="1" noChangeArrowheads="1"/>
          </p:cNvSpPr>
          <p:nvPr>
            <p:ph type="body" idx="1"/>
          </p:nvPr>
        </p:nvSpPr>
        <p:spPr>
          <a:xfrm>
            <a:off x="1887539" y="1676400"/>
            <a:ext cx="8359775" cy="4800600"/>
          </a:xfrm>
        </p:spPr>
        <p:txBody>
          <a:bodyPr/>
          <a:lstStyle/>
          <a:p>
            <a:pPr eaLnBrk="1" hangingPunct="1">
              <a:defRPr/>
            </a:pPr>
            <a:r>
              <a:rPr lang="en-US" dirty="0"/>
              <a:t>For use with GROUP BY</a:t>
            </a:r>
          </a:p>
          <a:p>
            <a:pPr lvl="1" eaLnBrk="1" hangingPunct="1">
              <a:defRPr/>
            </a:pPr>
            <a:endParaRPr lang="en-US"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000" dirty="0"/>
          </a:p>
          <a:p>
            <a:pPr lvl="1" indent="0">
              <a:buNone/>
              <a:defRPr/>
            </a:pPr>
            <a:r>
              <a:rPr lang="en-US" sz="2000" dirty="0"/>
              <a:t>Like a WHERE clause, but it operates on groups (categories), not on individual rows. Here, only those groups with total numbers greater than 1 will be included in final result.</a:t>
            </a:r>
            <a:endParaRPr lang="en-US" dirty="0"/>
          </a:p>
          <a:p>
            <a:pPr lvl="1" eaLnBrk="1" hangingPunct="1">
              <a:defRPr/>
            </a:pPr>
            <a:endParaRPr lang="en-US" dirty="0"/>
          </a:p>
        </p:txBody>
      </p:sp>
      <p:pic>
        <p:nvPicPr>
          <p:cNvPr id="86021" name="Picture 4" descr="Noname.gif">
            <a:extLst>
              <a:ext uri="{FF2B5EF4-FFF2-40B4-BE49-F238E27FC236}">
                <a16:creationId xmlns:a16="http://schemas.microsoft.com/office/drawing/2014/main" id="{5852C2BB-EBBB-4B9E-B0A3-2B872B40E9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2376488"/>
            <a:ext cx="82169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C469176-E5DE-4C44-9117-590815027400}" type="slidenum">
              <a:rPr lang="en-US" altLang="en-US" smtClean="0">
                <a:solidFill>
                  <a:srgbClr val="000000"/>
                </a:solidFill>
                <a:latin typeface="Arial" panose="020B0604020202020204" pitchFamily="34" charset="0"/>
              </a:rPr>
              <a:pPr eaLnBrk="1" hangingPunct="1">
                <a:defRPr/>
              </a:pPr>
              <a:t>41</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1828800" y="0"/>
            <a:ext cx="8458200" cy="1143000"/>
          </a:xfrm>
        </p:spPr>
        <p:txBody>
          <a:bodyPr/>
          <a:lstStyle/>
          <a:p>
            <a:pPr eaLnBrk="1" hangingPunct="1">
              <a:defRPr/>
            </a:pPr>
            <a:r>
              <a:rPr lang="en-US" sz="4000" dirty="0"/>
              <a:t>SELECT DISTINCT</a:t>
            </a:r>
            <a:endParaRPr lang="en-US" sz="2800" dirty="0"/>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1905000" y="1295400"/>
            <a:ext cx="8382000" cy="4800600"/>
          </a:xfrm>
        </p:spPr>
        <p:txBody>
          <a:bodyPr/>
          <a:lstStyle/>
          <a:p>
            <a:pPr marL="457200" lvl="1" indent="0">
              <a:buNone/>
              <a:defRPr/>
            </a:pPr>
            <a:r>
              <a:rPr lang="en-US" b="1" dirty="0"/>
              <a:t>SELECT DISTINCT </a:t>
            </a:r>
            <a:r>
              <a:rPr lang="en-US" dirty="0" err="1"/>
              <a:t>dept_id</a:t>
            </a:r>
            <a:endParaRPr lang="en-US" dirty="0"/>
          </a:p>
          <a:p>
            <a:pPr marL="457200" lvl="1" indent="0">
              <a:buNone/>
              <a:defRPr/>
            </a:pPr>
            <a:r>
              <a:rPr lang="en-US" dirty="0"/>
              <a:t>FROM EMPLOYEE;</a:t>
            </a:r>
          </a:p>
          <a:p>
            <a:pPr marL="457200" lvl="1" indent="0">
              <a:buNone/>
              <a:defRPr/>
            </a:pPr>
            <a:endParaRPr lang="en-US" dirty="0"/>
          </a:p>
          <a:p>
            <a:pPr marL="457200" lvl="1" indent="0">
              <a:buNone/>
              <a:defRPr/>
            </a:pPr>
            <a:r>
              <a:rPr lang="en-US" dirty="0"/>
              <a:t>Results</a:t>
            </a:r>
          </a:p>
        </p:txBody>
      </p:sp>
      <p:graphicFrame>
        <p:nvGraphicFramePr>
          <p:cNvPr id="2" name="Table 1">
            <a:extLst>
              <a:ext uri="{FF2B5EF4-FFF2-40B4-BE49-F238E27FC236}">
                <a16:creationId xmlns:a16="http://schemas.microsoft.com/office/drawing/2014/main" id="{A39852F3-08EF-4818-975F-708A86C41B9C}"/>
              </a:ext>
            </a:extLst>
          </p:cNvPr>
          <p:cNvGraphicFramePr>
            <a:graphicFrameLocks noGrp="1"/>
          </p:cNvGraphicFramePr>
          <p:nvPr/>
        </p:nvGraphicFramePr>
        <p:xfrm>
          <a:off x="2371725" y="3429000"/>
          <a:ext cx="6096000" cy="111283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59803598"/>
                    </a:ext>
                  </a:extLst>
                </a:gridCol>
              </a:tblGrid>
              <a:tr h="370946">
                <a:tc>
                  <a:txBody>
                    <a:bodyPr/>
                    <a:lstStyle/>
                    <a:p>
                      <a:r>
                        <a:rPr lang="en-US" sz="1800" dirty="0" err="1"/>
                        <a:t>Dept_id</a:t>
                      </a:r>
                      <a:endParaRPr lang="en-US" sz="1800" dirty="0"/>
                    </a:p>
                  </a:txBody>
                  <a:tcPr marT="45733" marB="45733"/>
                </a:tc>
                <a:extLst>
                  <a:ext uri="{0D108BD9-81ED-4DB2-BD59-A6C34878D82A}">
                    <a16:rowId xmlns:a16="http://schemas.microsoft.com/office/drawing/2014/main" val="310203521"/>
                  </a:ext>
                </a:extLst>
              </a:tr>
              <a:tr h="370946">
                <a:tc>
                  <a:txBody>
                    <a:bodyPr/>
                    <a:lstStyle/>
                    <a:p>
                      <a:r>
                        <a:rPr lang="en-US" sz="1800" dirty="0"/>
                        <a:t>500</a:t>
                      </a:r>
                    </a:p>
                  </a:txBody>
                  <a:tcPr marT="45733" marB="45733"/>
                </a:tc>
                <a:extLst>
                  <a:ext uri="{0D108BD9-81ED-4DB2-BD59-A6C34878D82A}">
                    <a16:rowId xmlns:a16="http://schemas.microsoft.com/office/drawing/2014/main" val="654213951"/>
                  </a:ext>
                </a:extLst>
              </a:tr>
              <a:tr h="370946">
                <a:tc>
                  <a:txBody>
                    <a:bodyPr/>
                    <a:lstStyle/>
                    <a:p>
                      <a:r>
                        <a:rPr lang="en-US" sz="1800" dirty="0"/>
                        <a:t>501</a:t>
                      </a:r>
                    </a:p>
                  </a:txBody>
                  <a:tcPr marT="45733" marB="45733"/>
                </a:tc>
                <a:extLst>
                  <a:ext uri="{0D108BD9-81ED-4DB2-BD59-A6C34878D82A}">
                    <a16:rowId xmlns:a16="http://schemas.microsoft.com/office/drawing/2014/main" val="332433862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4B3B42F-1E3D-4C31-842A-AF4DBFDEA8B6}" type="slidenum">
              <a:rPr lang="en-US" altLang="en-US" smtClean="0">
                <a:solidFill>
                  <a:srgbClr val="000000"/>
                </a:solidFill>
                <a:latin typeface="Arial" panose="020B0604020202020204" pitchFamily="34" charset="0"/>
              </a:rPr>
              <a:pPr eaLnBrk="1" hangingPunct="1">
                <a:defRPr/>
              </a:pPr>
              <a:t>42</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1828800" y="0"/>
            <a:ext cx="8458200" cy="1143000"/>
          </a:xfrm>
        </p:spPr>
        <p:txBody>
          <a:bodyPr/>
          <a:lstStyle/>
          <a:p>
            <a:pPr eaLnBrk="1" hangingPunct="1">
              <a:defRPr/>
            </a:pPr>
            <a:r>
              <a:rPr lang="en-US" sz="4000" dirty="0"/>
              <a:t>SELECT DISTINCT in Aggregate Function</a:t>
            </a:r>
            <a:endParaRPr lang="en-US" sz="2800" dirty="0"/>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1722438" y="1295400"/>
            <a:ext cx="8756650" cy="4800600"/>
          </a:xfrm>
        </p:spPr>
        <p:txBody>
          <a:bodyPr/>
          <a:lstStyle/>
          <a:p>
            <a:pPr lvl="1" eaLnBrk="1" hangingPunct="1">
              <a:buFont typeface="Wingdings" panose="05000000000000000000" pitchFamily="2" charset="2"/>
              <a:buNone/>
              <a:defRPr/>
            </a:pPr>
            <a:r>
              <a:rPr lang="en-US" dirty="0"/>
              <a:t>SELECT </a:t>
            </a:r>
            <a:r>
              <a:rPr lang="en-US" b="1" dirty="0"/>
              <a:t>expression1, expression2, ... </a:t>
            </a:r>
            <a:r>
              <a:rPr lang="en-US" b="1" dirty="0" err="1"/>
              <a:t>expression_n</a:t>
            </a:r>
            <a:r>
              <a:rPr lang="en-US" b="1" dirty="0"/>
              <a:t>, </a:t>
            </a:r>
          </a:p>
          <a:p>
            <a:pPr lvl="1" eaLnBrk="1" hangingPunct="1">
              <a:buFont typeface="Wingdings" panose="05000000000000000000" pitchFamily="2" charset="2"/>
              <a:buNone/>
              <a:defRPr/>
            </a:pPr>
            <a:r>
              <a:rPr lang="en-US" b="1" dirty="0">
                <a:solidFill>
                  <a:srgbClr val="C00000"/>
                </a:solidFill>
              </a:rPr>
              <a:t>aggregate_function1 (</a:t>
            </a:r>
            <a:r>
              <a:rPr lang="en-US" b="1" dirty="0">
                <a:solidFill>
                  <a:srgbClr val="0066FF"/>
                </a:solidFill>
              </a:rPr>
              <a:t>DISTINCT</a:t>
            </a:r>
            <a:r>
              <a:rPr lang="en-US" b="1" dirty="0">
                <a:solidFill>
                  <a:srgbClr val="C00000"/>
                </a:solidFill>
              </a:rPr>
              <a:t> </a:t>
            </a:r>
            <a:r>
              <a:rPr lang="en-US" b="1" dirty="0" err="1">
                <a:solidFill>
                  <a:srgbClr val="C00000"/>
                </a:solidFill>
              </a:rPr>
              <a:t>aggregate_expression</a:t>
            </a:r>
            <a:r>
              <a:rPr lang="en-US" b="1" dirty="0">
                <a:solidFill>
                  <a:srgbClr val="C00000"/>
                </a:solidFill>
              </a:rPr>
              <a:t>),</a:t>
            </a:r>
          </a:p>
          <a:p>
            <a:pPr lvl="1" eaLnBrk="1" hangingPunct="1">
              <a:buFont typeface="Wingdings" panose="05000000000000000000" pitchFamily="2" charset="2"/>
              <a:buNone/>
              <a:defRPr/>
            </a:pPr>
            <a:r>
              <a:rPr lang="en-US" dirty="0"/>
              <a:t> </a:t>
            </a:r>
            <a:r>
              <a:rPr lang="en-US" b="1" dirty="0">
                <a:solidFill>
                  <a:srgbClr val="C00000"/>
                </a:solidFill>
              </a:rPr>
              <a:t>aggregate_function2 (</a:t>
            </a:r>
            <a:r>
              <a:rPr lang="en-US" b="1" dirty="0" err="1">
                <a:solidFill>
                  <a:srgbClr val="C00000"/>
                </a:solidFill>
              </a:rPr>
              <a:t>aggregate_expression</a:t>
            </a:r>
            <a:r>
              <a:rPr lang="en-US" b="1" dirty="0">
                <a:solidFill>
                  <a:srgbClr val="C00000"/>
                </a:solidFill>
              </a:rPr>
              <a:t>)</a:t>
            </a:r>
          </a:p>
          <a:p>
            <a:pPr lvl="1" eaLnBrk="1" hangingPunct="1">
              <a:buFont typeface="Wingdings" panose="05000000000000000000" pitchFamily="2" charset="2"/>
              <a:buNone/>
              <a:defRPr/>
            </a:pPr>
            <a:r>
              <a:rPr lang="en-US" dirty="0"/>
              <a:t>FROM tables</a:t>
            </a:r>
          </a:p>
          <a:p>
            <a:pPr lvl="1" eaLnBrk="1" hangingPunct="1">
              <a:buFont typeface="Wingdings" panose="05000000000000000000" pitchFamily="2" charset="2"/>
              <a:buNone/>
              <a:defRPr/>
            </a:pPr>
            <a:r>
              <a:rPr lang="en-US" dirty="0"/>
              <a:t>[WHERE conditions]</a:t>
            </a:r>
          </a:p>
          <a:p>
            <a:pPr lvl="1" eaLnBrk="1" hangingPunct="1">
              <a:buFont typeface="Wingdings" panose="05000000000000000000" pitchFamily="2" charset="2"/>
              <a:buNone/>
              <a:defRPr/>
            </a:pPr>
            <a:r>
              <a:rPr lang="en-US" dirty="0"/>
              <a:t>GROUP BY </a:t>
            </a:r>
            <a:r>
              <a:rPr lang="en-US" b="1" dirty="0"/>
              <a:t>expression1, expression2, ... </a:t>
            </a:r>
            <a:r>
              <a:rPr lang="en-US" b="1" dirty="0" err="1"/>
              <a:t>expression_n</a:t>
            </a:r>
            <a:endParaRPr lang="en-US" b="1" dirty="0"/>
          </a:p>
          <a:p>
            <a:pPr lvl="1" eaLnBrk="1" hangingPunct="1">
              <a:buFont typeface="Wingdings" panose="05000000000000000000" pitchFamily="2" charset="2"/>
              <a:buNone/>
              <a:defRPr/>
            </a:pPr>
            <a:r>
              <a:rPr lang="en-US" dirty="0"/>
              <a:t>[ORDER BY expression [ ASC | DESC ]];</a:t>
            </a:r>
          </a:p>
          <a:p>
            <a:pPr marL="457200" lvl="1" indent="0">
              <a:buNone/>
              <a:defRPr/>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456620-3F91-41BE-8733-BBC128EB824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23E298B-1B55-4FC5-BD30-A932C9C0F6BD}" type="slidenum">
              <a:rPr lang="en-US" altLang="en-US" smtClean="0">
                <a:solidFill>
                  <a:srgbClr val="000000"/>
                </a:solidFill>
                <a:latin typeface="Arial" panose="020B0604020202020204" pitchFamily="34" charset="0"/>
              </a:rPr>
              <a:pPr eaLnBrk="1" hangingPunct="1">
                <a:defRPr/>
              </a:pPr>
              <a:t>43</a:t>
            </a:fld>
            <a:endParaRPr lang="en-US" altLang="en-US">
              <a:solidFill>
                <a:srgbClr val="000000"/>
              </a:solidFill>
              <a:latin typeface="Arial" panose="020B0604020202020204" pitchFamily="34" charset="0"/>
            </a:endParaRPr>
          </a:p>
        </p:txBody>
      </p:sp>
      <p:sp>
        <p:nvSpPr>
          <p:cNvPr id="327682" name="Rectangle 2">
            <a:extLst>
              <a:ext uri="{FF2B5EF4-FFF2-40B4-BE49-F238E27FC236}">
                <a16:creationId xmlns:a16="http://schemas.microsoft.com/office/drawing/2014/main" id="{DAABF52E-3755-4F23-9AE6-13F2CE8E2E40}"/>
              </a:ext>
            </a:extLst>
          </p:cNvPr>
          <p:cNvSpPr>
            <a:spLocks noGrp="1" noChangeArrowheads="1"/>
          </p:cNvSpPr>
          <p:nvPr>
            <p:ph type="title"/>
          </p:nvPr>
        </p:nvSpPr>
        <p:spPr>
          <a:xfrm>
            <a:off x="2057400" y="0"/>
            <a:ext cx="7772400" cy="1143000"/>
          </a:xfrm>
        </p:spPr>
        <p:txBody>
          <a:bodyPr/>
          <a:lstStyle/>
          <a:p>
            <a:pPr eaLnBrk="1" hangingPunct="1">
              <a:defRPr/>
            </a:pPr>
            <a:r>
              <a:rPr lang="en-US"/>
              <a:t>Using and Defining Views</a:t>
            </a:r>
          </a:p>
        </p:txBody>
      </p:sp>
      <p:sp>
        <p:nvSpPr>
          <p:cNvPr id="327683" name="Rectangle 3">
            <a:extLst>
              <a:ext uri="{FF2B5EF4-FFF2-40B4-BE49-F238E27FC236}">
                <a16:creationId xmlns:a16="http://schemas.microsoft.com/office/drawing/2014/main" id="{E6F6CD86-676D-42A7-AEE7-6E23C4AD96AB}"/>
              </a:ext>
            </a:extLst>
          </p:cNvPr>
          <p:cNvSpPr>
            <a:spLocks noGrp="1" noChangeArrowheads="1"/>
          </p:cNvSpPr>
          <p:nvPr>
            <p:ph type="body" idx="1"/>
          </p:nvPr>
        </p:nvSpPr>
        <p:spPr>
          <a:xfrm>
            <a:off x="1843088" y="990601"/>
            <a:ext cx="8534400" cy="5178425"/>
          </a:xfrm>
        </p:spPr>
        <p:txBody>
          <a:bodyPr>
            <a:normAutofit/>
          </a:bodyPr>
          <a:lstStyle/>
          <a:p>
            <a:pPr>
              <a:lnSpc>
                <a:spcPct val="110000"/>
              </a:lnSpc>
              <a:spcBef>
                <a:spcPts val="600"/>
              </a:spcBef>
              <a:defRPr/>
            </a:pPr>
            <a:r>
              <a:rPr lang="en-US" dirty="0"/>
              <a:t>Views provide users controlled access to tables</a:t>
            </a:r>
          </a:p>
          <a:p>
            <a:pPr>
              <a:lnSpc>
                <a:spcPct val="110000"/>
              </a:lnSpc>
              <a:spcBef>
                <a:spcPts val="600"/>
              </a:spcBef>
              <a:defRPr/>
            </a:pPr>
            <a:r>
              <a:rPr lang="en-US" dirty="0"/>
              <a:t>Can be used for reporting</a:t>
            </a:r>
          </a:p>
          <a:p>
            <a:pPr>
              <a:lnSpc>
                <a:spcPct val="110000"/>
              </a:lnSpc>
              <a:spcBef>
                <a:spcPts val="600"/>
              </a:spcBef>
              <a:defRPr/>
            </a:pPr>
            <a:r>
              <a:rPr lang="en-US" dirty="0"/>
              <a:t>Base Table–table containing the raw data</a:t>
            </a:r>
          </a:p>
          <a:p>
            <a:pPr>
              <a:lnSpc>
                <a:spcPct val="110000"/>
              </a:lnSpc>
              <a:spcBef>
                <a:spcPts val="600"/>
              </a:spcBef>
              <a:defRPr/>
            </a:pPr>
            <a:r>
              <a:rPr lang="en-US" dirty="0"/>
              <a:t>Dynamic View</a:t>
            </a:r>
          </a:p>
          <a:p>
            <a:pPr lvl="1">
              <a:lnSpc>
                <a:spcPct val="110000"/>
              </a:lnSpc>
              <a:spcBef>
                <a:spcPts val="600"/>
              </a:spcBef>
              <a:defRPr/>
            </a:pPr>
            <a:r>
              <a:rPr lang="en-US" dirty="0"/>
              <a:t>A “virtual table” created dynamically upon request by a user </a:t>
            </a:r>
          </a:p>
          <a:p>
            <a:pPr lvl="1">
              <a:lnSpc>
                <a:spcPct val="110000"/>
              </a:lnSpc>
              <a:spcBef>
                <a:spcPts val="600"/>
              </a:spcBef>
              <a:defRPr/>
            </a:pPr>
            <a:r>
              <a:rPr lang="en-US" dirty="0"/>
              <a:t>No data actually stored; instead data from base table made available to user</a:t>
            </a:r>
          </a:p>
          <a:p>
            <a:pPr lvl="1">
              <a:lnSpc>
                <a:spcPct val="110000"/>
              </a:lnSpc>
              <a:spcBef>
                <a:spcPts val="600"/>
              </a:spcBef>
              <a:defRPr/>
            </a:pPr>
            <a:r>
              <a:rPr lang="en-US" dirty="0"/>
              <a:t>Based on SQL SELECT statement on base tables or other views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47131CC-2D4B-40AB-9BC8-0C00EF8E51C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60821FD-568D-4786-A4CF-7D7D49523659}" type="slidenum">
              <a:rPr lang="en-US" altLang="en-US" smtClean="0">
                <a:solidFill>
                  <a:srgbClr val="000000"/>
                </a:solidFill>
                <a:latin typeface="Arial" panose="020B0604020202020204" pitchFamily="34" charset="0"/>
              </a:rPr>
              <a:pPr eaLnBrk="1" hangingPunct="1">
                <a:defRPr/>
              </a:pPr>
              <a:t>44</a:t>
            </a:fld>
            <a:endParaRPr lang="en-US" altLang="en-US">
              <a:solidFill>
                <a:srgbClr val="000000"/>
              </a:solidFill>
              <a:latin typeface="Arial" panose="020B0604020202020204" pitchFamily="34" charset="0"/>
            </a:endParaRPr>
          </a:p>
        </p:txBody>
      </p:sp>
      <p:sp>
        <p:nvSpPr>
          <p:cNvPr id="328706" name="Rectangle 2">
            <a:extLst>
              <a:ext uri="{FF2B5EF4-FFF2-40B4-BE49-F238E27FC236}">
                <a16:creationId xmlns:a16="http://schemas.microsoft.com/office/drawing/2014/main" id="{E6E3A222-A23F-4AD9-B924-3FBD3F322CED}"/>
              </a:ext>
            </a:extLst>
          </p:cNvPr>
          <p:cNvSpPr>
            <a:spLocks noGrp="1" noChangeArrowheads="1"/>
          </p:cNvSpPr>
          <p:nvPr>
            <p:ph type="title"/>
          </p:nvPr>
        </p:nvSpPr>
        <p:spPr>
          <a:xfrm>
            <a:off x="2209800" y="0"/>
            <a:ext cx="7772400" cy="1143000"/>
          </a:xfrm>
        </p:spPr>
        <p:txBody>
          <a:bodyPr/>
          <a:lstStyle/>
          <a:p>
            <a:pPr eaLnBrk="1" hangingPunct="1">
              <a:defRPr/>
            </a:pPr>
            <a:r>
              <a:rPr lang="en-US"/>
              <a:t>Sample CREATE VIEW</a:t>
            </a:r>
          </a:p>
        </p:txBody>
      </p:sp>
      <p:sp>
        <p:nvSpPr>
          <p:cNvPr id="46084" name="Text Box 4">
            <a:extLst>
              <a:ext uri="{FF2B5EF4-FFF2-40B4-BE49-F238E27FC236}">
                <a16:creationId xmlns:a16="http://schemas.microsoft.com/office/drawing/2014/main" id="{761CBD22-92AF-4A2C-8C39-6E7F0A386930}"/>
              </a:ext>
            </a:extLst>
          </p:cNvPr>
          <p:cNvSpPr txBox="1">
            <a:spLocks noChangeArrowheads="1"/>
          </p:cNvSpPr>
          <p:nvPr/>
        </p:nvSpPr>
        <p:spPr bwMode="auto">
          <a:xfrm>
            <a:off x="2235201" y="3810001"/>
            <a:ext cx="7750175" cy="954107"/>
          </a:xfrm>
          <a:prstGeom prst="rect">
            <a:avLst/>
          </a:prstGeom>
          <a:noFill/>
          <a:ln w="25400">
            <a:noFill/>
            <a:miter lim="800000"/>
            <a:headEnd/>
            <a:tailEnd/>
          </a:ln>
        </p:spPr>
        <p:txBody>
          <a:bodyPr>
            <a:spAutoFit/>
          </a:bodyPr>
          <a:lstStyle/>
          <a:p>
            <a:pPr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View has a name</a:t>
            </a:r>
          </a:p>
          <a:p>
            <a:pPr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View is based on a SELECT statement</a:t>
            </a:r>
          </a:p>
        </p:txBody>
      </p:sp>
      <p:pic>
        <p:nvPicPr>
          <p:cNvPr id="90117" name="Picture 7" descr="Noname.gif">
            <a:extLst>
              <a:ext uri="{FF2B5EF4-FFF2-40B4-BE49-F238E27FC236}">
                <a16:creationId xmlns:a16="http://schemas.microsoft.com/office/drawing/2014/main" id="{56ABB3B8-389F-472C-AA35-FAA2F289E4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4038" y="1011239"/>
            <a:ext cx="847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E86202-85F2-48CE-811D-4A8A9591336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F775545-BBBF-41FB-BEE2-BC6544FBE02A}" type="slidenum">
              <a:rPr lang="en-US" altLang="en-US" smtClean="0">
                <a:solidFill>
                  <a:srgbClr val="000000"/>
                </a:solidFill>
                <a:latin typeface="Arial" panose="020B0604020202020204" pitchFamily="34" charset="0"/>
              </a:rPr>
              <a:pPr eaLnBrk="1" hangingPunct="1">
                <a:defRPr/>
              </a:pPr>
              <a:t>45</a:t>
            </a:fld>
            <a:endParaRPr lang="en-US" altLang="en-US">
              <a:solidFill>
                <a:srgbClr val="000000"/>
              </a:solidFill>
              <a:latin typeface="Arial" panose="020B0604020202020204" pitchFamily="34" charset="0"/>
            </a:endParaRPr>
          </a:p>
        </p:txBody>
      </p:sp>
      <p:sp>
        <p:nvSpPr>
          <p:cNvPr id="331778" name="Rectangle 2">
            <a:extLst>
              <a:ext uri="{FF2B5EF4-FFF2-40B4-BE49-F238E27FC236}">
                <a16:creationId xmlns:a16="http://schemas.microsoft.com/office/drawing/2014/main" id="{A562D43D-23FE-4315-B0C8-404DCC4FE927}"/>
              </a:ext>
            </a:extLst>
          </p:cNvPr>
          <p:cNvSpPr>
            <a:spLocks noGrp="1" noChangeArrowheads="1"/>
          </p:cNvSpPr>
          <p:nvPr>
            <p:ph type="title"/>
          </p:nvPr>
        </p:nvSpPr>
        <p:spPr>
          <a:xfrm>
            <a:off x="1981200" y="228600"/>
            <a:ext cx="8229600" cy="1371600"/>
          </a:xfrm>
        </p:spPr>
        <p:txBody>
          <a:bodyPr/>
          <a:lstStyle/>
          <a:p>
            <a:pPr eaLnBrk="1" hangingPunct="1">
              <a:defRPr/>
            </a:pPr>
            <a:r>
              <a:rPr lang="en-US"/>
              <a:t>Advantages of Views</a:t>
            </a:r>
          </a:p>
        </p:txBody>
      </p:sp>
      <p:sp>
        <p:nvSpPr>
          <p:cNvPr id="331779" name="Rectangle 3">
            <a:extLst>
              <a:ext uri="{FF2B5EF4-FFF2-40B4-BE49-F238E27FC236}">
                <a16:creationId xmlns:a16="http://schemas.microsoft.com/office/drawing/2014/main" id="{30AFC128-E5DF-430F-9B43-AD7166435C3B}"/>
              </a:ext>
            </a:extLst>
          </p:cNvPr>
          <p:cNvSpPr>
            <a:spLocks noGrp="1" noChangeArrowheads="1"/>
          </p:cNvSpPr>
          <p:nvPr>
            <p:ph type="body" idx="1"/>
          </p:nvPr>
        </p:nvSpPr>
        <p:spPr>
          <a:xfrm>
            <a:off x="1981200" y="1524000"/>
            <a:ext cx="8229600" cy="4343400"/>
          </a:xfrm>
        </p:spPr>
        <p:txBody>
          <a:bodyPr/>
          <a:lstStyle/>
          <a:p>
            <a:pPr eaLnBrk="1" hangingPunct="1">
              <a:lnSpc>
                <a:spcPct val="90000"/>
              </a:lnSpc>
              <a:defRPr/>
            </a:pPr>
            <a:r>
              <a:rPr lang="en-US"/>
              <a:t>Simplify query commands</a:t>
            </a:r>
          </a:p>
          <a:p>
            <a:pPr eaLnBrk="1" hangingPunct="1">
              <a:lnSpc>
                <a:spcPct val="90000"/>
              </a:lnSpc>
              <a:defRPr/>
            </a:pPr>
            <a:r>
              <a:rPr lang="en-US"/>
              <a:t>Assist with data security (but don't rely on views for security, there are more important security measures)</a:t>
            </a:r>
          </a:p>
          <a:p>
            <a:pPr eaLnBrk="1" hangingPunct="1">
              <a:lnSpc>
                <a:spcPct val="90000"/>
              </a:lnSpc>
              <a:defRPr/>
            </a:pPr>
            <a:r>
              <a:rPr lang="en-US"/>
              <a:t>Enhance programming productivity</a:t>
            </a:r>
          </a:p>
          <a:p>
            <a:pPr eaLnBrk="1" hangingPunct="1">
              <a:lnSpc>
                <a:spcPct val="90000"/>
              </a:lnSpc>
              <a:defRPr/>
            </a:pPr>
            <a:r>
              <a:rPr lang="en-US"/>
              <a:t>Contain most current base table data</a:t>
            </a:r>
          </a:p>
          <a:p>
            <a:pPr eaLnBrk="1" hangingPunct="1">
              <a:lnSpc>
                <a:spcPct val="90000"/>
              </a:lnSpc>
              <a:defRPr/>
            </a:pPr>
            <a:r>
              <a:rPr lang="en-US"/>
              <a:t>Use little storage space</a:t>
            </a:r>
          </a:p>
          <a:p>
            <a:pPr eaLnBrk="1" hangingPunct="1">
              <a:lnSpc>
                <a:spcPct val="90000"/>
              </a:lnSpc>
              <a:defRPr/>
            </a:pPr>
            <a:r>
              <a:rPr lang="en-US"/>
              <a:t>Provide customized view for user</a:t>
            </a:r>
          </a:p>
          <a:p>
            <a:pPr eaLnBrk="1" hangingPunct="1">
              <a:lnSpc>
                <a:spcPct val="90000"/>
              </a:lnSpc>
              <a:defRPr/>
            </a:pPr>
            <a:r>
              <a:rPr lang="en-US"/>
              <a:t>Establish physical data independence</a:t>
            </a:r>
          </a:p>
          <a:p>
            <a:pPr eaLnBrk="1" hangingPunct="1">
              <a:lnSpc>
                <a:spcPct val="90000"/>
              </a:lnSpc>
              <a:defRPr/>
            </a:pPr>
            <a:endParaRPr lang="en-US"/>
          </a:p>
          <a:p>
            <a:pPr eaLnBrk="1" hangingPunct="1">
              <a:lnSpc>
                <a:spcPct val="90000"/>
              </a:lnSpc>
              <a:defRPr/>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46469-F4D3-4DEE-BFC0-FF5FB7A3FA45}"/>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Multiple Table processing</a:t>
            </a:r>
          </a:p>
        </p:txBody>
      </p:sp>
      <p:sp>
        <p:nvSpPr>
          <p:cNvPr id="3" name="Content Placeholder 2">
            <a:extLst>
              <a:ext uri="{FF2B5EF4-FFF2-40B4-BE49-F238E27FC236}">
                <a16:creationId xmlns:a16="http://schemas.microsoft.com/office/drawing/2014/main" id="{66291EC5-1779-4850-9240-9CFAC605BCD1}"/>
              </a:ext>
            </a:extLst>
          </p:cNvPr>
          <p:cNvSpPr>
            <a:spLocks noGrp="1"/>
          </p:cNvSpPr>
          <p:nvPr>
            <p:ph idx="1"/>
          </p:nvPr>
        </p:nvSpPr>
        <p:spPr>
          <a:xfrm>
            <a:off x="1524000" y="4256436"/>
            <a:ext cx="9144000" cy="1600818"/>
          </a:xfrm>
        </p:spPr>
        <p:txBody>
          <a:bodyPr vert="horz" lIns="91440" tIns="45720" rIns="91440" bIns="45720" rtlCol="0">
            <a:normAutofit/>
          </a:bodyPr>
          <a:lstStyle/>
          <a:p>
            <a:pPr marL="0" indent="0" algn="ctr">
              <a:buNone/>
            </a:pPr>
            <a:r>
              <a:rPr lang="en-US" sz="2400" kern="1200">
                <a:solidFill>
                  <a:schemeClr val="accent1"/>
                </a:solidFill>
                <a:latin typeface="+mn-lt"/>
                <a:ea typeface="+mn-ea"/>
                <a:cs typeface="+mn-cs"/>
              </a:rPr>
              <a:t>JOINS</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783788"/>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44295B4-A6BE-4264-9561-54A222443A6D}" type="slidenum">
              <a:rPr lang="en-US" altLang="en-US" smtClean="0">
                <a:solidFill>
                  <a:srgbClr val="000000"/>
                </a:solidFill>
                <a:latin typeface="Arial" panose="020B0604020202020204" pitchFamily="34" charset="0"/>
              </a:rPr>
              <a:pPr eaLnBrk="1" hangingPunct="1">
                <a:defRPr/>
              </a:pPr>
              <a:t>47</a:t>
            </a:fld>
            <a:endParaRPr lang="en-US" altLang="en-US">
              <a:solidFill>
                <a:srgbClr val="000000"/>
              </a:solidFill>
              <a:latin typeface="Arial" panose="020B0604020202020204" pitchFamily="34" charset="0"/>
            </a:endParaRPr>
          </a:p>
        </p:txBody>
      </p:sp>
      <p:sp>
        <p:nvSpPr>
          <p:cNvPr id="313346" name="Rectangle 2">
            <a:extLst>
              <a:ext uri="{FF2B5EF4-FFF2-40B4-BE49-F238E27FC236}">
                <a16:creationId xmlns:a16="http://schemas.microsoft.com/office/drawing/2014/main" id="{A4A98C6A-646A-464B-9D8B-D1805E1FE04E}"/>
              </a:ext>
            </a:extLst>
          </p:cNvPr>
          <p:cNvSpPr>
            <a:spLocks noGrp="1" noChangeArrowheads="1"/>
          </p:cNvSpPr>
          <p:nvPr>
            <p:ph type="body" idx="1"/>
          </p:nvPr>
        </p:nvSpPr>
        <p:spPr>
          <a:xfrm>
            <a:off x="1981200" y="1706563"/>
            <a:ext cx="6781800" cy="4487862"/>
          </a:xfrm>
        </p:spPr>
        <p:txBody>
          <a:bodyPr/>
          <a:lstStyle/>
          <a:p>
            <a:pPr eaLnBrk="1" hangingPunct="1">
              <a:lnSpc>
                <a:spcPct val="90000"/>
              </a:lnSpc>
              <a:defRPr/>
            </a:pPr>
            <a:r>
              <a:rPr lang="en-US" sz="4800" dirty="0"/>
              <a:t>INNER JOIN</a:t>
            </a:r>
          </a:p>
          <a:p>
            <a:pPr eaLnBrk="1" hangingPunct="1">
              <a:lnSpc>
                <a:spcPct val="90000"/>
              </a:lnSpc>
              <a:defRPr/>
            </a:pPr>
            <a:r>
              <a:rPr lang="en-US" sz="4800" dirty="0"/>
              <a:t>OUTER JOIN</a:t>
            </a:r>
          </a:p>
          <a:p>
            <a:pPr lvl="1" eaLnBrk="1" hangingPunct="1">
              <a:lnSpc>
                <a:spcPct val="90000"/>
              </a:lnSpc>
              <a:defRPr/>
            </a:pPr>
            <a:r>
              <a:rPr lang="en-US" sz="4400" dirty="0"/>
              <a:t>LEFT OUTER JOIN</a:t>
            </a:r>
          </a:p>
          <a:p>
            <a:pPr lvl="1" eaLnBrk="1" hangingPunct="1">
              <a:lnSpc>
                <a:spcPct val="90000"/>
              </a:lnSpc>
              <a:defRPr/>
            </a:pPr>
            <a:r>
              <a:rPr lang="en-US" sz="4400" dirty="0"/>
              <a:t>RIGHT OUTER JOIN</a:t>
            </a:r>
          </a:p>
          <a:p>
            <a:pPr eaLnBrk="1" hangingPunct="1">
              <a:lnSpc>
                <a:spcPct val="90000"/>
              </a:lnSpc>
              <a:defRPr/>
            </a:pPr>
            <a:r>
              <a:rPr lang="en-US" sz="4800" dirty="0"/>
              <a:t>FULL JOIN</a:t>
            </a: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1981200" y="423863"/>
            <a:ext cx="8686800" cy="1143000"/>
          </a:xfrm>
        </p:spPr>
        <p:txBody>
          <a:bodyPr/>
          <a:lstStyle/>
          <a:p>
            <a:pPr eaLnBrk="1" hangingPunct="1">
              <a:defRPr/>
            </a:pPr>
            <a:r>
              <a:rPr lang="en-US" dirty="0"/>
              <a:t>Practical Version: Four Types of JOINS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7822EAF-8597-4232-BB50-0FFA6D40A6C0}" type="slidenum">
              <a:rPr lang="en-US" altLang="en-US" smtClean="0">
                <a:solidFill>
                  <a:srgbClr val="000000"/>
                </a:solidFill>
                <a:latin typeface="Arial" panose="020B0604020202020204" pitchFamily="34" charset="0"/>
              </a:rPr>
              <a:pPr eaLnBrk="1" hangingPunct="1">
                <a:defRPr/>
              </a:pPr>
              <a:t>48</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INNER JOIN</a:t>
            </a:r>
          </a:p>
        </p:txBody>
      </p:sp>
      <p:pic>
        <p:nvPicPr>
          <p:cNvPr id="15364" name="Picture 2">
            <a:extLst>
              <a:ext uri="{FF2B5EF4-FFF2-40B4-BE49-F238E27FC236}">
                <a16:creationId xmlns:a16="http://schemas.microsoft.com/office/drawing/2014/main" id="{0C458DC6-1423-4A10-A853-A84E210BF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25" y="950913"/>
            <a:ext cx="5627688"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7AC5FDC-A7B4-4E40-B19F-B75B73975899}"/>
              </a:ext>
            </a:extLst>
          </p:cNvPr>
          <p:cNvSpPr txBox="1"/>
          <p:nvPr/>
        </p:nvSpPr>
        <p:spPr>
          <a:xfrm>
            <a:off x="2063750" y="4640264"/>
            <a:ext cx="6916738" cy="954087"/>
          </a:xfrm>
          <a:prstGeom prst="rect">
            <a:avLst/>
          </a:prstGeom>
          <a:noFill/>
        </p:spPr>
        <p:txBody>
          <a:bodyPr>
            <a:spAutoFit/>
          </a:bodyPr>
          <a:lstStyle/>
          <a:p>
            <a:pPr>
              <a:defRPr/>
            </a:pPr>
            <a:r>
              <a:rPr lang="en-US" sz="2800" dirty="0">
                <a:solidFill>
                  <a:schemeClr val="bg1">
                    <a:lumMod val="50000"/>
                  </a:schemeClr>
                </a:solidFill>
              </a:rPr>
              <a:t>Select all records from Table A and Table B, where the join condition is met.</a:t>
            </a:r>
          </a:p>
        </p:txBody>
      </p:sp>
      <p:sp>
        <p:nvSpPr>
          <p:cNvPr id="6" name="TextBox 5">
            <a:extLst>
              <a:ext uri="{FF2B5EF4-FFF2-40B4-BE49-F238E27FC236}">
                <a16:creationId xmlns:a16="http://schemas.microsoft.com/office/drawing/2014/main" id="{3E91FBF1-01F9-484F-BC57-D8ED16ECD8D3}"/>
              </a:ext>
            </a:extLst>
          </p:cNvPr>
          <p:cNvSpPr txBox="1"/>
          <p:nvPr/>
        </p:nvSpPr>
        <p:spPr>
          <a:xfrm>
            <a:off x="2209800" y="5907088"/>
            <a:ext cx="3944670" cy="369332"/>
          </a:xfrm>
          <a:prstGeom prst="rect">
            <a:avLst/>
          </a:prstGeom>
          <a:noFill/>
        </p:spPr>
        <p:txBody>
          <a:bodyPr wrap="none">
            <a:spAutoFit/>
          </a:bodyPr>
          <a:lstStyle/>
          <a:p>
            <a:pPr>
              <a:defRPr/>
            </a:pPr>
            <a:r>
              <a:rPr lang="en-US" dirty="0">
                <a:solidFill>
                  <a:schemeClr val="bg1">
                    <a:lumMod val="50000"/>
                  </a:schemeClr>
                </a:solidFill>
              </a:rPr>
              <a:t>http://www.sql-join.com/sql-join-types/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E68C82E-C0BD-476B-AD15-D00EAF1A2FCB}" type="slidenum">
              <a:rPr lang="en-US" altLang="en-US" smtClean="0">
                <a:solidFill>
                  <a:srgbClr val="000000"/>
                </a:solidFill>
                <a:latin typeface="Arial" panose="020B0604020202020204" pitchFamily="34" charset="0"/>
              </a:rPr>
              <a:pPr eaLnBrk="1" hangingPunct="1">
                <a:defRPr/>
              </a:pPr>
              <a:t>49</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INNER JOIN SQL</a:t>
            </a:r>
          </a:p>
        </p:txBody>
      </p:sp>
      <p:sp>
        <p:nvSpPr>
          <p:cNvPr id="4" name="Content Placeholder 3">
            <a:extLst>
              <a:ext uri="{FF2B5EF4-FFF2-40B4-BE49-F238E27FC236}">
                <a16:creationId xmlns:a16="http://schemas.microsoft.com/office/drawing/2014/main" id="{A06BCF88-DCFF-4D26-8DEC-E65BA4674AD9}"/>
              </a:ext>
            </a:extLst>
          </p:cNvPr>
          <p:cNvSpPr>
            <a:spLocks noGrp="1"/>
          </p:cNvSpPr>
          <p:nvPr>
            <p:ph idx="1"/>
          </p:nvPr>
        </p:nvSpPr>
        <p:spPr>
          <a:xfrm>
            <a:off x="1524001" y="1208088"/>
            <a:ext cx="9013825" cy="2297112"/>
          </a:xfrm>
        </p:spPr>
        <p:txBody>
          <a:bodyPr/>
          <a:lstStyle/>
          <a:p>
            <a:pPr marL="0" indent="0">
              <a:buNone/>
              <a:defRPr/>
            </a:pPr>
            <a:r>
              <a:rPr lang="en-US" dirty="0">
                <a:solidFill>
                  <a:schemeClr val="accent1"/>
                </a:solidFill>
              </a:rPr>
              <a:t>SELECT </a:t>
            </a:r>
            <a:r>
              <a:rPr lang="en-US" dirty="0"/>
              <a:t>c. </a:t>
            </a:r>
            <a:r>
              <a:rPr lang="en-US" dirty="0" err="1"/>
              <a:t>CustomerID</a:t>
            </a:r>
            <a:r>
              <a:rPr lang="en-US" dirty="0"/>
              <a:t>, </a:t>
            </a:r>
            <a:r>
              <a:rPr lang="en-US" dirty="0" err="1"/>
              <a:t>c.CustomerName</a:t>
            </a:r>
            <a:r>
              <a:rPr lang="en-US" dirty="0"/>
              <a:t>, </a:t>
            </a:r>
            <a:r>
              <a:rPr lang="en-US" dirty="0" err="1"/>
              <a:t>o.OrderID</a:t>
            </a:r>
            <a:endParaRPr lang="en-US" dirty="0"/>
          </a:p>
          <a:p>
            <a:pPr marL="0" indent="0">
              <a:buNone/>
              <a:defRPr/>
            </a:pPr>
            <a:r>
              <a:rPr lang="en-US" b="1" dirty="0">
                <a:solidFill>
                  <a:schemeClr val="bg1"/>
                </a:solidFill>
              </a:rPr>
              <a:t>FROM</a:t>
            </a:r>
            <a:r>
              <a:rPr lang="en-US" dirty="0"/>
              <a:t> </a:t>
            </a:r>
            <a:r>
              <a:rPr lang="en-US" dirty="0" err="1"/>
              <a:t>Customer_T</a:t>
            </a:r>
            <a:r>
              <a:rPr lang="en-US" dirty="0"/>
              <a:t> c </a:t>
            </a:r>
            <a:r>
              <a:rPr lang="en-US" b="1" dirty="0">
                <a:solidFill>
                  <a:srgbClr val="FF0000"/>
                </a:solidFill>
              </a:rPr>
              <a:t>INNER JOIN </a:t>
            </a:r>
            <a:r>
              <a:rPr lang="en-US" dirty="0"/>
              <a:t>ORDER_T AS o </a:t>
            </a:r>
            <a:r>
              <a:rPr lang="en-US" b="1" dirty="0">
                <a:solidFill>
                  <a:srgbClr val="FF0000"/>
                </a:solidFill>
              </a:rPr>
              <a:t>ON</a:t>
            </a:r>
            <a:r>
              <a:rPr lang="en-US" dirty="0"/>
              <a:t> </a:t>
            </a:r>
            <a:r>
              <a:rPr lang="en-US" dirty="0" err="1"/>
              <a:t>c.CustomerID</a:t>
            </a:r>
            <a:r>
              <a:rPr lang="en-US" dirty="0"/>
              <a:t> = </a:t>
            </a:r>
            <a:r>
              <a:rPr lang="en-US" dirty="0" err="1"/>
              <a:t>o.CustomerID</a:t>
            </a:r>
            <a:endParaRPr lang="en-US" dirty="0"/>
          </a:p>
          <a:p>
            <a:pPr marL="0" indent="0">
              <a:buNone/>
              <a:defRPr/>
            </a:pPr>
            <a:endParaRPr lang="en-US" dirty="0"/>
          </a:p>
        </p:txBody>
      </p:sp>
      <p:sp>
        <p:nvSpPr>
          <p:cNvPr id="6" name="Content Placeholder 3">
            <a:extLst>
              <a:ext uri="{FF2B5EF4-FFF2-40B4-BE49-F238E27FC236}">
                <a16:creationId xmlns:a16="http://schemas.microsoft.com/office/drawing/2014/main" id="{B2CDC528-8093-4922-B846-9A58AE9DE85A}"/>
              </a:ext>
            </a:extLst>
          </p:cNvPr>
          <p:cNvSpPr txBox="1">
            <a:spLocks/>
          </p:cNvSpPr>
          <p:nvPr/>
        </p:nvSpPr>
        <p:spPr bwMode="auto">
          <a:xfrm>
            <a:off x="1524000" y="3429000"/>
            <a:ext cx="9590088" cy="2960688"/>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rgbClr val="000000"/>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rgbClr val="000000"/>
                </a:solidFill>
                <a:effectLst>
                  <a:outerShdw blurRad="38100" dist="38100" dir="2700000" algn="tl">
                    <a:srgbClr val="FFFFFF"/>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rgbClr val="000000"/>
                </a:solidFill>
                <a:effectLst>
                  <a:outerShdw blurRad="38100" dist="38100" dir="2700000" algn="tl">
                    <a:srgbClr val="FFFFFF"/>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9pPr>
          </a:lstStyle>
          <a:p>
            <a:pPr marL="0" indent="0">
              <a:buNone/>
              <a:defRPr/>
            </a:pPr>
            <a:r>
              <a:rPr lang="en-US" i="1" u="sng" kern="0" dirty="0">
                <a:solidFill>
                  <a:schemeClr val="bg1">
                    <a:lumMod val="50000"/>
                  </a:schemeClr>
                </a:solidFill>
              </a:rPr>
              <a:t>Key word INNER is optional:</a:t>
            </a:r>
          </a:p>
          <a:p>
            <a:pPr marL="0" indent="0">
              <a:buNone/>
              <a:defRPr/>
            </a:pPr>
            <a:r>
              <a:rPr lang="en-US" b="1" kern="0" dirty="0">
                <a:solidFill>
                  <a:schemeClr val="accent1"/>
                </a:solidFill>
              </a:rPr>
              <a:t>SELECT</a:t>
            </a:r>
            <a:r>
              <a:rPr lang="en-US" kern="0" dirty="0">
                <a:solidFill>
                  <a:schemeClr val="accent1"/>
                </a:solidFill>
              </a:rPr>
              <a:t> </a:t>
            </a:r>
            <a:r>
              <a:rPr lang="en-US" kern="0" dirty="0"/>
              <a:t>c. </a:t>
            </a:r>
            <a:r>
              <a:rPr lang="en-US" kern="0" dirty="0" err="1"/>
              <a:t>CustomerID</a:t>
            </a:r>
            <a:r>
              <a:rPr lang="en-US" kern="0" dirty="0"/>
              <a:t>, </a:t>
            </a:r>
            <a:r>
              <a:rPr lang="en-US" kern="0" dirty="0" err="1"/>
              <a:t>c.CustomerName</a:t>
            </a:r>
            <a:r>
              <a:rPr lang="en-US" kern="0" dirty="0"/>
              <a:t>, </a:t>
            </a:r>
            <a:r>
              <a:rPr lang="en-US" kern="0" dirty="0" err="1"/>
              <a:t>o.OrderID</a:t>
            </a:r>
            <a:endParaRPr lang="en-US" kern="0" dirty="0"/>
          </a:p>
          <a:p>
            <a:pPr marL="0" indent="0">
              <a:buNone/>
              <a:defRPr/>
            </a:pPr>
            <a:r>
              <a:rPr lang="en-US" b="1" kern="0" dirty="0">
                <a:solidFill>
                  <a:schemeClr val="bg1"/>
                </a:solidFill>
              </a:rPr>
              <a:t>FROM</a:t>
            </a:r>
            <a:r>
              <a:rPr lang="en-US" kern="0" dirty="0"/>
              <a:t> </a:t>
            </a:r>
            <a:r>
              <a:rPr lang="en-US" kern="0" dirty="0" err="1"/>
              <a:t>Customer_T</a:t>
            </a:r>
            <a:r>
              <a:rPr lang="en-US" kern="0" dirty="0"/>
              <a:t> c </a:t>
            </a:r>
            <a:r>
              <a:rPr lang="en-US" b="1" kern="0" dirty="0">
                <a:solidFill>
                  <a:srgbClr val="FF0000"/>
                </a:solidFill>
              </a:rPr>
              <a:t>JOIN </a:t>
            </a:r>
            <a:r>
              <a:rPr lang="en-US" kern="0" dirty="0"/>
              <a:t>ORDER_T AS o </a:t>
            </a:r>
            <a:r>
              <a:rPr lang="en-US" b="1" kern="0" dirty="0">
                <a:solidFill>
                  <a:srgbClr val="FF0000"/>
                </a:solidFill>
              </a:rPr>
              <a:t>ON</a:t>
            </a:r>
            <a:r>
              <a:rPr lang="en-US" kern="0" dirty="0"/>
              <a:t> </a:t>
            </a:r>
            <a:r>
              <a:rPr lang="en-US" kern="0" dirty="0" err="1"/>
              <a:t>c.CustomerID</a:t>
            </a:r>
            <a:r>
              <a:rPr lang="en-US" kern="0" dirty="0"/>
              <a:t> = </a:t>
            </a:r>
            <a:r>
              <a:rPr lang="en-US" kern="0" dirty="0" err="1"/>
              <a:t>o.CustomerID</a:t>
            </a:r>
            <a:endParaRPr lang="en-US" kern="0" dirty="0"/>
          </a:p>
          <a:p>
            <a:pPr marL="0" indent="0">
              <a:buNone/>
              <a:defRPr/>
            </a:pPr>
            <a:endParaRPr lang="en-US" kern="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545D0371-35D8-4109-9086-0B813A1496F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0DD4440-085A-46A2-A738-37EEAE692F1A}" type="slidenum">
              <a:rPr lang="en-US" altLang="en-US" smtClean="0">
                <a:solidFill>
                  <a:srgbClr val="000000"/>
                </a:solidFill>
                <a:latin typeface="Arial" panose="020B0604020202020204" pitchFamily="34" charset="0"/>
              </a:rPr>
              <a:pPr eaLnBrk="1" hangingPunct="1">
                <a:defRPr/>
              </a:pPr>
              <a:t>5</a:t>
            </a:fld>
            <a:endParaRPr lang="en-US" altLang="en-US">
              <a:solidFill>
                <a:srgbClr val="000000"/>
              </a:solidFill>
              <a:latin typeface="Arial" panose="020B0604020202020204" pitchFamily="34" charset="0"/>
            </a:endParaRPr>
          </a:p>
        </p:txBody>
      </p:sp>
      <p:sp>
        <p:nvSpPr>
          <p:cNvPr id="16387" name="Text Box 3">
            <a:extLst>
              <a:ext uri="{FF2B5EF4-FFF2-40B4-BE49-F238E27FC236}">
                <a16:creationId xmlns:a16="http://schemas.microsoft.com/office/drawing/2014/main" id="{8CA0EF91-8441-4B53-9F65-242C6E80966D}"/>
              </a:ext>
            </a:extLst>
          </p:cNvPr>
          <p:cNvSpPr txBox="1">
            <a:spLocks noChangeArrowheads="1"/>
          </p:cNvSpPr>
          <p:nvPr/>
        </p:nvSpPr>
        <p:spPr bwMode="auto">
          <a:xfrm>
            <a:off x="2819401" y="152401"/>
            <a:ext cx="6118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3-4 Example of generalization (cont.)</a:t>
            </a:r>
          </a:p>
          <a:p>
            <a:pPr>
              <a:spcBef>
                <a:spcPct val="0"/>
              </a:spcBef>
              <a:buClrTx/>
              <a:buSzTx/>
              <a:buFontTx/>
              <a:buNone/>
            </a:pPr>
            <a:endParaRPr lang="en-US" altLang="en-US" sz="2400">
              <a:solidFill>
                <a:srgbClr val="000000"/>
              </a:solidFill>
              <a:latin typeface="Arial" panose="020B0604020202020204" pitchFamily="34" charset="0"/>
            </a:endParaRPr>
          </a:p>
        </p:txBody>
      </p:sp>
      <p:sp>
        <p:nvSpPr>
          <p:cNvPr id="16388" name="Text Box 4">
            <a:extLst>
              <a:ext uri="{FF2B5EF4-FFF2-40B4-BE49-F238E27FC236}">
                <a16:creationId xmlns:a16="http://schemas.microsoft.com/office/drawing/2014/main" id="{F7AA9018-2160-43D1-8C5B-E4070710B3B2}"/>
              </a:ext>
            </a:extLst>
          </p:cNvPr>
          <p:cNvSpPr txBox="1">
            <a:spLocks noChangeArrowheads="1"/>
          </p:cNvSpPr>
          <p:nvPr/>
        </p:nvSpPr>
        <p:spPr bwMode="auto">
          <a:xfrm>
            <a:off x="8594726" y="2562225"/>
            <a:ext cx="16922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So we put the shared attributes in a supertype</a:t>
            </a:r>
          </a:p>
        </p:txBody>
      </p:sp>
      <p:sp>
        <p:nvSpPr>
          <p:cNvPr id="16389" name="Text Box 5">
            <a:extLst>
              <a:ext uri="{FF2B5EF4-FFF2-40B4-BE49-F238E27FC236}">
                <a16:creationId xmlns:a16="http://schemas.microsoft.com/office/drawing/2014/main" id="{6E2BDF9B-7AAA-4224-9A54-C695E8A05928}"/>
              </a:ext>
            </a:extLst>
          </p:cNvPr>
          <p:cNvSpPr txBox="1">
            <a:spLocks noChangeArrowheads="1"/>
          </p:cNvSpPr>
          <p:nvPr/>
        </p:nvSpPr>
        <p:spPr bwMode="auto">
          <a:xfrm>
            <a:off x="1889125" y="57912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Note: no subtype for motorcycle, since it has no unique attributes</a:t>
            </a:r>
          </a:p>
        </p:txBody>
      </p:sp>
      <p:sp>
        <p:nvSpPr>
          <p:cNvPr id="16390" name="Text Box 7">
            <a:extLst>
              <a:ext uri="{FF2B5EF4-FFF2-40B4-BE49-F238E27FC236}">
                <a16:creationId xmlns:a16="http://schemas.microsoft.com/office/drawing/2014/main" id="{F28ADE25-351F-4D90-B542-FD42D6EECA24}"/>
              </a:ext>
            </a:extLst>
          </p:cNvPr>
          <p:cNvSpPr txBox="1">
            <a:spLocks noChangeArrowheads="1"/>
          </p:cNvSpPr>
          <p:nvPr/>
        </p:nvSpPr>
        <p:spPr bwMode="auto">
          <a:xfrm>
            <a:off x="2819401" y="685800"/>
            <a:ext cx="574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Generalization to VEHICLE supertype </a:t>
            </a:r>
          </a:p>
        </p:txBody>
      </p:sp>
      <p:pic>
        <p:nvPicPr>
          <p:cNvPr id="16391" name="Picture 7" descr="Noname.gif">
            <a:extLst>
              <a:ext uri="{FF2B5EF4-FFF2-40B4-BE49-F238E27FC236}">
                <a16:creationId xmlns:a16="http://schemas.microsoft.com/office/drawing/2014/main" id="{8FD67D68-5EC2-47D8-BA01-C0835A604D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304926"/>
            <a:ext cx="44196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EB7F743-F587-4DB0-9FCA-3FB7F437D359}" type="slidenum">
              <a:rPr lang="en-US" altLang="en-US" smtClean="0">
                <a:solidFill>
                  <a:srgbClr val="000000"/>
                </a:solidFill>
                <a:latin typeface="Arial" panose="020B0604020202020204" pitchFamily="34" charset="0"/>
              </a:rPr>
              <a:pPr eaLnBrk="1" hangingPunct="1">
                <a:defRPr/>
              </a:pPr>
              <a:t>50</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JOINS:  LEFT OUTER JOIN</a:t>
            </a:r>
          </a:p>
        </p:txBody>
      </p:sp>
      <p:pic>
        <p:nvPicPr>
          <p:cNvPr id="18436" name="Picture 1">
            <a:extLst>
              <a:ext uri="{FF2B5EF4-FFF2-40B4-BE49-F238E27FC236}">
                <a16:creationId xmlns:a16="http://schemas.microsoft.com/office/drawing/2014/main" id="{42C38BE3-39D2-4043-96DB-31AE183FE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6" y="1011239"/>
            <a:ext cx="4741863"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FF0D551-1AC1-4950-9648-FF82C30B2277}"/>
              </a:ext>
            </a:extLst>
          </p:cNvPr>
          <p:cNvSpPr txBox="1"/>
          <p:nvPr/>
        </p:nvSpPr>
        <p:spPr>
          <a:xfrm>
            <a:off x="2063751" y="4240214"/>
            <a:ext cx="6873875" cy="1385887"/>
          </a:xfrm>
          <a:prstGeom prst="rect">
            <a:avLst/>
          </a:prstGeom>
          <a:noFill/>
        </p:spPr>
        <p:txBody>
          <a:bodyPr>
            <a:spAutoFit/>
          </a:bodyPr>
          <a:lstStyle/>
          <a:p>
            <a:pPr>
              <a:defRPr/>
            </a:pPr>
            <a:r>
              <a:rPr lang="en-US" sz="2800" dirty="0">
                <a:solidFill>
                  <a:schemeClr val="bg1">
                    <a:lumMod val="50000"/>
                  </a:schemeClr>
                </a:solidFill>
              </a:rPr>
              <a:t>Select all records from Table A, along with records from Table B for which the join condition is met (if at all).</a:t>
            </a:r>
          </a:p>
        </p:txBody>
      </p:sp>
      <p:sp>
        <p:nvSpPr>
          <p:cNvPr id="7" name="TextBox 6">
            <a:extLst>
              <a:ext uri="{FF2B5EF4-FFF2-40B4-BE49-F238E27FC236}">
                <a16:creationId xmlns:a16="http://schemas.microsoft.com/office/drawing/2014/main" id="{0EA6F1C4-13E6-4C2B-A576-474C69AE3F67}"/>
              </a:ext>
            </a:extLst>
          </p:cNvPr>
          <p:cNvSpPr txBox="1"/>
          <p:nvPr/>
        </p:nvSpPr>
        <p:spPr>
          <a:xfrm>
            <a:off x="2209800" y="5907088"/>
            <a:ext cx="3944670" cy="369332"/>
          </a:xfrm>
          <a:prstGeom prst="rect">
            <a:avLst/>
          </a:prstGeom>
          <a:noFill/>
        </p:spPr>
        <p:txBody>
          <a:bodyPr wrap="none">
            <a:spAutoFit/>
          </a:bodyPr>
          <a:lstStyle/>
          <a:p>
            <a:pPr>
              <a:defRPr/>
            </a:pPr>
            <a:r>
              <a:rPr lang="en-US" dirty="0">
                <a:solidFill>
                  <a:schemeClr val="bg1">
                    <a:lumMod val="50000"/>
                  </a:schemeClr>
                </a:solidFill>
              </a:rPr>
              <a:t>http://www.sql-join.com/sql-join-types/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056C214-42D9-42C5-9990-EDDBFA44AF63}" type="slidenum">
              <a:rPr lang="en-US" altLang="en-US" smtClean="0">
                <a:solidFill>
                  <a:srgbClr val="000000"/>
                </a:solidFill>
                <a:latin typeface="Arial" panose="020B0604020202020204" pitchFamily="34" charset="0"/>
              </a:rPr>
              <a:pPr eaLnBrk="1" hangingPunct="1">
                <a:defRPr/>
              </a:pPr>
              <a:t>51</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LEFT OUTER JOIN SQL</a:t>
            </a:r>
          </a:p>
        </p:txBody>
      </p:sp>
      <p:sp>
        <p:nvSpPr>
          <p:cNvPr id="4" name="Content Placeholder 3">
            <a:extLst>
              <a:ext uri="{FF2B5EF4-FFF2-40B4-BE49-F238E27FC236}">
                <a16:creationId xmlns:a16="http://schemas.microsoft.com/office/drawing/2014/main" id="{A06BCF88-DCFF-4D26-8DEC-E65BA4674AD9}"/>
              </a:ext>
            </a:extLst>
          </p:cNvPr>
          <p:cNvSpPr>
            <a:spLocks noGrp="1"/>
          </p:cNvSpPr>
          <p:nvPr>
            <p:ph idx="1"/>
          </p:nvPr>
        </p:nvSpPr>
        <p:spPr>
          <a:xfrm>
            <a:off x="1524001" y="1208088"/>
            <a:ext cx="9013825" cy="2297112"/>
          </a:xfrm>
        </p:spPr>
        <p:txBody>
          <a:bodyPr/>
          <a:lstStyle/>
          <a:p>
            <a:pPr marL="0" indent="0">
              <a:buNone/>
              <a:defRPr/>
            </a:pPr>
            <a:r>
              <a:rPr lang="en-US" b="1" dirty="0">
                <a:solidFill>
                  <a:schemeClr val="accent1"/>
                </a:solidFill>
              </a:rPr>
              <a:t>SELECT</a:t>
            </a:r>
            <a:r>
              <a:rPr lang="en-US" dirty="0">
                <a:solidFill>
                  <a:schemeClr val="bg1"/>
                </a:solidFill>
              </a:rPr>
              <a:t> </a:t>
            </a:r>
            <a:r>
              <a:rPr lang="en-US" dirty="0"/>
              <a:t>c. </a:t>
            </a:r>
            <a:r>
              <a:rPr lang="en-US" dirty="0" err="1"/>
              <a:t>CustomerID</a:t>
            </a:r>
            <a:r>
              <a:rPr lang="en-US" dirty="0"/>
              <a:t>, </a:t>
            </a:r>
            <a:r>
              <a:rPr lang="en-US" dirty="0" err="1"/>
              <a:t>c.CustomerName</a:t>
            </a:r>
            <a:r>
              <a:rPr lang="en-US" dirty="0"/>
              <a:t>, </a:t>
            </a:r>
            <a:r>
              <a:rPr lang="en-US" dirty="0" err="1"/>
              <a:t>o.OrderID</a:t>
            </a:r>
            <a:endParaRPr lang="en-US" dirty="0"/>
          </a:p>
          <a:p>
            <a:pPr marL="0" indent="0">
              <a:buNone/>
              <a:defRPr/>
            </a:pPr>
            <a:r>
              <a:rPr lang="en-US" b="1" dirty="0">
                <a:solidFill>
                  <a:schemeClr val="bg1"/>
                </a:solidFill>
              </a:rPr>
              <a:t>FROM</a:t>
            </a:r>
            <a:r>
              <a:rPr lang="en-US" dirty="0"/>
              <a:t> </a:t>
            </a:r>
            <a:r>
              <a:rPr lang="en-US" dirty="0" err="1"/>
              <a:t>Customer_T</a:t>
            </a:r>
            <a:r>
              <a:rPr lang="en-US" dirty="0"/>
              <a:t> c </a:t>
            </a:r>
            <a:r>
              <a:rPr lang="en-US" b="1" dirty="0">
                <a:solidFill>
                  <a:srgbClr val="FF0000"/>
                </a:solidFill>
              </a:rPr>
              <a:t>LEFT OUTER JOIN </a:t>
            </a:r>
            <a:r>
              <a:rPr lang="en-US" dirty="0"/>
              <a:t>ORDER_T AS o </a:t>
            </a:r>
            <a:r>
              <a:rPr lang="en-US" b="1" dirty="0">
                <a:solidFill>
                  <a:srgbClr val="FF0000"/>
                </a:solidFill>
              </a:rPr>
              <a:t>ON</a:t>
            </a:r>
            <a:r>
              <a:rPr lang="en-US" dirty="0"/>
              <a:t> </a:t>
            </a:r>
            <a:r>
              <a:rPr lang="en-US" dirty="0" err="1"/>
              <a:t>c.CustomerID</a:t>
            </a:r>
            <a:r>
              <a:rPr lang="en-US" dirty="0"/>
              <a:t> = </a:t>
            </a:r>
            <a:r>
              <a:rPr lang="en-US" dirty="0" err="1"/>
              <a:t>o.CustomerID</a:t>
            </a:r>
            <a:endParaRPr lang="en-US" dirty="0"/>
          </a:p>
          <a:p>
            <a:pPr marL="0" indent="0">
              <a:buNone/>
              <a:defRPr/>
            </a:pPr>
            <a:endParaRPr lang="en-US" sz="3400" dirty="0"/>
          </a:p>
        </p:txBody>
      </p:sp>
      <p:sp>
        <p:nvSpPr>
          <p:cNvPr id="6" name="Content Placeholder 3">
            <a:extLst>
              <a:ext uri="{FF2B5EF4-FFF2-40B4-BE49-F238E27FC236}">
                <a16:creationId xmlns:a16="http://schemas.microsoft.com/office/drawing/2014/main" id="{B2CDC528-8093-4922-B846-9A58AE9DE85A}"/>
              </a:ext>
            </a:extLst>
          </p:cNvPr>
          <p:cNvSpPr txBox="1">
            <a:spLocks/>
          </p:cNvSpPr>
          <p:nvPr/>
        </p:nvSpPr>
        <p:spPr bwMode="auto">
          <a:xfrm>
            <a:off x="1524000" y="3646488"/>
            <a:ext cx="9590088" cy="2743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rgbClr val="000000"/>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rgbClr val="000000"/>
                </a:solidFill>
                <a:effectLst>
                  <a:outerShdw blurRad="38100" dist="38100" dir="2700000" algn="tl">
                    <a:srgbClr val="FFFFFF"/>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rgbClr val="000000"/>
                </a:solidFill>
                <a:effectLst>
                  <a:outerShdw blurRad="38100" dist="38100" dir="2700000" algn="tl">
                    <a:srgbClr val="FFFFFF"/>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9pPr>
          </a:lstStyle>
          <a:p>
            <a:pPr marL="0" indent="0">
              <a:buNone/>
              <a:defRPr/>
            </a:pPr>
            <a:r>
              <a:rPr lang="en-US" i="1" u="sng" kern="0" dirty="0">
                <a:solidFill>
                  <a:schemeClr val="bg1">
                    <a:lumMod val="50000"/>
                  </a:schemeClr>
                </a:solidFill>
              </a:rPr>
              <a:t>Key word OUTER is optional:</a:t>
            </a:r>
          </a:p>
          <a:p>
            <a:pPr marL="0" indent="0">
              <a:buNone/>
              <a:defRPr/>
            </a:pPr>
            <a:r>
              <a:rPr lang="en-US" sz="2800" b="1" kern="0" dirty="0">
                <a:solidFill>
                  <a:schemeClr val="accent1"/>
                </a:solidFill>
              </a:rPr>
              <a:t>SELECT</a:t>
            </a:r>
            <a:r>
              <a:rPr lang="en-US" sz="2800" kern="0" dirty="0">
                <a:solidFill>
                  <a:schemeClr val="accent1"/>
                </a:solidFill>
              </a:rPr>
              <a:t> </a:t>
            </a:r>
            <a:r>
              <a:rPr lang="en-US" sz="2800" kern="0" dirty="0"/>
              <a:t>c. </a:t>
            </a:r>
            <a:r>
              <a:rPr lang="en-US" sz="2800" kern="0" dirty="0" err="1"/>
              <a:t>CustomerID</a:t>
            </a:r>
            <a:r>
              <a:rPr lang="en-US" sz="2800" kern="0" dirty="0"/>
              <a:t>, </a:t>
            </a:r>
            <a:r>
              <a:rPr lang="en-US" sz="2800" kern="0" dirty="0" err="1"/>
              <a:t>c.CustomerName</a:t>
            </a:r>
            <a:r>
              <a:rPr lang="en-US" sz="2800" kern="0" dirty="0"/>
              <a:t>, </a:t>
            </a:r>
            <a:r>
              <a:rPr lang="en-US" sz="2800" kern="0" dirty="0" err="1"/>
              <a:t>o.OrderID</a:t>
            </a:r>
            <a:endParaRPr lang="en-US" sz="2800" kern="0" dirty="0"/>
          </a:p>
          <a:p>
            <a:pPr marL="0" indent="0">
              <a:buNone/>
              <a:defRPr/>
            </a:pPr>
            <a:r>
              <a:rPr lang="en-US" sz="2800" b="1" kern="0" dirty="0">
                <a:solidFill>
                  <a:schemeClr val="bg1"/>
                </a:solidFill>
              </a:rPr>
              <a:t>FROM</a:t>
            </a:r>
            <a:r>
              <a:rPr lang="en-US" sz="2800" kern="0" dirty="0"/>
              <a:t> </a:t>
            </a:r>
            <a:r>
              <a:rPr lang="en-US" sz="2800" kern="0" dirty="0" err="1"/>
              <a:t>Customer_T</a:t>
            </a:r>
            <a:r>
              <a:rPr lang="en-US" sz="2800" kern="0" dirty="0"/>
              <a:t> c </a:t>
            </a:r>
            <a:r>
              <a:rPr lang="en-US" sz="2800" b="1" kern="0" dirty="0">
                <a:solidFill>
                  <a:srgbClr val="FF0000"/>
                </a:solidFill>
              </a:rPr>
              <a:t>LEFT JOIN </a:t>
            </a:r>
            <a:r>
              <a:rPr lang="en-US" sz="2800" kern="0" dirty="0"/>
              <a:t>ORDER_T AS o </a:t>
            </a:r>
            <a:r>
              <a:rPr lang="en-US" sz="2800" b="1" kern="0" dirty="0">
                <a:solidFill>
                  <a:srgbClr val="FF0000"/>
                </a:solidFill>
              </a:rPr>
              <a:t>ON</a:t>
            </a:r>
            <a:r>
              <a:rPr lang="en-US" sz="2800" kern="0" dirty="0"/>
              <a:t> </a:t>
            </a:r>
            <a:r>
              <a:rPr lang="en-US" sz="2800" kern="0" dirty="0" err="1"/>
              <a:t>c.CustomerID</a:t>
            </a:r>
            <a:r>
              <a:rPr lang="en-US" sz="2800" kern="0" dirty="0"/>
              <a:t> = </a:t>
            </a:r>
            <a:r>
              <a:rPr lang="en-US" sz="2800" kern="0" dirty="0" err="1"/>
              <a:t>o.CustomerID</a:t>
            </a:r>
            <a:endParaRPr lang="en-US" sz="2800" kern="0" dirty="0"/>
          </a:p>
          <a:p>
            <a:pPr marL="0" indent="0">
              <a:buNone/>
              <a:defRPr/>
            </a:pPr>
            <a:endParaRPr 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37D02DD-119F-4B3D-B7D0-71838457C871}" type="slidenum">
              <a:rPr lang="en-US" altLang="en-US" smtClean="0">
                <a:solidFill>
                  <a:srgbClr val="000000"/>
                </a:solidFill>
                <a:latin typeface="Arial" panose="020B0604020202020204" pitchFamily="34" charset="0"/>
              </a:rPr>
              <a:pPr eaLnBrk="1" hangingPunct="1">
                <a:defRPr/>
              </a:pPr>
              <a:t>52</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JOINS:  RIGHT OUTER JOIN</a:t>
            </a:r>
          </a:p>
        </p:txBody>
      </p:sp>
      <p:pic>
        <p:nvPicPr>
          <p:cNvPr id="21508" name="Picture 2">
            <a:extLst>
              <a:ext uri="{FF2B5EF4-FFF2-40B4-BE49-F238E27FC236}">
                <a16:creationId xmlns:a16="http://schemas.microsoft.com/office/drawing/2014/main" id="{E7398231-2C90-44F5-8392-1E2D87E70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6" y="833439"/>
            <a:ext cx="473392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14F6B8C-E00A-497A-AA31-CD1F19D4436A}"/>
              </a:ext>
            </a:extLst>
          </p:cNvPr>
          <p:cNvSpPr txBox="1"/>
          <p:nvPr/>
        </p:nvSpPr>
        <p:spPr>
          <a:xfrm>
            <a:off x="2063751" y="4240214"/>
            <a:ext cx="6873875" cy="1385887"/>
          </a:xfrm>
          <a:prstGeom prst="rect">
            <a:avLst/>
          </a:prstGeom>
          <a:noFill/>
        </p:spPr>
        <p:txBody>
          <a:bodyPr>
            <a:spAutoFit/>
          </a:bodyPr>
          <a:lstStyle/>
          <a:p>
            <a:pPr>
              <a:defRPr/>
            </a:pPr>
            <a:r>
              <a:rPr lang="en-US" sz="2800" dirty="0">
                <a:solidFill>
                  <a:schemeClr val="bg1">
                    <a:lumMod val="50000"/>
                  </a:schemeClr>
                </a:solidFill>
              </a:rPr>
              <a:t>Select all records from Table B, along with records from Table A for which the join condition is met (if at all).</a:t>
            </a:r>
          </a:p>
        </p:txBody>
      </p:sp>
      <p:sp>
        <p:nvSpPr>
          <p:cNvPr id="7" name="TextBox 6">
            <a:extLst>
              <a:ext uri="{FF2B5EF4-FFF2-40B4-BE49-F238E27FC236}">
                <a16:creationId xmlns:a16="http://schemas.microsoft.com/office/drawing/2014/main" id="{C8617DFA-FF3F-4836-ADF4-E60327553D4D}"/>
              </a:ext>
            </a:extLst>
          </p:cNvPr>
          <p:cNvSpPr txBox="1"/>
          <p:nvPr/>
        </p:nvSpPr>
        <p:spPr>
          <a:xfrm>
            <a:off x="2209800" y="5907088"/>
            <a:ext cx="3944670" cy="369332"/>
          </a:xfrm>
          <a:prstGeom prst="rect">
            <a:avLst/>
          </a:prstGeom>
          <a:noFill/>
        </p:spPr>
        <p:txBody>
          <a:bodyPr wrap="none">
            <a:spAutoFit/>
          </a:bodyPr>
          <a:lstStyle/>
          <a:p>
            <a:pPr>
              <a:defRPr/>
            </a:pPr>
            <a:r>
              <a:rPr lang="en-US" dirty="0">
                <a:solidFill>
                  <a:schemeClr val="bg1">
                    <a:lumMod val="50000"/>
                  </a:schemeClr>
                </a:solidFill>
              </a:rPr>
              <a:t>http://www.sql-join.com/sql-join-types/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33F9F9D-16A5-45AC-8E69-3BEA352AE3EA}" type="slidenum">
              <a:rPr lang="en-US" altLang="en-US" smtClean="0">
                <a:solidFill>
                  <a:srgbClr val="000000"/>
                </a:solidFill>
                <a:latin typeface="Arial" panose="020B0604020202020204" pitchFamily="34" charset="0"/>
              </a:rPr>
              <a:pPr eaLnBrk="1" hangingPunct="1">
                <a:defRPr/>
              </a:pPr>
              <a:t>53</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RIGHT OUTER JOIN SQL</a:t>
            </a:r>
          </a:p>
        </p:txBody>
      </p:sp>
      <p:sp>
        <p:nvSpPr>
          <p:cNvPr id="4" name="Content Placeholder 3">
            <a:extLst>
              <a:ext uri="{FF2B5EF4-FFF2-40B4-BE49-F238E27FC236}">
                <a16:creationId xmlns:a16="http://schemas.microsoft.com/office/drawing/2014/main" id="{A06BCF88-DCFF-4D26-8DEC-E65BA4674AD9}"/>
              </a:ext>
            </a:extLst>
          </p:cNvPr>
          <p:cNvSpPr>
            <a:spLocks noGrp="1"/>
          </p:cNvSpPr>
          <p:nvPr>
            <p:ph idx="1"/>
          </p:nvPr>
        </p:nvSpPr>
        <p:spPr>
          <a:xfrm>
            <a:off x="1524001" y="1208088"/>
            <a:ext cx="9013825" cy="2297112"/>
          </a:xfrm>
        </p:spPr>
        <p:txBody>
          <a:bodyPr/>
          <a:lstStyle/>
          <a:p>
            <a:pPr marL="0" indent="0">
              <a:buNone/>
              <a:defRPr/>
            </a:pPr>
            <a:r>
              <a:rPr lang="en-US" b="1" dirty="0">
                <a:solidFill>
                  <a:schemeClr val="accent1"/>
                </a:solidFill>
              </a:rPr>
              <a:t>SELECT</a:t>
            </a:r>
            <a:r>
              <a:rPr lang="en-US" dirty="0">
                <a:solidFill>
                  <a:schemeClr val="bg1"/>
                </a:solidFill>
              </a:rPr>
              <a:t> </a:t>
            </a:r>
            <a:r>
              <a:rPr lang="en-US" dirty="0"/>
              <a:t>c. </a:t>
            </a:r>
            <a:r>
              <a:rPr lang="en-US" dirty="0" err="1"/>
              <a:t>CustomerID</a:t>
            </a:r>
            <a:r>
              <a:rPr lang="en-US" dirty="0"/>
              <a:t>, </a:t>
            </a:r>
            <a:r>
              <a:rPr lang="en-US" dirty="0" err="1"/>
              <a:t>c.CustomerName</a:t>
            </a:r>
            <a:r>
              <a:rPr lang="en-US" dirty="0"/>
              <a:t>, </a:t>
            </a:r>
            <a:r>
              <a:rPr lang="en-US" dirty="0" err="1"/>
              <a:t>o.OrderID</a:t>
            </a:r>
            <a:endParaRPr lang="en-US" dirty="0"/>
          </a:p>
          <a:p>
            <a:pPr marL="0" indent="0">
              <a:buNone/>
              <a:defRPr/>
            </a:pPr>
            <a:r>
              <a:rPr lang="en-US" b="1" dirty="0">
                <a:solidFill>
                  <a:schemeClr val="bg1"/>
                </a:solidFill>
              </a:rPr>
              <a:t>FROM</a:t>
            </a:r>
            <a:r>
              <a:rPr lang="en-US" dirty="0"/>
              <a:t> </a:t>
            </a:r>
            <a:r>
              <a:rPr lang="en-US" dirty="0" err="1"/>
              <a:t>Order_T</a:t>
            </a:r>
            <a:r>
              <a:rPr lang="en-US" dirty="0"/>
              <a:t> o </a:t>
            </a:r>
            <a:r>
              <a:rPr lang="en-US" b="1" dirty="0">
                <a:solidFill>
                  <a:srgbClr val="FF0000"/>
                </a:solidFill>
              </a:rPr>
              <a:t>RIGHT OUTER JOIN </a:t>
            </a:r>
            <a:r>
              <a:rPr lang="en-US" dirty="0" err="1"/>
              <a:t>Customer_T</a:t>
            </a:r>
            <a:r>
              <a:rPr lang="en-US" dirty="0"/>
              <a:t> c  </a:t>
            </a:r>
            <a:r>
              <a:rPr lang="en-US" b="1" dirty="0">
                <a:solidFill>
                  <a:srgbClr val="FF0000"/>
                </a:solidFill>
              </a:rPr>
              <a:t>ON</a:t>
            </a:r>
            <a:r>
              <a:rPr lang="en-US" dirty="0"/>
              <a:t> </a:t>
            </a:r>
            <a:r>
              <a:rPr lang="en-US" dirty="0" err="1"/>
              <a:t>c.CustomerID</a:t>
            </a:r>
            <a:r>
              <a:rPr lang="en-US" dirty="0"/>
              <a:t> = </a:t>
            </a:r>
            <a:r>
              <a:rPr lang="en-US" dirty="0" err="1"/>
              <a:t>o.CustomerID</a:t>
            </a:r>
            <a:endParaRPr lang="en-US" dirty="0"/>
          </a:p>
          <a:p>
            <a:pPr marL="0" indent="0">
              <a:buNone/>
              <a:defRPr/>
            </a:pPr>
            <a:endParaRPr lang="en-US" sz="3400" dirty="0"/>
          </a:p>
        </p:txBody>
      </p:sp>
      <p:sp>
        <p:nvSpPr>
          <p:cNvPr id="6" name="Content Placeholder 3">
            <a:extLst>
              <a:ext uri="{FF2B5EF4-FFF2-40B4-BE49-F238E27FC236}">
                <a16:creationId xmlns:a16="http://schemas.microsoft.com/office/drawing/2014/main" id="{B2CDC528-8093-4922-B846-9A58AE9DE85A}"/>
              </a:ext>
            </a:extLst>
          </p:cNvPr>
          <p:cNvSpPr txBox="1">
            <a:spLocks/>
          </p:cNvSpPr>
          <p:nvPr/>
        </p:nvSpPr>
        <p:spPr bwMode="auto">
          <a:xfrm>
            <a:off x="1524000" y="3646488"/>
            <a:ext cx="9590088" cy="2743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rgbClr val="000000"/>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rgbClr val="000000"/>
                </a:solidFill>
                <a:effectLst>
                  <a:outerShdw blurRad="38100" dist="38100" dir="2700000" algn="tl">
                    <a:srgbClr val="FFFFFF"/>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rgbClr val="000000"/>
                </a:solidFill>
                <a:effectLst>
                  <a:outerShdw blurRad="38100" dist="38100" dir="2700000" algn="tl">
                    <a:srgbClr val="FFFFFF"/>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9pPr>
          </a:lstStyle>
          <a:p>
            <a:pPr marL="0" indent="0">
              <a:buNone/>
              <a:defRPr/>
            </a:pPr>
            <a:r>
              <a:rPr lang="en-US" i="1" u="sng" kern="0" dirty="0">
                <a:solidFill>
                  <a:schemeClr val="bg1">
                    <a:lumMod val="50000"/>
                  </a:schemeClr>
                </a:solidFill>
              </a:rPr>
              <a:t>Key word OUTER is optional:</a:t>
            </a:r>
          </a:p>
          <a:p>
            <a:pPr marL="0" indent="0">
              <a:buNone/>
              <a:defRPr/>
            </a:pPr>
            <a:r>
              <a:rPr lang="en-US" sz="2800" b="1" kern="0" dirty="0">
                <a:solidFill>
                  <a:schemeClr val="accent1"/>
                </a:solidFill>
              </a:rPr>
              <a:t>SELECT</a:t>
            </a:r>
            <a:r>
              <a:rPr lang="en-US" sz="2800" kern="0" dirty="0">
                <a:solidFill>
                  <a:schemeClr val="accent1"/>
                </a:solidFill>
              </a:rPr>
              <a:t> </a:t>
            </a:r>
            <a:r>
              <a:rPr lang="en-US" sz="2800" kern="0" dirty="0"/>
              <a:t>c. </a:t>
            </a:r>
            <a:r>
              <a:rPr lang="en-US" sz="2800" kern="0" dirty="0" err="1"/>
              <a:t>CustomerID</a:t>
            </a:r>
            <a:r>
              <a:rPr lang="en-US" sz="2800" kern="0" dirty="0"/>
              <a:t>, </a:t>
            </a:r>
            <a:r>
              <a:rPr lang="en-US" sz="2800" kern="0" dirty="0" err="1"/>
              <a:t>c.CustomerName</a:t>
            </a:r>
            <a:r>
              <a:rPr lang="en-US" sz="2800" kern="0" dirty="0"/>
              <a:t>, </a:t>
            </a:r>
            <a:r>
              <a:rPr lang="en-US" sz="2800" kern="0" dirty="0" err="1"/>
              <a:t>o.OrderID</a:t>
            </a:r>
            <a:endParaRPr lang="en-US" sz="2800" kern="0" dirty="0"/>
          </a:p>
          <a:p>
            <a:pPr marL="0" indent="0">
              <a:buNone/>
              <a:defRPr/>
            </a:pPr>
            <a:r>
              <a:rPr lang="en-US" sz="2800" b="1" kern="0" dirty="0">
                <a:solidFill>
                  <a:schemeClr val="bg1"/>
                </a:solidFill>
              </a:rPr>
              <a:t>FROM</a:t>
            </a:r>
            <a:r>
              <a:rPr lang="en-US" sz="2800" kern="0" dirty="0"/>
              <a:t> </a:t>
            </a:r>
            <a:r>
              <a:rPr lang="en-US" sz="2800" dirty="0" err="1"/>
              <a:t>Order_T</a:t>
            </a:r>
            <a:r>
              <a:rPr lang="en-US" sz="2800" dirty="0"/>
              <a:t> o </a:t>
            </a:r>
            <a:r>
              <a:rPr lang="en-US" sz="2800" b="1" dirty="0">
                <a:solidFill>
                  <a:srgbClr val="FF0000"/>
                </a:solidFill>
              </a:rPr>
              <a:t>RIGHT JOIN </a:t>
            </a:r>
            <a:r>
              <a:rPr lang="en-US" sz="2800" dirty="0" err="1"/>
              <a:t>Customer_T</a:t>
            </a:r>
            <a:r>
              <a:rPr lang="en-US" sz="2800" dirty="0"/>
              <a:t> c </a:t>
            </a:r>
            <a:r>
              <a:rPr lang="en-US" sz="2800" b="1" kern="0" dirty="0">
                <a:solidFill>
                  <a:srgbClr val="FF0000"/>
                </a:solidFill>
              </a:rPr>
              <a:t>ON</a:t>
            </a:r>
            <a:r>
              <a:rPr lang="en-US" sz="2800" kern="0" dirty="0"/>
              <a:t> </a:t>
            </a:r>
            <a:r>
              <a:rPr lang="en-US" sz="2800" kern="0" dirty="0" err="1"/>
              <a:t>c.CustomerID</a:t>
            </a:r>
            <a:r>
              <a:rPr lang="en-US" sz="2800" kern="0" dirty="0"/>
              <a:t> = </a:t>
            </a:r>
            <a:r>
              <a:rPr lang="en-US" sz="2800" kern="0" dirty="0" err="1"/>
              <a:t>o.CustomerID</a:t>
            </a:r>
            <a:endParaRPr lang="en-US" sz="2800" kern="0" dirty="0"/>
          </a:p>
          <a:p>
            <a:pPr marL="0" indent="0">
              <a:buNone/>
              <a:defRPr/>
            </a:pPr>
            <a:endParaRPr 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C1D603E-06DA-4627-A4EB-3C3EB99366C3}" type="slidenum">
              <a:rPr lang="en-US" altLang="en-US" smtClean="0">
                <a:solidFill>
                  <a:srgbClr val="000000"/>
                </a:solidFill>
                <a:latin typeface="Arial" panose="020B0604020202020204" pitchFamily="34" charset="0"/>
              </a:rPr>
              <a:pPr eaLnBrk="1" hangingPunct="1">
                <a:defRPr/>
              </a:pPr>
              <a:t>54</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JOINS:  FULL JOIN</a:t>
            </a:r>
          </a:p>
        </p:txBody>
      </p:sp>
      <p:pic>
        <p:nvPicPr>
          <p:cNvPr id="24580" name="Picture 1">
            <a:extLst>
              <a:ext uri="{FF2B5EF4-FFF2-40B4-BE49-F238E27FC236}">
                <a16:creationId xmlns:a16="http://schemas.microsoft.com/office/drawing/2014/main" id="{32B96CC0-3C7A-4DC4-869A-8AA8F497B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827088"/>
            <a:ext cx="4787900"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31C9C80D-76ED-4EFF-8E26-78DCAC7A1B7A}"/>
              </a:ext>
            </a:extLst>
          </p:cNvPr>
          <p:cNvSpPr txBox="1"/>
          <p:nvPr/>
        </p:nvSpPr>
        <p:spPr>
          <a:xfrm>
            <a:off x="1839914" y="4365625"/>
            <a:ext cx="8218487" cy="1568450"/>
          </a:xfrm>
          <a:prstGeom prst="rect">
            <a:avLst/>
          </a:prstGeom>
          <a:noFill/>
        </p:spPr>
        <p:txBody>
          <a:bodyPr>
            <a:spAutoFit/>
          </a:bodyPr>
          <a:lstStyle/>
          <a:p>
            <a:pPr>
              <a:defRPr/>
            </a:pPr>
            <a:r>
              <a:rPr lang="en-US" sz="3200" dirty="0">
                <a:solidFill>
                  <a:schemeClr val="bg1">
                    <a:lumMod val="50000"/>
                  </a:schemeClr>
                </a:solidFill>
              </a:rPr>
              <a:t>Select all records from Table A and Table B, regardless of whether the join condition is met or not.</a:t>
            </a:r>
          </a:p>
        </p:txBody>
      </p:sp>
      <p:sp>
        <p:nvSpPr>
          <p:cNvPr id="7" name="TextBox 6">
            <a:extLst>
              <a:ext uri="{FF2B5EF4-FFF2-40B4-BE49-F238E27FC236}">
                <a16:creationId xmlns:a16="http://schemas.microsoft.com/office/drawing/2014/main" id="{EE6231E3-974E-433B-91D5-6BF89BB51FB2}"/>
              </a:ext>
            </a:extLst>
          </p:cNvPr>
          <p:cNvSpPr txBox="1"/>
          <p:nvPr/>
        </p:nvSpPr>
        <p:spPr>
          <a:xfrm>
            <a:off x="2209800" y="5907088"/>
            <a:ext cx="3944670" cy="369332"/>
          </a:xfrm>
          <a:prstGeom prst="rect">
            <a:avLst/>
          </a:prstGeom>
          <a:noFill/>
        </p:spPr>
        <p:txBody>
          <a:bodyPr wrap="none">
            <a:spAutoFit/>
          </a:bodyPr>
          <a:lstStyle/>
          <a:p>
            <a:pPr>
              <a:defRPr/>
            </a:pPr>
            <a:r>
              <a:rPr lang="en-US" dirty="0">
                <a:solidFill>
                  <a:schemeClr val="bg1">
                    <a:lumMod val="50000"/>
                  </a:schemeClr>
                </a:solidFill>
              </a:rPr>
              <a:t>http://www.sql-join.com/sql-join-types/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FD3C624-D7F0-4F65-8CB9-FF46D5D939B7}" type="slidenum">
              <a:rPr lang="en-US" altLang="en-US" smtClean="0">
                <a:solidFill>
                  <a:srgbClr val="000000"/>
                </a:solidFill>
                <a:latin typeface="Arial" panose="020B0604020202020204" pitchFamily="34" charset="0"/>
              </a:rPr>
              <a:pPr eaLnBrk="1" hangingPunct="1">
                <a:defRPr/>
              </a:pPr>
              <a:t>55</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FULL JOIN SQL</a:t>
            </a:r>
          </a:p>
        </p:txBody>
      </p:sp>
      <p:sp>
        <p:nvSpPr>
          <p:cNvPr id="4" name="Content Placeholder 3">
            <a:extLst>
              <a:ext uri="{FF2B5EF4-FFF2-40B4-BE49-F238E27FC236}">
                <a16:creationId xmlns:a16="http://schemas.microsoft.com/office/drawing/2014/main" id="{A06BCF88-DCFF-4D26-8DEC-E65BA4674AD9}"/>
              </a:ext>
            </a:extLst>
          </p:cNvPr>
          <p:cNvSpPr>
            <a:spLocks noGrp="1"/>
          </p:cNvSpPr>
          <p:nvPr>
            <p:ph idx="1"/>
          </p:nvPr>
        </p:nvSpPr>
        <p:spPr>
          <a:xfrm>
            <a:off x="1524001" y="1208088"/>
            <a:ext cx="9013825" cy="2297112"/>
          </a:xfrm>
        </p:spPr>
        <p:txBody>
          <a:bodyPr/>
          <a:lstStyle/>
          <a:p>
            <a:pPr marL="0" indent="0">
              <a:buNone/>
              <a:defRPr/>
            </a:pPr>
            <a:r>
              <a:rPr lang="en-US" b="1" dirty="0">
                <a:solidFill>
                  <a:schemeClr val="accent1"/>
                </a:solidFill>
              </a:rPr>
              <a:t>SELECT</a:t>
            </a:r>
            <a:r>
              <a:rPr lang="en-US" dirty="0">
                <a:solidFill>
                  <a:schemeClr val="bg1"/>
                </a:solidFill>
              </a:rPr>
              <a:t> </a:t>
            </a:r>
            <a:r>
              <a:rPr lang="en-US" dirty="0"/>
              <a:t>c. </a:t>
            </a:r>
            <a:r>
              <a:rPr lang="en-US" dirty="0" err="1"/>
              <a:t>CustomerID</a:t>
            </a:r>
            <a:r>
              <a:rPr lang="en-US" dirty="0"/>
              <a:t>, </a:t>
            </a:r>
            <a:r>
              <a:rPr lang="en-US" dirty="0" err="1"/>
              <a:t>c.CustomerName</a:t>
            </a:r>
            <a:r>
              <a:rPr lang="en-US" dirty="0"/>
              <a:t>, </a:t>
            </a:r>
            <a:r>
              <a:rPr lang="en-US" dirty="0" err="1"/>
              <a:t>o.OrderID</a:t>
            </a:r>
            <a:endParaRPr lang="en-US" dirty="0"/>
          </a:p>
          <a:p>
            <a:pPr marL="0" indent="0">
              <a:buNone/>
              <a:defRPr/>
            </a:pPr>
            <a:r>
              <a:rPr lang="en-US" b="1" dirty="0">
                <a:solidFill>
                  <a:schemeClr val="bg1"/>
                </a:solidFill>
              </a:rPr>
              <a:t>FROM</a:t>
            </a:r>
            <a:r>
              <a:rPr lang="en-US" dirty="0"/>
              <a:t> </a:t>
            </a:r>
            <a:r>
              <a:rPr lang="en-US" dirty="0" err="1"/>
              <a:t>Customer_T</a:t>
            </a:r>
            <a:r>
              <a:rPr lang="en-US" dirty="0"/>
              <a:t> c  </a:t>
            </a:r>
            <a:r>
              <a:rPr lang="en-US" b="1" dirty="0">
                <a:solidFill>
                  <a:srgbClr val="FF0000"/>
                </a:solidFill>
              </a:rPr>
              <a:t>FULL JOIN </a:t>
            </a:r>
            <a:r>
              <a:rPr lang="en-US" dirty="0"/>
              <a:t>ORDER_T AS o </a:t>
            </a:r>
            <a:r>
              <a:rPr lang="en-US" b="1" dirty="0">
                <a:solidFill>
                  <a:srgbClr val="FF0000"/>
                </a:solidFill>
              </a:rPr>
              <a:t>ON</a:t>
            </a:r>
            <a:r>
              <a:rPr lang="en-US" dirty="0"/>
              <a:t> </a:t>
            </a:r>
            <a:r>
              <a:rPr lang="en-US" dirty="0" err="1"/>
              <a:t>c.CustomerID</a:t>
            </a:r>
            <a:r>
              <a:rPr lang="en-US" dirty="0"/>
              <a:t> = </a:t>
            </a:r>
            <a:r>
              <a:rPr lang="en-US" dirty="0" err="1"/>
              <a:t>o.CustomerID</a:t>
            </a:r>
            <a:endParaRPr lang="en-US" dirty="0"/>
          </a:p>
          <a:p>
            <a:pPr marL="0" indent="0">
              <a:buNone/>
              <a:defRPr/>
            </a:pPr>
            <a:endParaRPr lang="en-US" sz="3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EDCA-3165-4D55-AD52-5E1C58AF2E7B}"/>
              </a:ext>
            </a:extLst>
          </p:cNvPr>
          <p:cNvSpPr>
            <a:spLocks noGrp="1"/>
          </p:cNvSpPr>
          <p:nvPr>
            <p:ph type="title"/>
          </p:nvPr>
        </p:nvSpPr>
        <p:spPr>
          <a:xfrm>
            <a:off x="1981200" y="381001"/>
            <a:ext cx="8229600" cy="1020763"/>
          </a:xfrm>
        </p:spPr>
        <p:txBody>
          <a:bodyPr/>
          <a:lstStyle/>
          <a:p>
            <a:pPr>
              <a:defRPr/>
            </a:pPr>
            <a:r>
              <a:rPr lang="en-US" dirty="0"/>
              <a:t>Multiple Table JOIN</a:t>
            </a:r>
          </a:p>
        </p:txBody>
      </p:sp>
      <p:sp>
        <p:nvSpPr>
          <p:cNvPr id="3" name="Content Placeholder 2">
            <a:extLst>
              <a:ext uri="{FF2B5EF4-FFF2-40B4-BE49-F238E27FC236}">
                <a16:creationId xmlns:a16="http://schemas.microsoft.com/office/drawing/2014/main" id="{A86FB93C-AD33-4031-9743-8B9F02DF53D4}"/>
              </a:ext>
            </a:extLst>
          </p:cNvPr>
          <p:cNvSpPr>
            <a:spLocks noGrp="1"/>
          </p:cNvSpPr>
          <p:nvPr>
            <p:ph idx="1"/>
          </p:nvPr>
        </p:nvSpPr>
        <p:spPr>
          <a:xfrm>
            <a:off x="1682750" y="1550988"/>
            <a:ext cx="8826500" cy="4545012"/>
          </a:xfrm>
        </p:spPr>
        <p:txBody>
          <a:bodyPr/>
          <a:lstStyle/>
          <a:p>
            <a:pPr marL="0" indent="0">
              <a:buNone/>
              <a:defRPr/>
            </a:pPr>
            <a:r>
              <a:rPr lang="en-US" sz="2400" b="1" dirty="0"/>
              <a:t>SELECT </a:t>
            </a:r>
            <a:r>
              <a:rPr lang="en-US" sz="2400" dirty="0" err="1"/>
              <a:t>c.CustomerID</a:t>
            </a:r>
            <a:r>
              <a:rPr lang="en-US" sz="2400" dirty="0"/>
              <a:t>, </a:t>
            </a:r>
            <a:r>
              <a:rPr lang="en-US" sz="2400" dirty="0" err="1"/>
              <a:t>c.CustomerName</a:t>
            </a:r>
            <a:r>
              <a:rPr lang="en-US" sz="2400" dirty="0"/>
              <a:t>, </a:t>
            </a:r>
            <a:r>
              <a:rPr lang="en-US" sz="2400" dirty="0" err="1"/>
              <a:t>c.CustomerAddress</a:t>
            </a:r>
            <a:r>
              <a:rPr lang="en-US" sz="2400" dirty="0"/>
              <a:t>, 	</a:t>
            </a:r>
            <a:r>
              <a:rPr lang="en-US" sz="2400" dirty="0" err="1"/>
              <a:t>c.CustomerCity</a:t>
            </a:r>
            <a:r>
              <a:rPr lang="en-US" sz="2400" dirty="0"/>
              <a:t>, </a:t>
            </a:r>
            <a:r>
              <a:rPr lang="en-US" sz="2400" dirty="0" err="1"/>
              <a:t>c.CustomerState</a:t>
            </a:r>
            <a:r>
              <a:rPr lang="en-US" sz="2400" dirty="0"/>
              <a:t>, </a:t>
            </a:r>
            <a:r>
              <a:rPr lang="en-US" sz="2400" dirty="0" err="1"/>
              <a:t>c.CustomerPostalCode</a:t>
            </a:r>
            <a:r>
              <a:rPr lang="en-US" sz="2400" dirty="0"/>
              <a:t>, 	</a:t>
            </a:r>
            <a:r>
              <a:rPr lang="en-US" sz="2400" dirty="0" err="1"/>
              <a:t>o.OrderID</a:t>
            </a:r>
            <a:r>
              <a:rPr lang="en-US" sz="2400" dirty="0"/>
              <a:t>, </a:t>
            </a:r>
            <a:r>
              <a:rPr lang="en-US" sz="2400" dirty="0" err="1"/>
              <a:t>o.OrderDate</a:t>
            </a:r>
            <a:r>
              <a:rPr lang="en-US" sz="2400" dirty="0"/>
              <a:t>, </a:t>
            </a:r>
            <a:r>
              <a:rPr lang="en-US" sz="2400" dirty="0" err="1"/>
              <a:t>ol.OrderedQuantity</a:t>
            </a:r>
            <a:r>
              <a:rPr lang="en-US" sz="2400" dirty="0"/>
              <a:t>, 	</a:t>
            </a:r>
            <a:r>
              <a:rPr lang="en-US" sz="2400" dirty="0" err="1"/>
              <a:t>p.ProductDescription</a:t>
            </a:r>
            <a:r>
              <a:rPr lang="en-US" sz="2400" dirty="0"/>
              <a:t>, </a:t>
            </a:r>
            <a:r>
              <a:rPr lang="en-US" sz="2400" dirty="0" err="1"/>
              <a:t>p.StandardPrice</a:t>
            </a:r>
            <a:r>
              <a:rPr lang="en-US" sz="2400" dirty="0"/>
              <a:t>, ( 	</a:t>
            </a:r>
            <a:r>
              <a:rPr lang="en-US" sz="2400" dirty="0" err="1"/>
              <a:t>ol.OrderedQuantity</a:t>
            </a:r>
            <a:r>
              <a:rPr lang="en-US" sz="2400" dirty="0"/>
              <a:t>*</a:t>
            </a:r>
            <a:r>
              <a:rPr lang="en-US" sz="2400" dirty="0" err="1"/>
              <a:t>p.ProductStandardPrice</a:t>
            </a:r>
            <a:r>
              <a:rPr lang="en-US" sz="2400" dirty="0"/>
              <a:t>)</a:t>
            </a:r>
          </a:p>
          <a:p>
            <a:pPr marL="0" indent="0">
              <a:buNone/>
              <a:defRPr/>
            </a:pPr>
            <a:r>
              <a:rPr lang="en-US" sz="2400" b="1" dirty="0"/>
              <a:t>FROM</a:t>
            </a:r>
            <a:r>
              <a:rPr lang="en-US" sz="2400" dirty="0"/>
              <a:t>  </a:t>
            </a:r>
            <a:r>
              <a:rPr lang="en-US" sz="2000" dirty="0" err="1"/>
              <a:t>Customer_T</a:t>
            </a:r>
            <a:r>
              <a:rPr lang="en-US" sz="2000" dirty="0"/>
              <a:t> c </a:t>
            </a:r>
            <a:r>
              <a:rPr lang="en-US" sz="2000" dirty="0">
                <a:solidFill>
                  <a:srgbClr val="00B050"/>
                </a:solidFill>
              </a:rPr>
              <a:t>JOIN</a:t>
            </a:r>
            <a:r>
              <a:rPr lang="en-US" sz="2000" dirty="0"/>
              <a:t> </a:t>
            </a:r>
            <a:r>
              <a:rPr lang="en-US" sz="2000" dirty="0" err="1"/>
              <a:t>Order_T</a:t>
            </a:r>
            <a:r>
              <a:rPr lang="en-US" sz="2000" dirty="0"/>
              <a:t> o </a:t>
            </a:r>
            <a:r>
              <a:rPr lang="en-US" sz="2000" dirty="0">
                <a:solidFill>
                  <a:srgbClr val="00B050"/>
                </a:solidFill>
              </a:rPr>
              <a:t>ON</a:t>
            </a:r>
            <a:r>
              <a:rPr lang="en-US" sz="2000" dirty="0"/>
              <a:t> </a:t>
            </a:r>
            <a:r>
              <a:rPr lang="en-US" sz="2000" dirty="0" err="1"/>
              <a:t>c.CustomerID</a:t>
            </a:r>
            <a:r>
              <a:rPr lang="en-US" sz="2000" dirty="0"/>
              <a:t> = </a:t>
            </a:r>
            <a:r>
              <a:rPr lang="en-US" sz="2000" dirty="0" err="1"/>
              <a:t>o.CustomerID</a:t>
            </a:r>
            <a:endParaRPr lang="en-US" sz="2400" dirty="0"/>
          </a:p>
          <a:p>
            <a:pPr marL="0" indent="0">
              <a:buNone/>
              <a:defRPr/>
            </a:pPr>
            <a:r>
              <a:rPr lang="en-US" sz="2400" dirty="0">
                <a:solidFill>
                  <a:srgbClr val="00B050"/>
                </a:solidFill>
              </a:rPr>
              <a:t>	JOIN</a:t>
            </a:r>
            <a:r>
              <a:rPr lang="en-US" sz="2400" dirty="0"/>
              <a:t> </a:t>
            </a:r>
            <a:r>
              <a:rPr lang="en-US" sz="2400" dirty="0" err="1"/>
              <a:t>OrderLine_T</a:t>
            </a:r>
            <a:r>
              <a:rPr lang="en-US" sz="2400" dirty="0"/>
              <a:t> </a:t>
            </a:r>
            <a:r>
              <a:rPr lang="en-US" sz="2400" dirty="0" err="1"/>
              <a:t>ol</a:t>
            </a:r>
            <a:r>
              <a:rPr lang="en-US" sz="2400" dirty="0"/>
              <a:t> </a:t>
            </a:r>
            <a:r>
              <a:rPr lang="en-US" sz="2400" dirty="0">
                <a:solidFill>
                  <a:srgbClr val="00B050"/>
                </a:solidFill>
              </a:rPr>
              <a:t>ON</a:t>
            </a:r>
            <a:r>
              <a:rPr lang="en-US" sz="2400" dirty="0"/>
              <a:t> </a:t>
            </a:r>
            <a:r>
              <a:rPr lang="en-US" sz="2400" dirty="0" err="1"/>
              <a:t>o.OrderID</a:t>
            </a:r>
            <a:r>
              <a:rPr lang="en-US" sz="2400" dirty="0"/>
              <a:t>  = </a:t>
            </a:r>
            <a:r>
              <a:rPr lang="en-US" sz="2400" dirty="0" err="1"/>
              <a:t>ol.OrderID</a:t>
            </a:r>
            <a:endParaRPr lang="en-US" sz="2400" dirty="0"/>
          </a:p>
          <a:p>
            <a:pPr marL="0" indent="0">
              <a:buNone/>
              <a:defRPr/>
            </a:pPr>
            <a:r>
              <a:rPr lang="en-US" sz="2400" dirty="0">
                <a:solidFill>
                  <a:srgbClr val="00B050"/>
                </a:solidFill>
              </a:rPr>
              <a:t>	JOIN</a:t>
            </a:r>
            <a:r>
              <a:rPr lang="en-US" sz="2400" dirty="0"/>
              <a:t> </a:t>
            </a:r>
            <a:r>
              <a:rPr lang="en-US" sz="2400" dirty="0" err="1"/>
              <a:t>Product_T</a:t>
            </a:r>
            <a:r>
              <a:rPr lang="en-US" sz="2400" dirty="0"/>
              <a:t> p </a:t>
            </a:r>
            <a:r>
              <a:rPr lang="en-US" sz="2400" dirty="0">
                <a:solidFill>
                  <a:srgbClr val="00B050"/>
                </a:solidFill>
              </a:rPr>
              <a:t>ON</a:t>
            </a:r>
            <a:r>
              <a:rPr lang="en-US" sz="2400" dirty="0"/>
              <a:t> </a:t>
            </a:r>
            <a:r>
              <a:rPr lang="en-US" sz="2400" dirty="0" err="1"/>
              <a:t>ol.ProductID</a:t>
            </a:r>
            <a:r>
              <a:rPr lang="en-US" sz="2400" dirty="0"/>
              <a:t> = </a:t>
            </a:r>
            <a:r>
              <a:rPr lang="en-US" sz="2400" dirty="0" err="1"/>
              <a:t>p.ProductID</a:t>
            </a:r>
            <a:endParaRPr lang="en-US" sz="2400" dirty="0"/>
          </a:p>
          <a:p>
            <a:pPr marL="0" indent="0">
              <a:buNone/>
              <a:defRPr/>
            </a:pPr>
            <a:r>
              <a:rPr lang="en-US" sz="2400" b="1" dirty="0"/>
              <a:t>WHERE</a:t>
            </a:r>
            <a:r>
              <a:rPr lang="en-US" sz="2400" dirty="0"/>
              <a:t> </a:t>
            </a:r>
            <a:r>
              <a:rPr lang="en-US" sz="2400" dirty="0" err="1"/>
              <a:t>o.OrderID</a:t>
            </a:r>
            <a:r>
              <a:rPr lang="en-US" sz="2400" dirty="0"/>
              <a:t> = 1006</a:t>
            </a:r>
          </a:p>
          <a:p>
            <a:pPr>
              <a:defRPr/>
            </a:pPr>
            <a:endParaRPr lang="en-US" sz="2400" dirty="0"/>
          </a:p>
        </p:txBody>
      </p:sp>
      <p:sp>
        <p:nvSpPr>
          <p:cNvPr id="4" name="Slide Number Placeholder 3">
            <a:extLst>
              <a:ext uri="{FF2B5EF4-FFF2-40B4-BE49-F238E27FC236}">
                <a16:creationId xmlns:a16="http://schemas.microsoft.com/office/drawing/2014/main" id="{36EE7053-C6C5-4DA4-80B6-F7CA3651983A}"/>
              </a:ext>
            </a:extLst>
          </p:cNvPr>
          <p:cNvSpPr>
            <a:spLocks noGrp="1"/>
          </p:cNvSpPr>
          <p:nvPr>
            <p:ph type="sldNum" sz="quarter" idx="10"/>
          </p:nvPr>
        </p:nvSpPr>
        <p:spPr/>
        <p:txBody>
          <a:bodyPr/>
          <a:lstStyle/>
          <a:p>
            <a:pPr>
              <a:defRPr/>
            </a:pPr>
            <a:fld id="{9F034A9C-3757-4C49-9D98-26A24333C78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67F41-1C91-46CF-B6F0-C49D96B09B43}"/>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Multiple Table processing</a:t>
            </a:r>
          </a:p>
        </p:txBody>
      </p:sp>
      <p:sp>
        <p:nvSpPr>
          <p:cNvPr id="3" name="Content Placeholder 2">
            <a:extLst>
              <a:ext uri="{FF2B5EF4-FFF2-40B4-BE49-F238E27FC236}">
                <a16:creationId xmlns:a16="http://schemas.microsoft.com/office/drawing/2014/main" id="{FDCDB4A3-C84C-4919-83A2-437EA000CFC2}"/>
              </a:ext>
            </a:extLst>
          </p:cNvPr>
          <p:cNvSpPr>
            <a:spLocks noGrp="1"/>
          </p:cNvSpPr>
          <p:nvPr>
            <p:ph idx="1"/>
          </p:nvPr>
        </p:nvSpPr>
        <p:spPr>
          <a:xfrm>
            <a:off x="1524000" y="4256436"/>
            <a:ext cx="9144000" cy="1600818"/>
          </a:xfrm>
        </p:spPr>
        <p:txBody>
          <a:bodyPr vert="horz" lIns="91440" tIns="45720" rIns="91440" bIns="45720" rtlCol="0">
            <a:normAutofit/>
          </a:bodyPr>
          <a:lstStyle/>
          <a:p>
            <a:pPr marL="0" indent="0" algn="ctr">
              <a:buNone/>
            </a:pPr>
            <a:r>
              <a:rPr lang="en-US" sz="2400" kern="1200">
                <a:solidFill>
                  <a:schemeClr val="accent1"/>
                </a:solidFill>
                <a:latin typeface="+mn-lt"/>
                <a:ea typeface="+mn-ea"/>
                <a:cs typeface="+mn-cs"/>
              </a:rPr>
              <a:t>SUBQUERY</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128701"/>
      </p:ext>
    </p:extLst>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7D9057-A4B2-428A-BBCB-5C31AE41170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37B0130-E686-45D9-8326-653117E6BB0B}" type="slidenum">
              <a:rPr lang="en-US" altLang="en-US" smtClean="0">
                <a:solidFill>
                  <a:srgbClr val="000000"/>
                </a:solidFill>
                <a:latin typeface="Arial" panose="020B0604020202020204" pitchFamily="34" charset="0"/>
              </a:rPr>
              <a:pPr eaLnBrk="1" hangingPunct="1">
                <a:defRPr/>
              </a:pPr>
              <a:t>58</a:t>
            </a:fld>
            <a:endParaRPr lang="en-US" altLang="en-US">
              <a:solidFill>
                <a:srgbClr val="000000"/>
              </a:solidFill>
              <a:latin typeface="Arial" panose="020B0604020202020204" pitchFamily="34" charset="0"/>
            </a:endParaRPr>
          </a:p>
        </p:txBody>
      </p:sp>
      <p:sp>
        <p:nvSpPr>
          <p:cNvPr id="315394" name="Rectangle 2">
            <a:extLst>
              <a:ext uri="{FF2B5EF4-FFF2-40B4-BE49-F238E27FC236}">
                <a16:creationId xmlns:a16="http://schemas.microsoft.com/office/drawing/2014/main" id="{21D3C4FC-A01C-43C6-8DFE-31BDA1232386}"/>
              </a:ext>
            </a:extLst>
          </p:cNvPr>
          <p:cNvSpPr>
            <a:spLocks noGrp="1" noChangeArrowheads="1"/>
          </p:cNvSpPr>
          <p:nvPr>
            <p:ph type="title"/>
          </p:nvPr>
        </p:nvSpPr>
        <p:spPr>
          <a:xfrm>
            <a:off x="1524000" y="381000"/>
            <a:ext cx="8686800" cy="1143000"/>
          </a:xfrm>
        </p:spPr>
        <p:txBody>
          <a:bodyPr>
            <a:normAutofit fontScale="90000"/>
          </a:bodyPr>
          <a:lstStyle/>
          <a:p>
            <a:pPr eaLnBrk="1" hangingPunct="1">
              <a:defRPr/>
            </a:pPr>
            <a:r>
              <a:rPr lang="en-US" dirty="0"/>
              <a:t>Processing Multiple Tables </a:t>
            </a:r>
            <a:br>
              <a:rPr lang="en-US" dirty="0"/>
            </a:br>
            <a:r>
              <a:rPr lang="en-US" dirty="0"/>
              <a:t>Using Subqueries</a:t>
            </a:r>
          </a:p>
        </p:txBody>
      </p:sp>
      <p:sp>
        <p:nvSpPr>
          <p:cNvPr id="315395" name="Rectangle 3">
            <a:extLst>
              <a:ext uri="{FF2B5EF4-FFF2-40B4-BE49-F238E27FC236}">
                <a16:creationId xmlns:a16="http://schemas.microsoft.com/office/drawing/2014/main" id="{1AD96F1A-6991-4BD1-84A4-B62479BAD09E}"/>
              </a:ext>
            </a:extLst>
          </p:cNvPr>
          <p:cNvSpPr>
            <a:spLocks noGrp="1" noChangeArrowheads="1"/>
          </p:cNvSpPr>
          <p:nvPr>
            <p:ph type="body" idx="1"/>
          </p:nvPr>
        </p:nvSpPr>
        <p:spPr>
          <a:xfrm>
            <a:off x="2209800" y="1676400"/>
            <a:ext cx="7772400" cy="4800600"/>
          </a:xfrm>
        </p:spPr>
        <p:txBody>
          <a:bodyPr>
            <a:normAutofit lnSpcReduction="10000"/>
          </a:bodyPr>
          <a:lstStyle/>
          <a:p>
            <a:pPr eaLnBrk="1" hangingPunct="1">
              <a:lnSpc>
                <a:spcPct val="90000"/>
              </a:lnSpc>
              <a:defRPr/>
            </a:pPr>
            <a:r>
              <a:rPr lang="en-US" dirty="0"/>
              <a:t>Subquery–placing an inner query (SELECT statement) inside an outer query</a:t>
            </a:r>
          </a:p>
          <a:p>
            <a:pPr eaLnBrk="1" hangingPunct="1">
              <a:lnSpc>
                <a:spcPct val="90000"/>
              </a:lnSpc>
              <a:defRPr/>
            </a:pPr>
            <a:r>
              <a:rPr lang="en-US" dirty="0"/>
              <a:t>Options:</a:t>
            </a:r>
          </a:p>
          <a:p>
            <a:pPr lvl="1" eaLnBrk="1" hangingPunct="1">
              <a:lnSpc>
                <a:spcPct val="90000"/>
              </a:lnSpc>
              <a:defRPr/>
            </a:pPr>
            <a:r>
              <a:rPr lang="en-US" dirty="0"/>
              <a:t>In a condition of the WHERE clause</a:t>
            </a:r>
          </a:p>
          <a:p>
            <a:pPr lvl="1" eaLnBrk="1" hangingPunct="1">
              <a:lnSpc>
                <a:spcPct val="90000"/>
              </a:lnSpc>
              <a:defRPr/>
            </a:pPr>
            <a:r>
              <a:rPr lang="en-US" dirty="0"/>
              <a:t>As a “table” of the FROM clause</a:t>
            </a:r>
          </a:p>
          <a:p>
            <a:pPr lvl="1" eaLnBrk="1" hangingPunct="1">
              <a:lnSpc>
                <a:spcPct val="90000"/>
              </a:lnSpc>
              <a:defRPr/>
            </a:pPr>
            <a:r>
              <a:rPr lang="en-US" dirty="0"/>
              <a:t>Within the HAVING clause</a:t>
            </a:r>
          </a:p>
          <a:p>
            <a:pPr lvl="1" eaLnBrk="1" hangingPunct="1">
              <a:lnSpc>
                <a:spcPct val="90000"/>
              </a:lnSpc>
              <a:defRPr/>
            </a:pPr>
            <a:r>
              <a:rPr lang="en-US" dirty="0"/>
              <a:t>In the SELECT clause</a:t>
            </a:r>
          </a:p>
          <a:p>
            <a:pPr eaLnBrk="1" hangingPunct="1">
              <a:lnSpc>
                <a:spcPct val="90000"/>
              </a:lnSpc>
              <a:defRPr/>
            </a:pPr>
            <a:r>
              <a:rPr lang="en-US" dirty="0"/>
              <a:t>Subqueries can be:</a:t>
            </a:r>
          </a:p>
          <a:p>
            <a:pPr lvl="1" eaLnBrk="1" hangingPunct="1">
              <a:lnSpc>
                <a:spcPct val="90000"/>
              </a:lnSpc>
              <a:defRPr/>
            </a:pPr>
            <a:r>
              <a:rPr lang="en-US" dirty="0"/>
              <a:t>Noncorrelated–executed once for the entire outer query</a:t>
            </a:r>
          </a:p>
          <a:p>
            <a:pPr lvl="1" eaLnBrk="1" hangingPunct="1">
              <a:lnSpc>
                <a:spcPct val="90000"/>
              </a:lnSpc>
              <a:defRPr/>
            </a:pPr>
            <a:r>
              <a:rPr lang="en-US" dirty="0"/>
              <a:t>Correlated–executed once for each row returned by the outer query</a:t>
            </a:r>
          </a:p>
          <a:p>
            <a:pPr eaLnBrk="1" hangingPunct="1">
              <a:lnSpc>
                <a:spcPct val="90000"/>
              </a:lnSpc>
              <a:defRPr/>
            </a:pPr>
            <a:endParaRPr lang="en-US" dirty="0"/>
          </a:p>
          <a:p>
            <a:pPr eaLnBrk="1" hangingPunct="1">
              <a:lnSpc>
                <a:spcPct val="90000"/>
              </a:lnSpc>
              <a:defRPr/>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3" descr="Noname.gif">
            <a:extLst>
              <a:ext uri="{FF2B5EF4-FFF2-40B4-BE49-F238E27FC236}">
                <a16:creationId xmlns:a16="http://schemas.microsoft.com/office/drawing/2014/main" id="{D6D72D26-807A-4350-AA57-3670BBC75C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1" y="1831976"/>
            <a:ext cx="747236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3">
            <a:extLst>
              <a:ext uri="{FF2B5EF4-FFF2-40B4-BE49-F238E27FC236}">
                <a16:creationId xmlns:a16="http://schemas.microsoft.com/office/drawing/2014/main" id="{B26474F2-3BF1-4CF3-801D-A5EB3DE1184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701AC3D-7D99-46E1-90DE-C6FCF75089C2}" type="slidenum">
              <a:rPr lang="en-US" altLang="en-US" smtClean="0">
                <a:solidFill>
                  <a:srgbClr val="000000"/>
                </a:solidFill>
                <a:latin typeface="Arial" panose="020B0604020202020204" pitchFamily="34" charset="0"/>
              </a:rPr>
              <a:pPr eaLnBrk="1" hangingPunct="1">
                <a:defRPr/>
              </a:pPr>
              <a:t>59</a:t>
            </a:fld>
            <a:endParaRPr lang="en-US" altLang="en-US">
              <a:solidFill>
                <a:srgbClr val="000000"/>
              </a:solidFill>
              <a:latin typeface="Arial" panose="020B0604020202020204" pitchFamily="34" charset="0"/>
            </a:endParaRPr>
          </a:p>
        </p:txBody>
      </p:sp>
      <p:sp>
        <p:nvSpPr>
          <p:cNvPr id="316418" name="Rectangle 2">
            <a:extLst>
              <a:ext uri="{FF2B5EF4-FFF2-40B4-BE49-F238E27FC236}">
                <a16:creationId xmlns:a16="http://schemas.microsoft.com/office/drawing/2014/main" id="{6FB60720-C849-4514-97B1-CAAAF7F20C05}"/>
              </a:ext>
            </a:extLst>
          </p:cNvPr>
          <p:cNvSpPr>
            <a:spLocks noGrp="1" noChangeArrowheads="1"/>
          </p:cNvSpPr>
          <p:nvPr>
            <p:ph type="body" idx="1"/>
          </p:nvPr>
        </p:nvSpPr>
        <p:spPr>
          <a:xfrm>
            <a:off x="1524000" y="979488"/>
            <a:ext cx="9144000" cy="817562"/>
          </a:xfrm>
        </p:spPr>
        <p:txBody>
          <a:bodyPr/>
          <a:lstStyle/>
          <a:p>
            <a:pPr eaLnBrk="1" hangingPunct="1">
              <a:lnSpc>
                <a:spcPct val="80000"/>
              </a:lnSpc>
              <a:defRPr/>
            </a:pPr>
            <a:r>
              <a:rPr lang="en-US" dirty="0"/>
              <a:t>Show all customers who have placed an order</a:t>
            </a:r>
          </a:p>
          <a:p>
            <a:pPr eaLnBrk="1" hangingPunct="1">
              <a:lnSpc>
                <a:spcPct val="80000"/>
              </a:lnSpc>
              <a:defRPr/>
            </a:pPr>
            <a:endParaRPr lang="en-US" dirty="0"/>
          </a:p>
          <a:p>
            <a:pPr eaLnBrk="1" hangingPunct="1">
              <a:lnSpc>
                <a:spcPct val="80000"/>
              </a:lnSpc>
              <a:defRPr/>
            </a:pPr>
            <a:endParaRPr lang="en-US" dirty="0"/>
          </a:p>
          <a:p>
            <a:pPr eaLnBrk="1" hangingPunct="1">
              <a:lnSpc>
                <a:spcPct val="80000"/>
              </a:lnSpc>
              <a:defRPr/>
            </a:pPr>
            <a:endParaRPr lang="en-US" dirty="0"/>
          </a:p>
        </p:txBody>
      </p:sp>
      <p:sp>
        <p:nvSpPr>
          <p:cNvPr id="316419" name="Rectangle 3">
            <a:extLst>
              <a:ext uri="{FF2B5EF4-FFF2-40B4-BE49-F238E27FC236}">
                <a16:creationId xmlns:a16="http://schemas.microsoft.com/office/drawing/2014/main" id="{C46AEB08-F286-4DBE-AD3F-380A44511A62}"/>
              </a:ext>
            </a:extLst>
          </p:cNvPr>
          <p:cNvSpPr>
            <a:spLocks noGrp="1" noChangeArrowheads="1"/>
          </p:cNvSpPr>
          <p:nvPr>
            <p:ph type="title"/>
          </p:nvPr>
        </p:nvSpPr>
        <p:spPr>
          <a:xfrm>
            <a:off x="2209800" y="0"/>
            <a:ext cx="7772400" cy="1143000"/>
          </a:xfrm>
        </p:spPr>
        <p:txBody>
          <a:bodyPr/>
          <a:lstStyle/>
          <a:p>
            <a:pPr eaLnBrk="1" hangingPunct="1">
              <a:defRPr/>
            </a:pPr>
            <a:r>
              <a:rPr lang="en-US" dirty="0"/>
              <a:t>Subquery Example</a:t>
            </a:r>
          </a:p>
        </p:txBody>
      </p:sp>
      <p:grpSp>
        <p:nvGrpSpPr>
          <p:cNvPr id="10246" name="Group 4">
            <a:extLst>
              <a:ext uri="{FF2B5EF4-FFF2-40B4-BE49-F238E27FC236}">
                <a16:creationId xmlns:a16="http://schemas.microsoft.com/office/drawing/2014/main" id="{E76AE4B1-8204-419D-95F4-51724617326F}"/>
              </a:ext>
            </a:extLst>
          </p:cNvPr>
          <p:cNvGrpSpPr>
            <a:grpSpLocks/>
          </p:cNvGrpSpPr>
          <p:nvPr/>
        </p:nvGrpSpPr>
        <p:grpSpPr bwMode="auto">
          <a:xfrm>
            <a:off x="1981201" y="3562350"/>
            <a:ext cx="6969125" cy="2554288"/>
            <a:chOff x="-96" y="2484"/>
            <a:chExt cx="4877" cy="1609"/>
          </a:xfrm>
        </p:grpSpPr>
        <p:sp>
          <p:nvSpPr>
            <p:cNvPr id="10249" name="Text Box 5">
              <a:extLst>
                <a:ext uri="{FF2B5EF4-FFF2-40B4-BE49-F238E27FC236}">
                  <a16:creationId xmlns:a16="http://schemas.microsoft.com/office/drawing/2014/main" id="{06F4D43D-9301-423F-BCD0-135976A36C56}"/>
                </a:ext>
              </a:extLst>
            </p:cNvPr>
            <p:cNvSpPr txBox="1">
              <a:spLocks noChangeArrowheads="1"/>
            </p:cNvSpPr>
            <p:nvPr/>
          </p:nvSpPr>
          <p:spPr bwMode="auto">
            <a:xfrm>
              <a:off x="-96" y="3337"/>
              <a:ext cx="370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dirty="0">
                  <a:solidFill>
                    <a:srgbClr val="990000"/>
                  </a:solidFill>
                  <a:latin typeface="Times New Roman" panose="02020603050405020304" pitchFamily="18" charset="0"/>
                </a:rPr>
                <a:t>Subquery is embedded in parentheses. In this case it returns a list that will be used in the WHERE clause of the outer query</a:t>
              </a:r>
            </a:p>
          </p:txBody>
        </p:sp>
        <p:sp>
          <p:nvSpPr>
            <p:cNvPr id="10250" name="Rectangle 6">
              <a:extLst>
                <a:ext uri="{FF2B5EF4-FFF2-40B4-BE49-F238E27FC236}">
                  <a16:creationId xmlns:a16="http://schemas.microsoft.com/office/drawing/2014/main" id="{EAB5EF62-2D43-47B9-A460-54D9F100268D}"/>
                </a:ext>
              </a:extLst>
            </p:cNvPr>
            <p:cNvSpPr>
              <a:spLocks noChangeArrowheads="1"/>
            </p:cNvSpPr>
            <p:nvPr/>
          </p:nvSpPr>
          <p:spPr bwMode="auto">
            <a:xfrm>
              <a:off x="776" y="2484"/>
              <a:ext cx="4005" cy="55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10251" name="Line 7">
              <a:extLst>
                <a:ext uri="{FF2B5EF4-FFF2-40B4-BE49-F238E27FC236}">
                  <a16:creationId xmlns:a16="http://schemas.microsoft.com/office/drawing/2014/main" id="{022F195B-F4C6-4975-A346-A178F08C51F0}"/>
                </a:ext>
              </a:extLst>
            </p:cNvPr>
            <p:cNvSpPr>
              <a:spLocks noChangeShapeType="1"/>
            </p:cNvSpPr>
            <p:nvPr/>
          </p:nvSpPr>
          <p:spPr bwMode="auto">
            <a:xfrm flipV="1">
              <a:off x="928" y="3057"/>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10247" name="Text Box 10">
            <a:extLst>
              <a:ext uri="{FF2B5EF4-FFF2-40B4-BE49-F238E27FC236}">
                <a16:creationId xmlns:a16="http://schemas.microsoft.com/office/drawing/2014/main" id="{02CFFC71-A6DC-4353-878D-D993FCBD0A1E}"/>
              </a:ext>
            </a:extLst>
          </p:cNvPr>
          <p:cNvSpPr txBox="1">
            <a:spLocks noChangeArrowheads="1"/>
          </p:cNvSpPr>
          <p:nvPr/>
        </p:nvSpPr>
        <p:spPr bwMode="auto">
          <a:xfrm>
            <a:off x="6962775" y="1539875"/>
            <a:ext cx="3689350" cy="1938338"/>
          </a:xfrm>
          <a:prstGeom prst="rect">
            <a:avLst/>
          </a:prstGeom>
          <a:solidFill>
            <a:schemeClr val="tx1"/>
          </a:solidFill>
          <a:ln w="12700">
            <a:solidFill>
              <a:schemeClr val="accent1"/>
            </a:solidFill>
            <a:miter lim="800000"/>
            <a:headEnd type="none" w="sm" len="sm"/>
            <a:tailEnd type="none" w="sm" len="sm"/>
          </a:ln>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dirty="0">
                <a:solidFill>
                  <a:schemeClr val="bg1"/>
                </a:solidFill>
                <a:latin typeface="Times New Roman" panose="02020603050405020304" pitchFamily="18" charset="0"/>
              </a:rPr>
              <a:t>The IN operator will test to see if the CUSTOMER_ID value of a row is included in the list returned from the subquery</a:t>
            </a:r>
          </a:p>
        </p:txBody>
      </p:sp>
      <p:pic>
        <p:nvPicPr>
          <p:cNvPr id="10248" name="Picture 12" descr="Noname.jpg">
            <a:extLst>
              <a:ext uri="{FF2B5EF4-FFF2-40B4-BE49-F238E27FC236}">
                <a16:creationId xmlns:a16="http://schemas.microsoft.com/office/drawing/2014/main" id="{524510BE-5787-48A3-94A6-FD9919804A7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8689" y="3984625"/>
            <a:ext cx="2039937"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descr="Noname.gif">
            <a:extLst>
              <a:ext uri="{FF2B5EF4-FFF2-40B4-BE49-F238E27FC236}">
                <a16:creationId xmlns:a16="http://schemas.microsoft.com/office/drawing/2014/main" id="{5551A5A5-DD58-4515-92B2-05BEE39F51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219200"/>
            <a:ext cx="77692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A4FBC6D3-6666-44BA-B53B-153F6133FC5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BAD7325-88AD-42DD-B85D-8B0BB0A1D4CE}" type="slidenum">
              <a:rPr lang="en-US" altLang="en-US" smtClean="0">
                <a:solidFill>
                  <a:srgbClr val="000000"/>
                </a:solidFill>
                <a:latin typeface="Arial" panose="020B0604020202020204" pitchFamily="34" charset="0"/>
              </a:rPr>
              <a:pPr eaLnBrk="1" hangingPunct="1">
                <a:defRPr/>
              </a:pPr>
              <a:t>6</a:t>
            </a:fld>
            <a:endParaRPr lang="en-US" altLang="en-US">
              <a:solidFill>
                <a:srgbClr val="000000"/>
              </a:solidFill>
              <a:latin typeface="Arial" panose="020B0604020202020204" pitchFamily="34" charset="0"/>
            </a:endParaRPr>
          </a:p>
        </p:txBody>
      </p:sp>
      <p:sp>
        <p:nvSpPr>
          <p:cNvPr id="18436" name="Text Box 3">
            <a:extLst>
              <a:ext uri="{FF2B5EF4-FFF2-40B4-BE49-F238E27FC236}">
                <a16:creationId xmlns:a16="http://schemas.microsoft.com/office/drawing/2014/main" id="{9B0B778D-6D7F-4538-BB08-B73AF7774E6A}"/>
              </a:ext>
            </a:extLst>
          </p:cNvPr>
          <p:cNvSpPr txBox="1">
            <a:spLocks noChangeArrowheads="1"/>
          </p:cNvSpPr>
          <p:nvPr/>
        </p:nvSpPr>
        <p:spPr bwMode="auto">
          <a:xfrm>
            <a:off x="2895601" y="0"/>
            <a:ext cx="686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3-6 Examples of completeness constraints</a:t>
            </a:r>
          </a:p>
        </p:txBody>
      </p:sp>
      <p:sp>
        <p:nvSpPr>
          <p:cNvPr id="18437" name="Text Box 4">
            <a:extLst>
              <a:ext uri="{FF2B5EF4-FFF2-40B4-BE49-F238E27FC236}">
                <a16:creationId xmlns:a16="http://schemas.microsoft.com/office/drawing/2014/main" id="{DF02F0AE-62DE-42B0-83FC-1A935F48C714}"/>
              </a:ext>
            </a:extLst>
          </p:cNvPr>
          <p:cNvSpPr txBox="1">
            <a:spLocks noChangeArrowheads="1"/>
          </p:cNvSpPr>
          <p:nvPr/>
        </p:nvSpPr>
        <p:spPr bwMode="auto">
          <a:xfrm>
            <a:off x="4267201" y="4572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 a) Total specialization rule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33DF0C-4A9B-4B1A-A559-95119640BE8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D99BD09-EBFB-4AAF-9AB9-8DD51B0794BE}" type="slidenum">
              <a:rPr lang="en-US" altLang="en-US" smtClean="0">
                <a:solidFill>
                  <a:srgbClr val="000000"/>
                </a:solidFill>
                <a:latin typeface="Arial" panose="020B0604020202020204" pitchFamily="34" charset="0"/>
              </a:rPr>
              <a:pPr eaLnBrk="1" hangingPunct="1">
                <a:defRPr/>
              </a:pPr>
              <a:t>60</a:t>
            </a:fld>
            <a:endParaRPr lang="en-US" altLang="en-US">
              <a:solidFill>
                <a:srgbClr val="000000"/>
              </a:solidFill>
              <a:latin typeface="Arial" panose="020B0604020202020204" pitchFamily="34" charset="0"/>
            </a:endParaRPr>
          </a:p>
        </p:txBody>
      </p:sp>
      <p:sp>
        <p:nvSpPr>
          <p:cNvPr id="317442" name="Rectangle 2">
            <a:extLst>
              <a:ext uri="{FF2B5EF4-FFF2-40B4-BE49-F238E27FC236}">
                <a16:creationId xmlns:a16="http://schemas.microsoft.com/office/drawing/2014/main" id="{80183465-6911-4BC0-B0E6-AC429B4B6731}"/>
              </a:ext>
            </a:extLst>
          </p:cNvPr>
          <p:cNvSpPr>
            <a:spLocks noGrp="1" noChangeArrowheads="1"/>
          </p:cNvSpPr>
          <p:nvPr>
            <p:ph type="title"/>
          </p:nvPr>
        </p:nvSpPr>
        <p:spPr>
          <a:xfrm>
            <a:off x="1981200" y="228600"/>
            <a:ext cx="8229600" cy="1371600"/>
          </a:xfrm>
        </p:spPr>
        <p:txBody>
          <a:bodyPr/>
          <a:lstStyle/>
          <a:p>
            <a:pPr eaLnBrk="1" hangingPunct="1">
              <a:defRPr/>
            </a:pPr>
            <a:r>
              <a:rPr lang="en-US" dirty="0"/>
              <a:t>Correlated vs. Noncorrelated Subqueries</a:t>
            </a:r>
          </a:p>
        </p:txBody>
      </p:sp>
      <p:sp>
        <p:nvSpPr>
          <p:cNvPr id="317443" name="Rectangle 3">
            <a:extLst>
              <a:ext uri="{FF2B5EF4-FFF2-40B4-BE49-F238E27FC236}">
                <a16:creationId xmlns:a16="http://schemas.microsoft.com/office/drawing/2014/main" id="{16AA590A-FFA7-4361-9B3D-A4BD983DFFE3}"/>
              </a:ext>
            </a:extLst>
          </p:cNvPr>
          <p:cNvSpPr>
            <a:spLocks noGrp="1" noChangeArrowheads="1"/>
          </p:cNvSpPr>
          <p:nvPr>
            <p:ph type="body" idx="1"/>
          </p:nvPr>
        </p:nvSpPr>
        <p:spPr>
          <a:xfrm>
            <a:off x="2209800" y="1752600"/>
            <a:ext cx="7772400" cy="3505200"/>
          </a:xfrm>
        </p:spPr>
        <p:txBody>
          <a:bodyPr/>
          <a:lstStyle/>
          <a:p>
            <a:pPr eaLnBrk="1" hangingPunct="1">
              <a:lnSpc>
                <a:spcPct val="90000"/>
              </a:lnSpc>
              <a:defRPr/>
            </a:pPr>
            <a:r>
              <a:rPr lang="en-US" dirty="0"/>
              <a:t>Noncorrelated subqueries:</a:t>
            </a:r>
          </a:p>
          <a:p>
            <a:pPr lvl="1" eaLnBrk="1" hangingPunct="1">
              <a:lnSpc>
                <a:spcPct val="90000"/>
              </a:lnSpc>
              <a:defRPr/>
            </a:pPr>
            <a:r>
              <a:rPr lang="en-US" dirty="0"/>
              <a:t>Do not depend on data from the outer query</a:t>
            </a:r>
          </a:p>
          <a:p>
            <a:pPr lvl="1" eaLnBrk="1" hangingPunct="1">
              <a:lnSpc>
                <a:spcPct val="90000"/>
              </a:lnSpc>
              <a:defRPr/>
            </a:pPr>
            <a:r>
              <a:rPr lang="en-US" dirty="0"/>
              <a:t>Execute once for the entire outer query</a:t>
            </a:r>
          </a:p>
          <a:p>
            <a:pPr eaLnBrk="1" hangingPunct="1">
              <a:lnSpc>
                <a:spcPct val="90000"/>
              </a:lnSpc>
              <a:defRPr/>
            </a:pPr>
            <a:r>
              <a:rPr lang="en-US" dirty="0"/>
              <a:t>Correlated subqueries:</a:t>
            </a:r>
          </a:p>
          <a:p>
            <a:pPr lvl="1" eaLnBrk="1" hangingPunct="1">
              <a:lnSpc>
                <a:spcPct val="90000"/>
              </a:lnSpc>
              <a:defRPr/>
            </a:pPr>
            <a:r>
              <a:rPr lang="en-US" dirty="0"/>
              <a:t>Make use of data from the outer query</a:t>
            </a:r>
          </a:p>
          <a:p>
            <a:pPr lvl="1" eaLnBrk="1" hangingPunct="1">
              <a:lnSpc>
                <a:spcPct val="90000"/>
              </a:lnSpc>
              <a:defRPr/>
            </a:pPr>
            <a:r>
              <a:rPr lang="en-US" dirty="0"/>
              <a:t>Execute once for each row of the outer query</a:t>
            </a:r>
          </a:p>
          <a:p>
            <a:pPr lvl="1" eaLnBrk="1" hangingPunct="1">
              <a:lnSpc>
                <a:spcPct val="90000"/>
              </a:lnSpc>
              <a:defRPr/>
            </a:pPr>
            <a:r>
              <a:rPr lang="en-US" dirty="0"/>
              <a:t>Can use the EXISTS operator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83EFD8D1-CA44-4D3C-86F5-7FD339DBB63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1852504-1B8E-4AD6-8B7B-F77EB473394D}" type="slidenum">
              <a:rPr lang="en-US" altLang="en-US" smtClean="0">
                <a:solidFill>
                  <a:srgbClr val="000000"/>
                </a:solidFill>
                <a:latin typeface="Arial" panose="020B0604020202020204" pitchFamily="34" charset="0"/>
              </a:rPr>
              <a:pPr eaLnBrk="1" hangingPunct="1">
                <a:defRPr/>
              </a:pPr>
              <a:t>61</a:t>
            </a:fld>
            <a:endParaRPr lang="en-US" altLang="en-US">
              <a:solidFill>
                <a:srgbClr val="000000"/>
              </a:solidFill>
              <a:latin typeface="Arial" panose="020B0604020202020204" pitchFamily="34" charset="0"/>
            </a:endParaRPr>
          </a:p>
        </p:txBody>
      </p:sp>
      <p:sp>
        <p:nvSpPr>
          <p:cNvPr id="319490" name="Rectangle 2">
            <a:extLst>
              <a:ext uri="{FF2B5EF4-FFF2-40B4-BE49-F238E27FC236}">
                <a16:creationId xmlns:a16="http://schemas.microsoft.com/office/drawing/2014/main" id="{0DF5D786-40D2-4A7B-973D-7E3DC589D284}"/>
              </a:ext>
            </a:extLst>
          </p:cNvPr>
          <p:cNvSpPr>
            <a:spLocks noGrp="1" noChangeArrowheads="1"/>
          </p:cNvSpPr>
          <p:nvPr>
            <p:ph type="body" idx="1"/>
          </p:nvPr>
        </p:nvSpPr>
        <p:spPr>
          <a:xfrm>
            <a:off x="1604210" y="1684421"/>
            <a:ext cx="8983579" cy="3098717"/>
          </a:xfrm>
        </p:spPr>
        <p:txBody>
          <a:bodyPr>
            <a:normAutofit fontScale="92500" lnSpcReduction="20000"/>
          </a:bodyPr>
          <a:lstStyle/>
          <a:p>
            <a:pPr eaLnBrk="1" hangingPunct="1">
              <a:lnSpc>
                <a:spcPct val="90000"/>
              </a:lnSpc>
              <a:defRPr/>
            </a:pPr>
            <a:r>
              <a:rPr lang="en-US" dirty="0"/>
              <a:t>Show all orders that include furniture finished in natural ash</a:t>
            </a:r>
          </a:p>
          <a:p>
            <a:pPr eaLnBrk="1" hangingPunct="1">
              <a:lnSpc>
                <a:spcPct val="90000"/>
              </a:lnSpc>
              <a:defRPr/>
            </a:pPr>
            <a:endParaRPr lang="en-US" dirty="0"/>
          </a:p>
          <a:p>
            <a:pPr eaLnBrk="1" hangingPunct="1">
              <a:lnSpc>
                <a:spcPct val="90000"/>
              </a:lnSpc>
              <a:defRPr/>
            </a:pPr>
            <a:endParaRPr lang="en-US" dirty="0"/>
          </a:p>
          <a:p>
            <a:pPr eaLnBrk="1" hangingPunct="1">
              <a:lnSpc>
                <a:spcPct val="90000"/>
              </a:lnSpc>
              <a:defRPr/>
            </a:pPr>
            <a:endParaRPr lang="en-US" dirty="0"/>
          </a:p>
          <a:p>
            <a:pPr lvl="1" eaLnBrk="1" hangingPunct="1">
              <a:lnSpc>
                <a:spcPct val="90000"/>
              </a:lnSpc>
              <a:buFont typeface="Wingdings" panose="05000000000000000000" pitchFamily="2" charset="2"/>
              <a:buNone/>
              <a:defRPr/>
            </a:pPr>
            <a:r>
              <a:rPr lang="en-US" sz="2000" dirty="0"/>
              <a:t>SELECT DISTINCT OrderID FROM OrderLine_T</a:t>
            </a:r>
          </a:p>
          <a:p>
            <a:pPr lvl="1" eaLnBrk="1" hangingPunct="1">
              <a:lnSpc>
                <a:spcPct val="90000"/>
              </a:lnSpc>
              <a:buFont typeface="Wingdings" panose="05000000000000000000" pitchFamily="2" charset="2"/>
              <a:buNone/>
              <a:defRPr/>
            </a:pPr>
            <a:r>
              <a:rPr lang="en-US" sz="2000" dirty="0"/>
              <a:t>WHERE  EXISTS</a:t>
            </a:r>
          </a:p>
          <a:p>
            <a:pPr lvl="1" eaLnBrk="1" hangingPunct="1">
              <a:lnSpc>
                <a:spcPct val="90000"/>
              </a:lnSpc>
              <a:buFont typeface="Wingdings" panose="05000000000000000000" pitchFamily="2" charset="2"/>
              <a:buNone/>
              <a:defRPr/>
            </a:pPr>
            <a:r>
              <a:rPr lang="en-US" sz="1800" dirty="0"/>
              <a:t>	</a:t>
            </a:r>
            <a:r>
              <a:rPr lang="en-US" sz="1800" dirty="0">
                <a:solidFill>
                  <a:schemeClr val="accent1"/>
                </a:solidFill>
              </a:rPr>
              <a:t>(SELECT * FROM </a:t>
            </a:r>
            <a:r>
              <a:rPr lang="en-US" sz="1800" dirty="0" err="1">
                <a:solidFill>
                  <a:schemeClr val="accent1"/>
                </a:solidFill>
              </a:rPr>
              <a:t>Product_T</a:t>
            </a:r>
            <a:r>
              <a:rPr lang="en-US" sz="1800" dirty="0">
                <a:solidFill>
                  <a:schemeClr val="accent1"/>
                </a:solidFill>
              </a:rPr>
              <a:t> </a:t>
            </a:r>
          </a:p>
          <a:p>
            <a:pPr lvl="1" eaLnBrk="1" hangingPunct="1">
              <a:lnSpc>
                <a:spcPct val="90000"/>
              </a:lnSpc>
              <a:buFont typeface="Wingdings" panose="05000000000000000000" pitchFamily="2" charset="2"/>
              <a:buNone/>
              <a:defRPr/>
            </a:pPr>
            <a:r>
              <a:rPr lang="en-US" sz="1800" dirty="0">
                <a:solidFill>
                  <a:schemeClr val="accent1"/>
                </a:solidFill>
              </a:rPr>
              <a:t>		WHERE ProductID = OrderLine_T.ProductID </a:t>
            </a:r>
          </a:p>
          <a:p>
            <a:pPr lvl="1" eaLnBrk="1" hangingPunct="1">
              <a:lnSpc>
                <a:spcPct val="90000"/>
              </a:lnSpc>
              <a:buFont typeface="Wingdings" panose="05000000000000000000" pitchFamily="2" charset="2"/>
              <a:buNone/>
              <a:defRPr/>
            </a:pPr>
            <a:r>
              <a:rPr lang="en-US" sz="1800" dirty="0">
                <a:solidFill>
                  <a:schemeClr val="accent1"/>
                </a:solidFill>
              </a:rPr>
              <a:t>		AND Productfinish = ‘Natural ash’);</a:t>
            </a:r>
          </a:p>
        </p:txBody>
      </p:sp>
      <p:sp>
        <p:nvSpPr>
          <p:cNvPr id="319491" name="Rectangle 3">
            <a:extLst>
              <a:ext uri="{FF2B5EF4-FFF2-40B4-BE49-F238E27FC236}">
                <a16:creationId xmlns:a16="http://schemas.microsoft.com/office/drawing/2014/main" id="{925DCAFF-EADA-48EE-9145-568D16A26863}"/>
              </a:ext>
            </a:extLst>
          </p:cNvPr>
          <p:cNvSpPr>
            <a:spLocks noGrp="1" noChangeArrowheads="1"/>
          </p:cNvSpPr>
          <p:nvPr>
            <p:ph type="title"/>
          </p:nvPr>
        </p:nvSpPr>
        <p:spPr>
          <a:xfrm>
            <a:off x="2209800" y="0"/>
            <a:ext cx="7772400" cy="1143000"/>
          </a:xfrm>
        </p:spPr>
        <p:txBody>
          <a:bodyPr/>
          <a:lstStyle/>
          <a:p>
            <a:pPr eaLnBrk="1" hangingPunct="1">
              <a:defRPr/>
            </a:pPr>
            <a:r>
              <a:rPr lang="en-US" dirty="0"/>
              <a:t>Correlated Subquery Example</a:t>
            </a:r>
          </a:p>
        </p:txBody>
      </p:sp>
      <p:grpSp>
        <p:nvGrpSpPr>
          <p:cNvPr id="16389" name="Group 4">
            <a:extLst>
              <a:ext uri="{FF2B5EF4-FFF2-40B4-BE49-F238E27FC236}">
                <a16:creationId xmlns:a16="http://schemas.microsoft.com/office/drawing/2014/main" id="{1E583EB2-3E65-4B01-88DC-C0BC94687CEA}"/>
              </a:ext>
            </a:extLst>
          </p:cNvPr>
          <p:cNvGrpSpPr>
            <a:grpSpLocks/>
          </p:cNvGrpSpPr>
          <p:nvPr/>
        </p:nvGrpSpPr>
        <p:grpSpPr bwMode="auto">
          <a:xfrm>
            <a:off x="4315137" y="4049713"/>
            <a:ext cx="6075053" cy="1504951"/>
            <a:chOff x="2451" y="2513"/>
            <a:chExt cx="3134" cy="948"/>
          </a:xfrm>
        </p:grpSpPr>
        <p:sp>
          <p:nvSpPr>
            <p:cNvPr id="16395" name="Text Box 5">
              <a:extLst>
                <a:ext uri="{FF2B5EF4-FFF2-40B4-BE49-F238E27FC236}">
                  <a16:creationId xmlns:a16="http://schemas.microsoft.com/office/drawing/2014/main" id="{A436A478-5867-4BFA-87D2-06F87305EC35}"/>
                </a:ext>
              </a:extLst>
            </p:cNvPr>
            <p:cNvSpPr txBox="1">
              <a:spLocks noChangeArrowheads="1"/>
            </p:cNvSpPr>
            <p:nvPr/>
          </p:nvSpPr>
          <p:spPr bwMode="auto">
            <a:xfrm>
              <a:off x="3076" y="3019"/>
              <a:ext cx="25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dirty="0">
                  <a:solidFill>
                    <a:srgbClr val="990000"/>
                  </a:solidFill>
                  <a:latin typeface="Times New Roman" panose="02020603050405020304" pitchFamily="18" charset="0"/>
                </a:rPr>
                <a:t>The subquery is testing for a value that comes from the outer query </a:t>
              </a:r>
            </a:p>
          </p:txBody>
        </p:sp>
        <p:sp>
          <p:nvSpPr>
            <p:cNvPr id="16396" name="Rectangle 6">
              <a:extLst>
                <a:ext uri="{FF2B5EF4-FFF2-40B4-BE49-F238E27FC236}">
                  <a16:creationId xmlns:a16="http://schemas.microsoft.com/office/drawing/2014/main" id="{B0E0E658-D839-49AF-A2B1-33EB09556A53}"/>
                </a:ext>
              </a:extLst>
            </p:cNvPr>
            <p:cNvSpPr>
              <a:spLocks noChangeArrowheads="1"/>
            </p:cNvSpPr>
            <p:nvPr/>
          </p:nvSpPr>
          <p:spPr bwMode="auto">
            <a:xfrm>
              <a:off x="2451" y="2513"/>
              <a:ext cx="1101" cy="17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16397" name="Line 7">
              <a:extLst>
                <a:ext uri="{FF2B5EF4-FFF2-40B4-BE49-F238E27FC236}">
                  <a16:creationId xmlns:a16="http://schemas.microsoft.com/office/drawing/2014/main" id="{770C06F4-BF4E-4BC5-B3E1-6EA084FD3799}"/>
                </a:ext>
              </a:extLst>
            </p:cNvPr>
            <p:cNvSpPr>
              <a:spLocks noChangeShapeType="1"/>
            </p:cNvSpPr>
            <p:nvPr/>
          </p:nvSpPr>
          <p:spPr bwMode="auto">
            <a:xfrm flipV="1">
              <a:off x="3552" y="3072"/>
              <a:ext cx="0" cy="288"/>
            </a:xfrm>
            <a:prstGeom prst="line">
              <a:avLst/>
            </a:prstGeom>
            <a:noFill/>
            <a:ln w="22225">
              <a:solidFill>
                <a:schemeClr val="tx2"/>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16390" name="Group 8">
            <a:extLst>
              <a:ext uri="{FF2B5EF4-FFF2-40B4-BE49-F238E27FC236}">
                <a16:creationId xmlns:a16="http://schemas.microsoft.com/office/drawing/2014/main" id="{C5A6A2C3-FB01-4125-9BA8-F54E85BEE7BE}"/>
              </a:ext>
            </a:extLst>
          </p:cNvPr>
          <p:cNvGrpSpPr>
            <a:grpSpLocks/>
          </p:cNvGrpSpPr>
          <p:nvPr/>
        </p:nvGrpSpPr>
        <p:grpSpPr bwMode="auto">
          <a:xfrm>
            <a:off x="2971801" y="1922464"/>
            <a:ext cx="7418388" cy="1863724"/>
            <a:chOff x="864" y="1488"/>
            <a:chExt cx="3562" cy="1152"/>
          </a:xfrm>
        </p:grpSpPr>
        <p:sp>
          <p:nvSpPr>
            <p:cNvPr id="16392" name="Rectangle 9">
              <a:extLst>
                <a:ext uri="{FF2B5EF4-FFF2-40B4-BE49-F238E27FC236}">
                  <a16:creationId xmlns:a16="http://schemas.microsoft.com/office/drawing/2014/main" id="{A9F7F0AF-BE87-4DFE-B56F-96C73EC3C367}"/>
                </a:ext>
              </a:extLst>
            </p:cNvPr>
            <p:cNvSpPr>
              <a:spLocks noChangeArrowheads="1"/>
            </p:cNvSpPr>
            <p:nvPr/>
          </p:nvSpPr>
          <p:spPr bwMode="auto">
            <a:xfrm>
              <a:off x="864" y="2448"/>
              <a:ext cx="720" cy="19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16393" name="Text Box 10">
              <a:extLst>
                <a:ext uri="{FF2B5EF4-FFF2-40B4-BE49-F238E27FC236}">
                  <a16:creationId xmlns:a16="http://schemas.microsoft.com/office/drawing/2014/main" id="{4552040B-812E-44DA-9F71-67A27FA1EED9}"/>
                </a:ext>
              </a:extLst>
            </p:cNvPr>
            <p:cNvSpPr txBox="1">
              <a:spLocks noChangeArrowheads="1"/>
            </p:cNvSpPr>
            <p:nvPr/>
          </p:nvSpPr>
          <p:spPr bwMode="auto">
            <a:xfrm>
              <a:off x="2160" y="1488"/>
              <a:ext cx="226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solidFill>
                    <a:srgbClr val="990000"/>
                  </a:solidFill>
                  <a:latin typeface="Times New Roman" panose="02020603050405020304" pitchFamily="18" charset="0"/>
                </a:rPr>
                <a:t>The EXISTS operator will return a TRUE value if the subquery resulted in a non-empty set, otherwise it returns a FALSE</a:t>
              </a:r>
            </a:p>
          </p:txBody>
        </p:sp>
        <p:sp>
          <p:nvSpPr>
            <p:cNvPr id="16394" name="Line 11">
              <a:extLst>
                <a:ext uri="{FF2B5EF4-FFF2-40B4-BE49-F238E27FC236}">
                  <a16:creationId xmlns:a16="http://schemas.microsoft.com/office/drawing/2014/main" id="{88CD6C28-356B-429B-9650-DCC05E450A2C}"/>
                </a:ext>
              </a:extLst>
            </p:cNvPr>
            <p:cNvSpPr>
              <a:spLocks noChangeShapeType="1"/>
            </p:cNvSpPr>
            <p:nvPr/>
          </p:nvSpPr>
          <p:spPr bwMode="auto">
            <a:xfrm flipH="1">
              <a:off x="1509" y="1720"/>
              <a:ext cx="690" cy="70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16391" name="TextBox 12">
            <a:extLst>
              <a:ext uri="{FF2B5EF4-FFF2-40B4-BE49-F238E27FC236}">
                <a16:creationId xmlns:a16="http://schemas.microsoft.com/office/drawing/2014/main" id="{ABBB7D54-D142-4EB2-99E1-EB622B4FF6FE}"/>
              </a:ext>
            </a:extLst>
          </p:cNvPr>
          <p:cNvSpPr txBox="1">
            <a:spLocks noChangeArrowheads="1"/>
          </p:cNvSpPr>
          <p:nvPr/>
        </p:nvSpPr>
        <p:spPr bwMode="auto">
          <a:xfrm>
            <a:off x="1833564" y="5640388"/>
            <a:ext cx="8332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solidFill>
                  <a:srgbClr val="990000"/>
                </a:solidFill>
                <a:sym typeface="Wingdings" panose="05000000000000000000" pitchFamily="2" charset="2"/>
              </a:rPr>
              <a:t> A correlated subquery always refers to an attribute from a table referenced in the outer query</a:t>
            </a:r>
            <a:endParaRPr lang="en-US" altLang="en-US" sz="1800">
              <a:solidFill>
                <a:srgbClr val="99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5" descr="Noname.gif">
            <a:extLst>
              <a:ext uri="{FF2B5EF4-FFF2-40B4-BE49-F238E27FC236}">
                <a16:creationId xmlns:a16="http://schemas.microsoft.com/office/drawing/2014/main" id="{4255ECC1-0407-41BD-8F96-CEA2D19664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76" y="3198814"/>
            <a:ext cx="807561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3">
            <a:extLst>
              <a:ext uri="{FF2B5EF4-FFF2-40B4-BE49-F238E27FC236}">
                <a16:creationId xmlns:a16="http://schemas.microsoft.com/office/drawing/2014/main" id="{BC27818E-29F2-4F3C-9E49-29F5D1FCD27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4884541-FDA0-439B-A642-FBB0A621CFAF}" type="slidenum">
              <a:rPr lang="en-US" altLang="en-US" smtClean="0">
                <a:solidFill>
                  <a:srgbClr val="000000"/>
                </a:solidFill>
                <a:latin typeface="Arial" panose="020B0604020202020204" pitchFamily="34" charset="0"/>
              </a:rPr>
              <a:pPr eaLnBrk="1" hangingPunct="1">
                <a:defRPr/>
              </a:pPr>
              <a:t>62</a:t>
            </a:fld>
            <a:endParaRPr lang="en-US" altLang="en-US">
              <a:solidFill>
                <a:srgbClr val="000000"/>
              </a:solidFill>
              <a:latin typeface="Arial" panose="020B0604020202020204" pitchFamily="34" charset="0"/>
            </a:endParaRPr>
          </a:p>
        </p:txBody>
      </p:sp>
      <p:sp>
        <p:nvSpPr>
          <p:cNvPr id="321538" name="Rectangle 2">
            <a:extLst>
              <a:ext uri="{FF2B5EF4-FFF2-40B4-BE49-F238E27FC236}">
                <a16:creationId xmlns:a16="http://schemas.microsoft.com/office/drawing/2014/main" id="{EF24938F-433E-4B63-8EF2-962AE20636DA}"/>
              </a:ext>
            </a:extLst>
          </p:cNvPr>
          <p:cNvSpPr>
            <a:spLocks noGrp="1" noChangeArrowheads="1"/>
          </p:cNvSpPr>
          <p:nvPr>
            <p:ph type="body" idx="1"/>
          </p:nvPr>
        </p:nvSpPr>
        <p:spPr>
          <a:xfrm>
            <a:off x="1524000" y="914400"/>
            <a:ext cx="9144000" cy="2971800"/>
          </a:xfrm>
        </p:spPr>
        <p:txBody>
          <a:bodyPr/>
          <a:lstStyle/>
          <a:p>
            <a:pPr eaLnBrk="1" hangingPunct="1">
              <a:lnSpc>
                <a:spcPct val="90000"/>
              </a:lnSpc>
              <a:defRPr/>
            </a:pPr>
            <a:r>
              <a:rPr lang="en-US" dirty="0"/>
              <a:t>Show all products whose standard price is higher than the average price</a:t>
            </a:r>
          </a:p>
          <a:p>
            <a:pPr eaLnBrk="1" hangingPunct="1">
              <a:lnSpc>
                <a:spcPct val="90000"/>
              </a:lnSpc>
              <a:defRPr/>
            </a:pPr>
            <a:endParaRPr lang="en-US" dirty="0"/>
          </a:p>
          <a:p>
            <a:pPr eaLnBrk="1" hangingPunct="1">
              <a:lnSpc>
                <a:spcPct val="90000"/>
              </a:lnSpc>
              <a:buFont typeface="Wingdings" panose="05000000000000000000" pitchFamily="2" charset="2"/>
              <a:buNone/>
              <a:defRPr/>
            </a:pPr>
            <a:r>
              <a:rPr lang="en-US" dirty="0"/>
              <a:t> </a:t>
            </a:r>
          </a:p>
          <a:p>
            <a:pPr eaLnBrk="1" hangingPunct="1">
              <a:lnSpc>
                <a:spcPct val="90000"/>
              </a:lnSpc>
              <a:defRPr/>
            </a:pPr>
            <a:endParaRPr lang="en-US" dirty="0"/>
          </a:p>
        </p:txBody>
      </p:sp>
      <p:sp>
        <p:nvSpPr>
          <p:cNvPr id="321539" name="Rectangle 3">
            <a:extLst>
              <a:ext uri="{FF2B5EF4-FFF2-40B4-BE49-F238E27FC236}">
                <a16:creationId xmlns:a16="http://schemas.microsoft.com/office/drawing/2014/main" id="{2C93DF95-4600-428C-BBAB-8C27B1ACE3FA}"/>
              </a:ext>
            </a:extLst>
          </p:cNvPr>
          <p:cNvSpPr>
            <a:spLocks noGrp="1" noChangeArrowheads="1"/>
          </p:cNvSpPr>
          <p:nvPr>
            <p:ph type="title"/>
          </p:nvPr>
        </p:nvSpPr>
        <p:spPr>
          <a:xfrm>
            <a:off x="2209800" y="76200"/>
            <a:ext cx="7772400" cy="685800"/>
          </a:xfrm>
        </p:spPr>
        <p:txBody>
          <a:bodyPr/>
          <a:lstStyle/>
          <a:p>
            <a:pPr eaLnBrk="1" hangingPunct="1">
              <a:defRPr/>
            </a:pPr>
            <a:r>
              <a:rPr lang="en-US" sz="4000" dirty="0"/>
              <a:t>Another Subquery Example</a:t>
            </a:r>
          </a:p>
        </p:txBody>
      </p:sp>
      <p:grpSp>
        <p:nvGrpSpPr>
          <p:cNvPr id="20486" name="Group 21">
            <a:extLst>
              <a:ext uri="{FF2B5EF4-FFF2-40B4-BE49-F238E27FC236}">
                <a16:creationId xmlns:a16="http://schemas.microsoft.com/office/drawing/2014/main" id="{3F633EC4-174B-4D76-8049-6854ED2335AF}"/>
              </a:ext>
            </a:extLst>
          </p:cNvPr>
          <p:cNvGrpSpPr>
            <a:grpSpLocks/>
          </p:cNvGrpSpPr>
          <p:nvPr/>
        </p:nvGrpSpPr>
        <p:grpSpPr bwMode="auto">
          <a:xfrm>
            <a:off x="1905000" y="4738689"/>
            <a:ext cx="8229600" cy="1476375"/>
            <a:chOff x="240" y="2985"/>
            <a:chExt cx="5184" cy="930"/>
          </a:xfrm>
        </p:grpSpPr>
        <p:sp>
          <p:nvSpPr>
            <p:cNvPr id="20495" name="Text Box 5">
              <a:extLst>
                <a:ext uri="{FF2B5EF4-FFF2-40B4-BE49-F238E27FC236}">
                  <a16:creationId xmlns:a16="http://schemas.microsoft.com/office/drawing/2014/main" id="{92E66D2D-664E-4551-BF07-3322D2B36217}"/>
                </a:ext>
              </a:extLst>
            </p:cNvPr>
            <p:cNvSpPr txBox="1">
              <a:spLocks noChangeArrowheads="1"/>
            </p:cNvSpPr>
            <p:nvPr/>
          </p:nvSpPr>
          <p:spPr bwMode="auto">
            <a:xfrm>
              <a:off x="240" y="3333"/>
              <a:ext cx="51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cs typeface="Tahoma" panose="020B0604030504040204" pitchFamily="34" charset="0"/>
                </a:rPr>
                <a:t>The WHERE clause normally cannot include aggregate functions, but because the aggregate is performed in the subquery its result can be used in the outer query’s WHERE clause </a:t>
              </a:r>
            </a:p>
          </p:txBody>
        </p:sp>
        <p:sp>
          <p:nvSpPr>
            <p:cNvPr id="20496" name="Rectangle 6">
              <a:extLst>
                <a:ext uri="{FF2B5EF4-FFF2-40B4-BE49-F238E27FC236}">
                  <a16:creationId xmlns:a16="http://schemas.microsoft.com/office/drawing/2014/main" id="{DD9F0A68-9FC7-4C8A-BBAD-5999C36BC802}"/>
                </a:ext>
              </a:extLst>
            </p:cNvPr>
            <p:cNvSpPr>
              <a:spLocks noChangeArrowheads="1"/>
            </p:cNvSpPr>
            <p:nvPr/>
          </p:nvSpPr>
          <p:spPr bwMode="auto">
            <a:xfrm>
              <a:off x="982" y="2985"/>
              <a:ext cx="2458" cy="22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a:solidFill>
                  <a:srgbClr val="990000"/>
                </a:solidFill>
              </a:endParaRPr>
            </a:p>
          </p:txBody>
        </p:sp>
      </p:grpSp>
      <p:grpSp>
        <p:nvGrpSpPr>
          <p:cNvPr id="20487" name="Group 20">
            <a:extLst>
              <a:ext uri="{FF2B5EF4-FFF2-40B4-BE49-F238E27FC236}">
                <a16:creationId xmlns:a16="http://schemas.microsoft.com/office/drawing/2014/main" id="{C68EAEC9-1091-4333-BC75-73081B50FE29}"/>
              </a:ext>
            </a:extLst>
          </p:cNvPr>
          <p:cNvGrpSpPr>
            <a:grpSpLocks/>
          </p:cNvGrpSpPr>
          <p:nvPr/>
        </p:nvGrpSpPr>
        <p:grpSpPr bwMode="auto">
          <a:xfrm>
            <a:off x="3387725" y="1798639"/>
            <a:ext cx="7177088" cy="2566987"/>
            <a:chOff x="1190" y="1527"/>
            <a:chExt cx="4521" cy="1617"/>
          </a:xfrm>
        </p:grpSpPr>
        <p:sp>
          <p:nvSpPr>
            <p:cNvPr id="20492" name="Rectangle 9">
              <a:extLst>
                <a:ext uri="{FF2B5EF4-FFF2-40B4-BE49-F238E27FC236}">
                  <a16:creationId xmlns:a16="http://schemas.microsoft.com/office/drawing/2014/main" id="{48544588-B784-4326-98C8-D60E64134D38}"/>
                </a:ext>
              </a:extLst>
            </p:cNvPr>
            <p:cNvSpPr>
              <a:spLocks noChangeArrowheads="1"/>
            </p:cNvSpPr>
            <p:nvPr/>
          </p:nvSpPr>
          <p:spPr bwMode="auto">
            <a:xfrm>
              <a:off x="1190" y="2928"/>
              <a:ext cx="2696" cy="21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20493" name="Text Box 10">
              <a:extLst>
                <a:ext uri="{FF2B5EF4-FFF2-40B4-BE49-F238E27FC236}">
                  <a16:creationId xmlns:a16="http://schemas.microsoft.com/office/drawing/2014/main" id="{3384E5D0-2BE9-4D5F-B15E-6E3A099A10B0}"/>
                </a:ext>
              </a:extLst>
            </p:cNvPr>
            <p:cNvSpPr txBox="1">
              <a:spLocks noChangeArrowheads="1"/>
            </p:cNvSpPr>
            <p:nvPr/>
          </p:nvSpPr>
          <p:spPr bwMode="auto">
            <a:xfrm>
              <a:off x="2997" y="1527"/>
              <a:ext cx="271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990000"/>
                  </a:solidFill>
                  <a:cs typeface="Tahoma" panose="020B0604030504040204" pitchFamily="34" charset="0"/>
                </a:rPr>
                <a:t>One column of the subquery is an aggregate function that has an alias name. That alias can then be referred to in the outer query</a:t>
              </a:r>
            </a:p>
          </p:txBody>
        </p:sp>
        <p:sp>
          <p:nvSpPr>
            <p:cNvPr id="20494" name="Line 11">
              <a:extLst>
                <a:ext uri="{FF2B5EF4-FFF2-40B4-BE49-F238E27FC236}">
                  <a16:creationId xmlns:a16="http://schemas.microsoft.com/office/drawing/2014/main" id="{E8996ACC-1466-4DA0-BE63-16CC7903EC42}"/>
                </a:ext>
              </a:extLst>
            </p:cNvPr>
            <p:cNvSpPr>
              <a:spLocks noChangeShapeType="1"/>
            </p:cNvSpPr>
            <p:nvPr/>
          </p:nvSpPr>
          <p:spPr bwMode="auto">
            <a:xfrm flipH="1">
              <a:off x="2294" y="2064"/>
              <a:ext cx="720" cy="86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0488" name="Group 19">
            <a:extLst>
              <a:ext uri="{FF2B5EF4-FFF2-40B4-BE49-F238E27FC236}">
                <a16:creationId xmlns:a16="http://schemas.microsoft.com/office/drawing/2014/main" id="{E7CAF5E0-2EFB-41CC-A998-50A69E4E08A9}"/>
              </a:ext>
            </a:extLst>
          </p:cNvPr>
          <p:cNvGrpSpPr>
            <a:grpSpLocks/>
          </p:cNvGrpSpPr>
          <p:nvPr/>
        </p:nvGrpSpPr>
        <p:grpSpPr bwMode="auto">
          <a:xfrm>
            <a:off x="1752600" y="2065338"/>
            <a:ext cx="8116888" cy="2582862"/>
            <a:chOff x="144" y="1541"/>
            <a:chExt cx="5113" cy="1627"/>
          </a:xfrm>
        </p:grpSpPr>
        <p:sp>
          <p:nvSpPr>
            <p:cNvPr id="20489" name="Rectangle 13">
              <a:extLst>
                <a:ext uri="{FF2B5EF4-FFF2-40B4-BE49-F238E27FC236}">
                  <a16:creationId xmlns:a16="http://schemas.microsoft.com/office/drawing/2014/main" id="{E2CEEBBF-77F1-4AEB-B3B0-6CB8AE2AB71B}"/>
                </a:ext>
              </a:extLst>
            </p:cNvPr>
            <p:cNvSpPr>
              <a:spLocks noChangeArrowheads="1"/>
            </p:cNvSpPr>
            <p:nvPr/>
          </p:nvSpPr>
          <p:spPr bwMode="auto">
            <a:xfrm>
              <a:off x="475" y="2736"/>
              <a:ext cx="4782" cy="43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20490" name="Text Box 14">
              <a:extLst>
                <a:ext uri="{FF2B5EF4-FFF2-40B4-BE49-F238E27FC236}">
                  <a16:creationId xmlns:a16="http://schemas.microsoft.com/office/drawing/2014/main" id="{A72F8AF4-A86B-4905-9249-3BB4E741B1B7}"/>
                </a:ext>
              </a:extLst>
            </p:cNvPr>
            <p:cNvSpPr txBox="1">
              <a:spLocks noChangeArrowheads="1"/>
            </p:cNvSpPr>
            <p:nvPr/>
          </p:nvSpPr>
          <p:spPr bwMode="auto">
            <a:xfrm>
              <a:off x="144" y="1541"/>
              <a:ext cx="212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cs typeface="Tahoma" panose="020B0604030504040204" pitchFamily="34" charset="0"/>
                </a:rPr>
                <a:t>Subquery forms the derived table used in the FROM clause of the outer query</a:t>
              </a:r>
            </a:p>
          </p:txBody>
        </p:sp>
        <p:sp>
          <p:nvSpPr>
            <p:cNvPr id="20491" name="Line 15">
              <a:extLst>
                <a:ext uri="{FF2B5EF4-FFF2-40B4-BE49-F238E27FC236}">
                  <a16:creationId xmlns:a16="http://schemas.microsoft.com/office/drawing/2014/main" id="{E383D599-F1CD-4D62-B1FA-9B819FD0F00D}"/>
                </a:ext>
              </a:extLst>
            </p:cNvPr>
            <p:cNvSpPr>
              <a:spLocks noChangeShapeType="1"/>
            </p:cNvSpPr>
            <p:nvPr/>
          </p:nvSpPr>
          <p:spPr bwMode="auto">
            <a:xfrm>
              <a:off x="816" y="2160"/>
              <a:ext cx="0" cy="576"/>
            </a:xfrm>
            <a:prstGeom prst="line">
              <a:avLst/>
            </a:prstGeom>
            <a:noFill/>
            <a:ln w="2540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4" descr="Noname.gif">
            <a:extLst>
              <a:ext uri="{FF2B5EF4-FFF2-40B4-BE49-F238E27FC236}">
                <a16:creationId xmlns:a16="http://schemas.microsoft.com/office/drawing/2014/main" id="{2381C756-1E8B-402B-B9BF-A154ABB311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9601" y="1822451"/>
            <a:ext cx="6886575"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3">
            <a:extLst>
              <a:ext uri="{FF2B5EF4-FFF2-40B4-BE49-F238E27FC236}">
                <a16:creationId xmlns:a16="http://schemas.microsoft.com/office/drawing/2014/main" id="{21C7435C-2B58-4E78-9101-5A0F6AB467F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4FCDBF2-7DF8-44DE-AD16-E13B84DA6263}" type="slidenum">
              <a:rPr lang="en-US" altLang="en-US" smtClean="0">
                <a:solidFill>
                  <a:srgbClr val="000000"/>
                </a:solidFill>
                <a:latin typeface="Arial" panose="020B0604020202020204" pitchFamily="34" charset="0"/>
              </a:rPr>
              <a:pPr eaLnBrk="1" hangingPunct="1">
                <a:defRPr/>
              </a:pPr>
              <a:t>63</a:t>
            </a:fld>
            <a:endParaRPr lang="en-US" altLang="en-US">
              <a:solidFill>
                <a:srgbClr val="000000"/>
              </a:solidFill>
              <a:latin typeface="Arial" panose="020B0604020202020204" pitchFamily="34" charset="0"/>
            </a:endParaRPr>
          </a:p>
        </p:txBody>
      </p:sp>
      <p:sp>
        <p:nvSpPr>
          <p:cNvPr id="346114" name="Rectangle 2">
            <a:extLst>
              <a:ext uri="{FF2B5EF4-FFF2-40B4-BE49-F238E27FC236}">
                <a16:creationId xmlns:a16="http://schemas.microsoft.com/office/drawing/2014/main" id="{9C399DEF-F734-485F-842C-508B4912BF14}"/>
              </a:ext>
            </a:extLst>
          </p:cNvPr>
          <p:cNvSpPr>
            <a:spLocks noGrp="1" noChangeArrowheads="1"/>
          </p:cNvSpPr>
          <p:nvPr>
            <p:ph type="title"/>
          </p:nvPr>
        </p:nvSpPr>
        <p:spPr>
          <a:xfrm>
            <a:off x="1981200" y="187325"/>
            <a:ext cx="8229600" cy="762000"/>
          </a:xfrm>
        </p:spPr>
        <p:txBody>
          <a:bodyPr/>
          <a:lstStyle/>
          <a:p>
            <a:pPr eaLnBrk="1" hangingPunct="1">
              <a:defRPr/>
            </a:pPr>
            <a:r>
              <a:rPr lang="en-US" dirty="0"/>
              <a:t>Union Queries</a:t>
            </a:r>
          </a:p>
        </p:txBody>
      </p:sp>
      <p:sp>
        <p:nvSpPr>
          <p:cNvPr id="346115" name="Rectangle 3">
            <a:extLst>
              <a:ext uri="{FF2B5EF4-FFF2-40B4-BE49-F238E27FC236}">
                <a16:creationId xmlns:a16="http://schemas.microsoft.com/office/drawing/2014/main" id="{3912FD24-D556-47F0-8CB9-8AD228826212}"/>
              </a:ext>
            </a:extLst>
          </p:cNvPr>
          <p:cNvSpPr>
            <a:spLocks noGrp="1" noChangeArrowheads="1"/>
          </p:cNvSpPr>
          <p:nvPr>
            <p:ph type="body" idx="1"/>
          </p:nvPr>
        </p:nvSpPr>
        <p:spPr>
          <a:xfrm>
            <a:off x="1905000" y="900113"/>
            <a:ext cx="8229600" cy="990600"/>
          </a:xfrm>
        </p:spPr>
        <p:txBody>
          <a:bodyPr/>
          <a:lstStyle/>
          <a:p>
            <a:pPr eaLnBrk="1" hangingPunct="1">
              <a:defRPr/>
            </a:pPr>
            <a:r>
              <a:rPr lang="en-US" dirty="0"/>
              <a:t>Combine the output (union of multiple queries) together into a single result table ( NO DUPS</a:t>
            </a:r>
          </a:p>
        </p:txBody>
      </p:sp>
      <p:grpSp>
        <p:nvGrpSpPr>
          <p:cNvPr id="28678" name="Group 9">
            <a:extLst>
              <a:ext uri="{FF2B5EF4-FFF2-40B4-BE49-F238E27FC236}">
                <a16:creationId xmlns:a16="http://schemas.microsoft.com/office/drawing/2014/main" id="{27208415-3332-4219-B523-4AD0ECA05D69}"/>
              </a:ext>
            </a:extLst>
          </p:cNvPr>
          <p:cNvGrpSpPr>
            <a:grpSpLocks/>
          </p:cNvGrpSpPr>
          <p:nvPr/>
        </p:nvGrpSpPr>
        <p:grpSpPr bwMode="auto">
          <a:xfrm>
            <a:off x="3124200" y="1906589"/>
            <a:ext cx="6858000" cy="1995487"/>
            <a:chOff x="768" y="1247"/>
            <a:chExt cx="4320" cy="1186"/>
          </a:xfrm>
        </p:grpSpPr>
        <p:sp>
          <p:nvSpPr>
            <p:cNvPr id="28685" name="Rectangle 5">
              <a:extLst>
                <a:ext uri="{FF2B5EF4-FFF2-40B4-BE49-F238E27FC236}">
                  <a16:creationId xmlns:a16="http://schemas.microsoft.com/office/drawing/2014/main" id="{BA2A29AE-F450-42A9-B122-D6152C6BD15A}"/>
                </a:ext>
              </a:extLst>
            </p:cNvPr>
            <p:cNvSpPr>
              <a:spLocks noChangeArrowheads="1"/>
            </p:cNvSpPr>
            <p:nvPr/>
          </p:nvSpPr>
          <p:spPr bwMode="auto">
            <a:xfrm>
              <a:off x="768" y="1247"/>
              <a:ext cx="4320" cy="1186"/>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28686" name="Text Box 7">
              <a:extLst>
                <a:ext uri="{FF2B5EF4-FFF2-40B4-BE49-F238E27FC236}">
                  <a16:creationId xmlns:a16="http://schemas.microsoft.com/office/drawing/2014/main" id="{8545B4A9-4C76-41AE-89E3-87E8373C6748}"/>
                </a:ext>
              </a:extLst>
            </p:cNvPr>
            <p:cNvSpPr txBox="1">
              <a:spLocks noChangeArrowheads="1"/>
            </p:cNvSpPr>
            <p:nvPr/>
          </p:nvSpPr>
          <p:spPr bwMode="auto">
            <a:xfrm>
              <a:off x="4070" y="1826"/>
              <a:ext cx="80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First query</a:t>
              </a:r>
            </a:p>
          </p:txBody>
        </p:sp>
      </p:grpSp>
      <p:grpSp>
        <p:nvGrpSpPr>
          <p:cNvPr id="28679" name="Group 10">
            <a:extLst>
              <a:ext uri="{FF2B5EF4-FFF2-40B4-BE49-F238E27FC236}">
                <a16:creationId xmlns:a16="http://schemas.microsoft.com/office/drawing/2014/main" id="{ADBC97FD-2721-45FF-892D-12ED71A55DD5}"/>
              </a:ext>
            </a:extLst>
          </p:cNvPr>
          <p:cNvGrpSpPr>
            <a:grpSpLocks/>
          </p:cNvGrpSpPr>
          <p:nvPr/>
        </p:nvGrpSpPr>
        <p:grpSpPr bwMode="auto">
          <a:xfrm>
            <a:off x="3124200" y="4152900"/>
            <a:ext cx="6858000" cy="2065338"/>
            <a:chOff x="768" y="2718"/>
            <a:chExt cx="4320" cy="1200"/>
          </a:xfrm>
        </p:grpSpPr>
        <p:sp>
          <p:nvSpPr>
            <p:cNvPr id="28683" name="Rectangle 6">
              <a:extLst>
                <a:ext uri="{FF2B5EF4-FFF2-40B4-BE49-F238E27FC236}">
                  <a16:creationId xmlns:a16="http://schemas.microsoft.com/office/drawing/2014/main" id="{99E652BD-F8EB-48B5-A01E-DA12315E82FE}"/>
                </a:ext>
              </a:extLst>
            </p:cNvPr>
            <p:cNvSpPr>
              <a:spLocks noChangeArrowheads="1"/>
            </p:cNvSpPr>
            <p:nvPr/>
          </p:nvSpPr>
          <p:spPr bwMode="auto">
            <a:xfrm>
              <a:off x="768" y="2718"/>
              <a:ext cx="4320" cy="1200"/>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28684" name="Text Box 8">
              <a:extLst>
                <a:ext uri="{FF2B5EF4-FFF2-40B4-BE49-F238E27FC236}">
                  <a16:creationId xmlns:a16="http://schemas.microsoft.com/office/drawing/2014/main" id="{72140B11-E87E-4255-BD93-BB71D699E621}"/>
                </a:ext>
              </a:extLst>
            </p:cNvPr>
            <p:cNvSpPr txBox="1">
              <a:spLocks noChangeArrowheads="1"/>
            </p:cNvSpPr>
            <p:nvPr/>
          </p:nvSpPr>
          <p:spPr bwMode="auto">
            <a:xfrm>
              <a:off x="4080" y="3260"/>
              <a:ext cx="99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Second query</a:t>
              </a:r>
            </a:p>
          </p:txBody>
        </p:sp>
      </p:grpSp>
      <p:grpSp>
        <p:nvGrpSpPr>
          <p:cNvPr id="28680" name="Group 13">
            <a:extLst>
              <a:ext uri="{FF2B5EF4-FFF2-40B4-BE49-F238E27FC236}">
                <a16:creationId xmlns:a16="http://schemas.microsoft.com/office/drawing/2014/main" id="{49BC959C-2CAD-485D-BC5A-A61FE393DE51}"/>
              </a:ext>
            </a:extLst>
          </p:cNvPr>
          <p:cNvGrpSpPr>
            <a:grpSpLocks/>
          </p:cNvGrpSpPr>
          <p:nvPr/>
        </p:nvGrpSpPr>
        <p:grpSpPr bwMode="auto">
          <a:xfrm>
            <a:off x="1538289" y="3870326"/>
            <a:ext cx="1673225" cy="366713"/>
            <a:chOff x="2" y="2496"/>
            <a:chExt cx="1054" cy="231"/>
          </a:xfrm>
        </p:grpSpPr>
        <p:sp>
          <p:nvSpPr>
            <p:cNvPr id="28681" name="Text Box 11">
              <a:extLst>
                <a:ext uri="{FF2B5EF4-FFF2-40B4-BE49-F238E27FC236}">
                  <a16:creationId xmlns:a16="http://schemas.microsoft.com/office/drawing/2014/main" id="{DAFDAED1-0E17-4AF5-B42D-810A84CFAEB9}"/>
                </a:ext>
              </a:extLst>
            </p:cNvPr>
            <p:cNvSpPr txBox="1">
              <a:spLocks noChangeArrowheads="1"/>
            </p:cNvSpPr>
            <p:nvPr/>
          </p:nvSpPr>
          <p:spPr bwMode="auto">
            <a:xfrm>
              <a:off x="2" y="2496"/>
              <a:ext cx="6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Combine</a:t>
              </a:r>
            </a:p>
          </p:txBody>
        </p:sp>
        <p:sp>
          <p:nvSpPr>
            <p:cNvPr id="28682" name="Line 12">
              <a:extLst>
                <a:ext uri="{FF2B5EF4-FFF2-40B4-BE49-F238E27FC236}">
                  <a16:creationId xmlns:a16="http://schemas.microsoft.com/office/drawing/2014/main" id="{A4A891E4-DA41-4BEC-B476-2FE28FEC9830}"/>
                </a:ext>
              </a:extLst>
            </p:cNvPr>
            <p:cNvSpPr>
              <a:spLocks noChangeShapeType="1"/>
            </p:cNvSpPr>
            <p:nvPr/>
          </p:nvSpPr>
          <p:spPr bwMode="auto">
            <a:xfrm>
              <a:off x="672" y="2592"/>
              <a:ext cx="384" cy="0"/>
            </a:xfrm>
            <a:prstGeom prst="line">
              <a:avLst/>
            </a:prstGeom>
            <a:noFill/>
            <a:ln w="158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7998C0C8-3FF7-4E04-8BCB-E97AB910497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57BC665-A3A9-4978-956D-AFF43906B120}" type="slidenum">
              <a:rPr lang="en-US" altLang="en-US" smtClean="0">
                <a:solidFill>
                  <a:srgbClr val="000000"/>
                </a:solidFill>
                <a:latin typeface="Arial" panose="020B0604020202020204" pitchFamily="34" charset="0"/>
              </a:rPr>
              <a:pPr eaLnBrk="1" hangingPunct="1">
                <a:defRPr/>
              </a:pPr>
              <a:t>64</a:t>
            </a:fld>
            <a:endParaRPr lang="en-US" altLang="en-US">
              <a:solidFill>
                <a:srgbClr val="000000"/>
              </a:solidFill>
              <a:latin typeface="Arial" panose="020B0604020202020204" pitchFamily="34" charset="0"/>
            </a:endParaRPr>
          </a:p>
        </p:txBody>
      </p:sp>
      <p:sp>
        <p:nvSpPr>
          <p:cNvPr id="30723" name="Text Box 2">
            <a:extLst>
              <a:ext uri="{FF2B5EF4-FFF2-40B4-BE49-F238E27FC236}">
                <a16:creationId xmlns:a16="http://schemas.microsoft.com/office/drawing/2014/main" id="{1EBFF60B-E0E1-4096-A4E7-747129F48A16}"/>
              </a:ext>
            </a:extLst>
          </p:cNvPr>
          <p:cNvSpPr txBox="1">
            <a:spLocks noChangeArrowheads="1"/>
          </p:cNvSpPr>
          <p:nvPr/>
        </p:nvSpPr>
        <p:spPr bwMode="auto">
          <a:xfrm>
            <a:off x="2514600" y="193676"/>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Figure 7-8 Combining queries using UNION</a:t>
            </a:r>
          </a:p>
        </p:txBody>
      </p:sp>
      <p:pic>
        <p:nvPicPr>
          <p:cNvPr id="30724" name="Picture 4" descr="Noname.gif">
            <a:extLst>
              <a:ext uri="{FF2B5EF4-FFF2-40B4-BE49-F238E27FC236}">
                <a16:creationId xmlns:a16="http://schemas.microsoft.com/office/drawing/2014/main" id="{8FF99E27-C668-4C38-8987-3B3088F633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7513" y="676275"/>
            <a:ext cx="842645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Box 5">
            <a:extLst>
              <a:ext uri="{FF2B5EF4-FFF2-40B4-BE49-F238E27FC236}">
                <a16:creationId xmlns:a16="http://schemas.microsoft.com/office/drawing/2014/main" id="{D4528EF3-9B81-4E6A-99EF-DE4EDD7A6461}"/>
              </a:ext>
            </a:extLst>
          </p:cNvPr>
          <p:cNvSpPr txBox="1">
            <a:spLocks noChangeArrowheads="1"/>
          </p:cNvSpPr>
          <p:nvPr/>
        </p:nvSpPr>
        <p:spPr bwMode="auto">
          <a:xfrm>
            <a:off x="8350251" y="1995488"/>
            <a:ext cx="2151063" cy="2309812"/>
          </a:xfrm>
          <a:prstGeom prst="rect">
            <a:avLst/>
          </a:prstGeom>
          <a:solidFill>
            <a:schemeClr val="tx1"/>
          </a:solidFill>
          <a:ln w="9525">
            <a:solidFill>
              <a:schemeClr val="accent1"/>
            </a:solidFill>
            <a:miter lim="800000"/>
            <a:headEnd/>
            <a:tailEnd/>
          </a:ln>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solidFill>
                  <a:schemeClr val="bg1"/>
                </a:solidFill>
              </a:rPr>
              <a:t>Note: with UNION queries, the quantity and data types of the attributes in the SELECT clauses of both queries must be identical </a:t>
            </a:r>
          </a:p>
        </p:txBody>
      </p:sp>
      <p:sp>
        <p:nvSpPr>
          <p:cNvPr id="30726" name="Rectangle 6">
            <a:extLst>
              <a:ext uri="{FF2B5EF4-FFF2-40B4-BE49-F238E27FC236}">
                <a16:creationId xmlns:a16="http://schemas.microsoft.com/office/drawing/2014/main" id="{DC3190FA-3DFA-4345-8E89-FC50396CBE9E}"/>
              </a:ext>
            </a:extLst>
          </p:cNvPr>
          <p:cNvSpPr>
            <a:spLocks noChangeArrowheads="1"/>
          </p:cNvSpPr>
          <p:nvPr/>
        </p:nvSpPr>
        <p:spPr bwMode="auto">
          <a:xfrm>
            <a:off x="2644775" y="3463926"/>
            <a:ext cx="5073650" cy="23177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a:solidFill>
                <a:srgbClr val="990000"/>
              </a:solidFill>
            </a:endParaRPr>
          </a:p>
        </p:txBody>
      </p:sp>
      <p:sp>
        <p:nvSpPr>
          <p:cNvPr id="30727" name="Rectangle 7">
            <a:extLst>
              <a:ext uri="{FF2B5EF4-FFF2-40B4-BE49-F238E27FC236}">
                <a16:creationId xmlns:a16="http://schemas.microsoft.com/office/drawing/2014/main" id="{36DA570F-2307-4026-BCE6-28C0692C07CE}"/>
              </a:ext>
            </a:extLst>
          </p:cNvPr>
          <p:cNvSpPr>
            <a:spLocks noChangeArrowheads="1"/>
          </p:cNvSpPr>
          <p:nvPr/>
        </p:nvSpPr>
        <p:spPr bwMode="auto">
          <a:xfrm>
            <a:off x="2655888" y="900113"/>
            <a:ext cx="5886450" cy="19526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a:solidFill>
                <a:srgbClr val="99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21C7435C-2B58-4E78-9101-5A0F6AB467F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03ECD04-1791-45E3-B36B-049BC55AAB79}" type="slidenum">
              <a:rPr lang="en-US" altLang="en-US" smtClean="0">
                <a:solidFill>
                  <a:srgbClr val="000000"/>
                </a:solidFill>
                <a:latin typeface="Arial" panose="020B0604020202020204" pitchFamily="34" charset="0"/>
              </a:rPr>
              <a:pPr eaLnBrk="1" hangingPunct="1">
                <a:defRPr/>
              </a:pPr>
              <a:t>65</a:t>
            </a:fld>
            <a:endParaRPr lang="en-US" altLang="en-US">
              <a:solidFill>
                <a:srgbClr val="000000"/>
              </a:solidFill>
              <a:latin typeface="Arial" panose="020B0604020202020204" pitchFamily="34" charset="0"/>
            </a:endParaRPr>
          </a:p>
        </p:txBody>
      </p:sp>
      <p:sp>
        <p:nvSpPr>
          <p:cNvPr id="346114" name="Rectangle 2">
            <a:extLst>
              <a:ext uri="{FF2B5EF4-FFF2-40B4-BE49-F238E27FC236}">
                <a16:creationId xmlns:a16="http://schemas.microsoft.com/office/drawing/2014/main" id="{9C399DEF-F734-485F-842C-508B4912BF14}"/>
              </a:ext>
            </a:extLst>
          </p:cNvPr>
          <p:cNvSpPr>
            <a:spLocks noGrp="1" noChangeArrowheads="1"/>
          </p:cNvSpPr>
          <p:nvPr>
            <p:ph type="title"/>
          </p:nvPr>
        </p:nvSpPr>
        <p:spPr>
          <a:xfrm>
            <a:off x="1981200" y="187325"/>
            <a:ext cx="8229600" cy="762000"/>
          </a:xfrm>
        </p:spPr>
        <p:txBody>
          <a:bodyPr/>
          <a:lstStyle/>
          <a:p>
            <a:pPr eaLnBrk="1" hangingPunct="1">
              <a:defRPr/>
            </a:pPr>
            <a:r>
              <a:rPr lang="en-US" dirty="0"/>
              <a:t>Union ALL Queries</a:t>
            </a:r>
          </a:p>
        </p:txBody>
      </p:sp>
      <p:sp>
        <p:nvSpPr>
          <p:cNvPr id="346115" name="Rectangle 3">
            <a:extLst>
              <a:ext uri="{FF2B5EF4-FFF2-40B4-BE49-F238E27FC236}">
                <a16:creationId xmlns:a16="http://schemas.microsoft.com/office/drawing/2014/main" id="{3912FD24-D556-47F0-8CB9-8AD228826212}"/>
              </a:ext>
            </a:extLst>
          </p:cNvPr>
          <p:cNvSpPr>
            <a:spLocks noGrp="1" noChangeArrowheads="1"/>
          </p:cNvSpPr>
          <p:nvPr>
            <p:ph type="body" idx="1"/>
          </p:nvPr>
        </p:nvSpPr>
        <p:spPr>
          <a:xfrm>
            <a:off x="1905000" y="900113"/>
            <a:ext cx="8229600" cy="990600"/>
          </a:xfrm>
        </p:spPr>
        <p:txBody>
          <a:bodyPr/>
          <a:lstStyle/>
          <a:p>
            <a:pPr eaLnBrk="1" hangingPunct="1">
              <a:defRPr/>
            </a:pPr>
            <a:r>
              <a:rPr lang="en-US" dirty="0"/>
              <a:t>Combine the output (union of multiple queries) together into a single result table ( WITH DUPS)</a:t>
            </a:r>
          </a:p>
        </p:txBody>
      </p:sp>
      <p:grpSp>
        <p:nvGrpSpPr>
          <p:cNvPr id="32773" name="Group 9">
            <a:extLst>
              <a:ext uri="{FF2B5EF4-FFF2-40B4-BE49-F238E27FC236}">
                <a16:creationId xmlns:a16="http://schemas.microsoft.com/office/drawing/2014/main" id="{EE5D728A-52DA-4BB7-89B8-84AEFFDB30DC}"/>
              </a:ext>
            </a:extLst>
          </p:cNvPr>
          <p:cNvGrpSpPr>
            <a:grpSpLocks/>
          </p:cNvGrpSpPr>
          <p:nvPr/>
        </p:nvGrpSpPr>
        <p:grpSpPr bwMode="auto">
          <a:xfrm>
            <a:off x="3124200" y="1906589"/>
            <a:ext cx="6858000" cy="1995487"/>
            <a:chOff x="768" y="1247"/>
            <a:chExt cx="4320" cy="1186"/>
          </a:xfrm>
        </p:grpSpPr>
        <p:sp>
          <p:nvSpPr>
            <p:cNvPr id="32781" name="Rectangle 5">
              <a:extLst>
                <a:ext uri="{FF2B5EF4-FFF2-40B4-BE49-F238E27FC236}">
                  <a16:creationId xmlns:a16="http://schemas.microsoft.com/office/drawing/2014/main" id="{A73070FE-AA67-443B-A3FD-6DC303752BC8}"/>
                </a:ext>
              </a:extLst>
            </p:cNvPr>
            <p:cNvSpPr>
              <a:spLocks noChangeArrowheads="1"/>
            </p:cNvSpPr>
            <p:nvPr/>
          </p:nvSpPr>
          <p:spPr bwMode="auto">
            <a:xfrm>
              <a:off x="768" y="1247"/>
              <a:ext cx="4320" cy="1186"/>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2782" name="Text Box 7">
              <a:extLst>
                <a:ext uri="{FF2B5EF4-FFF2-40B4-BE49-F238E27FC236}">
                  <a16:creationId xmlns:a16="http://schemas.microsoft.com/office/drawing/2014/main" id="{E0F34119-42A2-4E78-BA24-F54E5E5F9B3B}"/>
                </a:ext>
              </a:extLst>
            </p:cNvPr>
            <p:cNvSpPr txBox="1">
              <a:spLocks noChangeArrowheads="1"/>
            </p:cNvSpPr>
            <p:nvPr/>
          </p:nvSpPr>
          <p:spPr bwMode="auto">
            <a:xfrm>
              <a:off x="4070" y="1826"/>
              <a:ext cx="80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First query</a:t>
              </a:r>
            </a:p>
          </p:txBody>
        </p:sp>
      </p:grpSp>
      <p:grpSp>
        <p:nvGrpSpPr>
          <p:cNvPr id="32774" name="Group 10">
            <a:extLst>
              <a:ext uri="{FF2B5EF4-FFF2-40B4-BE49-F238E27FC236}">
                <a16:creationId xmlns:a16="http://schemas.microsoft.com/office/drawing/2014/main" id="{34179D6B-495D-4203-B2EB-00C50AC524CE}"/>
              </a:ext>
            </a:extLst>
          </p:cNvPr>
          <p:cNvGrpSpPr>
            <a:grpSpLocks/>
          </p:cNvGrpSpPr>
          <p:nvPr/>
        </p:nvGrpSpPr>
        <p:grpSpPr bwMode="auto">
          <a:xfrm>
            <a:off x="3124200" y="4152900"/>
            <a:ext cx="6858000" cy="2065338"/>
            <a:chOff x="768" y="2718"/>
            <a:chExt cx="4320" cy="1200"/>
          </a:xfrm>
        </p:grpSpPr>
        <p:sp>
          <p:nvSpPr>
            <p:cNvPr id="32779" name="Rectangle 6">
              <a:extLst>
                <a:ext uri="{FF2B5EF4-FFF2-40B4-BE49-F238E27FC236}">
                  <a16:creationId xmlns:a16="http://schemas.microsoft.com/office/drawing/2014/main" id="{99ED8E14-DE64-43A7-9686-3C3E0B2E4363}"/>
                </a:ext>
              </a:extLst>
            </p:cNvPr>
            <p:cNvSpPr>
              <a:spLocks noChangeArrowheads="1"/>
            </p:cNvSpPr>
            <p:nvPr/>
          </p:nvSpPr>
          <p:spPr bwMode="auto">
            <a:xfrm>
              <a:off x="768" y="2718"/>
              <a:ext cx="4320" cy="1200"/>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2780" name="Text Box 8">
              <a:extLst>
                <a:ext uri="{FF2B5EF4-FFF2-40B4-BE49-F238E27FC236}">
                  <a16:creationId xmlns:a16="http://schemas.microsoft.com/office/drawing/2014/main" id="{382F6726-836F-4B18-B067-C68BC466DD0C}"/>
                </a:ext>
              </a:extLst>
            </p:cNvPr>
            <p:cNvSpPr txBox="1">
              <a:spLocks noChangeArrowheads="1"/>
            </p:cNvSpPr>
            <p:nvPr/>
          </p:nvSpPr>
          <p:spPr bwMode="auto">
            <a:xfrm>
              <a:off x="4080" y="3260"/>
              <a:ext cx="99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Second query</a:t>
              </a:r>
            </a:p>
          </p:txBody>
        </p:sp>
      </p:grpSp>
      <p:grpSp>
        <p:nvGrpSpPr>
          <p:cNvPr id="32775" name="Group 13">
            <a:extLst>
              <a:ext uri="{FF2B5EF4-FFF2-40B4-BE49-F238E27FC236}">
                <a16:creationId xmlns:a16="http://schemas.microsoft.com/office/drawing/2014/main" id="{ECCC0BEB-91D9-4DD9-A3C1-D555138E09FB}"/>
              </a:ext>
            </a:extLst>
          </p:cNvPr>
          <p:cNvGrpSpPr>
            <a:grpSpLocks/>
          </p:cNvGrpSpPr>
          <p:nvPr/>
        </p:nvGrpSpPr>
        <p:grpSpPr bwMode="auto">
          <a:xfrm>
            <a:off x="1538289" y="3870326"/>
            <a:ext cx="1673225" cy="366713"/>
            <a:chOff x="2" y="2496"/>
            <a:chExt cx="1054" cy="231"/>
          </a:xfrm>
        </p:grpSpPr>
        <p:sp>
          <p:nvSpPr>
            <p:cNvPr id="32777" name="Text Box 11">
              <a:extLst>
                <a:ext uri="{FF2B5EF4-FFF2-40B4-BE49-F238E27FC236}">
                  <a16:creationId xmlns:a16="http://schemas.microsoft.com/office/drawing/2014/main" id="{0AEDC32B-8AD1-4618-BB95-3A2FEBF7F8B6}"/>
                </a:ext>
              </a:extLst>
            </p:cNvPr>
            <p:cNvSpPr txBox="1">
              <a:spLocks noChangeArrowheads="1"/>
            </p:cNvSpPr>
            <p:nvPr/>
          </p:nvSpPr>
          <p:spPr bwMode="auto">
            <a:xfrm>
              <a:off x="2" y="2496"/>
              <a:ext cx="6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Combine</a:t>
              </a:r>
            </a:p>
          </p:txBody>
        </p:sp>
        <p:sp>
          <p:nvSpPr>
            <p:cNvPr id="32778" name="Line 12">
              <a:extLst>
                <a:ext uri="{FF2B5EF4-FFF2-40B4-BE49-F238E27FC236}">
                  <a16:creationId xmlns:a16="http://schemas.microsoft.com/office/drawing/2014/main" id="{405FFCB2-0DCD-47FA-ACA7-60DE25DA984A}"/>
                </a:ext>
              </a:extLst>
            </p:cNvPr>
            <p:cNvSpPr>
              <a:spLocks noChangeShapeType="1"/>
            </p:cNvSpPr>
            <p:nvPr/>
          </p:nvSpPr>
          <p:spPr bwMode="auto">
            <a:xfrm>
              <a:off x="672" y="2592"/>
              <a:ext cx="384" cy="0"/>
            </a:xfrm>
            <a:prstGeom prst="line">
              <a:avLst/>
            </a:prstGeom>
            <a:noFill/>
            <a:ln w="158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pic>
        <p:nvPicPr>
          <p:cNvPr id="32776" name="Picture 1">
            <a:extLst>
              <a:ext uri="{FF2B5EF4-FFF2-40B4-BE49-F238E27FC236}">
                <a16:creationId xmlns:a16="http://schemas.microsoft.com/office/drawing/2014/main" id="{626FEF6D-E6B7-45F4-A142-5014526F1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1890714"/>
            <a:ext cx="69246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081E-90D4-43C3-AD4E-E28AE92D81FA}"/>
              </a:ext>
            </a:extLst>
          </p:cNvPr>
          <p:cNvSpPr>
            <a:spLocks noGrp="1"/>
          </p:cNvSpPr>
          <p:nvPr>
            <p:ph type="title"/>
          </p:nvPr>
        </p:nvSpPr>
        <p:spPr/>
        <p:txBody>
          <a:bodyPr/>
          <a:lstStyle/>
          <a:p>
            <a:r>
              <a:rPr lang="en-US" dirty="0"/>
              <a:t>Persistent  Stored Module (PSM)</a:t>
            </a:r>
          </a:p>
        </p:txBody>
      </p:sp>
      <p:sp>
        <p:nvSpPr>
          <p:cNvPr id="3" name="Content Placeholder 2">
            <a:extLst>
              <a:ext uri="{FF2B5EF4-FFF2-40B4-BE49-F238E27FC236}">
                <a16:creationId xmlns:a16="http://schemas.microsoft.com/office/drawing/2014/main" id="{01D12E02-7D8F-4964-8F60-180B47A81F0B}"/>
              </a:ext>
            </a:extLst>
          </p:cNvPr>
          <p:cNvSpPr>
            <a:spLocks noGrp="1"/>
          </p:cNvSpPr>
          <p:nvPr>
            <p:ph idx="1"/>
          </p:nvPr>
        </p:nvSpPr>
        <p:spPr/>
        <p:txBody>
          <a:bodyPr/>
          <a:lstStyle/>
          <a:p>
            <a:pPr>
              <a:defRPr/>
            </a:pPr>
            <a:r>
              <a:rPr lang="en-US" dirty="0"/>
              <a:t>Persistent Stored Modules (SQL/PSM)</a:t>
            </a:r>
          </a:p>
          <a:p>
            <a:pPr lvl="1">
              <a:defRPr/>
            </a:pPr>
            <a:r>
              <a:rPr lang="en-US" dirty="0"/>
              <a:t>Capability to create and drop code modules</a:t>
            </a:r>
          </a:p>
          <a:p>
            <a:pPr lvl="1">
              <a:defRPr/>
            </a:pPr>
            <a:r>
              <a:rPr lang="en-US" dirty="0"/>
              <a:t>New statements:</a:t>
            </a:r>
          </a:p>
          <a:p>
            <a:pPr lvl="2">
              <a:defRPr/>
            </a:pPr>
            <a:r>
              <a:rPr lang="en-US" dirty="0"/>
              <a:t>CASE, IF, LOOP, FOR, WHILE, etc.</a:t>
            </a:r>
          </a:p>
          <a:p>
            <a:pPr lvl="2">
              <a:defRPr/>
            </a:pPr>
            <a:r>
              <a:rPr lang="en-US" dirty="0"/>
              <a:t>Makes SQL into a procedural language</a:t>
            </a:r>
          </a:p>
          <a:p>
            <a:pPr>
              <a:defRPr/>
            </a:pPr>
            <a:r>
              <a:rPr lang="en-US" dirty="0"/>
              <a:t>Oracle has propriety version called PL/SQL, and Microsoft SQL Server has Transact/SQL</a:t>
            </a:r>
          </a:p>
          <a:p>
            <a:pPr marL="0" indent="0">
              <a:buNone/>
            </a:pPr>
            <a:endParaRPr lang="en-US" dirty="0"/>
          </a:p>
        </p:txBody>
      </p:sp>
    </p:spTree>
    <p:extLst>
      <p:ext uri="{BB962C8B-B14F-4D97-AF65-F5344CB8AC3E}">
        <p14:creationId xmlns:p14="http://schemas.microsoft.com/office/powerpoint/2010/main" val="25107697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69959B-F091-4D3F-B19A-ADF767BF10C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40E6689-8339-42D1-939F-AC67948723EB}" type="slidenum">
              <a:rPr lang="en-US" altLang="en-US" smtClean="0">
                <a:solidFill>
                  <a:srgbClr val="000000"/>
                </a:solidFill>
                <a:latin typeface="Arial" panose="020B0604020202020204" pitchFamily="34" charset="0"/>
              </a:rPr>
              <a:pPr eaLnBrk="1" hangingPunct="1">
                <a:defRPr/>
              </a:pPr>
              <a:t>67</a:t>
            </a:fld>
            <a:endParaRPr lang="en-US" altLang="en-US">
              <a:solidFill>
                <a:srgbClr val="000000"/>
              </a:solidFill>
              <a:latin typeface="Arial" panose="020B0604020202020204" pitchFamily="34" charset="0"/>
            </a:endParaRPr>
          </a:p>
        </p:txBody>
      </p:sp>
      <p:sp>
        <p:nvSpPr>
          <p:cNvPr id="326658" name="Rectangle 2">
            <a:extLst>
              <a:ext uri="{FF2B5EF4-FFF2-40B4-BE49-F238E27FC236}">
                <a16:creationId xmlns:a16="http://schemas.microsoft.com/office/drawing/2014/main" id="{0BBEE035-1254-4FE1-A269-E62FEF07255D}"/>
              </a:ext>
            </a:extLst>
          </p:cNvPr>
          <p:cNvSpPr>
            <a:spLocks noGrp="1" noChangeArrowheads="1"/>
          </p:cNvSpPr>
          <p:nvPr>
            <p:ph type="title"/>
          </p:nvPr>
        </p:nvSpPr>
        <p:spPr>
          <a:xfrm>
            <a:off x="2209800" y="228600"/>
            <a:ext cx="7772400" cy="1143000"/>
          </a:xfrm>
        </p:spPr>
        <p:txBody>
          <a:bodyPr/>
          <a:lstStyle/>
          <a:p>
            <a:pPr eaLnBrk="1" hangingPunct="1">
              <a:defRPr/>
            </a:pPr>
            <a:r>
              <a:rPr lang="en-US" sz="3600"/>
              <a:t>Routines and Triggers</a:t>
            </a:r>
          </a:p>
        </p:txBody>
      </p:sp>
      <p:sp>
        <p:nvSpPr>
          <p:cNvPr id="326659" name="Rectangle 3">
            <a:extLst>
              <a:ext uri="{FF2B5EF4-FFF2-40B4-BE49-F238E27FC236}">
                <a16:creationId xmlns:a16="http://schemas.microsoft.com/office/drawing/2014/main" id="{43BF560A-39CE-4B22-A791-1A8591BDBB63}"/>
              </a:ext>
            </a:extLst>
          </p:cNvPr>
          <p:cNvSpPr>
            <a:spLocks noGrp="1" noChangeArrowheads="1"/>
          </p:cNvSpPr>
          <p:nvPr>
            <p:ph type="body" idx="1"/>
          </p:nvPr>
        </p:nvSpPr>
        <p:spPr>
          <a:xfrm>
            <a:off x="2209800" y="1376363"/>
            <a:ext cx="7772400" cy="4114800"/>
          </a:xfrm>
        </p:spPr>
        <p:txBody>
          <a:bodyPr/>
          <a:lstStyle/>
          <a:p>
            <a:pPr eaLnBrk="1" hangingPunct="1">
              <a:lnSpc>
                <a:spcPct val="90000"/>
              </a:lnSpc>
              <a:defRPr/>
            </a:pPr>
            <a:r>
              <a:rPr lang="en-US" b="1" dirty="0"/>
              <a:t>Routines</a:t>
            </a:r>
          </a:p>
          <a:p>
            <a:pPr lvl="1" eaLnBrk="1" hangingPunct="1">
              <a:lnSpc>
                <a:spcPct val="90000"/>
              </a:lnSpc>
              <a:defRPr/>
            </a:pPr>
            <a:r>
              <a:rPr lang="en-US" dirty="0"/>
              <a:t>Program modules that execute on demand</a:t>
            </a:r>
          </a:p>
          <a:p>
            <a:pPr eaLnBrk="1" hangingPunct="1">
              <a:lnSpc>
                <a:spcPct val="90000"/>
              </a:lnSpc>
              <a:defRPr/>
            </a:pPr>
            <a:r>
              <a:rPr lang="en-US" b="1" dirty="0"/>
              <a:t>Functions</a:t>
            </a:r>
            <a:r>
              <a:rPr lang="en-US" dirty="0"/>
              <a:t>–routines that return values and take input parameters</a:t>
            </a:r>
          </a:p>
          <a:p>
            <a:pPr eaLnBrk="1" hangingPunct="1">
              <a:lnSpc>
                <a:spcPct val="90000"/>
              </a:lnSpc>
              <a:defRPr/>
            </a:pPr>
            <a:r>
              <a:rPr lang="en-US" b="1" dirty="0"/>
              <a:t>Procedures</a:t>
            </a:r>
            <a:r>
              <a:rPr lang="en-US" dirty="0"/>
              <a:t>–routines that do not return values and can take input or output parameters</a:t>
            </a:r>
          </a:p>
          <a:p>
            <a:pPr eaLnBrk="1" hangingPunct="1">
              <a:lnSpc>
                <a:spcPct val="90000"/>
              </a:lnSpc>
              <a:defRPr/>
            </a:pPr>
            <a:r>
              <a:rPr lang="en-US" b="1" dirty="0"/>
              <a:t>Triggers</a:t>
            </a:r>
            <a:r>
              <a:rPr lang="en-US" dirty="0"/>
              <a:t>–routines that execute in response to a database event (INSERT, UPDATE, or DELETE)</a:t>
            </a:r>
          </a:p>
          <a:p>
            <a:pPr lvl="1" eaLnBrk="1" hangingPunct="1">
              <a:lnSpc>
                <a:spcPct val="90000"/>
              </a:lnSpc>
              <a:defRPr/>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7" descr="Noname.jpg">
            <a:extLst>
              <a:ext uri="{FF2B5EF4-FFF2-40B4-BE49-F238E27FC236}">
                <a16:creationId xmlns:a16="http://schemas.microsoft.com/office/drawing/2014/main" id="{BA0DED8E-ECBB-4A24-B4AF-F6EE36B901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3838" y="787400"/>
            <a:ext cx="73914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a:extLst>
              <a:ext uri="{FF2B5EF4-FFF2-40B4-BE49-F238E27FC236}">
                <a16:creationId xmlns:a16="http://schemas.microsoft.com/office/drawing/2014/main" id="{AD3A5BE5-CB6F-473F-8501-3E3706C3F5E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06EAE44-0B4A-43D1-AB3A-918888BDFB3C}" type="slidenum">
              <a:rPr lang="en-US" altLang="en-US" smtClean="0">
                <a:solidFill>
                  <a:srgbClr val="000000"/>
                </a:solidFill>
                <a:latin typeface="Arial" panose="020B0604020202020204" pitchFamily="34" charset="0"/>
              </a:rPr>
              <a:pPr eaLnBrk="1" hangingPunct="1">
                <a:defRPr/>
              </a:pPr>
              <a:t>68</a:t>
            </a:fld>
            <a:endParaRPr lang="en-US" altLang="en-US">
              <a:solidFill>
                <a:srgbClr val="000000"/>
              </a:solidFill>
              <a:latin typeface="Arial" panose="020B0604020202020204" pitchFamily="34" charset="0"/>
            </a:endParaRPr>
          </a:p>
        </p:txBody>
      </p:sp>
      <p:sp>
        <p:nvSpPr>
          <p:cNvPr id="58372" name="Text Box 3">
            <a:extLst>
              <a:ext uri="{FF2B5EF4-FFF2-40B4-BE49-F238E27FC236}">
                <a16:creationId xmlns:a16="http://schemas.microsoft.com/office/drawing/2014/main" id="{DAF7DD0B-B771-4172-AA47-C3E90D560858}"/>
              </a:ext>
            </a:extLst>
          </p:cNvPr>
          <p:cNvSpPr txBox="1">
            <a:spLocks noChangeArrowheads="1"/>
          </p:cNvSpPr>
          <p:nvPr/>
        </p:nvSpPr>
        <p:spPr bwMode="auto">
          <a:xfrm>
            <a:off x="2667001" y="193676"/>
            <a:ext cx="679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Figure7-11Triggers contrasted with stored procedures</a:t>
            </a:r>
          </a:p>
        </p:txBody>
      </p:sp>
      <p:sp>
        <p:nvSpPr>
          <p:cNvPr id="58373" name="Text Box 4">
            <a:extLst>
              <a:ext uri="{FF2B5EF4-FFF2-40B4-BE49-F238E27FC236}">
                <a16:creationId xmlns:a16="http://schemas.microsoft.com/office/drawing/2014/main" id="{CB45723E-B7A6-444F-B536-FC242FD7A750}"/>
              </a:ext>
            </a:extLst>
          </p:cNvPr>
          <p:cNvSpPr txBox="1">
            <a:spLocks noChangeArrowheads="1"/>
          </p:cNvSpPr>
          <p:nvPr/>
        </p:nvSpPr>
        <p:spPr bwMode="auto">
          <a:xfrm>
            <a:off x="4294188" y="863600"/>
            <a:ext cx="401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Procedures are called explicitly</a:t>
            </a:r>
          </a:p>
        </p:txBody>
      </p:sp>
      <p:sp>
        <p:nvSpPr>
          <p:cNvPr id="58374" name="Text Box 5">
            <a:extLst>
              <a:ext uri="{FF2B5EF4-FFF2-40B4-BE49-F238E27FC236}">
                <a16:creationId xmlns:a16="http://schemas.microsoft.com/office/drawing/2014/main" id="{9DCD3D56-47A5-46DD-A9B3-064A68105CFA}"/>
              </a:ext>
            </a:extLst>
          </p:cNvPr>
          <p:cNvSpPr txBox="1">
            <a:spLocks noChangeArrowheads="1"/>
          </p:cNvSpPr>
          <p:nvPr/>
        </p:nvSpPr>
        <p:spPr bwMode="auto">
          <a:xfrm>
            <a:off x="4875214" y="5702300"/>
            <a:ext cx="327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Triggers are event-driven</a:t>
            </a:r>
          </a:p>
        </p:txBody>
      </p:sp>
      <p:sp>
        <p:nvSpPr>
          <p:cNvPr id="58375" name="Text Box 6">
            <a:extLst>
              <a:ext uri="{FF2B5EF4-FFF2-40B4-BE49-F238E27FC236}">
                <a16:creationId xmlns:a16="http://schemas.microsoft.com/office/drawing/2014/main" id="{2DCE5376-0B1A-4FFA-8AE2-415FB1BB323B}"/>
              </a:ext>
            </a:extLst>
          </p:cNvPr>
          <p:cNvSpPr txBox="1">
            <a:spLocks noChangeArrowheads="1"/>
          </p:cNvSpPr>
          <p:nvPr/>
        </p:nvSpPr>
        <p:spPr bwMode="auto">
          <a:xfrm>
            <a:off x="2667000" y="6019801"/>
            <a:ext cx="259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000" b="1">
                <a:solidFill>
                  <a:schemeClr val="tx1"/>
                </a:solidFill>
                <a:latin typeface="Times New Roman" panose="02020603050405020304" pitchFamily="18" charset="0"/>
              </a:rPr>
              <a:t>Source</a:t>
            </a:r>
            <a:r>
              <a:rPr lang="en-US" altLang="en-US" sz="1000">
                <a:solidFill>
                  <a:schemeClr val="tx1"/>
                </a:solidFill>
                <a:latin typeface="Times New Roman" panose="02020603050405020304" pitchFamily="18" charset="0"/>
              </a:rPr>
              <a:t>: adapted from Mullins, 1995.</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32705B-B215-4FDC-B764-CFC2B8753C6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3DAE86B-A9B5-4ADC-8130-400C3F70DEC0}" type="slidenum">
              <a:rPr lang="en-US" altLang="en-US" smtClean="0">
                <a:solidFill>
                  <a:srgbClr val="000000"/>
                </a:solidFill>
                <a:latin typeface="Arial" panose="020B0604020202020204" pitchFamily="34" charset="0"/>
              </a:rPr>
              <a:pPr eaLnBrk="1" hangingPunct="1">
                <a:defRPr/>
              </a:pPr>
              <a:t>69</a:t>
            </a:fld>
            <a:endParaRPr lang="en-US" altLang="en-US">
              <a:solidFill>
                <a:srgbClr val="000000"/>
              </a:solidFill>
              <a:latin typeface="Arial" panose="020B0604020202020204" pitchFamily="34" charset="0"/>
            </a:endParaRPr>
          </a:p>
        </p:txBody>
      </p:sp>
      <p:sp>
        <p:nvSpPr>
          <p:cNvPr id="329730" name="Rectangle 2">
            <a:extLst>
              <a:ext uri="{FF2B5EF4-FFF2-40B4-BE49-F238E27FC236}">
                <a16:creationId xmlns:a16="http://schemas.microsoft.com/office/drawing/2014/main" id="{9C166335-C27E-48F9-B0CF-C415DF12EFD2}"/>
              </a:ext>
            </a:extLst>
          </p:cNvPr>
          <p:cNvSpPr>
            <a:spLocks noGrp="1" noChangeArrowheads="1"/>
          </p:cNvSpPr>
          <p:nvPr>
            <p:ph type="title"/>
          </p:nvPr>
        </p:nvSpPr>
        <p:spPr/>
        <p:txBody>
          <a:bodyPr/>
          <a:lstStyle/>
          <a:p>
            <a:pPr eaLnBrk="1" hangingPunct="1">
              <a:defRPr/>
            </a:pPr>
            <a:r>
              <a:rPr lang="en-US" dirty="0"/>
              <a:t>Example of SQL Server Stored Procedures</a:t>
            </a:r>
          </a:p>
        </p:txBody>
      </p:sp>
      <p:sp>
        <p:nvSpPr>
          <p:cNvPr id="2" name="Rectangle 1">
            <a:extLst>
              <a:ext uri="{FF2B5EF4-FFF2-40B4-BE49-F238E27FC236}">
                <a16:creationId xmlns:a16="http://schemas.microsoft.com/office/drawing/2014/main" id="{18D8C96A-059C-46AF-8627-DA3D12EBDA50}"/>
              </a:ext>
            </a:extLst>
          </p:cNvPr>
          <p:cNvSpPr/>
          <p:nvPr/>
        </p:nvSpPr>
        <p:spPr>
          <a:xfrm>
            <a:off x="673768" y="1166843"/>
            <a:ext cx="9737558" cy="3970318"/>
          </a:xfrm>
          <a:prstGeom prst="rect">
            <a:avLst/>
          </a:prstGeom>
        </p:spPr>
        <p:txBody>
          <a:bodyPr wrap="square">
            <a:spAutoFit/>
          </a:bodyPr>
          <a:lstStyle/>
          <a:p>
            <a:endParaRPr lang="en-US" altLang="en-US" dirty="0">
              <a:cs typeface="Arial" panose="020B0604020202020204" pitchFamily="34" charset="0"/>
            </a:endParaRPr>
          </a:p>
          <a:p>
            <a:r>
              <a:rPr lang="en-US" altLang="en-US" dirty="0">
                <a:cs typeface="Arial" panose="020B0604020202020204" pitchFamily="34" charset="0"/>
              </a:rPr>
              <a:t>CREAE PROCEDURE </a:t>
            </a:r>
            <a:r>
              <a:rPr lang="en-US" altLang="en-US" dirty="0" err="1">
                <a:cs typeface="Arial" panose="020B0604020202020204" pitchFamily="34" charset="0"/>
              </a:rPr>
              <a:t>ChangeEmployeeDept</a:t>
            </a:r>
            <a:r>
              <a:rPr lang="en-US" altLang="en-US" dirty="0">
                <a:cs typeface="Arial" panose="020B0604020202020204" pitchFamily="34" charset="0"/>
              </a:rPr>
              <a:t> @</a:t>
            </a:r>
            <a:r>
              <a:rPr lang="en-US" altLang="en-US" dirty="0" err="1">
                <a:cs typeface="Arial" panose="020B0604020202020204" pitchFamily="34" charset="0"/>
              </a:rPr>
              <a:t>emp_no</a:t>
            </a:r>
            <a:r>
              <a:rPr lang="en-US" altLang="en-US" dirty="0">
                <a:cs typeface="Arial" panose="020B0604020202020204" pitchFamily="34" charset="0"/>
              </a:rPr>
              <a:t> INT, @</a:t>
            </a:r>
            <a:r>
              <a:rPr lang="en-US" altLang="en-US" dirty="0" err="1">
                <a:cs typeface="Arial" panose="020B0604020202020204" pitchFamily="34" charset="0"/>
              </a:rPr>
              <a:t>new_depar_no</a:t>
            </a:r>
            <a:r>
              <a:rPr lang="en-US" altLang="en-US" dirty="0">
                <a:cs typeface="Arial" panose="020B0604020202020204" pitchFamily="34" charset="0"/>
              </a:rPr>
              <a:t> varchar(5)</a:t>
            </a:r>
          </a:p>
          <a:p>
            <a:r>
              <a:rPr lang="en-US" altLang="en-US" dirty="0">
                <a:cs typeface="Arial" panose="020B0604020202020204" pitchFamily="34" charset="0"/>
              </a:rPr>
              <a:t>AS</a:t>
            </a:r>
          </a:p>
          <a:p>
            <a:r>
              <a:rPr lang="en-US" altLang="en-US" dirty="0">
                <a:cs typeface="Arial" panose="020B0604020202020204" pitchFamily="34" charset="0"/>
              </a:rPr>
              <a:t>BEGIN</a:t>
            </a:r>
          </a:p>
          <a:p>
            <a:endParaRPr lang="en-US" altLang="en-US" dirty="0">
              <a:cs typeface="Arial" panose="020B0604020202020204" pitchFamily="34" charset="0"/>
            </a:endParaRPr>
          </a:p>
          <a:p>
            <a:r>
              <a:rPr lang="en-US" altLang="en-US" dirty="0">
                <a:cs typeface="Arial" panose="020B0604020202020204" pitchFamily="34" charset="0"/>
              </a:rPr>
              <a:t>  </a:t>
            </a:r>
          </a:p>
          <a:p>
            <a:r>
              <a:rPr lang="en-US" altLang="en-US" dirty="0">
                <a:cs typeface="Arial" panose="020B0604020202020204" pitchFamily="34" charset="0"/>
              </a:rPr>
              <a:t>UPDATE  employee set  </a:t>
            </a:r>
            <a:r>
              <a:rPr lang="en-US" altLang="en-US" dirty="0" err="1">
                <a:cs typeface="Arial" panose="020B0604020202020204" pitchFamily="34" charset="0"/>
              </a:rPr>
              <a:t>dept_no</a:t>
            </a:r>
            <a:r>
              <a:rPr lang="en-US" altLang="en-US" dirty="0">
                <a:cs typeface="Arial" panose="020B0604020202020204" pitchFamily="34" charset="0"/>
              </a:rPr>
              <a:t> =@</a:t>
            </a:r>
            <a:r>
              <a:rPr lang="en-US" altLang="en-US" dirty="0" err="1">
                <a:cs typeface="Arial" panose="020B0604020202020204" pitchFamily="34" charset="0"/>
              </a:rPr>
              <a:t>new_depar_no</a:t>
            </a:r>
            <a:endParaRPr lang="en-US" altLang="en-US" dirty="0">
              <a:cs typeface="Arial" panose="020B0604020202020204" pitchFamily="34" charset="0"/>
            </a:endParaRPr>
          </a:p>
          <a:p>
            <a:r>
              <a:rPr lang="en-US" altLang="en-US" dirty="0">
                <a:cs typeface="Arial" panose="020B0604020202020204" pitchFamily="34" charset="0"/>
              </a:rPr>
              <a:t>WHERE </a:t>
            </a:r>
            <a:r>
              <a:rPr lang="en-US" altLang="en-US" dirty="0" err="1">
                <a:cs typeface="Arial" panose="020B0604020202020204" pitchFamily="34" charset="0"/>
              </a:rPr>
              <a:t>emp_no</a:t>
            </a:r>
            <a:r>
              <a:rPr lang="en-US" altLang="en-US" dirty="0">
                <a:cs typeface="Arial" panose="020B0604020202020204" pitchFamily="34" charset="0"/>
              </a:rPr>
              <a:t> = @</a:t>
            </a:r>
            <a:r>
              <a:rPr lang="en-US" altLang="en-US" dirty="0" err="1">
                <a:cs typeface="Arial" panose="020B0604020202020204" pitchFamily="34" charset="0"/>
              </a:rPr>
              <a:t>emp_no</a:t>
            </a:r>
            <a:endParaRPr lang="en-US" altLang="en-US" dirty="0">
              <a:cs typeface="Arial" panose="020B0604020202020204" pitchFamily="34" charset="0"/>
            </a:endParaRPr>
          </a:p>
          <a:p>
            <a:endParaRPr lang="en-US" altLang="en-US" dirty="0">
              <a:cs typeface="Arial" panose="020B0604020202020204" pitchFamily="34" charset="0"/>
            </a:endParaRPr>
          </a:p>
          <a:p>
            <a:r>
              <a:rPr lang="en-US" altLang="en-US" dirty="0">
                <a:cs typeface="Arial" panose="020B0604020202020204" pitchFamily="34" charset="0"/>
              </a:rPr>
              <a:t>END</a:t>
            </a:r>
          </a:p>
          <a:p>
            <a:endParaRPr lang="en-US" altLang="en-US" dirty="0">
              <a:cs typeface="Arial" panose="020B0604020202020204" pitchFamily="34" charset="0"/>
            </a:endParaRPr>
          </a:p>
          <a:p>
            <a:r>
              <a:rPr lang="en-US" altLang="en-US" dirty="0">
                <a:cs typeface="Arial" panose="020B0604020202020204" pitchFamily="34" charset="0"/>
              </a:rPr>
              <a:t>/*Executing the stored procedure */</a:t>
            </a:r>
          </a:p>
          <a:p>
            <a:endParaRPr lang="en-US" altLang="en-US" dirty="0">
              <a:solidFill>
                <a:schemeClr val="accent1"/>
              </a:solidFill>
              <a:cs typeface="Arial" panose="020B0604020202020204" pitchFamily="34" charset="0"/>
            </a:endParaRPr>
          </a:p>
          <a:p>
            <a:r>
              <a:rPr lang="en-US" altLang="en-US" dirty="0">
                <a:solidFill>
                  <a:schemeClr val="accent1"/>
                </a:solidFill>
                <a:cs typeface="Arial" panose="020B0604020202020204" pitchFamily="34" charset="0"/>
              </a:rPr>
              <a:t>EXEC </a:t>
            </a:r>
            <a:r>
              <a:rPr lang="en-US" altLang="en-US" dirty="0" err="1">
                <a:solidFill>
                  <a:schemeClr val="accent1"/>
                </a:solidFill>
                <a:cs typeface="Arial" panose="020B0604020202020204" pitchFamily="34" charset="0"/>
              </a:rPr>
              <a:t>ChangeEmployeeDept</a:t>
            </a:r>
            <a:r>
              <a:rPr lang="en-US" altLang="en-US" dirty="0">
                <a:solidFill>
                  <a:schemeClr val="accent1"/>
                </a:solidFill>
                <a:cs typeface="Arial" panose="020B0604020202020204" pitchFamily="34" charset="0"/>
              </a:rPr>
              <a:t> @</a:t>
            </a:r>
            <a:r>
              <a:rPr lang="en-US" altLang="en-US" dirty="0" err="1">
                <a:solidFill>
                  <a:schemeClr val="accent1"/>
                </a:solidFill>
                <a:cs typeface="Arial" panose="020B0604020202020204" pitchFamily="34" charset="0"/>
              </a:rPr>
              <a:t>emp_no</a:t>
            </a:r>
            <a:r>
              <a:rPr lang="en-US" altLang="en-US" dirty="0">
                <a:solidFill>
                  <a:schemeClr val="accent1"/>
                </a:solidFill>
                <a:cs typeface="Arial" panose="020B0604020202020204" pitchFamily="34" charset="0"/>
              </a:rPr>
              <a:t>= 15000, @</a:t>
            </a:r>
            <a:r>
              <a:rPr lang="en-US" altLang="en-US" dirty="0" err="1">
                <a:solidFill>
                  <a:schemeClr val="accent1"/>
                </a:solidFill>
                <a:cs typeface="Arial" panose="020B0604020202020204" pitchFamily="34" charset="0"/>
              </a:rPr>
              <a:t>new_depar_no</a:t>
            </a:r>
            <a:r>
              <a:rPr lang="en-US" altLang="en-US" dirty="0">
                <a:solidFill>
                  <a:schemeClr val="accent1"/>
                </a:solidFill>
                <a:cs typeface="Arial" panose="020B0604020202020204" pitchFamily="34" charset="0"/>
              </a:rPr>
              <a:t>='D1'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22C692F3-F0A2-4BD0-8A08-C5DBC861622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1F9A6EE-46A2-4FD3-8D2A-13CC134E6A90}"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sp>
        <p:nvSpPr>
          <p:cNvPr id="20483" name="Text Box 3">
            <a:extLst>
              <a:ext uri="{FF2B5EF4-FFF2-40B4-BE49-F238E27FC236}">
                <a16:creationId xmlns:a16="http://schemas.microsoft.com/office/drawing/2014/main" id="{A31432B3-D1BA-49CA-817C-9F68BC82C105}"/>
              </a:ext>
            </a:extLst>
          </p:cNvPr>
          <p:cNvSpPr txBox="1">
            <a:spLocks noChangeArrowheads="1"/>
          </p:cNvSpPr>
          <p:nvPr/>
        </p:nvSpPr>
        <p:spPr bwMode="auto">
          <a:xfrm>
            <a:off x="3657601" y="533400"/>
            <a:ext cx="3916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Partial specialization rule</a:t>
            </a:r>
          </a:p>
        </p:txBody>
      </p:sp>
      <p:sp>
        <p:nvSpPr>
          <p:cNvPr id="20484" name="Text Box 10">
            <a:extLst>
              <a:ext uri="{FF2B5EF4-FFF2-40B4-BE49-F238E27FC236}">
                <a16:creationId xmlns:a16="http://schemas.microsoft.com/office/drawing/2014/main" id="{806A2DF9-B4C9-4BA6-AAF0-F95752BC46A0}"/>
              </a:ext>
            </a:extLst>
          </p:cNvPr>
          <p:cNvSpPr txBox="1">
            <a:spLocks noChangeArrowheads="1"/>
          </p:cNvSpPr>
          <p:nvPr/>
        </p:nvSpPr>
        <p:spPr bwMode="auto">
          <a:xfrm>
            <a:off x="2438400" y="76200"/>
            <a:ext cx="781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3-6 Examples of completeness constraints (cont.)</a:t>
            </a:r>
          </a:p>
        </p:txBody>
      </p:sp>
      <p:pic>
        <p:nvPicPr>
          <p:cNvPr id="20485" name="Picture 8" descr="Noname.gif">
            <a:extLst>
              <a:ext uri="{FF2B5EF4-FFF2-40B4-BE49-F238E27FC236}">
                <a16:creationId xmlns:a16="http://schemas.microsoft.com/office/drawing/2014/main" id="{B897765C-EAD8-425C-AA4C-E289C6394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066801"/>
            <a:ext cx="6858000"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93DD-CAED-4167-8AE4-556930114AE7}"/>
              </a:ext>
            </a:extLst>
          </p:cNvPr>
          <p:cNvSpPr>
            <a:spLocks noGrp="1"/>
          </p:cNvSpPr>
          <p:nvPr>
            <p:ph type="title"/>
          </p:nvPr>
        </p:nvSpPr>
        <p:spPr/>
        <p:txBody>
          <a:bodyPr/>
          <a:lstStyle/>
          <a:p>
            <a:r>
              <a:rPr lang="en-US" dirty="0"/>
              <a:t>Stored Procedure with Output Parameter</a:t>
            </a:r>
          </a:p>
        </p:txBody>
      </p:sp>
      <p:sp>
        <p:nvSpPr>
          <p:cNvPr id="3" name="Content Placeholder 2">
            <a:extLst>
              <a:ext uri="{FF2B5EF4-FFF2-40B4-BE49-F238E27FC236}">
                <a16:creationId xmlns:a16="http://schemas.microsoft.com/office/drawing/2014/main" id="{4F57E22A-DF32-4CAD-A4ED-C803887F0FFB}"/>
              </a:ext>
            </a:extLst>
          </p:cNvPr>
          <p:cNvSpPr>
            <a:spLocks noGrp="1"/>
          </p:cNvSpPr>
          <p:nvPr>
            <p:ph idx="1"/>
          </p:nvPr>
        </p:nvSpPr>
        <p:spPr/>
        <p:txBody>
          <a:bodyPr>
            <a:normAutofit lnSpcReduction="10000"/>
          </a:bodyPr>
          <a:lstStyle/>
          <a:p>
            <a:pPr marL="0" indent="0">
              <a:buNone/>
            </a:pPr>
            <a:r>
              <a:rPr lang="en-US" dirty="0"/>
              <a:t>CREATE PROCEDURE </a:t>
            </a:r>
            <a:r>
              <a:rPr lang="en-US" dirty="0" err="1"/>
              <a:t>GetMinEmployee</a:t>
            </a:r>
            <a:r>
              <a:rPr lang="en-US" dirty="0"/>
              <a:t> @</a:t>
            </a:r>
            <a:r>
              <a:rPr lang="en-US" dirty="0" err="1"/>
              <a:t>MinEmployeeNo</a:t>
            </a:r>
            <a:r>
              <a:rPr lang="en-US" dirty="0"/>
              <a:t> int </a:t>
            </a:r>
            <a:r>
              <a:rPr lang="en-US" dirty="0">
                <a:solidFill>
                  <a:schemeClr val="accent1"/>
                </a:solidFill>
              </a:rPr>
              <a:t>OUTPUT</a:t>
            </a:r>
          </a:p>
          <a:p>
            <a:pPr marL="0" indent="0">
              <a:buNone/>
            </a:pPr>
            <a:r>
              <a:rPr lang="en-US" dirty="0"/>
              <a:t>AS begin</a:t>
            </a:r>
          </a:p>
          <a:p>
            <a:pPr marL="0" indent="0">
              <a:buNone/>
            </a:pPr>
            <a:r>
              <a:rPr lang="en-US" dirty="0"/>
              <a:t>	select @</a:t>
            </a:r>
            <a:r>
              <a:rPr lang="en-US" dirty="0" err="1"/>
              <a:t>MinEmployeeNo</a:t>
            </a:r>
            <a:r>
              <a:rPr lang="en-US" dirty="0"/>
              <a:t> =min(</a:t>
            </a:r>
            <a:r>
              <a:rPr lang="en-US" dirty="0" err="1"/>
              <a:t>emp_no</a:t>
            </a:r>
            <a:r>
              <a:rPr lang="en-US" dirty="0"/>
              <a:t>)</a:t>
            </a:r>
          </a:p>
          <a:p>
            <a:pPr marL="0" indent="0">
              <a:buNone/>
            </a:pPr>
            <a:r>
              <a:rPr lang="en-US" dirty="0"/>
              <a:t>	from employee</a:t>
            </a:r>
          </a:p>
          <a:p>
            <a:pPr marL="0" indent="0">
              <a:buNone/>
            </a:pPr>
            <a:r>
              <a:rPr lang="en-US" dirty="0"/>
              <a:t>end</a:t>
            </a:r>
          </a:p>
          <a:p>
            <a:pPr marL="0" indent="0">
              <a:buNone/>
            </a:pPr>
            <a:r>
              <a:rPr lang="en-US" dirty="0"/>
              <a:t>/* How to Execute a stored proc with output parameter*/</a:t>
            </a:r>
          </a:p>
          <a:p>
            <a:pPr marL="0" indent="0">
              <a:buNone/>
            </a:pPr>
            <a:r>
              <a:rPr lang="en-US" dirty="0"/>
              <a:t>declare @</a:t>
            </a:r>
            <a:r>
              <a:rPr lang="en-US" dirty="0" err="1"/>
              <a:t>MinEmployeeNo</a:t>
            </a:r>
            <a:r>
              <a:rPr lang="en-US" dirty="0"/>
              <a:t> int</a:t>
            </a:r>
          </a:p>
          <a:p>
            <a:pPr marL="0" indent="0">
              <a:buNone/>
            </a:pPr>
            <a:r>
              <a:rPr lang="en-US" dirty="0">
                <a:solidFill>
                  <a:schemeClr val="accent1"/>
                </a:solidFill>
              </a:rPr>
              <a:t>EXEC</a:t>
            </a:r>
            <a:r>
              <a:rPr lang="en-US" dirty="0"/>
              <a:t>  </a:t>
            </a:r>
            <a:r>
              <a:rPr lang="en-US" dirty="0" err="1"/>
              <a:t>GetMinEmployee</a:t>
            </a:r>
            <a:r>
              <a:rPr lang="en-US" dirty="0"/>
              <a:t> @</a:t>
            </a:r>
            <a:r>
              <a:rPr lang="en-US" dirty="0" err="1"/>
              <a:t>MinEmployeeNo</a:t>
            </a:r>
            <a:r>
              <a:rPr lang="en-US" dirty="0"/>
              <a:t> </a:t>
            </a:r>
            <a:r>
              <a:rPr lang="en-US" dirty="0">
                <a:solidFill>
                  <a:schemeClr val="accent1"/>
                </a:solidFill>
              </a:rPr>
              <a:t>output</a:t>
            </a:r>
          </a:p>
          <a:p>
            <a:pPr marL="0" indent="0">
              <a:buNone/>
            </a:pPr>
            <a:r>
              <a:rPr lang="en-US" dirty="0"/>
              <a:t>select  @</a:t>
            </a:r>
            <a:r>
              <a:rPr lang="en-US" dirty="0" err="1"/>
              <a:t>MinEmployeeNo</a:t>
            </a:r>
            <a:endParaRPr lang="en-US" dirty="0"/>
          </a:p>
          <a:p>
            <a:pPr marL="0" indent="0">
              <a:buNone/>
            </a:pPr>
            <a:endParaRPr lang="en-US" dirty="0"/>
          </a:p>
        </p:txBody>
      </p:sp>
    </p:spTree>
    <p:extLst>
      <p:ext uri="{BB962C8B-B14F-4D97-AF65-F5344CB8AC3E}">
        <p14:creationId xmlns:p14="http://schemas.microsoft.com/office/powerpoint/2010/main" val="7938473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BD31-5D60-4512-B142-DA9DADDF952D}"/>
              </a:ext>
            </a:extLst>
          </p:cNvPr>
          <p:cNvSpPr>
            <a:spLocks noGrp="1"/>
          </p:cNvSpPr>
          <p:nvPr>
            <p:ph type="title"/>
          </p:nvPr>
        </p:nvSpPr>
        <p:spPr/>
        <p:txBody>
          <a:bodyPr/>
          <a:lstStyle/>
          <a:p>
            <a:r>
              <a:rPr lang="en-US" dirty="0"/>
              <a:t>Concurrency Control</a:t>
            </a:r>
          </a:p>
        </p:txBody>
      </p:sp>
      <p:sp>
        <p:nvSpPr>
          <p:cNvPr id="3" name="Content Placeholder 2">
            <a:extLst>
              <a:ext uri="{FF2B5EF4-FFF2-40B4-BE49-F238E27FC236}">
                <a16:creationId xmlns:a16="http://schemas.microsoft.com/office/drawing/2014/main" id="{ED1352E5-50CF-414D-902B-B881A524F055}"/>
              </a:ext>
            </a:extLst>
          </p:cNvPr>
          <p:cNvSpPr>
            <a:spLocks noGrp="1"/>
          </p:cNvSpPr>
          <p:nvPr>
            <p:ph idx="1"/>
          </p:nvPr>
        </p:nvSpPr>
        <p:spPr/>
        <p:txBody>
          <a:bodyPr/>
          <a:lstStyle/>
          <a:p>
            <a:pPr marL="0" indent="0">
              <a:buNone/>
            </a:pPr>
            <a:r>
              <a:rPr lang="en-US" dirty="0"/>
              <a:t>TRANSACTIONS</a:t>
            </a:r>
          </a:p>
        </p:txBody>
      </p:sp>
    </p:spTree>
    <p:extLst>
      <p:ext uri="{BB962C8B-B14F-4D97-AF65-F5344CB8AC3E}">
        <p14:creationId xmlns:p14="http://schemas.microsoft.com/office/powerpoint/2010/main" val="3892361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B846-CA8F-460C-B838-77B2FA4DCFDB}"/>
              </a:ext>
            </a:extLst>
          </p:cNvPr>
          <p:cNvSpPr>
            <a:spLocks noGrp="1"/>
          </p:cNvSpPr>
          <p:nvPr>
            <p:ph type="title"/>
          </p:nvPr>
        </p:nvSpPr>
        <p:spPr/>
        <p:txBody>
          <a:bodyPr/>
          <a:lstStyle/>
          <a:p>
            <a:r>
              <a:rPr lang="en-US" dirty="0"/>
              <a:t>Transaction</a:t>
            </a:r>
          </a:p>
        </p:txBody>
      </p:sp>
      <p:sp>
        <p:nvSpPr>
          <p:cNvPr id="3" name="Content Placeholder 2">
            <a:extLst>
              <a:ext uri="{FF2B5EF4-FFF2-40B4-BE49-F238E27FC236}">
                <a16:creationId xmlns:a16="http://schemas.microsoft.com/office/drawing/2014/main" id="{79FF9E52-0539-4AED-96CE-77E31A42BBD9}"/>
              </a:ext>
            </a:extLst>
          </p:cNvPr>
          <p:cNvSpPr>
            <a:spLocks noGrp="1"/>
          </p:cNvSpPr>
          <p:nvPr>
            <p:ph idx="1"/>
          </p:nvPr>
        </p:nvSpPr>
        <p:spPr>
          <a:xfrm>
            <a:off x="838200" y="1427747"/>
            <a:ext cx="10515600" cy="4749216"/>
          </a:xfrm>
        </p:spPr>
        <p:txBody>
          <a:bodyPr>
            <a:normAutofit fontScale="92500" lnSpcReduction="20000"/>
          </a:bodyPr>
          <a:lstStyle/>
          <a:p>
            <a:pPr marL="0" indent="0">
              <a:buNone/>
            </a:pPr>
            <a:r>
              <a:rPr lang="en-US" sz="2000" dirty="0">
                <a:solidFill>
                  <a:schemeClr val="accent1"/>
                </a:solidFill>
              </a:rPr>
              <a:t>BEGIN TRANSACTION </a:t>
            </a:r>
          </a:p>
          <a:p>
            <a:pPr marL="0" indent="0">
              <a:buNone/>
            </a:pPr>
            <a:r>
              <a:rPr lang="en-US" sz="2000" dirty="0"/>
              <a:t>	insert into department ( </a:t>
            </a:r>
            <a:r>
              <a:rPr lang="en-US" sz="2000" dirty="0" err="1"/>
              <a:t>dept_no</a:t>
            </a:r>
            <a:r>
              <a:rPr lang="en-US" sz="2000" dirty="0"/>
              <a:t>, </a:t>
            </a:r>
            <a:r>
              <a:rPr lang="en-US" sz="2000" dirty="0" err="1"/>
              <a:t>dept_name</a:t>
            </a:r>
            <a:r>
              <a:rPr lang="en-US" sz="2000" dirty="0"/>
              <a:t>)</a:t>
            </a:r>
          </a:p>
          <a:p>
            <a:pPr marL="0" indent="0">
              <a:buNone/>
            </a:pPr>
            <a:r>
              <a:rPr lang="en-US" sz="2000" dirty="0"/>
              <a:t>	values ( 'D6', 'Support')</a:t>
            </a:r>
          </a:p>
          <a:p>
            <a:pPr marL="0" indent="0">
              <a:buNone/>
            </a:pPr>
            <a:r>
              <a:rPr lang="en-US" sz="2000" dirty="0">
                <a:solidFill>
                  <a:schemeClr val="accent1"/>
                </a:solidFill>
              </a:rPr>
              <a:t>	SAVE TRANSACTION a</a:t>
            </a:r>
          </a:p>
          <a:p>
            <a:pPr marL="0" indent="0">
              <a:buNone/>
            </a:pPr>
            <a:r>
              <a:rPr lang="en-US" sz="2000" dirty="0"/>
              <a:t>	insert into department ( </a:t>
            </a:r>
            <a:r>
              <a:rPr lang="en-US" sz="2000" dirty="0" err="1"/>
              <a:t>dept_no</a:t>
            </a:r>
            <a:r>
              <a:rPr lang="en-US" sz="2000" dirty="0"/>
              <a:t>, </a:t>
            </a:r>
            <a:r>
              <a:rPr lang="en-US" sz="2000" dirty="0" err="1"/>
              <a:t>dept_name</a:t>
            </a:r>
            <a:r>
              <a:rPr lang="en-US" sz="2000" dirty="0"/>
              <a:t>)</a:t>
            </a:r>
          </a:p>
          <a:p>
            <a:pPr marL="0" indent="0">
              <a:buNone/>
            </a:pPr>
            <a:r>
              <a:rPr lang="en-US" sz="2000" dirty="0"/>
              <a:t>	values ( 'D7', 'Research')</a:t>
            </a:r>
          </a:p>
          <a:p>
            <a:pPr marL="0" indent="0">
              <a:buNone/>
            </a:pPr>
            <a:r>
              <a:rPr lang="en-US" sz="2000" dirty="0">
                <a:solidFill>
                  <a:schemeClr val="accent1"/>
                </a:solidFill>
              </a:rPr>
              <a:t>	SAVE TRANSACTION b</a:t>
            </a:r>
          </a:p>
          <a:p>
            <a:pPr marL="0" indent="0">
              <a:buNone/>
            </a:pPr>
            <a:r>
              <a:rPr lang="en-US" sz="2000" dirty="0"/>
              <a:t>	insert into department ( </a:t>
            </a:r>
            <a:r>
              <a:rPr lang="en-US" sz="2000" dirty="0" err="1"/>
              <a:t>dept_no</a:t>
            </a:r>
            <a:r>
              <a:rPr lang="en-US" sz="2000" dirty="0"/>
              <a:t>, </a:t>
            </a:r>
            <a:r>
              <a:rPr lang="en-US" sz="2000" dirty="0" err="1"/>
              <a:t>dept_name</a:t>
            </a:r>
            <a:r>
              <a:rPr lang="en-US" sz="2000" dirty="0"/>
              <a:t>)</a:t>
            </a:r>
          </a:p>
          <a:p>
            <a:pPr marL="0" indent="0">
              <a:buNone/>
            </a:pPr>
            <a:r>
              <a:rPr lang="en-US" sz="2000" dirty="0"/>
              <a:t>	values ( 'D8', 'Management')</a:t>
            </a:r>
          </a:p>
          <a:p>
            <a:pPr marL="0" indent="0">
              <a:buNone/>
            </a:pPr>
            <a:r>
              <a:rPr lang="en-US" sz="2000" dirty="0">
                <a:solidFill>
                  <a:schemeClr val="accent1"/>
                </a:solidFill>
              </a:rPr>
              <a:t>	ROLLBACK TRANSACTION b</a:t>
            </a:r>
          </a:p>
          <a:p>
            <a:pPr marL="0" indent="0">
              <a:buNone/>
            </a:pPr>
            <a:r>
              <a:rPr lang="en-US" sz="2000" dirty="0"/>
              <a:t>	insert into department ( </a:t>
            </a:r>
            <a:r>
              <a:rPr lang="en-US" sz="2000" dirty="0" err="1"/>
              <a:t>dept_no</a:t>
            </a:r>
            <a:r>
              <a:rPr lang="en-US" sz="2000" dirty="0"/>
              <a:t>, </a:t>
            </a:r>
            <a:r>
              <a:rPr lang="en-US" sz="2000" dirty="0" err="1"/>
              <a:t>dept_name</a:t>
            </a:r>
            <a:r>
              <a:rPr lang="en-US" sz="2000" dirty="0"/>
              <a:t>)</a:t>
            </a:r>
          </a:p>
          <a:p>
            <a:pPr marL="0" indent="0">
              <a:buNone/>
            </a:pPr>
            <a:r>
              <a:rPr lang="en-US" sz="2000" dirty="0"/>
              <a:t>	values ( 'D8', 'Sales')</a:t>
            </a:r>
          </a:p>
          <a:p>
            <a:pPr marL="0" indent="0">
              <a:buNone/>
            </a:pPr>
            <a:r>
              <a:rPr lang="en-US" sz="2000" dirty="0">
                <a:solidFill>
                  <a:schemeClr val="accent1"/>
                </a:solidFill>
              </a:rPr>
              <a:t>	ROLLBACK TRANSACTION a</a:t>
            </a:r>
          </a:p>
          <a:p>
            <a:pPr marL="0" indent="0">
              <a:buNone/>
            </a:pPr>
            <a:r>
              <a:rPr lang="en-US" sz="2000" dirty="0">
                <a:solidFill>
                  <a:schemeClr val="accent1"/>
                </a:solidFill>
              </a:rPr>
              <a:t>COMMIT TRANSACTION;</a:t>
            </a:r>
          </a:p>
          <a:p>
            <a:pPr marL="0" indent="0">
              <a:buNone/>
            </a:pPr>
            <a:endParaRPr lang="en-US" sz="1400" dirty="0"/>
          </a:p>
        </p:txBody>
      </p:sp>
    </p:spTree>
    <p:extLst>
      <p:ext uri="{BB962C8B-B14F-4D97-AF65-F5344CB8AC3E}">
        <p14:creationId xmlns:p14="http://schemas.microsoft.com/office/powerpoint/2010/main" val="362330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075F-E77E-4915-ADD1-1B89E0B987AA}"/>
              </a:ext>
            </a:extLst>
          </p:cNvPr>
          <p:cNvSpPr>
            <a:spLocks noGrp="1"/>
          </p:cNvSpPr>
          <p:nvPr>
            <p:ph type="title"/>
          </p:nvPr>
        </p:nvSpPr>
        <p:spPr/>
        <p:txBody>
          <a:bodyPr/>
          <a:lstStyle/>
          <a:p>
            <a:r>
              <a:rPr lang="en-US" dirty="0"/>
              <a:t>Exam Format</a:t>
            </a:r>
          </a:p>
        </p:txBody>
      </p:sp>
      <p:sp>
        <p:nvSpPr>
          <p:cNvPr id="3" name="Content Placeholder 2">
            <a:extLst>
              <a:ext uri="{FF2B5EF4-FFF2-40B4-BE49-F238E27FC236}">
                <a16:creationId xmlns:a16="http://schemas.microsoft.com/office/drawing/2014/main" id="{2C159C67-C16C-4624-B7D3-04D3959A7DEB}"/>
              </a:ext>
            </a:extLst>
          </p:cNvPr>
          <p:cNvSpPr>
            <a:spLocks noGrp="1"/>
          </p:cNvSpPr>
          <p:nvPr>
            <p:ph idx="1"/>
          </p:nvPr>
        </p:nvSpPr>
        <p:spPr/>
        <p:txBody>
          <a:bodyPr/>
          <a:lstStyle/>
          <a:p>
            <a:r>
              <a:rPr lang="en-US" dirty="0"/>
              <a:t>You will be presented with a data model with sample record and be asked to write SQL statements against the data the data model.</a:t>
            </a:r>
          </a:p>
        </p:txBody>
      </p:sp>
    </p:spTree>
    <p:extLst>
      <p:ext uri="{BB962C8B-B14F-4D97-AF65-F5344CB8AC3E}">
        <p14:creationId xmlns:p14="http://schemas.microsoft.com/office/powerpoint/2010/main" val="4037053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9B8E-56E8-46B6-BFDA-2224F1EDFDB1}"/>
              </a:ext>
            </a:extLst>
          </p:cNvPr>
          <p:cNvSpPr>
            <a:spLocks noGrp="1"/>
          </p:cNvSpPr>
          <p:nvPr>
            <p:ph type="title"/>
          </p:nvPr>
        </p:nvSpPr>
        <p:spPr/>
        <p:txBody>
          <a:bodyPr/>
          <a:lstStyle/>
          <a:p>
            <a:r>
              <a:rPr lang="en-US" dirty="0"/>
              <a:t>Incorrect SQL, you need to rewrite</a:t>
            </a:r>
          </a:p>
        </p:txBody>
      </p:sp>
      <p:sp>
        <p:nvSpPr>
          <p:cNvPr id="3" name="Content Placeholder 2">
            <a:extLst>
              <a:ext uri="{FF2B5EF4-FFF2-40B4-BE49-F238E27FC236}">
                <a16:creationId xmlns:a16="http://schemas.microsoft.com/office/drawing/2014/main" id="{086B1F82-0812-4D72-B6BE-138DD8ACA3FE}"/>
              </a:ext>
            </a:extLst>
          </p:cNvPr>
          <p:cNvSpPr>
            <a:spLocks noGrp="1"/>
          </p:cNvSpPr>
          <p:nvPr>
            <p:ph idx="1"/>
          </p:nvPr>
        </p:nvSpPr>
        <p:spPr/>
        <p:txBody>
          <a:bodyPr/>
          <a:lstStyle/>
          <a:p>
            <a:pPr marL="0" indent="0">
              <a:buNone/>
            </a:pPr>
            <a:r>
              <a:rPr lang="en-US" dirty="0"/>
              <a:t>SELECT </a:t>
            </a:r>
            <a:r>
              <a:rPr lang="en-US" dirty="0" err="1"/>
              <a:t>dept_no</a:t>
            </a:r>
            <a:r>
              <a:rPr lang="en-US" dirty="0"/>
              <a:t>, count(*)</a:t>
            </a:r>
          </a:p>
          <a:p>
            <a:pPr marL="0" indent="0">
              <a:buNone/>
            </a:pPr>
            <a:r>
              <a:rPr lang="en-US" dirty="0"/>
              <a:t>FROM employee</a:t>
            </a:r>
          </a:p>
          <a:p>
            <a:pPr marL="0" indent="0">
              <a:buNone/>
            </a:pPr>
            <a:r>
              <a:rPr lang="en-US" dirty="0"/>
              <a:t>GROUP BY </a:t>
            </a:r>
            <a:r>
              <a:rPr lang="en-US" dirty="0" err="1"/>
              <a:t>dept_no</a:t>
            </a:r>
            <a:endParaRPr lang="en-US" dirty="0"/>
          </a:p>
          <a:p>
            <a:pPr marL="0" indent="0">
              <a:buNone/>
            </a:pPr>
            <a:r>
              <a:rPr lang="en-US" dirty="0"/>
              <a:t>WHERE count(*)&gt; 2</a:t>
            </a:r>
          </a:p>
          <a:p>
            <a:pPr marL="0" indent="0">
              <a:buNone/>
            </a:pPr>
            <a:r>
              <a:rPr lang="en-US" dirty="0"/>
              <a:t>ORDER BY   count(*)</a:t>
            </a:r>
          </a:p>
          <a:p>
            <a:pPr marL="0" indent="0">
              <a:buNone/>
            </a:pPr>
            <a:endParaRPr lang="en-US" dirty="0"/>
          </a:p>
        </p:txBody>
      </p:sp>
    </p:spTree>
    <p:extLst>
      <p:ext uri="{BB962C8B-B14F-4D97-AF65-F5344CB8AC3E}">
        <p14:creationId xmlns:p14="http://schemas.microsoft.com/office/powerpoint/2010/main" val="6219305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0A59-2745-401B-8B1E-7BAE131F2F7A}"/>
              </a:ext>
            </a:extLst>
          </p:cNvPr>
          <p:cNvSpPr>
            <a:spLocks noGrp="1"/>
          </p:cNvSpPr>
          <p:nvPr>
            <p:ph type="title"/>
          </p:nvPr>
        </p:nvSpPr>
        <p:spPr/>
        <p:txBody>
          <a:bodyPr/>
          <a:lstStyle/>
          <a:p>
            <a:r>
              <a:rPr lang="en-US" dirty="0"/>
              <a:t>DISTINCT/ UNION/ UNION ALL</a:t>
            </a:r>
          </a:p>
        </p:txBody>
      </p:sp>
      <p:sp>
        <p:nvSpPr>
          <p:cNvPr id="3" name="Content Placeholder 2">
            <a:extLst>
              <a:ext uri="{FF2B5EF4-FFF2-40B4-BE49-F238E27FC236}">
                <a16:creationId xmlns:a16="http://schemas.microsoft.com/office/drawing/2014/main" id="{6FE9319B-C628-4701-BDD4-EF7C62B9B280}"/>
              </a:ext>
            </a:extLst>
          </p:cNvPr>
          <p:cNvSpPr>
            <a:spLocks noGrp="1"/>
          </p:cNvSpPr>
          <p:nvPr>
            <p:ph idx="1"/>
          </p:nvPr>
        </p:nvSpPr>
        <p:spPr/>
        <p:txBody>
          <a:bodyPr/>
          <a:lstStyle/>
          <a:p>
            <a:pPr marL="0" indent="0">
              <a:buNone/>
            </a:pPr>
            <a:r>
              <a:rPr lang="en-US" dirty="0"/>
              <a:t>SELECT DISTINCT </a:t>
            </a:r>
            <a:r>
              <a:rPr lang="en-US" dirty="0" err="1"/>
              <a:t>dept_no</a:t>
            </a:r>
            <a:r>
              <a:rPr lang="en-US" dirty="0"/>
              <a:t> FROM employee</a:t>
            </a:r>
          </a:p>
          <a:p>
            <a:pPr marL="0" indent="0">
              <a:buNone/>
            </a:pPr>
            <a:endParaRPr lang="en-US" dirty="0"/>
          </a:p>
          <a:p>
            <a:pPr marL="0" indent="0">
              <a:buNone/>
            </a:pPr>
            <a:r>
              <a:rPr lang="en-US" dirty="0"/>
              <a:t>SELECT ….</a:t>
            </a:r>
          </a:p>
          <a:p>
            <a:pPr marL="0" indent="0">
              <a:buNone/>
            </a:pPr>
            <a:r>
              <a:rPr lang="en-US" dirty="0"/>
              <a:t>FROM TABLE</a:t>
            </a:r>
          </a:p>
          <a:p>
            <a:pPr marL="0" indent="0">
              <a:buNone/>
            </a:pPr>
            <a:endParaRPr lang="en-US" dirty="0"/>
          </a:p>
          <a:p>
            <a:pPr marL="0" indent="0">
              <a:buNone/>
            </a:pPr>
            <a:r>
              <a:rPr lang="en-US" dirty="0"/>
              <a:t>UNION [ALL]</a:t>
            </a:r>
          </a:p>
          <a:p>
            <a:pPr marL="0" indent="0">
              <a:buNone/>
            </a:pPr>
            <a:r>
              <a:rPr lang="en-US" dirty="0"/>
              <a:t>SELECT …</a:t>
            </a:r>
          </a:p>
          <a:p>
            <a:pPr marL="0" indent="0">
              <a:buNone/>
            </a:pPr>
            <a:r>
              <a:rPr lang="en-US" dirty="0"/>
              <a:t>FROM TABLE</a:t>
            </a:r>
          </a:p>
        </p:txBody>
      </p:sp>
    </p:spTree>
    <p:extLst>
      <p:ext uri="{BB962C8B-B14F-4D97-AF65-F5344CB8AC3E}">
        <p14:creationId xmlns:p14="http://schemas.microsoft.com/office/powerpoint/2010/main" val="21982867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14CF-D5B2-4C92-A6E8-21E420E4BF48}"/>
              </a:ext>
            </a:extLst>
          </p:cNvPr>
          <p:cNvSpPr>
            <a:spLocks noGrp="1"/>
          </p:cNvSpPr>
          <p:nvPr>
            <p:ph type="title"/>
          </p:nvPr>
        </p:nvSpPr>
        <p:spPr/>
        <p:txBody>
          <a:bodyPr/>
          <a:lstStyle/>
          <a:p>
            <a:r>
              <a:rPr lang="en-US" dirty="0"/>
              <a:t>Aggregate Functions</a:t>
            </a:r>
          </a:p>
        </p:txBody>
      </p:sp>
      <p:sp>
        <p:nvSpPr>
          <p:cNvPr id="3" name="Content Placeholder 2">
            <a:extLst>
              <a:ext uri="{FF2B5EF4-FFF2-40B4-BE49-F238E27FC236}">
                <a16:creationId xmlns:a16="http://schemas.microsoft.com/office/drawing/2014/main" id="{2179AAE7-B578-40DA-B84C-44986BA6827D}"/>
              </a:ext>
            </a:extLst>
          </p:cNvPr>
          <p:cNvSpPr>
            <a:spLocks noGrp="1"/>
          </p:cNvSpPr>
          <p:nvPr>
            <p:ph idx="1"/>
          </p:nvPr>
        </p:nvSpPr>
        <p:spPr/>
        <p:txBody>
          <a:bodyPr/>
          <a:lstStyle/>
          <a:p>
            <a:r>
              <a:rPr lang="en-US" dirty="0"/>
              <a:t>COUNT, MAX, AVG, MIN</a:t>
            </a:r>
          </a:p>
          <a:p>
            <a:pPr marL="0" indent="0">
              <a:buNone/>
            </a:pPr>
            <a:endParaRPr lang="en-US" dirty="0"/>
          </a:p>
          <a:p>
            <a:pPr marL="0" indent="0">
              <a:buNone/>
            </a:pPr>
            <a:r>
              <a:rPr lang="en-US" dirty="0"/>
              <a:t>SELECT count(*), count(location) FROM [</a:t>
            </a:r>
            <a:r>
              <a:rPr lang="en-US" dirty="0" err="1"/>
              <a:t>dbo</a:t>
            </a:r>
            <a:r>
              <a:rPr lang="en-US" dirty="0"/>
              <a:t>].[department]</a:t>
            </a:r>
          </a:p>
          <a:p>
            <a:pPr marL="0" indent="0">
              <a:buNone/>
            </a:pPr>
            <a:endParaRPr lang="en-US" dirty="0"/>
          </a:p>
        </p:txBody>
      </p:sp>
    </p:spTree>
    <p:extLst>
      <p:ext uri="{BB962C8B-B14F-4D97-AF65-F5344CB8AC3E}">
        <p14:creationId xmlns:p14="http://schemas.microsoft.com/office/powerpoint/2010/main" val="20347726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3B0D-C12E-4CD4-9286-CC173BC968A0}"/>
              </a:ext>
            </a:extLst>
          </p:cNvPr>
          <p:cNvSpPr>
            <a:spLocks noGrp="1"/>
          </p:cNvSpPr>
          <p:nvPr>
            <p:ph type="title"/>
          </p:nvPr>
        </p:nvSpPr>
        <p:spPr/>
        <p:txBody>
          <a:bodyPr/>
          <a:lstStyle/>
          <a:p>
            <a:r>
              <a:rPr lang="en-US" dirty="0"/>
              <a:t>Aggregate Functions and Subquery</a:t>
            </a:r>
          </a:p>
        </p:txBody>
      </p:sp>
      <p:sp>
        <p:nvSpPr>
          <p:cNvPr id="3" name="Content Placeholder 2">
            <a:extLst>
              <a:ext uri="{FF2B5EF4-FFF2-40B4-BE49-F238E27FC236}">
                <a16:creationId xmlns:a16="http://schemas.microsoft.com/office/drawing/2014/main" id="{3B016986-9500-44AD-9DA3-D1F55BAA9A65}"/>
              </a:ext>
            </a:extLst>
          </p:cNvPr>
          <p:cNvSpPr>
            <a:spLocks noGrp="1"/>
          </p:cNvSpPr>
          <p:nvPr>
            <p:ph idx="1"/>
          </p:nvPr>
        </p:nvSpPr>
        <p:spPr/>
        <p:txBody>
          <a:bodyPr/>
          <a:lstStyle/>
          <a:p>
            <a:pPr marL="0" indent="0">
              <a:buNone/>
            </a:pPr>
            <a:r>
              <a:rPr lang="en-US" dirty="0"/>
              <a:t>Output projects with budgets &lt; than average</a:t>
            </a:r>
          </a:p>
          <a:p>
            <a:pPr marL="0" indent="0">
              <a:buNone/>
            </a:pPr>
            <a:endParaRPr lang="en-US" dirty="0"/>
          </a:p>
          <a:p>
            <a:pPr marL="0" indent="0">
              <a:buNone/>
            </a:pPr>
            <a:r>
              <a:rPr lang="en-US" dirty="0"/>
              <a:t>select *</a:t>
            </a:r>
          </a:p>
          <a:p>
            <a:pPr marL="0" indent="0">
              <a:buNone/>
            </a:pPr>
            <a:r>
              <a:rPr lang="en-US" dirty="0"/>
              <a:t>from [project]</a:t>
            </a:r>
          </a:p>
          <a:p>
            <a:pPr marL="0" indent="0">
              <a:buNone/>
            </a:pPr>
            <a:r>
              <a:rPr lang="en-US" dirty="0"/>
              <a:t>where budget &lt;</a:t>
            </a:r>
          </a:p>
          <a:p>
            <a:pPr marL="0" indent="0">
              <a:buNone/>
            </a:pPr>
            <a:r>
              <a:rPr lang="en-US" dirty="0"/>
              <a:t>( select AVG(budget) from project</a:t>
            </a:r>
          </a:p>
          <a:p>
            <a:pPr marL="0" indent="0">
              <a:buNone/>
            </a:pPr>
            <a:r>
              <a:rPr lang="en-US" dirty="0"/>
              <a:t>)</a:t>
            </a:r>
          </a:p>
        </p:txBody>
      </p:sp>
    </p:spTree>
    <p:extLst>
      <p:ext uri="{BB962C8B-B14F-4D97-AF65-F5344CB8AC3E}">
        <p14:creationId xmlns:p14="http://schemas.microsoft.com/office/powerpoint/2010/main" val="28417206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7CDD-86AA-4144-83DA-F077C1D7BDA2}"/>
              </a:ext>
            </a:extLst>
          </p:cNvPr>
          <p:cNvSpPr>
            <a:spLocks noGrp="1"/>
          </p:cNvSpPr>
          <p:nvPr>
            <p:ph type="title"/>
          </p:nvPr>
        </p:nvSpPr>
        <p:spPr/>
        <p:txBody>
          <a:bodyPr/>
          <a:lstStyle/>
          <a:p>
            <a:r>
              <a:rPr lang="en-US" dirty="0"/>
              <a:t>Concepts to know</a:t>
            </a:r>
          </a:p>
        </p:txBody>
      </p:sp>
      <p:sp>
        <p:nvSpPr>
          <p:cNvPr id="3" name="Content Placeholder 2">
            <a:extLst>
              <a:ext uri="{FF2B5EF4-FFF2-40B4-BE49-F238E27FC236}">
                <a16:creationId xmlns:a16="http://schemas.microsoft.com/office/drawing/2014/main" id="{F5135592-4EB5-413D-AA27-66C303201703}"/>
              </a:ext>
            </a:extLst>
          </p:cNvPr>
          <p:cNvSpPr>
            <a:spLocks noGrp="1"/>
          </p:cNvSpPr>
          <p:nvPr>
            <p:ph idx="1"/>
          </p:nvPr>
        </p:nvSpPr>
        <p:spPr/>
        <p:txBody>
          <a:bodyPr/>
          <a:lstStyle/>
          <a:p>
            <a:r>
              <a:rPr lang="en-US" dirty="0"/>
              <a:t>Normalization</a:t>
            </a:r>
          </a:p>
          <a:p>
            <a:r>
              <a:rPr lang="en-US" dirty="0"/>
              <a:t>Denormalization</a:t>
            </a:r>
          </a:p>
          <a:p>
            <a:r>
              <a:rPr lang="en-US" dirty="0"/>
              <a:t>Partitioning</a:t>
            </a:r>
          </a:p>
          <a:p>
            <a:pPr lvl="1"/>
            <a:r>
              <a:rPr lang="en-US" dirty="0"/>
              <a:t>Horizontal</a:t>
            </a:r>
          </a:p>
          <a:p>
            <a:pPr lvl="1"/>
            <a:r>
              <a:rPr lang="en-US" dirty="0"/>
              <a:t>Vertical	</a:t>
            </a:r>
          </a:p>
        </p:txBody>
      </p:sp>
    </p:spTree>
    <p:extLst>
      <p:ext uri="{BB962C8B-B14F-4D97-AF65-F5344CB8AC3E}">
        <p14:creationId xmlns:p14="http://schemas.microsoft.com/office/powerpoint/2010/main" val="42938896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8ADD-AA12-47BD-8A94-715A2939914C}"/>
              </a:ext>
            </a:extLst>
          </p:cNvPr>
          <p:cNvSpPr>
            <a:spLocks noGrp="1"/>
          </p:cNvSpPr>
          <p:nvPr>
            <p:ph type="title"/>
          </p:nvPr>
        </p:nvSpPr>
        <p:spPr/>
        <p:txBody>
          <a:bodyPr/>
          <a:lstStyle/>
          <a:p>
            <a:r>
              <a:rPr lang="en-US" dirty="0"/>
              <a:t>EER – Supertype and Subtype</a:t>
            </a:r>
          </a:p>
        </p:txBody>
      </p:sp>
      <p:sp>
        <p:nvSpPr>
          <p:cNvPr id="3" name="Content Placeholder 2">
            <a:extLst>
              <a:ext uri="{FF2B5EF4-FFF2-40B4-BE49-F238E27FC236}">
                <a16:creationId xmlns:a16="http://schemas.microsoft.com/office/drawing/2014/main" id="{1A96B120-419F-43E9-A50E-EE7CF431636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2416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CCAFE02B-4EEC-4F54-B1E2-76377157998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74777DD-6EEC-4005-ABD7-88D3A7BD74CA}" type="slidenum">
              <a:rPr lang="en-US" altLang="en-US" smtClean="0">
                <a:solidFill>
                  <a:srgbClr val="000000"/>
                </a:solidFill>
                <a:latin typeface="Arial" panose="020B0604020202020204" pitchFamily="34" charset="0"/>
              </a:rPr>
              <a:pPr eaLnBrk="1" hangingPunct="1">
                <a:defRPr/>
              </a:pPr>
              <a:t>8</a:t>
            </a:fld>
            <a:endParaRPr lang="en-US" altLang="en-US">
              <a:solidFill>
                <a:srgbClr val="000000"/>
              </a:solidFill>
              <a:latin typeface="Arial" panose="020B0604020202020204" pitchFamily="34" charset="0"/>
            </a:endParaRPr>
          </a:p>
        </p:txBody>
      </p:sp>
      <p:sp>
        <p:nvSpPr>
          <p:cNvPr id="22531" name="Text Box 3">
            <a:extLst>
              <a:ext uri="{FF2B5EF4-FFF2-40B4-BE49-F238E27FC236}">
                <a16:creationId xmlns:a16="http://schemas.microsoft.com/office/drawing/2014/main" id="{B4B868B1-72B5-42BA-94FA-1F00220C39BE}"/>
              </a:ext>
            </a:extLst>
          </p:cNvPr>
          <p:cNvSpPr txBox="1">
            <a:spLocks noChangeArrowheads="1"/>
          </p:cNvSpPr>
          <p:nvPr/>
        </p:nvSpPr>
        <p:spPr bwMode="auto">
          <a:xfrm>
            <a:off x="5029201" y="609600"/>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 a) Disjoint rule</a:t>
            </a:r>
          </a:p>
        </p:txBody>
      </p:sp>
      <p:sp>
        <p:nvSpPr>
          <p:cNvPr id="22532" name="Text Box 4">
            <a:extLst>
              <a:ext uri="{FF2B5EF4-FFF2-40B4-BE49-F238E27FC236}">
                <a16:creationId xmlns:a16="http://schemas.microsoft.com/office/drawing/2014/main" id="{DDCE86CC-2240-4C8D-BEA5-D16587E7B069}"/>
              </a:ext>
            </a:extLst>
          </p:cNvPr>
          <p:cNvSpPr txBox="1">
            <a:spLocks noChangeArrowheads="1"/>
          </p:cNvSpPr>
          <p:nvPr/>
        </p:nvSpPr>
        <p:spPr bwMode="auto">
          <a:xfrm>
            <a:off x="2743201" y="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3-7 Examples of disjointness constraints</a:t>
            </a:r>
          </a:p>
        </p:txBody>
      </p:sp>
      <p:pic>
        <p:nvPicPr>
          <p:cNvPr id="22533" name="Picture 8" descr="Noname.gif">
            <a:extLst>
              <a:ext uri="{FF2B5EF4-FFF2-40B4-BE49-F238E27FC236}">
                <a16:creationId xmlns:a16="http://schemas.microsoft.com/office/drawing/2014/main" id="{62DDBE8A-3B7D-42D2-8641-BC08457A77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43001"/>
            <a:ext cx="80010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3B37-1E1D-4AAC-8CFC-B6E5B52C597F}"/>
              </a:ext>
            </a:extLst>
          </p:cNvPr>
          <p:cNvSpPr>
            <a:spLocks noGrp="1"/>
          </p:cNvSpPr>
          <p:nvPr>
            <p:ph type="title"/>
          </p:nvPr>
        </p:nvSpPr>
        <p:spPr/>
        <p:txBody>
          <a:bodyPr/>
          <a:lstStyle/>
          <a:p>
            <a:r>
              <a:rPr lang="en-US" dirty="0"/>
              <a:t>DELETE</a:t>
            </a:r>
          </a:p>
        </p:txBody>
      </p:sp>
      <p:sp>
        <p:nvSpPr>
          <p:cNvPr id="3" name="Content Placeholder 2">
            <a:extLst>
              <a:ext uri="{FF2B5EF4-FFF2-40B4-BE49-F238E27FC236}">
                <a16:creationId xmlns:a16="http://schemas.microsoft.com/office/drawing/2014/main" id="{936C77C4-8A58-4EF0-A074-232CACD595C6}"/>
              </a:ext>
            </a:extLst>
          </p:cNvPr>
          <p:cNvSpPr>
            <a:spLocks noGrp="1"/>
          </p:cNvSpPr>
          <p:nvPr>
            <p:ph idx="1"/>
          </p:nvPr>
        </p:nvSpPr>
        <p:spPr/>
        <p:txBody>
          <a:bodyPr/>
          <a:lstStyle/>
          <a:p>
            <a:pPr marL="0" indent="0">
              <a:buNone/>
            </a:pPr>
            <a:r>
              <a:rPr lang="en-US" dirty="0"/>
              <a:t>DELETE  a record from project table with the smallest budget:</a:t>
            </a:r>
          </a:p>
          <a:p>
            <a:pPr marL="0" indent="0">
              <a:buNone/>
            </a:pPr>
            <a:endParaRPr lang="en-US" dirty="0"/>
          </a:p>
          <a:p>
            <a:pPr marL="0" indent="0">
              <a:buNone/>
            </a:pPr>
            <a:r>
              <a:rPr lang="en-US" dirty="0"/>
              <a:t>DELETE FROM [project]</a:t>
            </a:r>
          </a:p>
          <a:p>
            <a:pPr marL="0" indent="0">
              <a:buNone/>
            </a:pPr>
            <a:r>
              <a:rPr lang="en-US" dirty="0"/>
              <a:t>where budget &gt;</a:t>
            </a:r>
          </a:p>
          <a:p>
            <a:pPr marL="0" indent="0">
              <a:buNone/>
            </a:pPr>
            <a:r>
              <a:rPr lang="en-US" dirty="0"/>
              <a:t>( select MIN(budget) from project</a:t>
            </a:r>
          </a:p>
          <a:p>
            <a:pPr marL="0" indent="0">
              <a:buNone/>
            </a:pPr>
            <a:r>
              <a:rPr lang="en-US" dirty="0"/>
              <a:t>)</a:t>
            </a:r>
          </a:p>
        </p:txBody>
      </p:sp>
    </p:spTree>
    <p:extLst>
      <p:ext uri="{BB962C8B-B14F-4D97-AF65-F5344CB8AC3E}">
        <p14:creationId xmlns:p14="http://schemas.microsoft.com/office/powerpoint/2010/main" val="682080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7264-ABBC-4DF5-B298-4B0665E951A6}"/>
              </a:ext>
            </a:extLst>
          </p:cNvPr>
          <p:cNvSpPr>
            <a:spLocks noGrp="1"/>
          </p:cNvSpPr>
          <p:nvPr>
            <p:ph type="title"/>
          </p:nvPr>
        </p:nvSpPr>
        <p:spPr/>
        <p:txBody>
          <a:bodyPr/>
          <a:lstStyle/>
          <a:p>
            <a:r>
              <a:rPr lang="en-US" dirty="0"/>
              <a:t>Filtering on Aggregates</a:t>
            </a:r>
          </a:p>
        </p:txBody>
      </p:sp>
      <p:sp>
        <p:nvSpPr>
          <p:cNvPr id="3" name="Content Placeholder 2">
            <a:extLst>
              <a:ext uri="{FF2B5EF4-FFF2-40B4-BE49-F238E27FC236}">
                <a16:creationId xmlns:a16="http://schemas.microsoft.com/office/drawing/2014/main" id="{62145CDF-ACF6-40F5-A428-170FD492C19C}"/>
              </a:ext>
            </a:extLst>
          </p:cNvPr>
          <p:cNvSpPr>
            <a:spLocks noGrp="1"/>
          </p:cNvSpPr>
          <p:nvPr>
            <p:ph idx="1"/>
          </p:nvPr>
        </p:nvSpPr>
        <p:spPr/>
        <p:txBody>
          <a:bodyPr/>
          <a:lstStyle/>
          <a:p>
            <a:r>
              <a:rPr lang="en-US" dirty="0"/>
              <a:t>HAVING clause</a:t>
            </a:r>
          </a:p>
          <a:p>
            <a:endParaRPr lang="en-US" dirty="0"/>
          </a:p>
          <a:p>
            <a:pPr marL="0" indent="0">
              <a:buNone/>
            </a:pPr>
            <a:r>
              <a:rPr lang="en-US" dirty="0"/>
              <a:t>select </a:t>
            </a:r>
            <a:r>
              <a:rPr lang="en-US" dirty="0" err="1"/>
              <a:t>project_no</a:t>
            </a:r>
            <a:r>
              <a:rPr lang="en-US" dirty="0"/>
              <a:t>,  AVG(budget)</a:t>
            </a:r>
          </a:p>
          <a:p>
            <a:pPr marL="0" indent="0">
              <a:buNone/>
            </a:pPr>
            <a:r>
              <a:rPr lang="en-US" dirty="0"/>
              <a:t>FROM project</a:t>
            </a:r>
          </a:p>
          <a:p>
            <a:pPr marL="0" indent="0">
              <a:buNone/>
            </a:pPr>
            <a:r>
              <a:rPr lang="en-US" dirty="0"/>
              <a:t>GROUP BY </a:t>
            </a:r>
            <a:r>
              <a:rPr lang="en-US" dirty="0" err="1"/>
              <a:t>project_no</a:t>
            </a:r>
            <a:endParaRPr lang="en-US" dirty="0"/>
          </a:p>
          <a:p>
            <a:pPr marL="0" indent="0">
              <a:buNone/>
            </a:pPr>
            <a:r>
              <a:rPr lang="en-US" dirty="0"/>
              <a:t>HAVING AVG(budget)&gt; 303750</a:t>
            </a:r>
          </a:p>
          <a:p>
            <a:endParaRPr lang="en-US" dirty="0"/>
          </a:p>
          <a:p>
            <a:pPr marL="0" indent="0">
              <a:buNone/>
            </a:pPr>
            <a:endParaRPr lang="en-US" dirty="0"/>
          </a:p>
        </p:txBody>
      </p:sp>
    </p:spTree>
    <p:extLst>
      <p:ext uri="{BB962C8B-B14F-4D97-AF65-F5344CB8AC3E}">
        <p14:creationId xmlns:p14="http://schemas.microsoft.com/office/powerpoint/2010/main" val="4813107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ECEA-9AD2-457B-897A-4F057B9EDAD2}"/>
              </a:ext>
            </a:extLst>
          </p:cNvPr>
          <p:cNvSpPr>
            <a:spLocks noGrp="1"/>
          </p:cNvSpPr>
          <p:nvPr>
            <p:ph type="title"/>
          </p:nvPr>
        </p:nvSpPr>
        <p:spPr/>
        <p:txBody>
          <a:bodyPr/>
          <a:lstStyle/>
          <a:p>
            <a:r>
              <a:rPr lang="en-US" dirty="0"/>
              <a:t>ISOLATION Levels</a:t>
            </a:r>
          </a:p>
        </p:txBody>
      </p:sp>
      <p:sp>
        <p:nvSpPr>
          <p:cNvPr id="3" name="Content Placeholder 2">
            <a:extLst>
              <a:ext uri="{FF2B5EF4-FFF2-40B4-BE49-F238E27FC236}">
                <a16:creationId xmlns:a16="http://schemas.microsoft.com/office/drawing/2014/main" id="{95F11FEB-2030-42F8-9021-4F0218E3626A}"/>
              </a:ext>
            </a:extLst>
          </p:cNvPr>
          <p:cNvSpPr>
            <a:spLocks noGrp="1"/>
          </p:cNvSpPr>
          <p:nvPr>
            <p:ph idx="1"/>
          </p:nvPr>
        </p:nvSpPr>
        <p:spPr/>
        <p:txBody>
          <a:bodyPr/>
          <a:lstStyle/>
          <a:p>
            <a:pPr marL="0" indent="0">
              <a:buNone/>
            </a:pPr>
            <a:r>
              <a:rPr lang="en-US" dirty="0"/>
              <a:t> READ UNCOMITTED</a:t>
            </a:r>
          </a:p>
          <a:p>
            <a:pPr marL="0" indent="0">
              <a:buNone/>
            </a:pPr>
            <a:r>
              <a:rPr lang="en-US" dirty="0"/>
              <a:t>READ COMMITED</a:t>
            </a:r>
          </a:p>
          <a:p>
            <a:pPr marL="0" indent="0">
              <a:buNone/>
            </a:pPr>
            <a:r>
              <a:rPr lang="en-US" dirty="0"/>
              <a:t>REPETABLE READ</a:t>
            </a:r>
          </a:p>
          <a:p>
            <a:pPr marL="0" indent="0">
              <a:buNone/>
            </a:pPr>
            <a:r>
              <a:rPr lang="en-US" dirty="0"/>
              <a:t>SNAPSHOT</a:t>
            </a:r>
          </a:p>
          <a:p>
            <a:pPr marL="0" indent="0">
              <a:buNone/>
            </a:pPr>
            <a:r>
              <a:rPr lang="en-US" dirty="0"/>
              <a:t>SERIALIZABLE </a:t>
            </a:r>
          </a:p>
        </p:txBody>
      </p:sp>
    </p:spTree>
    <p:extLst>
      <p:ext uri="{BB962C8B-B14F-4D97-AF65-F5344CB8AC3E}">
        <p14:creationId xmlns:p14="http://schemas.microsoft.com/office/powerpoint/2010/main" val="13688372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3F72-F7EB-4991-B977-7A1979AE4E9E}"/>
              </a:ext>
            </a:extLst>
          </p:cNvPr>
          <p:cNvSpPr>
            <a:spLocks noGrp="1"/>
          </p:cNvSpPr>
          <p:nvPr>
            <p:ph type="title"/>
          </p:nvPr>
        </p:nvSpPr>
        <p:spPr/>
        <p:txBody>
          <a:bodyPr/>
          <a:lstStyle/>
          <a:p>
            <a:r>
              <a:rPr lang="en-US" dirty="0"/>
              <a:t>SQL  string manipulation</a:t>
            </a:r>
          </a:p>
        </p:txBody>
      </p:sp>
      <p:sp>
        <p:nvSpPr>
          <p:cNvPr id="3" name="Content Placeholder 2">
            <a:extLst>
              <a:ext uri="{FF2B5EF4-FFF2-40B4-BE49-F238E27FC236}">
                <a16:creationId xmlns:a16="http://schemas.microsoft.com/office/drawing/2014/main" id="{07F96623-217A-40EE-BFCE-F079BCDDBBA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464107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EADF-6274-4C34-A0DC-BC511F50F59C}"/>
              </a:ext>
            </a:extLst>
          </p:cNvPr>
          <p:cNvSpPr>
            <a:spLocks noGrp="1"/>
          </p:cNvSpPr>
          <p:nvPr>
            <p:ph type="title"/>
          </p:nvPr>
        </p:nvSpPr>
        <p:spPr/>
        <p:txBody>
          <a:bodyPr/>
          <a:lstStyle/>
          <a:p>
            <a:r>
              <a:rPr lang="en-US" dirty="0"/>
              <a:t>CREATE VIEW</a:t>
            </a:r>
          </a:p>
        </p:txBody>
      </p:sp>
      <p:sp>
        <p:nvSpPr>
          <p:cNvPr id="3" name="Content Placeholder 2">
            <a:extLst>
              <a:ext uri="{FF2B5EF4-FFF2-40B4-BE49-F238E27FC236}">
                <a16:creationId xmlns:a16="http://schemas.microsoft.com/office/drawing/2014/main" id="{B12BA914-0A0D-493E-9066-53C7B4A65F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11799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8C80-32D5-45AB-9DB2-ACAE3C34AA05}"/>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BAF80ED2-8545-46E5-AEFF-0EC7CC6E7499}"/>
              </a:ext>
            </a:extLst>
          </p:cNvPr>
          <p:cNvSpPr>
            <a:spLocks noGrp="1"/>
          </p:cNvSpPr>
          <p:nvPr>
            <p:ph idx="1"/>
          </p:nvPr>
        </p:nvSpPr>
        <p:spPr/>
        <p:txBody>
          <a:bodyPr/>
          <a:lstStyle/>
          <a:p>
            <a:r>
              <a:rPr lang="en-US" dirty="0"/>
              <a:t>Third Normal Form</a:t>
            </a:r>
          </a:p>
        </p:txBody>
      </p:sp>
    </p:spTree>
    <p:extLst>
      <p:ext uri="{BB962C8B-B14F-4D97-AF65-F5344CB8AC3E}">
        <p14:creationId xmlns:p14="http://schemas.microsoft.com/office/powerpoint/2010/main" val="31215142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23CF-0ABC-4A6D-B9D7-F4D9F84B23D4}"/>
              </a:ext>
            </a:extLst>
          </p:cNvPr>
          <p:cNvSpPr>
            <a:spLocks noGrp="1"/>
          </p:cNvSpPr>
          <p:nvPr>
            <p:ph type="title"/>
          </p:nvPr>
        </p:nvSpPr>
        <p:spPr/>
        <p:txBody>
          <a:bodyPr/>
          <a:lstStyle/>
          <a:p>
            <a:r>
              <a:rPr lang="en-US" dirty="0"/>
              <a:t>DDLs</a:t>
            </a:r>
          </a:p>
        </p:txBody>
      </p:sp>
      <p:sp>
        <p:nvSpPr>
          <p:cNvPr id="3" name="Content Placeholder 2">
            <a:extLst>
              <a:ext uri="{FF2B5EF4-FFF2-40B4-BE49-F238E27FC236}">
                <a16:creationId xmlns:a16="http://schemas.microsoft.com/office/drawing/2014/main" id="{A41597E0-EDDB-45FF-BFDD-F0D535FEAAA8}"/>
              </a:ext>
            </a:extLst>
          </p:cNvPr>
          <p:cNvSpPr>
            <a:spLocks noGrp="1"/>
          </p:cNvSpPr>
          <p:nvPr>
            <p:ph idx="1"/>
          </p:nvPr>
        </p:nvSpPr>
        <p:spPr/>
        <p:txBody>
          <a:bodyPr/>
          <a:lstStyle/>
          <a:p>
            <a:r>
              <a:rPr lang="en-US" dirty="0"/>
              <a:t>ALTER TABLE</a:t>
            </a:r>
          </a:p>
          <a:p>
            <a:pPr lvl="1"/>
            <a:r>
              <a:rPr lang="en-US" dirty="0"/>
              <a:t>ADD  a new column</a:t>
            </a:r>
          </a:p>
          <a:p>
            <a:pPr lvl="1"/>
            <a:r>
              <a:rPr lang="en-US" dirty="0"/>
              <a:t>Remove a column</a:t>
            </a:r>
          </a:p>
          <a:p>
            <a:pPr lvl="1"/>
            <a:r>
              <a:rPr lang="en-US" dirty="0"/>
              <a:t>Add a  FK to reference another table </a:t>
            </a:r>
          </a:p>
          <a:p>
            <a:r>
              <a:rPr lang="en-US" dirty="0"/>
              <a:t>DROP TABLE</a:t>
            </a:r>
          </a:p>
          <a:p>
            <a:r>
              <a:rPr lang="en-US" dirty="0"/>
              <a:t>CREATE INDEX</a:t>
            </a:r>
          </a:p>
          <a:p>
            <a:r>
              <a:rPr lang="en-US" dirty="0"/>
              <a:t>CREATE TABLE</a:t>
            </a:r>
          </a:p>
        </p:txBody>
      </p:sp>
    </p:spTree>
    <p:extLst>
      <p:ext uri="{BB962C8B-B14F-4D97-AF65-F5344CB8AC3E}">
        <p14:creationId xmlns:p14="http://schemas.microsoft.com/office/powerpoint/2010/main" val="27457147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414A-FFDD-4F59-A1E4-E06B3AE075F1}"/>
              </a:ext>
            </a:extLst>
          </p:cNvPr>
          <p:cNvSpPr>
            <a:spLocks noGrp="1"/>
          </p:cNvSpPr>
          <p:nvPr>
            <p:ph type="title"/>
          </p:nvPr>
        </p:nvSpPr>
        <p:spPr/>
        <p:txBody>
          <a:bodyPr/>
          <a:lstStyle/>
          <a:p>
            <a:r>
              <a:rPr lang="en-US" dirty="0"/>
              <a:t>Operational System vs. Decision Support</a:t>
            </a:r>
          </a:p>
        </p:txBody>
      </p:sp>
      <p:sp>
        <p:nvSpPr>
          <p:cNvPr id="3" name="Content Placeholder 2">
            <a:extLst>
              <a:ext uri="{FF2B5EF4-FFF2-40B4-BE49-F238E27FC236}">
                <a16:creationId xmlns:a16="http://schemas.microsoft.com/office/drawing/2014/main" id="{A23D2076-C5AA-414A-A720-5359CDD868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65881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C35D-0FE1-4A1C-9105-3AB6E2BA3074}"/>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CD6F03A0-11F7-492F-BC8B-7D101423296B}"/>
              </a:ext>
            </a:extLst>
          </p:cNvPr>
          <p:cNvSpPr>
            <a:spLocks noGrp="1"/>
          </p:cNvSpPr>
          <p:nvPr>
            <p:ph idx="1"/>
          </p:nvPr>
        </p:nvSpPr>
        <p:spPr/>
        <p:txBody>
          <a:bodyPr/>
          <a:lstStyle/>
          <a:p>
            <a:pPr marL="0" indent="0">
              <a:buNone/>
            </a:pPr>
            <a:r>
              <a:rPr lang="en-US" dirty="0"/>
              <a:t>BEGIN TRANSACTION</a:t>
            </a:r>
          </a:p>
          <a:p>
            <a:pPr marL="0" indent="0">
              <a:buNone/>
            </a:pPr>
            <a:r>
              <a:rPr lang="en-US" dirty="0"/>
              <a:t>	UPDATE 1</a:t>
            </a:r>
          </a:p>
          <a:p>
            <a:pPr marL="0" indent="0">
              <a:buNone/>
            </a:pPr>
            <a:r>
              <a:rPr lang="en-US" dirty="0"/>
              <a:t>	INSERT 2</a:t>
            </a:r>
          </a:p>
          <a:p>
            <a:pPr marL="0" indent="0">
              <a:buNone/>
            </a:pPr>
            <a:r>
              <a:rPr lang="en-US" dirty="0"/>
              <a:t>           ROLLBACK</a:t>
            </a:r>
          </a:p>
          <a:p>
            <a:pPr marL="0" indent="0">
              <a:buNone/>
            </a:pPr>
            <a:r>
              <a:rPr lang="en-US" dirty="0"/>
              <a:t>	UPDATE 3</a:t>
            </a:r>
          </a:p>
          <a:p>
            <a:pPr marL="0" indent="0">
              <a:buNone/>
            </a:pPr>
            <a:r>
              <a:rPr lang="en-US" dirty="0"/>
              <a:t>COMMIT;</a:t>
            </a:r>
          </a:p>
          <a:p>
            <a:pPr marL="0" indent="0">
              <a:buNone/>
            </a:pPr>
            <a:r>
              <a:rPr lang="en-US" dirty="0"/>
              <a:t>	</a:t>
            </a:r>
          </a:p>
        </p:txBody>
      </p:sp>
    </p:spTree>
    <p:extLst>
      <p:ext uri="{BB962C8B-B14F-4D97-AF65-F5344CB8AC3E}">
        <p14:creationId xmlns:p14="http://schemas.microsoft.com/office/powerpoint/2010/main" val="169442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937A-4BBF-4AAC-ACE1-3BB5C10948C9}"/>
              </a:ext>
            </a:extLst>
          </p:cNvPr>
          <p:cNvSpPr>
            <a:spLocks noGrp="1"/>
          </p:cNvSpPr>
          <p:nvPr>
            <p:ph type="title"/>
          </p:nvPr>
        </p:nvSpPr>
        <p:spPr/>
        <p:txBody>
          <a:bodyPr/>
          <a:lstStyle/>
          <a:p>
            <a:r>
              <a:rPr lang="en-US" dirty="0"/>
              <a:t>Locks in Pessimistic Model</a:t>
            </a:r>
          </a:p>
        </p:txBody>
      </p:sp>
      <p:sp>
        <p:nvSpPr>
          <p:cNvPr id="3" name="Content Placeholder 2">
            <a:extLst>
              <a:ext uri="{FF2B5EF4-FFF2-40B4-BE49-F238E27FC236}">
                <a16:creationId xmlns:a16="http://schemas.microsoft.com/office/drawing/2014/main" id="{44E5C6BA-A8B2-451A-92EB-56FFF43854E8}"/>
              </a:ext>
            </a:extLst>
          </p:cNvPr>
          <p:cNvSpPr>
            <a:spLocks noGrp="1"/>
          </p:cNvSpPr>
          <p:nvPr>
            <p:ph idx="1"/>
          </p:nvPr>
        </p:nvSpPr>
        <p:spPr/>
        <p:txBody>
          <a:bodyPr/>
          <a:lstStyle/>
          <a:p>
            <a:r>
              <a:rPr lang="en-US" dirty="0"/>
              <a:t>Share Lock</a:t>
            </a:r>
          </a:p>
          <a:p>
            <a:r>
              <a:rPr lang="en-US" dirty="0"/>
              <a:t>Exclusive Lock</a:t>
            </a:r>
          </a:p>
          <a:p>
            <a:r>
              <a:rPr lang="en-US"/>
              <a:t>Update Locks</a:t>
            </a:r>
          </a:p>
        </p:txBody>
      </p:sp>
    </p:spTree>
    <p:extLst>
      <p:ext uri="{BB962C8B-B14F-4D97-AF65-F5344CB8AC3E}">
        <p14:creationId xmlns:p14="http://schemas.microsoft.com/office/powerpoint/2010/main" val="410018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4A827C52-D5AF-407A-9AA1-F03508EB751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3A01F61-6E1E-47C9-BCF1-292EDB508570}" type="slidenum">
              <a:rPr lang="en-US" altLang="en-US" smtClean="0">
                <a:solidFill>
                  <a:srgbClr val="000000"/>
                </a:solidFill>
                <a:latin typeface="Arial" panose="020B0604020202020204" pitchFamily="34" charset="0"/>
              </a:rPr>
              <a:pPr eaLnBrk="1" hangingPunct="1">
                <a:defRPr/>
              </a:pPr>
              <a:t>9</a:t>
            </a:fld>
            <a:endParaRPr lang="en-US" altLang="en-US">
              <a:solidFill>
                <a:srgbClr val="000000"/>
              </a:solidFill>
              <a:latin typeface="Arial" panose="020B0604020202020204" pitchFamily="34" charset="0"/>
            </a:endParaRPr>
          </a:p>
        </p:txBody>
      </p:sp>
      <p:sp>
        <p:nvSpPr>
          <p:cNvPr id="24579" name="Text Box 3">
            <a:extLst>
              <a:ext uri="{FF2B5EF4-FFF2-40B4-BE49-F238E27FC236}">
                <a16:creationId xmlns:a16="http://schemas.microsoft.com/office/drawing/2014/main" id="{42B053E6-6740-4C8C-8F0D-66203C9C7C76}"/>
              </a:ext>
            </a:extLst>
          </p:cNvPr>
          <p:cNvSpPr txBox="1">
            <a:spLocks noChangeArrowheads="1"/>
          </p:cNvSpPr>
          <p:nvPr/>
        </p:nvSpPr>
        <p:spPr bwMode="auto">
          <a:xfrm>
            <a:off x="5257801" y="457200"/>
            <a:ext cx="220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Overlap rule</a:t>
            </a:r>
          </a:p>
        </p:txBody>
      </p:sp>
      <p:sp>
        <p:nvSpPr>
          <p:cNvPr id="24580" name="Text Box 8">
            <a:extLst>
              <a:ext uri="{FF2B5EF4-FFF2-40B4-BE49-F238E27FC236}">
                <a16:creationId xmlns:a16="http://schemas.microsoft.com/office/drawing/2014/main" id="{27D4FE4C-BE42-41D4-B79C-33C69A708F38}"/>
              </a:ext>
            </a:extLst>
          </p:cNvPr>
          <p:cNvSpPr txBox="1">
            <a:spLocks noChangeArrowheads="1"/>
          </p:cNvSpPr>
          <p:nvPr/>
        </p:nvSpPr>
        <p:spPr bwMode="auto">
          <a:xfrm>
            <a:off x="2362201" y="76200"/>
            <a:ext cx="7523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3-7 Examples of disjointness constraints (cont.)</a:t>
            </a:r>
          </a:p>
        </p:txBody>
      </p:sp>
      <p:pic>
        <p:nvPicPr>
          <p:cNvPr id="24581" name="Picture 8" descr="Noname.gif">
            <a:extLst>
              <a:ext uri="{FF2B5EF4-FFF2-40B4-BE49-F238E27FC236}">
                <a16:creationId xmlns:a16="http://schemas.microsoft.com/office/drawing/2014/main" id="{4B0B59FA-F59D-4326-A8D1-C19DB7B4C9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47800"/>
            <a:ext cx="82931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3693</Words>
  <Application>Microsoft Office PowerPoint</Application>
  <PresentationFormat>Widescreen</PresentationFormat>
  <Paragraphs>637</Paragraphs>
  <Slides>89</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Arial</vt:lpstr>
      <vt:lpstr>Calibri</vt:lpstr>
      <vt:lpstr>Calibri Light</vt:lpstr>
      <vt:lpstr>Tahoma</vt:lpstr>
      <vt:lpstr>Times New Roman</vt:lpstr>
      <vt:lpstr>Wingdings</vt:lpstr>
      <vt:lpstr>Office Theme</vt:lpstr>
      <vt:lpstr>Final Exam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Normalization</vt:lpstr>
      <vt:lpstr>Well-Structured Relations</vt:lpstr>
      <vt:lpstr>PowerPoint Presentation</vt:lpstr>
      <vt:lpstr>PowerPoint Presentation</vt:lpstr>
      <vt:lpstr>Choose Data Type</vt:lpstr>
      <vt:lpstr>Methods to improve performance</vt:lpstr>
      <vt:lpstr>Rules for Indexes</vt:lpstr>
      <vt:lpstr>SYNTAX to create index </vt:lpstr>
      <vt:lpstr>DDL, DML, DCL, and the database development process </vt:lpstr>
      <vt:lpstr>PowerPoint Presentation</vt:lpstr>
      <vt:lpstr>PowerPoint Presentation</vt:lpstr>
      <vt:lpstr>PowerPoint Presentation</vt:lpstr>
      <vt:lpstr>PowerPoint Presentation</vt:lpstr>
      <vt:lpstr>PowerPoint Presentation</vt:lpstr>
      <vt:lpstr>PowerPoint Presentation</vt:lpstr>
      <vt:lpstr>Removing Tables</vt:lpstr>
      <vt:lpstr>Insert Statement</vt:lpstr>
      <vt:lpstr>Delete Statement</vt:lpstr>
      <vt:lpstr>Update Statement </vt:lpstr>
      <vt:lpstr>SELECT Statement</vt:lpstr>
      <vt:lpstr>SELECT Example</vt:lpstr>
      <vt:lpstr>SELECT Example Using Alias</vt:lpstr>
      <vt:lpstr>SELECT Example  Using a Function</vt:lpstr>
      <vt:lpstr>SELECT Example –  Sorting Results with the ORDER BY Clause</vt:lpstr>
      <vt:lpstr>Aggregate Function syntax</vt:lpstr>
      <vt:lpstr>Aggregate Functions</vt:lpstr>
      <vt:lpstr>SELECT Example–  Categorizing Results Using the GROUP BY Clause</vt:lpstr>
      <vt:lpstr>SELECT Example–  Qualifying Results by Categories  Using the HAVING Clause</vt:lpstr>
      <vt:lpstr>SELECT DISTINCT</vt:lpstr>
      <vt:lpstr>SELECT DISTINCT in Aggregate Function</vt:lpstr>
      <vt:lpstr>Using and Defining Views</vt:lpstr>
      <vt:lpstr>Sample CREATE VIEW</vt:lpstr>
      <vt:lpstr>Advantages of Views</vt:lpstr>
      <vt:lpstr>Multiple Table processing</vt:lpstr>
      <vt:lpstr>Practical Version: Four Types of JOINS</vt:lpstr>
      <vt:lpstr>INNER JOIN</vt:lpstr>
      <vt:lpstr>INNER JOIN SQL</vt:lpstr>
      <vt:lpstr>JOINS:  LEFT OUTER JOIN</vt:lpstr>
      <vt:lpstr>LEFT OUTER JOIN SQL</vt:lpstr>
      <vt:lpstr>JOINS:  RIGHT OUTER JOIN</vt:lpstr>
      <vt:lpstr>RIGHT OUTER JOIN SQL</vt:lpstr>
      <vt:lpstr>JOINS:  FULL JOIN</vt:lpstr>
      <vt:lpstr>FULL JOIN SQL</vt:lpstr>
      <vt:lpstr>Multiple Table JOIN</vt:lpstr>
      <vt:lpstr>Multiple Table processing</vt:lpstr>
      <vt:lpstr>Processing Multiple Tables  Using Subqueries</vt:lpstr>
      <vt:lpstr>Subquery Example</vt:lpstr>
      <vt:lpstr>Correlated vs. Noncorrelated Subqueries</vt:lpstr>
      <vt:lpstr>Correlated Subquery Example</vt:lpstr>
      <vt:lpstr>Another Subquery Example</vt:lpstr>
      <vt:lpstr>Union Queries</vt:lpstr>
      <vt:lpstr>PowerPoint Presentation</vt:lpstr>
      <vt:lpstr>Union ALL Queries</vt:lpstr>
      <vt:lpstr>Persistent  Stored Module (PSM)</vt:lpstr>
      <vt:lpstr>Routines and Triggers</vt:lpstr>
      <vt:lpstr>PowerPoint Presentation</vt:lpstr>
      <vt:lpstr>Example of SQL Server Stored Procedures</vt:lpstr>
      <vt:lpstr>Stored Procedure with Output Parameter</vt:lpstr>
      <vt:lpstr>Concurrency Control</vt:lpstr>
      <vt:lpstr>Transaction</vt:lpstr>
      <vt:lpstr>Exam Format</vt:lpstr>
      <vt:lpstr>Incorrect SQL, you need to rewrite</vt:lpstr>
      <vt:lpstr>DISTINCT/ UNION/ UNION ALL</vt:lpstr>
      <vt:lpstr>Aggregate Functions</vt:lpstr>
      <vt:lpstr>Aggregate Functions and Subquery</vt:lpstr>
      <vt:lpstr>Concepts to know</vt:lpstr>
      <vt:lpstr>EER – Supertype and Subtype</vt:lpstr>
      <vt:lpstr>DELETE</vt:lpstr>
      <vt:lpstr>Filtering on Aggregates</vt:lpstr>
      <vt:lpstr>ISOLATION Levels</vt:lpstr>
      <vt:lpstr>SQL  string manipulation</vt:lpstr>
      <vt:lpstr>CREATE VIEW</vt:lpstr>
      <vt:lpstr>NORMALIZATION</vt:lpstr>
      <vt:lpstr>DDLs</vt:lpstr>
      <vt:lpstr>Operational System vs. Decision Support</vt:lpstr>
      <vt:lpstr>TRANSACTIONS</vt:lpstr>
      <vt:lpstr>Locks in Pessimistic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Review  </dc:title>
  <dc:creator>Manuel Montrond</dc:creator>
  <cp:lastModifiedBy>Manuel Montrond</cp:lastModifiedBy>
  <cp:revision>1</cp:revision>
  <dcterms:created xsi:type="dcterms:W3CDTF">2019-04-09T13:05:15Z</dcterms:created>
  <dcterms:modified xsi:type="dcterms:W3CDTF">2019-04-09T13:10:05Z</dcterms:modified>
</cp:coreProperties>
</file>