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0" r:id="rId2"/>
    <p:sldId id="323" r:id="rId3"/>
    <p:sldId id="331" r:id="rId4"/>
    <p:sldId id="339" r:id="rId5"/>
    <p:sldId id="335" r:id="rId6"/>
    <p:sldId id="336" r:id="rId7"/>
    <p:sldId id="337" r:id="rId8"/>
    <p:sldId id="338" r:id="rId9"/>
    <p:sldId id="340" r:id="rId10"/>
    <p:sldId id="341" r:id="rId11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MS" initials="Q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B58C84-2B39-4FF2-8513-F9C1035F2F16}" v="23" dt="2024-04-10T13:30:48.707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87544" autoAdjust="0"/>
  </p:normalViewPr>
  <p:slideViewPr>
    <p:cSldViewPr>
      <p:cViewPr varScale="1">
        <p:scale>
          <a:sx n="75" d="100"/>
          <a:sy n="75" d="100"/>
        </p:scale>
        <p:origin x="15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henea Viray" userId="f9bde320467b6d68" providerId="LiveId" clId="{77B58C84-2B39-4FF2-8513-F9C1035F2F16}"/>
    <pc:docChg chg="custSel addSld delSld modSld">
      <pc:chgData name="Rhenea Viray" userId="f9bde320467b6d68" providerId="LiveId" clId="{77B58C84-2B39-4FF2-8513-F9C1035F2F16}" dt="2024-04-10T13:31:32.929" v="174" actId="14100"/>
      <pc:docMkLst>
        <pc:docMk/>
      </pc:docMkLst>
      <pc:sldChg chg="del">
        <pc:chgData name="Rhenea Viray" userId="f9bde320467b6d68" providerId="LiveId" clId="{77B58C84-2B39-4FF2-8513-F9C1035F2F16}" dt="2024-04-07T23:52:34.866" v="3" actId="47"/>
        <pc:sldMkLst>
          <pc:docMk/>
          <pc:sldMk cId="0" sldId="315"/>
        </pc:sldMkLst>
      </pc:sldChg>
      <pc:sldChg chg="del">
        <pc:chgData name="Rhenea Viray" userId="f9bde320467b6d68" providerId="LiveId" clId="{77B58C84-2B39-4FF2-8513-F9C1035F2F16}" dt="2024-04-07T23:52:34.866" v="3" actId="47"/>
        <pc:sldMkLst>
          <pc:docMk/>
          <pc:sldMk cId="0" sldId="316"/>
        </pc:sldMkLst>
      </pc:sldChg>
      <pc:sldChg chg="del">
        <pc:chgData name="Rhenea Viray" userId="f9bde320467b6d68" providerId="LiveId" clId="{77B58C84-2B39-4FF2-8513-F9C1035F2F16}" dt="2024-04-07T23:52:34.866" v="3" actId="47"/>
        <pc:sldMkLst>
          <pc:docMk/>
          <pc:sldMk cId="0" sldId="317"/>
        </pc:sldMkLst>
      </pc:sldChg>
      <pc:sldChg chg="del">
        <pc:chgData name="Rhenea Viray" userId="f9bde320467b6d68" providerId="LiveId" clId="{77B58C84-2B39-4FF2-8513-F9C1035F2F16}" dt="2024-04-07T23:52:34.866" v="3" actId="47"/>
        <pc:sldMkLst>
          <pc:docMk/>
          <pc:sldMk cId="0" sldId="318"/>
        </pc:sldMkLst>
      </pc:sldChg>
      <pc:sldChg chg="del">
        <pc:chgData name="Rhenea Viray" userId="f9bde320467b6d68" providerId="LiveId" clId="{77B58C84-2B39-4FF2-8513-F9C1035F2F16}" dt="2024-04-07T23:52:34.866" v="3" actId="47"/>
        <pc:sldMkLst>
          <pc:docMk/>
          <pc:sldMk cId="469142081" sldId="320"/>
        </pc:sldMkLst>
      </pc:sldChg>
      <pc:sldChg chg="del">
        <pc:chgData name="Rhenea Viray" userId="f9bde320467b6d68" providerId="LiveId" clId="{77B58C84-2B39-4FF2-8513-F9C1035F2F16}" dt="2024-04-07T23:52:34.866" v="3" actId="47"/>
        <pc:sldMkLst>
          <pc:docMk/>
          <pc:sldMk cId="1373117551" sldId="321"/>
        </pc:sldMkLst>
      </pc:sldChg>
      <pc:sldChg chg="addSp delSp modSp new del mod">
        <pc:chgData name="Rhenea Viray" userId="f9bde320467b6d68" providerId="LiveId" clId="{77B58C84-2B39-4FF2-8513-F9C1035F2F16}" dt="2024-04-08T00:04:55.622" v="46" actId="47"/>
        <pc:sldMkLst>
          <pc:docMk/>
          <pc:sldMk cId="1816874064" sldId="322"/>
        </pc:sldMkLst>
        <pc:graphicFrameChg chg="add del mod">
          <ac:chgData name="Rhenea Viray" userId="f9bde320467b6d68" providerId="LiveId" clId="{77B58C84-2B39-4FF2-8513-F9C1035F2F16}" dt="2024-04-07T23:52:31.759" v="2" actId="478"/>
          <ac:graphicFrameMkLst>
            <pc:docMk/>
            <pc:sldMk cId="1816874064" sldId="322"/>
            <ac:graphicFrameMk id="2" creationId="{0DE9E2C4-85DE-6F76-2632-FFBFF06A6938}"/>
          </ac:graphicFrameMkLst>
        </pc:graphicFrameChg>
      </pc:sldChg>
      <pc:sldChg chg="addSp new mod">
        <pc:chgData name="Rhenea Viray" userId="f9bde320467b6d68" providerId="LiveId" clId="{77B58C84-2B39-4FF2-8513-F9C1035F2F16}" dt="2024-04-07T23:54:52.667" v="14" actId="22"/>
        <pc:sldMkLst>
          <pc:docMk/>
          <pc:sldMk cId="3031068797" sldId="323"/>
        </pc:sldMkLst>
        <pc:picChg chg="add">
          <ac:chgData name="Rhenea Viray" userId="f9bde320467b6d68" providerId="LiveId" clId="{77B58C84-2B39-4FF2-8513-F9C1035F2F16}" dt="2024-04-07T23:54:52.667" v="14" actId="22"/>
          <ac:picMkLst>
            <pc:docMk/>
            <pc:sldMk cId="3031068797" sldId="323"/>
            <ac:picMk id="3" creationId="{AB5305E0-A224-6214-394C-E8E3EABAC834}"/>
          </ac:picMkLst>
        </pc:picChg>
      </pc:sldChg>
      <pc:sldChg chg="add del">
        <pc:chgData name="Rhenea Viray" userId="f9bde320467b6d68" providerId="LiveId" clId="{77B58C84-2B39-4FF2-8513-F9C1035F2F16}" dt="2024-04-08T00:04:55.622" v="46" actId="47"/>
        <pc:sldMkLst>
          <pc:docMk/>
          <pc:sldMk cId="3675517190" sldId="324"/>
        </pc:sldMkLst>
      </pc:sldChg>
      <pc:sldChg chg="add del">
        <pc:chgData name="Rhenea Viray" userId="f9bde320467b6d68" providerId="LiveId" clId="{77B58C84-2B39-4FF2-8513-F9C1035F2F16}" dt="2024-04-08T00:04:55.622" v="46" actId="47"/>
        <pc:sldMkLst>
          <pc:docMk/>
          <pc:sldMk cId="3136161952" sldId="325"/>
        </pc:sldMkLst>
      </pc:sldChg>
      <pc:sldChg chg="add del">
        <pc:chgData name="Rhenea Viray" userId="f9bde320467b6d68" providerId="LiveId" clId="{77B58C84-2B39-4FF2-8513-F9C1035F2F16}" dt="2024-04-08T00:04:55.622" v="46" actId="47"/>
        <pc:sldMkLst>
          <pc:docMk/>
          <pc:sldMk cId="3029851494" sldId="326"/>
        </pc:sldMkLst>
      </pc:sldChg>
      <pc:sldChg chg="add del">
        <pc:chgData name="Rhenea Viray" userId="f9bde320467b6d68" providerId="LiveId" clId="{77B58C84-2B39-4FF2-8513-F9C1035F2F16}" dt="2024-04-08T00:04:55.622" v="46" actId="47"/>
        <pc:sldMkLst>
          <pc:docMk/>
          <pc:sldMk cId="654471262" sldId="327"/>
        </pc:sldMkLst>
      </pc:sldChg>
      <pc:sldChg chg="add del">
        <pc:chgData name="Rhenea Viray" userId="f9bde320467b6d68" providerId="LiveId" clId="{77B58C84-2B39-4FF2-8513-F9C1035F2F16}" dt="2024-04-08T00:04:55.622" v="46" actId="47"/>
        <pc:sldMkLst>
          <pc:docMk/>
          <pc:sldMk cId="1840962396" sldId="328"/>
        </pc:sldMkLst>
      </pc:sldChg>
      <pc:sldChg chg="add del">
        <pc:chgData name="Rhenea Viray" userId="f9bde320467b6d68" providerId="LiveId" clId="{77B58C84-2B39-4FF2-8513-F9C1035F2F16}" dt="2024-04-08T00:04:55.622" v="46" actId="47"/>
        <pc:sldMkLst>
          <pc:docMk/>
          <pc:sldMk cId="4185486995" sldId="329"/>
        </pc:sldMkLst>
      </pc:sldChg>
      <pc:sldChg chg="addSp modSp add mod">
        <pc:chgData name="Rhenea Viray" userId="f9bde320467b6d68" providerId="LiveId" clId="{77B58C84-2B39-4FF2-8513-F9C1035F2F16}" dt="2024-04-07T23:53:12.611" v="13" actId="1076"/>
        <pc:sldMkLst>
          <pc:docMk/>
          <pc:sldMk cId="663726353" sldId="330"/>
        </pc:sldMkLst>
        <pc:picChg chg="add mod">
          <ac:chgData name="Rhenea Viray" userId="f9bde320467b6d68" providerId="LiveId" clId="{77B58C84-2B39-4FF2-8513-F9C1035F2F16}" dt="2024-04-07T23:53:12.611" v="13" actId="1076"/>
          <ac:picMkLst>
            <pc:docMk/>
            <pc:sldMk cId="663726353" sldId="330"/>
            <ac:picMk id="3" creationId="{88C96C85-4D00-8FDC-7EAC-7BAC21B9B93B}"/>
          </ac:picMkLst>
        </pc:picChg>
      </pc:sldChg>
      <pc:sldChg chg="addSp modSp new mod">
        <pc:chgData name="Rhenea Viray" userId="f9bde320467b6d68" providerId="LiveId" clId="{77B58C84-2B39-4FF2-8513-F9C1035F2F16}" dt="2024-04-07T23:55:32.119" v="19" actId="14100"/>
        <pc:sldMkLst>
          <pc:docMk/>
          <pc:sldMk cId="3855596080" sldId="331"/>
        </pc:sldMkLst>
        <pc:picChg chg="add mod">
          <ac:chgData name="Rhenea Viray" userId="f9bde320467b6d68" providerId="LiveId" clId="{77B58C84-2B39-4FF2-8513-F9C1035F2F16}" dt="2024-04-07T23:55:32.119" v="19" actId="14100"/>
          <ac:picMkLst>
            <pc:docMk/>
            <pc:sldMk cId="3855596080" sldId="331"/>
            <ac:picMk id="3" creationId="{EE45BC99-5BC0-D150-4923-A7BD5EE2F097}"/>
          </ac:picMkLst>
        </pc:picChg>
      </pc:sldChg>
      <pc:sldChg chg="addSp new del mod">
        <pc:chgData name="Rhenea Viray" userId="f9bde320467b6d68" providerId="LiveId" clId="{77B58C84-2B39-4FF2-8513-F9C1035F2F16}" dt="2024-04-08T02:10:03.216" v="47" actId="47"/>
        <pc:sldMkLst>
          <pc:docMk/>
          <pc:sldMk cId="304025541" sldId="332"/>
        </pc:sldMkLst>
        <pc:picChg chg="add">
          <ac:chgData name="Rhenea Viray" userId="f9bde320467b6d68" providerId="LiveId" clId="{77B58C84-2B39-4FF2-8513-F9C1035F2F16}" dt="2024-04-07T23:56:06.526" v="20" actId="22"/>
          <ac:picMkLst>
            <pc:docMk/>
            <pc:sldMk cId="304025541" sldId="332"/>
            <ac:picMk id="3" creationId="{DE8DAE70-B019-DD54-2185-8612DCD1473B}"/>
          </ac:picMkLst>
        </pc:picChg>
      </pc:sldChg>
      <pc:sldChg chg="addSp new del mod">
        <pc:chgData name="Rhenea Viray" userId="f9bde320467b6d68" providerId="LiveId" clId="{77B58C84-2B39-4FF2-8513-F9C1035F2F16}" dt="2024-04-08T02:10:05.194" v="48" actId="47"/>
        <pc:sldMkLst>
          <pc:docMk/>
          <pc:sldMk cId="4113285581" sldId="333"/>
        </pc:sldMkLst>
        <pc:picChg chg="add">
          <ac:chgData name="Rhenea Viray" userId="f9bde320467b6d68" providerId="LiveId" clId="{77B58C84-2B39-4FF2-8513-F9C1035F2F16}" dt="2024-04-07T23:56:48.918" v="23" actId="22"/>
          <ac:picMkLst>
            <pc:docMk/>
            <pc:sldMk cId="4113285581" sldId="333"/>
            <ac:picMk id="3" creationId="{7F64CA32-1321-A2D5-6455-027061A109E0}"/>
          </ac:picMkLst>
        </pc:picChg>
      </pc:sldChg>
      <pc:sldChg chg="addSp modSp new del mod">
        <pc:chgData name="Rhenea Viray" userId="f9bde320467b6d68" providerId="LiveId" clId="{77B58C84-2B39-4FF2-8513-F9C1035F2F16}" dt="2024-04-08T02:10:06.966" v="49" actId="47"/>
        <pc:sldMkLst>
          <pc:docMk/>
          <pc:sldMk cId="1791515687" sldId="334"/>
        </pc:sldMkLst>
        <pc:picChg chg="add mod">
          <ac:chgData name="Rhenea Viray" userId="f9bde320467b6d68" providerId="LiveId" clId="{77B58C84-2B39-4FF2-8513-F9C1035F2F16}" dt="2024-04-07T23:57:55.564" v="26" actId="1076"/>
          <ac:picMkLst>
            <pc:docMk/>
            <pc:sldMk cId="1791515687" sldId="334"/>
            <ac:picMk id="3" creationId="{8FE42CC5-27D0-7A93-34EF-AC8EE3C83F44}"/>
          </ac:picMkLst>
        </pc:picChg>
      </pc:sldChg>
      <pc:sldChg chg="addSp modSp new mod">
        <pc:chgData name="Rhenea Viray" userId="f9bde320467b6d68" providerId="LiveId" clId="{77B58C84-2B39-4FF2-8513-F9C1035F2F16}" dt="2024-04-07T23:59:21.195" v="34" actId="14100"/>
        <pc:sldMkLst>
          <pc:docMk/>
          <pc:sldMk cId="3280295105" sldId="335"/>
        </pc:sldMkLst>
        <pc:picChg chg="add mod">
          <ac:chgData name="Rhenea Viray" userId="f9bde320467b6d68" providerId="LiveId" clId="{77B58C84-2B39-4FF2-8513-F9C1035F2F16}" dt="2024-04-07T23:58:37.021" v="31" actId="1076"/>
          <ac:picMkLst>
            <pc:docMk/>
            <pc:sldMk cId="3280295105" sldId="335"/>
            <ac:picMk id="3" creationId="{D1F8D49D-29AD-72C3-2914-C6E6AE762267}"/>
          </ac:picMkLst>
        </pc:picChg>
        <pc:picChg chg="add mod">
          <ac:chgData name="Rhenea Viray" userId="f9bde320467b6d68" providerId="LiveId" clId="{77B58C84-2B39-4FF2-8513-F9C1035F2F16}" dt="2024-04-07T23:59:21.195" v="34" actId="14100"/>
          <ac:picMkLst>
            <pc:docMk/>
            <pc:sldMk cId="3280295105" sldId="335"/>
            <ac:picMk id="5" creationId="{3753E2BB-2873-DE56-57DE-D3690A974465}"/>
          </ac:picMkLst>
        </pc:picChg>
      </pc:sldChg>
      <pc:sldChg chg="addSp modSp new mod">
        <pc:chgData name="Rhenea Viray" userId="f9bde320467b6d68" providerId="LiveId" clId="{77B58C84-2B39-4FF2-8513-F9C1035F2F16}" dt="2024-04-07T23:59:50.801" v="37" actId="1076"/>
        <pc:sldMkLst>
          <pc:docMk/>
          <pc:sldMk cId="3602798267" sldId="336"/>
        </pc:sldMkLst>
        <pc:picChg chg="add mod">
          <ac:chgData name="Rhenea Viray" userId="f9bde320467b6d68" providerId="LiveId" clId="{77B58C84-2B39-4FF2-8513-F9C1035F2F16}" dt="2024-04-07T23:59:50.801" v="37" actId="1076"/>
          <ac:picMkLst>
            <pc:docMk/>
            <pc:sldMk cId="3602798267" sldId="336"/>
            <ac:picMk id="3" creationId="{556E4DBF-DB77-3628-84ED-3E5842143320}"/>
          </ac:picMkLst>
        </pc:picChg>
      </pc:sldChg>
      <pc:sldChg chg="addSp modSp new mod">
        <pc:chgData name="Rhenea Viray" userId="f9bde320467b6d68" providerId="LiveId" clId="{77B58C84-2B39-4FF2-8513-F9C1035F2F16}" dt="2024-04-08T00:00:30.228" v="41" actId="1076"/>
        <pc:sldMkLst>
          <pc:docMk/>
          <pc:sldMk cId="653006116" sldId="337"/>
        </pc:sldMkLst>
        <pc:picChg chg="add mod">
          <ac:chgData name="Rhenea Viray" userId="f9bde320467b6d68" providerId="LiveId" clId="{77B58C84-2B39-4FF2-8513-F9C1035F2F16}" dt="2024-04-08T00:00:30.228" v="41" actId="1076"/>
          <ac:picMkLst>
            <pc:docMk/>
            <pc:sldMk cId="653006116" sldId="337"/>
            <ac:picMk id="3" creationId="{B8598C43-665F-7FA2-FDDD-92C328202C9A}"/>
          </ac:picMkLst>
        </pc:picChg>
      </pc:sldChg>
      <pc:sldChg chg="addSp modSp new mod">
        <pc:chgData name="Rhenea Viray" userId="f9bde320467b6d68" providerId="LiveId" clId="{77B58C84-2B39-4FF2-8513-F9C1035F2F16}" dt="2024-04-08T00:01:00.641" v="45" actId="1076"/>
        <pc:sldMkLst>
          <pc:docMk/>
          <pc:sldMk cId="3999939624" sldId="338"/>
        </pc:sldMkLst>
        <pc:picChg chg="add mod">
          <ac:chgData name="Rhenea Viray" userId="f9bde320467b6d68" providerId="LiveId" clId="{77B58C84-2B39-4FF2-8513-F9C1035F2F16}" dt="2024-04-08T00:01:00.641" v="45" actId="1076"/>
          <ac:picMkLst>
            <pc:docMk/>
            <pc:sldMk cId="3999939624" sldId="338"/>
            <ac:picMk id="3" creationId="{A10ACE81-C406-3D29-49AA-192965E82D48}"/>
          </ac:picMkLst>
        </pc:picChg>
      </pc:sldChg>
      <pc:sldChg chg="addSp modSp new mod">
        <pc:chgData name="Rhenea Viray" userId="f9bde320467b6d68" providerId="LiveId" clId="{77B58C84-2B39-4FF2-8513-F9C1035F2F16}" dt="2024-04-08T02:10:29.511" v="78" actId="14100"/>
        <pc:sldMkLst>
          <pc:docMk/>
          <pc:sldMk cId="757423502" sldId="339"/>
        </pc:sldMkLst>
        <pc:spChg chg="add mod">
          <ac:chgData name="Rhenea Viray" userId="f9bde320467b6d68" providerId="LiveId" clId="{77B58C84-2B39-4FF2-8513-F9C1035F2F16}" dt="2024-04-08T02:10:29.511" v="78" actId="14100"/>
          <ac:spMkLst>
            <pc:docMk/>
            <pc:sldMk cId="757423502" sldId="339"/>
            <ac:spMk id="2" creationId="{31774CAC-BB08-2001-16BA-007F1BA190B9}"/>
          </ac:spMkLst>
        </pc:spChg>
      </pc:sldChg>
      <pc:sldChg chg="addSp modSp new mod">
        <pc:chgData name="Rhenea Viray" userId="f9bde320467b6d68" providerId="LiveId" clId="{77B58C84-2B39-4FF2-8513-F9C1035F2F16}" dt="2024-04-10T11:38:29.718" v="121" actId="207"/>
        <pc:sldMkLst>
          <pc:docMk/>
          <pc:sldMk cId="3132615421" sldId="340"/>
        </pc:sldMkLst>
        <pc:spChg chg="add mod">
          <ac:chgData name="Rhenea Viray" userId="f9bde320467b6d68" providerId="LiveId" clId="{77B58C84-2B39-4FF2-8513-F9C1035F2F16}" dt="2024-04-10T11:38:29.718" v="121" actId="207"/>
          <ac:spMkLst>
            <pc:docMk/>
            <pc:sldMk cId="3132615421" sldId="340"/>
            <ac:spMk id="2" creationId="{D9323684-4460-8625-9880-9D45A20D45AA}"/>
          </ac:spMkLst>
        </pc:spChg>
        <pc:spChg chg="add mod ord">
          <ac:chgData name="Rhenea Viray" userId="f9bde320467b6d68" providerId="LiveId" clId="{77B58C84-2B39-4FF2-8513-F9C1035F2F16}" dt="2024-04-10T11:38:17.644" v="120" actId="171"/>
          <ac:spMkLst>
            <pc:docMk/>
            <pc:sldMk cId="3132615421" sldId="340"/>
            <ac:spMk id="6" creationId="{637F18A0-1301-7A2E-8348-633B0309998E}"/>
          </ac:spMkLst>
        </pc:spChg>
        <pc:picChg chg="add mod modCrop">
          <ac:chgData name="Rhenea Viray" userId="f9bde320467b6d68" providerId="LiveId" clId="{77B58C84-2B39-4FF2-8513-F9C1035F2F16}" dt="2024-04-10T11:23:51.497" v="86" actId="1076"/>
          <ac:picMkLst>
            <pc:docMk/>
            <pc:sldMk cId="3132615421" sldId="340"/>
            <ac:picMk id="3" creationId="{1199452D-2CDE-D227-3223-21AA8729304F}"/>
          </ac:picMkLst>
        </pc:picChg>
        <pc:picChg chg="add mod modCrop">
          <ac:chgData name="Rhenea Viray" userId="f9bde320467b6d68" providerId="LiveId" clId="{77B58C84-2B39-4FF2-8513-F9C1035F2F16}" dt="2024-04-10T11:37:25.763" v="115" actId="1035"/>
          <ac:picMkLst>
            <pc:docMk/>
            <pc:sldMk cId="3132615421" sldId="340"/>
            <ac:picMk id="5" creationId="{610EC61A-CE31-2E14-50DD-7C04490A39DA}"/>
          </ac:picMkLst>
        </pc:picChg>
      </pc:sldChg>
      <pc:sldChg chg="addSp delSp modSp new mod">
        <pc:chgData name="Rhenea Viray" userId="f9bde320467b6d68" providerId="LiveId" clId="{77B58C84-2B39-4FF2-8513-F9C1035F2F16}" dt="2024-04-10T13:31:32.929" v="174" actId="14100"/>
        <pc:sldMkLst>
          <pc:docMk/>
          <pc:sldMk cId="950707979" sldId="341"/>
        </pc:sldMkLst>
        <pc:spChg chg="add mod">
          <ac:chgData name="Rhenea Viray" userId="f9bde320467b6d68" providerId="LiveId" clId="{77B58C84-2B39-4FF2-8513-F9C1035F2F16}" dt="2024-04-10T13:31:11.388" v="172" actId="14100"/>
          <ac:spMkLst>
            <pc:docMk/>
            <pc:sldMk cId="950707979" sldId="341"/>
            <ac:spMk id="3" creationId="{89D166AD-FFD0-C4A9-870A-1FB99AE9CAC0}"/>
          </ac:spMkLst>
        </pc:spChg>
        <pc:spChg chg="add mod ord">
          <ac:chgData name="Rhenea Viray" userId="f9bde320467b6d68" providerId="LiveId" clId="{77B58C84-2B39-4FF2-8513-F9C1035F2F16}" dt="2024-04-10T13:31:32.929" v="174" actId="14100"/>
          <ac:spMkLst>
            <pc:docMk/>
            <pc:sldMk cId="950707979" sldId="341"/>
            <ac:spMk id="7" creationId="{7BE27992-674E-C1F8-09A8-7CC469311A27}"/>
          </ac:spMkLst>
        </pc:spChg>
        <pc:picChg chg="add mod modCrop">
          <ac:chgData name="Rhenea Viray" userId="f9bde320467b6d68" providerId="LiveId" clId="{77B58C84-2B39-4FF2-8513-F9C1035F2F16}" dt="2024-04-10T13:24:06.121" v="125" actId="732"/>
          <ac:picMkLst>
            <pc:docMk/>
            <pc:sldMk cId="950707979" sldId="341"/>
            <ac:picMk id="2" creationId="{01C22336-E0AA-6BC0-8D1B-764E568547FC}"/>
          </ac:picMkLst>
        </pc:picChg>
        <pc:picChg chg="add del mod">
          <ac:chgData name="Rhenea Viray" userId="f9bde320467b6d68" providerId="LiveId" clId="{77B58C84-2B39-4FF2-8513-F9C1035F2F16}" dt="2024-04-10T13:25:58.376" v="158" actId="478"/>
          <ac:picMkLst>
            <pc:docMk/>
            <pc:sldMk cId="950707979" sldId="341"/>
            <ac:picMk id="4" creationId="{AD764413-419A-C547-7CA1-6E7979DF6114}"/>
          </ac:picMkLst>
        </pc:picChg>
        <pc:picChg chg="add mod">
          <ac:chgData name="Rhenea Viray" userId="f9bde320467b6d68" providerId="LiveId" clId="{77B58C84-2B39-4FF2-8513-F9C1035F2F16}" dt="2024-04-10T13:31:04.437" v="171" actId="14100"/>
          <ac:picMkLst>
            <pc:docMk/>
            <pc:sldMk cId="950707979" sldId="341"/>
            <ac:picMk id="6" creationId="{2FDB473D-677B-05A0-D089-A6D452E30A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DDB4-4356-4B23-889D-12CA51AFBBBC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FAE0-2360-49B5-BB28-70D7605FC76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DDB4-4356-4B23-889D-12CA51AFBBBC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FAE0-2360-49B5-BB28-70D7605FC76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DDB4-4356-4B23-889D-12CA51AFBBBC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FAE0-2360-49B5-BB28-70D7605FC76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DDB4-4356-4B23-889D-12CA51AFBBBC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FAE0-2360-49B5-BB28-70D7605FC76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DDB4-4356-4B23-889D-12CA51AFBBBC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FAE0-2360-49B5-BB28-70D7605FC76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DDB4-4356-4B23-889D-12CA51AFBBBC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FAE0-2360-49B5-BB28-70D7605FC76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DDB4-4356-4B23-889D-12CA51AFBBBC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FAE0-2360-49B5-BB28-70D7605FC76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DDB4-4356-4B23-889D-12CA51AFBBBC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FAE0-2360-49B5-BB28-70D7605FC76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DDB4-4356-4B23-889D-12CA51AFBBBC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FAE0-2360-49B5-BB28-70D7605FC76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DDB4-4356-4B23-889D-12CA51AFBBBC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FAE0-2360-49B5-BB28-70D7605FC76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DDB4-4356-4B23-889D-12CA51AFBBBC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FAE0-2360-49B5-BB28-70D7605FC76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F23DDB4-4356-4B23-889D-12CA51AFBBBC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929FAE0-2360-49B5-BB28-70D7605FC76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C96C85-4D00-8FDC-7EAC-7BAC21B9B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76200"/>
            <a:ext cx="9144000" cy="451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2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E27992-674E-C1F8-09A8-7CC469311A27}"/>
              </a:ext>
            </a:extLst>
          </p:cNvPr>
          <p:cNvSpPr txBox="1"/>
          <p:nvPr/>
        </p:nvSpPr>
        <p:spPr>
          <a:xfrm>
            <a:off x="2514600" y="577801"/>
            <a:ext cx="2662237" cy="3726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PH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C22336-E0AA-6BC0-8D1B-764E56854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88"/>
          <a:stretch/>
        </p:blipFill>
        <p:spPr>
          <a:xfrm>
            <a:off x="2514600" y="577801"/>
            <a:ext cx="2662237" cy="3003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D166AD-FFD0-C4A9-870A-1FB99AE9CAC0}"/>
              </a:ext>
            </a:extLst>
          </p:cNvPr>
          <p:cNvSpPr txBox="1"/>
          <p:nvPr/>
        </p:nvSpPr>
        <p:spPr>
          <a:xfrm>
            <a:off x="2438400" y="36576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  <a:p>
            <a:pPr algn="ctr"/>
            <a:r>
              <a:rPr lang="en-PH" b="1" dirty="0"/>
              <a:t>RHENEA LIZLIE S. VIRAY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B473D-677B-05A0-D089-A6D452E30A1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3274873"/>
            <a:ext cx="2662237" cy="14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0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5305E0-A224-6214-394C-E8E3EABA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917" y="704470"/>
            <a:ext cx="4944165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6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45BC99-5BC0-D150-4923-A7BD5EE2F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048" y="228599"/>
            <a:ext cx="6331352" cy="647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9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774CAC-BB08-2001-16BA-007F1BA190B9}"/>
              </a:ext>
            </a:extLst>
          </p:cNvPr>
          <p:cNvSpPr txBox="1"/>
          <p:nvPr/>
        </p:nvSpPr>
        <p:spPr>
          <a:xfrm>
            <a:off x="1524000" y="7620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8000" dirty="0"/>
              <a:t>Forgetting???</a:t>
            </a:r>
          </a:p>
        </p:txBody>
      </p:sp>
    </p:spTree>
    <p:extLst>
      <p:ext uri="{BB962C8B-B14F-4D97-AF65-F5344CB8AC3E}">
        <p14:creationId xmlns:p14="http://schemas.microsoft.com/office/powerpoint/2010/main" val="75742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F8D49D-29AD-72C3-2914-C6E6AE76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77" y="1066800"/>
            <a:ext cx="8460445" cy="43106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53E2BB-2873-DE56-57DE-D3690A974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77" y="5377477"/>
            <a:ext cx="8460445" cy="143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9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6E4DBF-DB77-3628-84ED-3E5842143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8686800" cy="495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9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598C43-665F-7FA2-FDDD-92C328202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" y="914400"/>
            <a:ext cx="8423910" cy="48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0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0ACE81-C406-3D29-49AA-192965E82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71600"/>
            <a:ext cx="7503892" cy="448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3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7F18A0-1301-7A2E-8348-633B0309998E}"/>
              </a:ext>
            </a:extLst>
          </p:cNvPr>
          <p:cNvSpPr txBox="1"/>
          <p:nvPr/>
        </p:nvSpPr>
        <p:spPr>
          <a:xfrm>
            <a:off x="3048000" y="1905000"/>
            <a:ext cx="2362200" cy="311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99452D-2CDE-D227-3223-21AA87293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6" t="4445" b="27778"/>
          <a:stretch/>
        </p:blipFill>
        <p:spPr>
          <a:xfrm>
            <a:off x="3048000" y="1905000"/>
            <a:ext cx="2362200" cy="25734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323684-4460-8625-9880-9D45A20D45AA}"/>
              </a:ext>
            </a:extLst>
          </p:cNvPr>
          <p:cNvSpPr txBox="1"/>
          <p:nvPr/>
        </p:nvSpPr>
        <p:spPr>
          <a:xfrm>
            <a:off x="3048000" y="4753333"/>
            <a:ext cx="2362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1200" b="0" i="0" dirty="0">
                <a:solidFill>
                  <a:srgbClr val="050505"/>
                </a:solidFill>
                <a:effectLst/>
                <a:highlight>
                  <a:srgbClr val="F0F0F0"/>
                </a:highlight>
                <a:latin typeface="Segoe UI Historic" panose="020B0502040204020203" pitchFamily="34" charset="0"/>
              </a:rPr>
              <a:t>ARCELI ADORACION G. RAMOS</a:t>
            </a:r>
            <a:endParaRPr lang="en-PH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EC61A-CE31-2E14-50DD-7C04490A3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222" b="60778" l="29297" r="617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46" t="47778" r="34248" b="37778"/>
          <a:stretch/>
        </p:blipFill>
        <p:spPr>
          <a:xfrm>
            <a:off x="3724232" y="4191000"/>
            <a:ext cx="1152568" cy="83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15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43</TotalTime>
  <Words>12</Words>
  <Application>Microsoft Office PowerPoint</Application>
  <PresentationFormat>On-screen Show (4:3)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Candara</vt:lpstr>
      <vt:lpstr>Segoe UI Historic</vt:lpstr>
      <vt:lpstr>Symbol</vt:lpstr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CATEGORIES FOR THE 2020 AWARDS CONVOCATION</dc:title>
  <dc:creator>lenovo</dc:creator>
  <cp:lastModifiedBy>Rhenea Viray</cp:lastModifiedBy>
  <cp:revision>368</cp:revision>
  <cp:lastPrinted>2021-04-21T01:08:00Z</cp:lastPrinted>
  <dcterms:created xsi:type="dcterms:W3CDTF">2021-02-11T01:47:00Z</dcterms:created>
  <dcterms:modified xsi:type="dcterms:W3CDTF">2024-04-10T13:31:40Z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