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CD3E98-6E48-46E4-96DF-BB02EB130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446460-57CF-4D28-9A81-5C6688D26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F57A4B-7096-40CF-B182-A457F740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6F318F-2C5D-45F6-98C0-1FD68756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8C7010-322E-44AE-9F4F-DEB7FAEB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1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A6EBF6-DF84-4F9A-A305-D9FEAC15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E906BA-DA60-4490-9841-266306C21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D47D73-BFE3-42FA-9D3A-33264948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60E272-0E5E-46EE-A5A2-48C046E9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178191-E1BA-468B-B25B-58779646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B54E7B7-CF9C-49D8-91B1-64DD0A691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F9F387-C089-4ED5-97FB-857EACDCB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B7A865-6591-4251-8254-E135CB5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3BF8DF-1CA2-4395-A4A4-13AE2652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33207F-8B37-42A6-8928-417EB7A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3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62E02-700A-461A-9B5B-75480A86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C5298B-17DC-4C46-AF03-430F8567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514ABE-2451-4D04-B526-4D9CC7A2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0E13D7-4A9B-48D2-A421-EEAC6915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4EC089-2701-47BA-B062-BF2350BC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8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0FE7E6-A92A-4400-8ADB-706D44BB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4F5081-720B-42B1-84AB-8138341A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5B9712-9BB5-4B38-84E3-5C090B3D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B7249-91FA-4250-8EE1-C674261A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95C00-D02F-4A57-BEEC-F07AD8C1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91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89D57C-DBF0-4BD4-A220-791249C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B2421F-0240-4BD3-8BE7-CA42CD949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1E8D2B-64B1-48FB-8669-2D071772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341135-1056-4414-88CA-E64E4D4C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DCCB0C-0E3E-4226-8806-0A48A127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DE0538-8B2C-4872-B9E6-4DD5A2D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84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5A232A-4728-4E24-A0B3-E9328DC9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4BFB79-3358-482F-84EF-7DEAC11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6A5FDC5-2FB1-4DF6-9074-F8F874014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65DB7D-2A2F-402E-82DD-6541CB8B3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DBEF96-B396-4805-8DE1-A4529AB8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3A5DC25-1EC2-42FC-B860-1077B10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E279065-F1FF-4A08-ABC9-FB4761FC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D65AA88-AD8A-4A5E-B05F-8A466D4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486A19-EBA4-4595-B628-24885867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D5CC14B-4C96-42BA-A53B-13CE998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4D60F4-017B-49CF-BA04-3C552E3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526B19-B36A-400A-9913-BA59AF4A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2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F2C3B4-0CFB-4236-98FA-D35F0BA4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68A03B5-FB0A-48CE-85CA-7FFFD884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BFE32B-57C2-4709-9E90-39FDE663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3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74D421-B8CA-4BC0-8B85-5951C53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F8B85E-5077-4A40-BAA7-72715207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63B3A1-47F2-47B7-80EA-161BA744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BBA71F-6579-43DA-AFB4-2E3A3873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F58654-725F-459F-98B0-CA47A70C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8D9933-7A69-4999-BDDC-4D8DCC2B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88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F46C2F-3CAA-454E-B7E5-D251A05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FF2E598-A6A7-4409-A0FD-94DE489E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3C17FD-E20E-4342-88CE-1703CAE3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95DAC8-15E3-4631-B222-3CDB0184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FAF47-F03E-48B4-B144-F26DA544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508C80-F27A-4193-A9EB-466D0DC4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03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A3F954B-2682-4848-B239-1ED7EC1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46F51B-D1AE-4710-98C4-687FF08F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40F52F-AFA2-4BA9-9C9E-BC6E371F2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4577-F704-41D0-A8D5-8B939DD27E63}" type="datetimeFigureOut">
              <a:rPr lang="he-IL" smtClean="0"/>
              <a:t>כ"ו/חשון/תשפ"א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A2D4EF-E7B0-4D7A-BF1A-A3DBF68B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F92F94-F316-485D-99B1-16E93F7D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1E79-CCAC-4FD7-BAA4-C0CC68D1BD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8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B715688-6BA6-4CD2-8D81-9300B9537914}"/>
              </a:ext>
            </a:extLst>
          </p:cNvPr>
          <p:cNvSpPr/>
          <p:nvPr/>
        </p:nvSpPr>
        <p:spPr>
          <a:xfrm>
            <a:off x="1428261" y="304014"/>
            <a:ext cx="9059158" cy="6249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E1E4CF8-24B6-4794-9929-CEBF143EF23F}"/>
              </a:ext>
            </a:extLst>
          </p:cNvPr>
          <p:cNvSpPr/>
          <p:nvPr/>
        </p:nvSpPr>
        <p:spPr>
          <a:xfrm>
            <a:off x="1575881" y="408562"/>
            <a:ext cx="3900792" cy="6031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5C8A569-ADB4-4C41-95B2-841C84BF84F0}"/>
              </a:ext>
            </a:extLst>
          </p:cNvPr>
          <p:cNvSpPr/>
          <p:nvPr/>
        </p:nvSpPr>
        <p:spPr>
          <a:xfrm>
            <a:off x="5486400" y="408562"/>
            <a:ext cx="4873557" cy="156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5FFE0C-CC98-43B6-9852-159D11E1069F}"/>
              </a:ext>
            </a:extLst>
          </p:cNvPr>
          <p:cNvSpPr/>
          <p:nvPr/>
        </p:nvSpPr>
        <p:spPr>
          <a:xfrm>
            <a:off x="5496128" y="1974715"/>
            <a:ext cx="4854102" cy="446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6659CC1-5C57-4A64-B382-D8560BDFF4F9}"/>
              </a:ext>
            </a:extLst>
          </p:cNvPr>
          <p:cNvSpPr/>
          <p:nvPr/>
        </p:nvSpPr>
        <p:spPr>
          <a:xfrm>
            <a:off x="2879387" y="718618"/>
            <a:ext cx="1478605" cy="1089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524AEA5-17C9-4D8A-BEAB-D6F919E9F27B}"/>
              </a:ext>
            </a:extLst>
          </p:cNvPr>
          <p:cNvSpPr/>
          <p:nvPr/>
        </p:nvSpPr>
        <p:spPr>
          <a:xfrm>
            <a:off x="2062264" y="2091447"/>
            <a:ext cx="2908570" cy="992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5D3CE8A-6527-412E-833B-B3666CADD2BF}"/>
              </a:ext>
            </a:extLst>
          </p:cNvPr>
          <p:cNvSpPr/>
          <p:nvPr/>
        </p:nvSpPr>
        <p:spPr>
          <a:xfrm>
            <a:off x="2062264" y="3505200"/>
            <a:ext cx="2908570" cy="992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29C54E7-B0A2-4F6B-A08D-D7C2F0250D53}"/>
              </a:ext>
            </a:extLst>
          </p:cNvPr>
          <p:cNvSpPr/>
          <p:nvPr/>
        </p:nvSpPr>
        <p:spPr>
          <a:xfrm>
            <a:off x="2062264" y="4881663"/>
            <a:ext cx="2908570" cy="992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866D167-7CA6-4721-B268-0B24A30CC1F2}"/>
              </a:ext>
            </a:extLst>
          </p:cNvPr>
          <p:cNvSpPr txBox="1"/>
          <p:nvPr/>
        </p:nvSpPr>
        <p:spPr>
          <a:xfrm>
            <a:off x="1321257" y="0"/>
            <a:ext cx="11009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025BABE-148D-4C2D-B6CE-B3296F2AF449}"/>
              </a:ext>
            </a:extLst>
          </p:cNvPr>
          <p:cNvSpPr txBox="1"/>
          <p:nvPr/>
        </p:nvSpPr>
        <p:spPr>
          <a:xfrm>
            <a:off x="2859932" y="698117"/>
            <a:ext cx="12478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profile_img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A6F2E0E-CD12-4C6F-9487-6CCDB94C3829}"/>
              </a:ext>
            </a:extLst>
          </p:cNvPr>
          <p:cNvSpPr txBox="1"/>
          <p:nvPr/>
        </p:nvSpPr>
        <p:spPr>
          <a:xfrm>
            <a:off x="2042808" y="2071499"/>
            <a:ext cx="13618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/>
              <a:t>cv_details</a:t>
            </a:r>
            <a:br>
              <a:rPr lang="en-US" dirty="0"/>
            </a:br>
            <a:r>
              <a:rPr lang="en-US" dirty="0"/>
              <a:t>id = contact</a:t>
            </a:r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E31E718-B038-4EAD-81C9-377446157F65}"/>
              </a:ext>
            </a:extLst>
          </p:cNvPr>
          <p:cNvSpPr txBox="1"/>
          <p:nvPr/>
        </p:nvSpPr>
        <p:spPr>
          <a:xfrm>
            <a:off x="5457217" y="1969779"/>
            <a:ext cx="125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cv_content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B5B7D50-F1AF-4B6F-93CD-83236EAC3B4E}"/>
              </a:ext>
            </a:extLst>
          </p:cNvPr>
          <p:cNvSpPr txBox="1"/>
          <p:nvPr/>
        </p:nvSpPr>
        <p:spPr>
          <a:xfrm>
            <a:off x="5272041" y="369332"/>
            <a:ext cx="11009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cv_title</a:t>
            </a:r>
            <a:endParaRPr lang="he-IL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B8D287E1-33D4-4074-BF5A-40316809A4BF}"/>
              </a:ext>
            </a:extLst>
          </p:cNvPr>
          <p:cNvSpPr txBox="1"/>
          <p:nvPr/>
        </p:nvSpPr>
        <p:spPr>
          <a:xfrm>
            <a:off x="2033082" y="3467910"/>
            <a:ext cx="18579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/>
              <a:t>cv_details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id = programming skills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88BCEAA-86BC-4E81-9BFC-6AA002CAE921}"/>
              </a:ext>
            </a:extLst>
          </p:cNvPr>
          <p:cNvSpPr txBox="1"/>
          <p:nvPr/>
        </p:nvSpPr>
        <p:spPr>
          <a:xfrm>
            <a:off x="2033081" y="4864321"/>
            <a:ext cx="15175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/>
              <a:t>cv_details</a:t>
            </a:r>
            <a:br>
              <a:rPr lang="en-US" dirty="0"/>
            </a:br>
            <a:r>
              <a:rPr lang="en-US" dirty="0"/>
              <a:t>id = languages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3AF29CB-1BDA-4C5A-9D91-6B444F3A2037}"/>
              </a:ext>
            </a:extLst>
          </p:cNvPr>
          <p:cNvSpPr txBox="1"/>
          <p:nvPr/>
        </p:nvSpPr>
        <p:spPr>
          <a:xfrm>
            <a:off x="1460853" y="386674"/>
            <a:ext cx="124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cv_details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09376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Ran</dc:creator>
  <cp:lastModifiedBy>Ran</cp:lastModifiedBy>
  <cp:revision>3</cp:revision>
  <dcterms:created xsi:type="dcterms:W3CDTF">2020-11-13T15:30:52Z</dcterms:created>
  <dcterms:modified xsi:type="dcterms:W3CDTF">2020-11-13T15:51:42Z</dcterms:modified>
</cp:coreProperties>
</file>