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9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B413-BF1A-4A73-A452-8943F1932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EB886-4AC4-4CA7-A838-D368AE57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43EC-15CE-4D53-B7FE-0BAE606D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8632-32C7-4E83-8E8D-4B67BE5A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D9CD-D992-4841-90D7-44EC4691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1EC7-FC41-422C-81BE-7E1F8126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9F341-20AF-4558-A5E9-020E7A19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FE4E-561D-451B-A045-AEBA013B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C9ED-83F8-4AC4-A625-CE10DFC9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CDF6-20A0-4CAE-BC64-7F7CF5E6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0B8FA-5213-4D87-ADFD-C8B4BBB57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E2E78-8AA7-45F4-B6AA-E44990FA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90A2-54A3-46C9-AB41-2EEDC97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6AC2-D80F-4C14-8046-3C3770FF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5DB5-E23A-4AC6-9DD2-1AF81750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0F7-882E-4926-BD94-47C3ACB7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F5E1-9EFA-4AC2-BD0E-AD3EA077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0028-88B9-4CED-ABBA-B55B4EFD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D563-636C-4BC2-83C3-8B4DA640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4025-40A2-43B0-9E75-D36DD348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366C-BCF5-40E5-BA16-A8C95B8B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28B97-1593-41AA-A765-B1C5F131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5255-CDDD-4219-9E5D-ECB25528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D4AF-9657-445F-9417-71D4FF5C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5CD8-228A-49D8-9BAC-A60C29C6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588B-78C9-442F-BEE0-A5ADB381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AF57-21DF-4E86-8CB4-5CA64AB27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5737B-4A3E-41E8-8A76-2D7F6218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2D047-F86C-4D47-9A88-233FBA7E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57A18-F8EF-4A20-8D1A-72EEE01D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FC574-DCBD-4718-8427-FB299939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A989-AFE4-405A-97BE-93F28A99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BC2F-3964-4E3E-9C9A-5EBFF1B3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BD2B-7F95-4990-9480-1A8DCBE8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7AFCE-2C47-4E49-A39E-9EDEBE26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6E02-31F7-4B12-A9B9-2DB0E0CB4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EFE1E-5A54-4658-9943-E63D483B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7CC0B-978E-41AC-91E1-0056500D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CADAE-AD4E-41BF-A228-C626AB0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AFE5-17B3-46F8-9633-ACD425C9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451C9-0198-4BF2-A433-EDC33F9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9D5DE-4679-4E90-88FB-05BF1029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5AA5D-CF9F-471F-B658-A373972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3400F-BA03-48E7-87A9-24C932B8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03167-5C91-4C5D-9A60-140EA663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16C0-01F2-472E-BA00-AAC8A5DC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780E-4C85-4F0C-A1FE-CA7EF753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47FB-323F-4A8A-89C2-420A99E3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617CE-7BC6-40E0-A4D2-FA2B3BA95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C54D-0666-4508-AA5E-2F161DB8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8D2A4-14E1-4B6F-A9F4-2D15499C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AA65-5ECF-4A1F-80F7-FB5B5831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BAF7-DE9B-40A2-8BD5-F2939337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DEE3F-739E-4ABC-9E8E-A8BC7ECB6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FF0FE-8ECC-42D6-9DDC-C6FF575E3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2B8DA-7CD3-4434-B3C8-A3DE8FF6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A01B-E73D-4537-A3A0-7A9A63D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A5D2-B225-423C-BB9A-9217B05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E0761-314E-4601-8997-04AEC9AB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F42E2-FD63-420D-90F3-885EC939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050B-D4D0-47F4-871F-988E6BF23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11EF-4D53-4920-BD92-94796D76C76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0EA9-0A5B-4359-BDA8-80843B47B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685E-58FB-4E9C-83B7-0EBF3882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A252-B604-46F9-AC96-D33551E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D29BFC0-7C12-45AD-906F-926A265E2877}"/>
              </a:ext>
            </a:extLst>
          </p:cNvPr>
          <p:cNvGrpSpPr/>
          <p:nvPr/>
        </p:nvGrpSpPr>
        <p:grpSpPr>
          <a:xfrm>
            <a:off x="2870790" y="1380680"/>
            <a:ext cx="6194833" cy="1065923"/>
            <a:chOff x="-1905" y="0"/>
            <a:chExt cx="5981065" cy="106426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08457EB-12B9-4997-95A0-1D8996B587EA}"/>
                </a:ext>
              </a:extLst>
            </p:cNvPr>
            <p:cNvSpPr/>
            <p:nvPr/>
          </p:nvSpPr>
          <p:spPr>
            <a:xfrm>
              <a:off x="-1905" y="50800"/>
              <a:ext cx="2118360" cy="10134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chemeClr val="dk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Webserver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chemeClr val="dk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(Node MCU)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E168871-E278-4164-A228-2B40363DC685}"/>
                </a:ext>
              </a:extLst>
            </p:cNvPr>
            <p:cNvSpPr/>
            <p:nvPr/>
          </p:nvSpPr>
          <p:spPr>
            <a:xfrm>
              <a:off x="3860800" y="0"/>
              <a:ext cx="2118360" cy="1013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Webpage</a:t>
              </a:r>
            </a:p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(User)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5543F4F-3834-46B5-8356-BFC411FE7B2B}"/>
                </a:ext>
              </a:extLst>
            </p:cNvPr>
            <p:cNvCxnSpPr/>
            <p:nvPr/>
          </p:nvCxnSpPr>
          <p:spPr>
            <a:xfrm>
              <a:off x="2243666" y="829733"/>
              <a:ext cx="1501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C9B858-1323-4C9E-857A-B9D2ACFB26F3}"/>
                </a:ext>
              </a:extLst>
            </p:cNvPr>
            <p:cNvCxnSpPr/>
            <p:nvPr/>
          </p:nvCxnSpPr>
          <p:spPr>
            <a:xfrm flipH="1">
              <a:off x="2239433" y="3048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 Box 7">
              <a:extLst>
                <a:ext uri="{FF2B5EF4-FFF2-40B4-BE49-F238E27FC236}">
                  <a16:creationId xmlns:a16="http://schemas.microsoft.com/office/drawing/2014/main" id="{DFCD98F9-78C3-42BE-BC24-F306C6505A1F}"/>
                </a:ext>
              </a:extLst>
            </p:cNvPr>
            <p:cNvSpPr txBox="1"/>
            <p:nvPr/>
          </p:nvSpPr>
          <p:spPr>
            <a:xfrm>
              <a:off x="2417669" y="25545"/>
              <a:ext cx="1356347" cy="44574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HTTP request</a:t>
              </a:r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D227C3C9-E28D-48D8-B0EB-0CDCC54B230F}"/>
                </a:ext>
              </a:extLst>
            </p:cNvPr>
            <p:cNvSpPr txBox="1"/>
            <p:nvPr/>
          </p:nvSpPr>
          <p:spPr>
            <a:xfrm>
              <a:off x="2445285" y="530507"/>
              <a:ext cx="1372123" cy="5095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HTTP reply</a:t>
              </a:r>
            </a:p>
          </p:txBody>
        </p:sp>
      </p:grpSp>
      <p:sp>
        <p:nvSpPr>
          <p:cNvPr id="62" name="Text Box 2">
            <a:extLst>
              <a:ext uri="{FF2B5EF4-FFF2-40B4-BE49-F238E27FC236}">
                <a16:creationId xmlns:a16="http://schemas.microsoft.com/office/drawing/2014/main" id="{21ACF875-49EA-4CA8-8A5C-F3AC82B8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028" y="2845418"/>
            <a:ext cx="4454695" cy="31803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Webserver is implemented in the Node MCU.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According to the HTTP requests sent by the user, operations are carried out.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Location set up data sent by the user is sent to the Node RED and receive the weather details.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Received weather data sent to the webpage.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According to the selected method, watering is done.</a:t>
            </a:r>
          </a:p>
        </p:txBody>
      </p:sp>
      <p:sp>
        <p:nvSpPr>
          <p:cNvPr id="63" name="Text Box 2">
            <a:extLst>
              <a:ext uri="{FF2B5EF4-FFF2-40B4-BE49-F238E27FC236}">
                <a16:creationId xmlns:a16="http://schemas.microsoft.com/office/drawing/2014/main" id="{09B7D8A0-C7D6-40C7-AE84-A8FC8882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781" y="2737464"/>
            <a:ext cx="4215520" cy="2337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Designed using HTML, CSS and JavaScript.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cs typeface="Iskoola Pota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User commands is sent to the Node MCU as HTTP requests.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Location Setup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Mode Selection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Watering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cs typeface="Iskoola Pota" panose="020B0502040204020203" pitchFamily="34" charset="0"/>
              </a:rPr>
              <a:t>A Clock will be running in order to synchronize the sleeping schedule with the Node MCU. This will be further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378423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375405-66A7-43E7-BF17-8812E632F1A5}"/>
              </a:ext>
            </a:extLst>
          </p:cNvPr>
          <p:cNvGrpSpPr/>
          <p:nvPr/>
        </p:nvGrpSpPr>
        <p:grpSpPr>
          <a:xfrm>
            <a:off x="3024808" y="84482"/>
            <a:ext cx="6142383" cy="6689035"/>
            <a:chOff x="0" y="0"/>
            <a:chExt cx="5534429" cy="6007100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EA3BBD-FE4E-4556-A369-71E45685F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05120" cy="60071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DE5608-FEFD-42E6-B372-C08B9CCAE9D9}"/>
                </a:ext>
              </a:extLst>
            </p:cNvPr>
            <p:cNvCxnSpPr/>
            <p:nvPr/>
          </p:nvCxnSpPr>
          <p:spPr>
            <a:xfrm flipH="1">
              <a:off x="2892136" y="2244437"/>
              <a:ext cx="7086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47BAED4-BFBC-41B7-A685-5B8504896B7D}"/>
                </a:ext>
              </a:extLst>
            </p:cNvPr>
            <p:cNvCxnSpPr/>
            <p:nvPr/>
          </p:nvCxnSpPr>
          <p:spPr>
            <a:xfrm flipH="1">
              <a:off x="2317173" y="2819400"/>
              <a:ext cx="9490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8BC030-338E-49DF-8776-9C525197D730}"/>
                </a:ext>
              </a:extLst>
            </p:cNvPr>
            <p:cNvCxnSpPr/>
            <p:nvPr/>
          </p:nvCxnSpPr>
          <p:spPr>
            <a:xfrm flipH="1">
              <a:off x="3390900" y="5036128"/>
              <a:ext cx="576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B292C2-EDC5-403E-86D6-AD2DF9C83B0D}"/>
                </a:ext>
              </a:extLst>
            </p:cNvPr>
            <p:cNvCxnSpPr/>
            <p:nvPr/>
          </p:nvCxnSpPr>
          <p:spPr>
            <a:xfrm>
              <a:off x="1842655" y="5424055"/>
              <a:ext cx="43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79268250-B1CB-4891-9253-903BF7EB6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978" y="2078211"/>
              <a:ext cx="1845733" cy="574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To set up the location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DEAF87FF-3E8F-4032-980B-EE7204145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109" y="2652879"/>
              <a:ext cx="2306320" cy="62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Current Location Weather Details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9FFE9E7D-E629-4AAB-A2A8-8DB82EDD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545" y="4793190"/>
              <a:ext cx="1557867" cy="857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Toggle between AUTO and MANUAL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E0D4DAF-5CEB-496D-B308-6A803C675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036128"/>
              <a:ext cx="1989667" cy="846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When set to MANUAL, this can be used to manually water the plants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05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F10B62-1825-4D9F-88E5-47319FD57FCF}"/>
              </a:ext>
            </a:extLst>
          </p:cNvPr>
          <p:cNvGrpSpPr/>
          <p:nvPr/>
        </p:nvGrpSpPr>
        <p:grpSpPr>
          <a:xfrm>
            <a:off x="1891931" y="1122189"/>
            <a:ext cx="8691274" cy="2368241"/>
            <a:chOff x="0" y="109120"/>
            <a:chExt cx="6456486" cy="1281824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CB54A1E7-B8B0-4A85-B189-E7FBA466D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662" y="109120"/>
              <a:ext cx="1257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Location set data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sent via MQTT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0CC0CC-0121-402A-8A7B-28BA7755417B}"/>
                </a:ext>
              </a:extLst>
            </p:cNvPr>
            <p:cNvSpPr/>
            <p:nvPr/>
          </p:nvSpPr>
          <p:spPr>
            <a:xfrm>
              <a:off x="0" y="386862"/>
              <a:ext cx="1143000" cy="4038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Node RED</a:t>
              </a:r>
              <a:endParaRPr lang="en-US" sz="16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Iskoola Pota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198F59-5507-4D94-B04C-D15D1CEB3858}"/>
                </a:ext>
              </a:extLst>
            </p:cNvPr>
            <p:cNvSpPr/>
            <p:nvPr/>
          </p:nvSpPr>
          <p:spPr>
            <a:xfrm>
              <a:off x="2570138" y="386477"/>
              <a:ext cx="1143000" cy="4038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Node MCU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5B69DF-281B-41BE-AB8A-C898DA45E12F}"/>
                </a:ext>
              </a:extLst>
            </p:cNvPr>
            <p:cNvSpPr/>
            <p:nvPr/>
          </p:nvSpPr>
          <p:spPr>
            <a:xfrm>
              <a:off x="5313486" y="386477"/>
              <a:ext cx="1143000" cy="4038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400" b="1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Webpage</a:t>
              </a:r>
              <a:endParaRPr lang="en-US" sz="14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Iskoola Pota" panose="020B0502040204020203" pitchFamily="34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B0D344-5497-47DE-8C93-CC9574099F2F}"/>
                </a:ext>
              </a:extLst>
            </p:cNvPr>
            <p:cNvCxnSpPr/>
            <p:nvPr/>
          </p:nvCxnSpPr>
          <p:spPr>
            <a:xfrm flipH="1">
              <a:off x="3689839" y="504093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90D903-C930-4033-A7A7-F5F584C65AD5}"/>
                </a:ext>
              </a:extLst>
            </p:cNvPr>
            <p:cNvCxnSpPr/>
            <p:nvPr/>
          </p:nvCxnSpPr>
          <p:spPr>
            <a:xfrm flipH="1">
              <a:off x="1145931" y="504093"/>
              <a:ext cx="1409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3F200E-88E6-45D3-AF2B-AE2DA603B761}"/>
                </a:ext>
              </a:extLst>
            </p:cNvPr>
            <p:cNvCxnSpPr/>
            <p:nvPr/>
          </p:nvCxnSpPr>
          <p:spPr>
            <a:xfrm>
              <a:off x="1143000" y="668216"/>
              <a:ext cx="1409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A17074-863F-4CF6-A982-D53485083C3C}"/>
                </a:ext>
              </a:extLst>
            </p:cNvPr>
            <p:cNvCxnSpPr/>
            <p:nvPr/>
          </p:nvCxnSpPr>
          <p:spPr>
            <a:xfrm>
              <a:off x="3698631" y="668216"/>
              <a:ext cx="1554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DB191F5B-FDCB-4266-8015-212849CD6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275" y="335996"/>
              <a:ext cx="1257300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Location Set data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9FB5C743-032C-4D04-8B25-94E1648AC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476" y="365857"/>
              <a:ext cx="1257300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Location Set data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3FDB6BDE-7989-4C85-BB6B-56B555C3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568" y="677689"/>
              <a:ext cx="102870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Weather Data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869B9D5-FC15-4B45-9E84-33C8A1B2B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185" y="683163"/>
              <a:ext cx="102870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Weather Data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468F361-A28D-4FB1-8F2A-CE9E907DE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370" y="849924"/>
              <a:ext cx="1551940" cy="54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rPr>
                <a:t>Weather Data is used to adjust the watering.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ADC17A7-F333-463C-B6D7-C7977319D784}"/>
              </a:ext>
            </a:extLst>
          </p:cNvPr>
          <p:cNvSpPr txBox="1"/>
          <p:nvPr/>
        </p:nvSpPr>
        <p:spPr>
          <a:xfrm>
            <a:off x="1819565" y="783538"/>
            <a:ext cx="609382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150620" algn="l"/>
              </a:tabLst>
            </a:pPr>
            <a:r>
              <a:rPr lang="en-US" sz="18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Location setup</a:t>
            </a:r>
            <a:endParaRPr lang="en-US" sz="1600" dirty="0">
              <a:effectLst/>
              <a:latin typeface="Abadi" panose="020B060402010402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BA4051-274C-45B8-B14E-BE8DAC4D1269}"/>
              </a:ext>
            </a:extLst>
          </p:cNvPr>
          <p:cNvSpPr txBox="1"/>
          <p:nvPr/>
        </p:nvSpPr>
        <p:spPr>
          <a:xfrm>
            <a:off x="2124097" y="2943372"/>
            <a:ext cx="1538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195F52-6003-42B2-9D1B-4ABE1944E38E}"/>
              </a:ext>
            </a:extLst>
          </p:cNvPr>
          <p:cNvSpPr txBox="1"/>
          <p:nvPr/>
        </p:nvSpPr>
        <p:spPr>
          <a:xfrm>
            <a:off x="1942098" y="4714109"/>
            <a:ext cx="1384765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15062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MANUAL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916D6B-35FB-4EAB-8855-82D9BBF06AF1}"/>
              </a:ext>
            </a:extLst>
          </p:cNvPr>
          <p:cNvGrpSpPr/>
          <p:nvPr/>
        </p:nvGrpSpPr>
        <p:grpSpPr>
          <a:xfrm>
            <a:off x="4067910" y="3351106"/>
            <a:ext cx="4056179" cy="1538319"/>
            <a:chOff x="4035786" y="3543513"/>
            <a:chExt cx="4056179" cy="15383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EAE746-2A65-410B-ABE6-75171F31408B}"/>
                </a:ext>
              </a:extLst>
            </p:cNvPr>
            <p:cNvGrpSpPr/>
            <p:nvPr/>
          </p:nvGrpSpPr>
          <p:grpSpPr>
            <a:xfrm>
              <a:off x="4035786" y="3543513"/>
              <a:ext cx="2576931" cy="1538319"/>
              <a:chOff x="-314066" y="0"/>
              <a:chExt cx="2661026" cy="149436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6111FC2-379F-4158-915F-0C568F42B307}"/>
                  </a:ext>
                </a:extLst>
              </p:cNvPr>
              <p:cNvCxnSpPr/>
              <p:nvPr/>
            </p:nvCxnSpPr>
            <p:spPr>
              <a:xfrm flipH="1">
                <a:off x="1341120" y="281940"/>
                <a:ext cx="8915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23A82DE-9F1B-4FAA-B5A8-32C06F3CEF0C}"/>
                  </a:ext>
                </a:extLst>
              </p:cNvPr>
              <p:cNvCxnSpPr/>
              <p:nvPr/>
            </p:nvCxnSpPr>
            <p:spPr>
              <a:xfrm>
                <a:off x="1363980" y="464820"/>
                <a:ext cx="8686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2">
                <a:extLst>
                  <a:ext uri="{FF2B5EF4-FFF2-40B4-BE49-F238E27FC236}">
                    <a16:creationId xmlns:a16="http://schemas.microsoft.com/office/drawing/2014/main" id="{BF8A00F4-711E-481D-9A3F-9B93DAEE2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260" y="0"/>
                <a:ext cx="1028700" cy="281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Iskoola Pota" panose="020B0502040204020203" pitchFamily="34" charset="0"/>
                  </a:rPr>
                  <a:t>AUTO enable 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</p:txBody>
          </p:sp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5EB230DF-D334-4C84-84A9-B56FC9FCD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260" y="548640"/>
                <a:ext cx="1028700" cy="426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Iskoola Pota" panose="020B0502040204020203" pitchFamily="34" charset="0"/>
                  </a:rPr>
                  <a:t>AUTO enable confirm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200FB15D-3CC4-438A-B1ED-4B47ED4D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14066" y="755229"/>
                <a:ext cx="1551940" cy="739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Iskoola Pota" panose="020B0502040204020203" pitchFamily="34" charset="0"/>
                  </a:rPr>
                  <a:t>AUTO watering happens as programmed.</a:t>
                </a:r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6D9EB9D-05E3-48D4-A5E8-C0D74E447F37}"/>
                </a:ext>
              </a:extLst>
            </p:cNvPr>
            <p:cNvSpPr/>
            <p:nvPr/>
          </p:nvSpPr>
          <p:spPr>
            <a:xfrm>
              <a:off x="6553338" y="3605237"/>
              <a:ext cx="1538627" cy="74615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400" b="1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Webpage</a:t>
              </a:r>
              <a:endParaRPr lang="en-US" sz="14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Iskoola Pota" panose="020B0502040204020203" pitchFamily="34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74B0520-1640-4CD2-A780-6F4DDB04518A}"/>
                </a:ext>
              </a:extLst>
            </p:cNvPr>
            <p:cNvSpPr/>
            <p:nvPr/>
          </p:nvSpPr>
          <p:spPr>
            <a:xfrm>
              <a:off x="4065039" y="3569690"/>
              <a:ext cx="1538627" cy="74615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Node MCU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8DE0B14-6B7E-4261-A15D-AF10AFF39F5D}"/>
              </a:ext>
            </a:extLst>
          </p:cNvPr>
          <p:cNvGrpSpPr/>
          <p:nvPr/>
        </p:nvGrpSpPr>
        <p:grpSpPr>
          <a:xfrm>
            <a:off x="3907123" y="5067619"/>
            <a:ext cx="4309108" cy="1544499"/>
            <a:chOff x="4051543" y="5060381"/>
            <a:chExt cx="4309108" cy="15444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BA23EAD-681F-4F61-985F-BF40DFC11F74}"/>
                </a:ext>
              </a:extLst>
            </p:cNvPr>
            <p:cNvGrpSpPr/>
            <p:nvPr/>
          </p:nvGrpSpPr>
          <p:grpSpPr>
            <a:xfrm>
              <a:off x="4051543" y="5060381"/>
              <a:ext cx="2996780" cy="1544499"/>
              <a:chOff x="-252944" y="-1"/>
              <a:chExt cx="2996780" cy="154449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099AEEE-BA14-4206-BCF4-0B02AC21A94A}"/>
                  </a:ext>
                </a:extLst>
              </p:cNvPr>
              <p:cNvGrpSpPr/>
              <p:nvPr/>
            </p:nvGrpSpPr>
            <p:grpSpPr>
              <a:xfrm>
                <a:off x="-252944" y="-1"/>
                <a:ext cx="2802063" cy="1544499"/>
                <a:chOff x="-245199" y="8663"/>
                <a:chExt cx="2716268" cy="1383365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2C5F07D-0CB2-4DA0-A7BE-6F97680ABB6C}"/>
                    </a:ext>
                  </a:extLst>
                </p:cNvPr>
                <p:cNvCxnSpPr/>
                <p:nvPr/>
              </p:nvCxnSpPr>
              <p:spPr>
                <a:xfrm flipH="1">
                  <a:off x="1363483" y="259681"/>
                  <a:ext cx="98262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27C4F75D-0CAC-4F29-BA79-D22C00907311}"/>
                    </a:ext>
                  </a:extLst>
                </p:cNvPr>
                <p:cNvCxnSpPr/>
                <p:nvPr/>
              </p:nvCxnSpPr>
              <p:spPr>
                <a:xfrm>
                  <a:off x="1363731" y="432092"/>
                  <a:ext cx="98280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 Box 2">
                  <a:extLst>
                    <a:ext uri="{FF2B5EF4-FFF2-40B4-BE49-F238E27FC236}">
                      <a16:creationId xmlns:a16="http://schemas.microsoft.com/office/drawing/2014/main" id="{B0D8496E-FCC3-4124-B119-9F628044B3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444" y="8663"/>
                  <a:ext cx="1163625" cy="2596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Iskoola Pota" panose="020B0502040204020203" pitchFamily="34" charset="0"/>
                    </a:rPr>
                    <a:t>MANUAL enable 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Iskoola Pota" panose="020B0502040204020203" pitchFamily="34" charset="0"/>
                  </a:endParaRPr>
                </a:p>
              </p:txBody>
            </p: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4EB90618-1806-456D-B78F-83DC889475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6405" y="257708"/>
                  <a:ext cx="1274664" cy="3732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Iskoola Pota" panose="020B0502040204020203" pitchFamily="34" charset="0"/>
                    </a:rPr>
                    <a:t>MANUAL enable confirm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Iskoola Pota" panose="020B0502040204020203" pitchFamily="34" charset="0"/>
                  </a:endParaRPr>
                </a:p>
              </p:txBody>
            </p:sp>
            <p:sp>
              <p:nvSpPr>
                <p:cNvPr id="46" name="Text Box 2">
                  <a:extLst>
                    <a:ext uri="{FF2B5EF4-FFF2-40B4-BE49-F238E27FC236}">
                      <a16:creationId xmlns:a16="http://schemas.microsoft.com/office/drawing/2014/main" id="{608958D3-836E-406B-B6A4-478D8D8A23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245199" y="1165039"/>
                  <a:ext cx="1551940" cy="2269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Iskoola Pota" panose="020B0502040204020203" pitchFamily="34" charset="0"/>
                    </a:rPr>
                    <a:t>Manual Watering</a:t>
                  </a: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4A3A445-31E6-490D-AEDB-DDC15A793E62}"/>
                  </a:ext>
                </a:extLst>
              </p:cNvPr>
              <p:cNvCxnSpPr/>
              <p:nvPr/>
            </p:nvCxnSpPr>
            <p:spPr>
              <a:xfrm>
                <a:off x="1407886" y="1045029"/>
                <a:ext cx="10134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F6451AD-972A-438F-97BA-0235BBA248FC}"/>
                  </a:ext>
                </a:extLst>
              </p:cNvPr>
              <p:cNvCxnSpPr/>
              <p:nvPr/>
            </p:nvCxnSpPr>
            <p:spPr>
              <a:xfrm flipH="1">
                <a:off x="1348015" y="932543"/>
                <a:ext cx="10134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8FB02E27-447B-4EB9-802D-97F43748D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1" y="694785"/>
                <a:ext cx="1600835" cy="2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Iskoola Pota" panose="020B0502040204020203" pitchFamily="34" charset="0"/>
                  </a:rPr>
                  <a:t>Manual Watering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</p:txBody>
          </p:sp>
          <p:sp>
            <p:nvSpPr>
              <p:cNvPr id="39" name="Text Box 2">
                <a:extLst>
                  <a:ext uri="{FF2B5EF4-FFF2-40B4-BE49-F238E27FC236}">
                    <a16:creationId xmlns:a16="http://schemas.microsoft.com/office/drawing/2014/main" id="{144280A2-C4F0-48C9-838C-DCCDC7E4D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2029" y="1048658"/>
                <a:ext cx="1443990" cy="40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Iskoola Pota" panose="020B0502040204020203" pitchFamily="34" charset="0"/>
                  </a:rPr>
                  <a:t>Manual Watering Confirm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3E0DE1C-FEE9-4C9B-A872-EB2DC714C831}"/>
                </a:ext>
              </a:extLst>
            </p:cNvPr>
            <p:cNvSpPr/>
            <p:nvPr/>
          </p:nvSpPr>
          <p:spPr>
            <a:xfrm>
              <a:off x="4120189" y="5139414"/>
              <a:ext cx="1538627" cy="11502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Node MCU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4B1888-D970-4E8B-887E-DF44B351B6BE}"/>
                </a:ext>
              </a:extLst>
            </p:cNvPr>
            <p:cNvSpPr/>
            <p:nvPr/>
          </p:nvSpPr>
          <p:spPr>
            <a:xfrm>
              <a:off x="6822024" y="5080948"/>
              <a:ext cx="1538627" cy="1208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400" b="1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latin typeface="Adobe Heiti Std R" panose="020B0400000000000000" pitchFamily="34" charset="-128"/>
                  <a:ea typeface="Adobe Heiti Std R" panose="020B0400000000000000" pitchFamily="34" charset="-128"/>
                  <a:cs typeface="Iskoola Pota" panose="020B0502040204020203" pitchFamily="34" charset="0"/>
                </a:rPr>
                <a:t>Webpage</a:t>
              </a:r>
              <a:endParaRPr lang="en-US" sz="14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Iskoola Pota" panose="020B0502040204020203" pitchFamily="34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Adobe Heiti Std R</vt:lpstr>
      <vt:lpstr>Abadi</vt:lpstr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Ransika Gunasekara</dc:creator>
  <cp:lastModifiedBy>Ransika Gunasekara</cp:lastModifiedBy>
  <cp:revision>5</cp:revision>
  <dcterms:created xsi:type="dcterms:W3CDTF">2021-07-08T13:52:50Z</dcterms:created>
  <dcterms:modified xsi:type="dcterms:W3CDTF">2021-07-08T14:29:44Z</dcterms:modified>
</cp:coreProperties>
</file>