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4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3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8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5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FD70E-2FD7-4AE2-8072-F5EFCE3913E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BB63-CFE6-4BEE-A688-96BF4F9F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rain&amp;page=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4616AC32-A535-4BA6-B3F4-A7C153F9F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43" r="-1" b="14997"/>
          <a:stretch/>
        </p:blipFill>
        <p:spPr>
          <a:xfrm>
            <a:off x="-145309" y="0"/>
            <a:ext cx="124761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C16D6-3CEF-475B-AB64-5A29C19DB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656" y="0"/>
            <a:ext cx="9795637" cy="22171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IoT Empowered Garden Watering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B76E2-1242-4A1D-BDB2-C316EEC89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835" y="2631550"/>
            <a:ext cx="8767861" cy="363672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lvl="1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Our primary goal is to make life easier by automating the day-to-day things in our lives.</a:t>
            </a:r>
          </a:p>
          <a:p>
            <a:pPr marL="228600" lvl="1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Gardening is beautiful but daily watering is a bit boring and forgettable.</a:t>
            </a:r>
          </a:p>
          <a:p>
            <a:pPr marL="228600" lvl="1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Therefore, we make things easier by creating an automated garden watering system based on IoT.</a:t>
            </a:r>
          </a:p>
          <a:p>
            <a:pPr marL="228600" lvl="1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Depending on the prevailing weather conditions, the system will automatically water the garden twice a day.</a:t>
            </a:r>
          </a:p>
          <a:p>
            <a:pPr marL="228600" lvl="1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If we want, we can water the garden even by manually through this system.</a:t>
            </a:r>
          </a:p>
          <a:p>
            <a:pPr marL="228600" lvl="1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The main thing is that we can access and control it from anywhere via our mobile phone at any time.</a:t>
            </a:r>
          </a:p>
          <a:p>
            <a:pPr marL="228600" lvl="1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Next slide will give you the overall structure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02814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7738E-6266-4596-9455-DB52A35276D2}"/>
              </a:ext>
            </a:extLst>
          </p:cNvPr>
          <p:cNvSpPr txBox="1"/>
          <p:nvPr/>
        </p:nvSpPr>
        <p:spPr>
          <a:xfrm>
            <a:off x="5257060" y="79902"/>
            <a:ext cx="1677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System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62AC6-D3D4-43AC-A5DE-E7FDF50D0559}"/>
              </a:ext>
            </a:extLst>
          </p:cNvPr>
          <p:cNvSpPr txBox="1"/>
          <p:nvPr/>
        </p:nvSpPr>
        <p:spPr>
          <a:xfrm>
            <a:off x="2236431" y="894320"/>
            <a:ext cx="158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Auto Mode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7EA71-2A15-49E5-9DC8-476BE5056EDC}"/>
              </a:ext>
            </a:extLst>
          </p:cNvPr>
          <p:cNvSpPr txBox="1"/>
          <p:nvPr/>
        </p:nvSpPr>
        <p:spPr>
          <a:xfrm>
            <a:off x="8003960" y="894319"/>
            <a:ext cx="195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Manual Mode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C2B96-F4EE-4B1D-9F05-06FF499AA977}"/>
              </a:ext>
            </a:extLst>
          </p:cNvPr>
          <p:cNvSpPr txBox="1"/>
          <p:nvPr/>
        </p:nvSpPr>
        <p:spPr>
          <a:xfrm>
            <a:off x="1019450" y="1518086"/>
            <a:ext cx="40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the garden location from the website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190A8-51EB-433C-AAB6-3D0B65132580}"/>
              </a:ext>
            </a:extLst>
          </p:cNvPr>
          <p:cNvSpPr txBox="1"/>
          <p:nvPr/>
        </p:nvSpPr>
        <p:spPr>
          <a:xfrm>
            <a:off x="1033506" y="2037583"/>
            <a:ext cx="40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location data to the Node-RED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AF46E-7EB2-43C3-BFB4-B7219C232C71}"/>
              </a:ext>
            </a:extLst>
          </p:cNvPr>
          <p:cNvSpPr txBox="1"/>
          <p:nvPr/>
        </p:nvSpPr>
        <p:spPr>
          <a:xfrm>
            <a:off x="1033506" y="2557081"/>
            <a:ext cx="402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the weather condition of the location via </a:t>
            </a:r>
            <a:r>
              <a:rPr lang="en-US" dirty="0" err="1"/>
              <a:t>OpenWeatherMap</a:t>
            </a:r>
            <a:r>
              <a:rPr lang="en-US" dirty="0"/>
              <a:t> and send it to </a:t>
            </a:r>
            <a:r>
              <a:rPr lang="en-US" dirty="0" err="1"/>
              <a:t>NodeMCU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56434-7921-47F9-BB39-AF29B3E80AD7}"/>
              </a:ext>
            </a:extLst>
          </p:cNvPr>
          <p:cNvSpPr txBox="1"/>
          <p:nvPr/>
        </p:nvSpPr>
        <p:spPr>
          <a:xfrm>
            <a:off x="1033506" y="3634911"/>
            <a:ext cx="402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Watering the garden twice a day according to the prevailing weather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77C08-1A77-47B3-AC14-16A49DE2EEBD}"/>
              </a:ext>
            </a:extLst>
          </p:cNvPr>
          <p:cNvSpPr txBox="1"/>
          <p:nvPr/>
        </p:nvSpPr>
        <p:spPr>
          <a:xfrm>
            <a:off x="1033507" y="4712741"/>
            <a:ext cx="4023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watering, the </a:t>
            </a:r>
            <a:r>
              <a:rPr lang="en-US" dirty="0" err="1"/>
              <a:t>NodeMCU</a:t>
            </a:r>
            <a:r>
              <a:rPr lang="en-US" dirty="0"/>
              <a:t> goes into deep sleep mode according to a pre-defined time pattern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0E7D-3F59-4CEA-AEC1-FF2863C18ECA}"/>
              </a:ext>
            </a:extLst>
          </p:cNvPr>
          <p:cNvSpPr txBox="1"/>
          <p:nvPr/>
        </p:nvSpPr>
        <p:spPr>
          <a:xfrm>
            <a:off x="1019450" y="5790571"/>
            <a:ext cx="4023066" cy="66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NodeMCU</a:t>
            </a:r>
            <a:r>
              <a:rPr lang="en-US" dirty="0"/>
              <a:t> wakes up and returns to the initial stage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67923-C0E5-45AA-9FAB-42EDC3445415}"/>
              </a:ext>
            </a:extLst>
          </p:cNvPr>
          <p:cNvSpPr txBox="1"/>
          <p:nvPr/>
        </p:nvSpPr>
        <p:spPr>
          <a:xfrm>
            <a:off x="6968229" y="1518086"/>
            <a:ext cx="402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website controller allows the user to water the garden at any time of the day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3B61C-913B-4C86-A97D-FA85E8827E6D}"/>
              </a:ext>
            </a:extLst>
          </p:cNvPr>
          <p:cNvSpPr txBox="1"/>
          <p:nvPr/>
        </p:nvSpPr>
        <p:spPr>
          <a:xfrm>
            <a:off x="6968230" y="2406915"/>
            <a:ext cx="402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watering, the </a:t>
            </a:r>
            <a:r>
              <a:rPr lang="en-US" dirty="0" err="1"/>
              <a:t>NodeMCU</a:t>
            </a:r>
            <a:r>
              <a:rPr lang="en-US" dirty="0"/>
              <a:t> goes into deep sleep mode for an hour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A90F5-E8D8-4A2D-ACD9-AD44450B2CA1}"/>
              </a:ext>
            </a:extLst>
          </p:cNvPr>
          <p:cNvSpPr txBox="1"/>
          <p:nvPr/>
        </p:nvSpPr>
        <p:spPr>
          <a:xfrm>
            <a:off x="6968229" y="3278979"/>
            <a:ext cx="402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NodeMCU</a:t>
            </a:r>
            <a:r>
              <a:rPr lang="en-US" dirty="0"/>
              <a:t> wakes up and returns to the initial stage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354C10-A97C-4415-B773-31101ADE1EF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5534" y="1125152"/>
            <a:ext cx="417842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B1A122-C0F0-4F0A-97BB-73C50E28381B}"/>
              </a:ext>
            </a:extLst>
          </p:cNvPr>
          <p:cNvCxnSpPr>
            <a:stCxn id="4" idx="2"/>
          </p:cNvCxnSpPr>
          <p:nvPr/>
        </p:nvCxnSpPr>
        <p:spPr>
          <a:xfrm>
            <a:off x="6096000" y="787788"/>
            <a:ext cx="0" cy="337363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A7DAAF-86CE-4390-A2F9-4EE4E8F4E352}"/>
              </a:ext>
            </a:extLst>
          </p:cNvPr>
          <p:cNvCxnSpPr>
            <a:cxnSpLocks/>
          </p:cNvCxnSpPr>
          <p:nvPr/>
        </p:nvCxnSpPr>
        <p:spPr>
          <a:xfrm flipH="1">
            <a:off x="3030982" y="1312583"/>
            <a:ext cx="1" cy="246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7B5578-2407-4B9C-B643-072443D096ED}"/>
              </a:ext>
            </a:extLst>
          </p:cNvPr>
          <p:cNvCxnSpPr>
            <a:cxnSpLocks/>
          </p:cNvCxnSpPr>
          <p:nvPr/>
        </p:nvCxnSpPr>
        <p:spPr>
          <a:xfrm flipH="1">
            <a:off x="3030982" y="1855476"/>
            <a:ext cx="1" cy="246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F70BC8-3C20-4C74-B009-FC629CFDBADE}"/>
              </a:ext>
            </a:extLst>
          </p:cNvPr>
          <p:cNvCxnSpPr>
            <a:cxnSpLocks/>
          </p:cNvCxnSpPr>
          <p:nvPr/>
        </p:nvCxnSpPr>
        <p:spPr>
          <a:xfrm flipH="1">
            <a:off x="3032460" y="2371861"/>
            <a:ext cx="1" cy="246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74987B-CAB7-424D-BCD8-EF1E4E9FEB6C}"/>
              </a:ext>
            </a:extLst>
          </p:cNvPr>
          <p:cNvCxnSpPr>
            <a:cxnSpLocks/>
          </p:cNvCxnSpPr>
          <p:nvPr/>
        </p:nvCxnSpPr>
        <p:spPr>
          <a:xfrm flipH="1">
            <a:off x="3030982" y="3465700"/>
            <a:ext cx="1" cy="246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F2C965-D1B9-40EE-9BEF-530774144404}"/>
              </a:ext>
            </a:extLst>
          </p:cNvPr>
          <p:cNvCxnSpPr>
            <a:cxnSpLocks/>
          </p:cNvCxnSpPr>
          <p:nvPr/>
        </p:nvCxnSpPr>
        <p:spPr>
          <a:xfrm flipH="1">
            <a:off x="3048737" y="4512342"/>
            <a:ext cx="1" cy="246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0CC13C-1A96-4129-B998-118D73E01658}"/>
              </a:ext>
            </a:extLst>
          </p:cNvPr>
          <p:cNvCxnSpPr>
            <a:cxnSpLocks/>
          </p:cNvCxnSpPr>
          <p:nvPr/>
        </p:nvCxnSpPr>
        <p:spPr>
          <a:xfrm flipH="1">
            <a:off x="3032456" y="5605771"/>
            <a:ext cx="1" cy="246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98402D-E810-46C5-84F4-BB074E703EF5}"/>
              </a:ext>
            </a:extLst>
          </p:cNvPr>
          <p:cNvCxnSpPr>
            <a:cxnSpLocks/>
          </p:cNvCxnSpPr>
          <p:nvPr/>
        </p:nvCxnSpPr>
        <p:spPr>
          <a:xfrm flipH="1">
            <a:off x="8979763" y="1310807"/>
            <a:ext cx="1" cy="246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065397-586D-47BA-8F23-41B7D4D2BC7A}"/>
              </a:ext>
            </a:extLst>
          </p:cNvPr>
          <p:cNvCxnSpPr>
            <a:cxnSpLocks/>
          </p:cNvCxnSpPr>
          <p:nvPr/>
        </p:nvCxnSpPr>
        <p:spPr>
          <a:xfrm flipH="1">
            <a:off x="8972364" y="2182298"/>
            <a:ext cx="1" cy="246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4BD32F-12E2-48FC-A59A-D0FD536B5EFE}"/>
              </a:ext>
            </a:extLst>
          </p:cNvPr>
          <p:cNvCxnSpPr>
            <a:cxnSpLocks/>
          </p:cNvCxnSpPr>
          <p:nvPr/>
        </p:nvCxnSpPr>
        <p:spPr>
          <a:xfrm flipH="1">
            <a:off x="8970882" y="3061113"/>
            <a:ext cx="1" cy="246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226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IoT Empowered Garden Watering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Empowered Garden Watering System</dc:title>
  <dc:creator>Darsha Randitha</dc:creator>
  <cp:lastModifiedBy>Darsha Randitha</cp:lastModifiedBy>
  <cp:revision>29</cp:revision>
  <dcterms:created xsi:type="dcterms:W3CDTF">2021-07-01T11:54:38Z</dcterms:created>
  <dcterms:modified xsi:type="dcterms:W3CDTF">2021-07-01T18:11:02Z</dcterms:modified>
</cp:coreProperties>
</file>