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8CD0-2EA0-44FE-8913-91B21161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4F6C5-AFFA-4ADD-8CF2-B306B9B90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B159E-8885-4A5B-ACB1-A8E2620E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78-55AE-4C42-AEF6-2B512B9F40F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C3FAC-4AF5-4DD3-ABE7-43E36E5C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B048C-687E-4744-AB86-D6CCE390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AB3B-709E-4A1B-8268-97F1D208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7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ADC1-7699-47B1-9C82-C739B8FE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73B1E-2EB0-43F7-B6C4-85203FDC7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F878C-AB9D-479E-912B-30F2B7B6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78-55AE-4C42-AEF6-2B512B9F40F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051B6-A636-45AB-A7E5-9621A0C7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FB479-00A1-4E13-ADB1-4E86D4BA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AB3B-709E-4A1B-8268-97F1D208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D33DB-A284-470A-90F6-A6CF589E1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17042-634D-4186-B870-E7099D6C4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6876-5DD4-49F4-8A2C-76D5DD88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78-55AE-4C42-AEF6-2B512B9F40F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37F03-8BD4-47FB-9AC5-7B428A99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04C80-319E-4EA1-AC91-1D066956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AB3B-709E-4A1B-8268-97F1D208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8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897E-ACAC-4202-BB98-AEAC5F95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D719-8F3B-4102-8777-58FF3363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47968-3103-4281-9271-394CF427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78-55AE-4C42-AEF6-2B512B9F40F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169D-D1C3-4D89-B775-E749E940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BB92-8A45-44AC-B765-9D09B50F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AB3B-709E-4A1B-8268-97F1D208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0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3F95-6C44-40CF-8136-8F44813C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95C0B-0B65-41E6-9104-413311855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A4BCA-30DD-414E-AD95-E5DA6195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78-55AE-4C42-AEF6-2B512B9F40F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88C43-2304-4DE2-934E-51B120B1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E9A6F-0D40-4520-83B7-04F50B9E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AB3B-709E-4A1B-8268-97F1D208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67EE-4BC7-4D28-9FDB-92BA6A8D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4A41-1288-4EC0-AD9C-704C9AC20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4D909-D8AE-4F1F-A272-962597347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D5FE5-3538-4175-A94C-0CF7F63D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78-55AE-4C42-AEF6-2B512B9F40F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6195A-5977-4904-AE32-C0058B39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79972-1352-4335-BF57-F6AE7DDB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AB3B-709E-4A1B-8268-97F1D208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4C9A-5747-4D21-A95C-56911F1D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C7204-4B43-42D8-8922-DB7CD15DC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1A151-1657-4039-A7A3-68DC7295B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36020-A48E-4FA3-B7C2-8F12F0441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2A173-2B2C-43DF-841C-7272C25C2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27B6D-3CA8-47C7-A7E5-3C6FF545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78-55AE-4C42-AEF6-2B512B9F40F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8CC7F-9E2A-4578-9CE6-376A77BD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E966B-E9A6-4CA2-BE59-17D1E30D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AB3B-709E-4A1B-8268-97F1D208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8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AD2A-1274-445D-B7E4-20F4AC57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7AC72-D1C9-4F0C-9C69-DC618D0F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78-55AE-4C42-AEF6-2B512B9F40F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11B94-1177-4EA8-823E-83831E14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CC2C4-ED72-40B8-9BE4-1EBB5DCD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AB3B-709E-4A1B-8268-97F1D208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6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E3A2E-886A-4D1C-97E5-21CF5769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78-55AE-4C42-AEF6-2B512B9F40F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5211E-FB23-450A-8782-F75B90E6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33E72-5DD0-4EC9-9D30-6597B3AD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AB3B-709E-4A1B-8268-97F1D208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08F9-9B51-4052-8535-9F981614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F1A1-5D9E-4E4B-8902-383E2F13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F1905-6BFA-465C-B615-2FD8E475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70152-4FC4-4DC7-9CC6-1E25CBA5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78-55AE-4C42-AEF6-2B512B9F40F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0221-B057-4E5B-8EE9-DF3C43CD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E229-784C-4AAD-B2A6-3779DE18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AB3B-709E-4A1B-8268-97F1D208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4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4E74-04A6-43F5-AC1E-79E41F78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577AC-90B9-4299-9564-D22F043DE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93388-AB92-4403-91D4-116A61008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F23A8-275C-4E28-B9F4-B2E03165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E078-55AE-4C42-AEF6-2B512B9F40F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796CF-0F1F-443D-894D-BC8B9B38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B061E-3C07-4044-9AB3-A32B6266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AB3B-709E-4A1B-8268-97F1D208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9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111B7-0A57-4D20-BEDE-DB2F8F1F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B67D7-1FCE-4C43-B7B4-8539967EA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53D3D-81E3-43D9-8725-6BB12C5BC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E078-55AE-4C42-AEF6-2B512B9F40F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7611-82FE-4D31-8EE2-4B36F1D8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B442-FDC1-4175-BF2B-35F2B243C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6AB3B-709E-4A1B-8268-97F1D208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test.mosquitto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E26D-1C83-4E75-AC7F-11CBDDA0A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8479" y="280005"/>
            <a:ext cx="2755037" cy="784517"/>
          </a:xfrm>
        </p:spPr>
        <p:txBody>
          <a:bodyPr/>
          <a:lstStyle/>
          <a:p>
            <a:r>
              <a:rPr lang="en-US" sz="4400" b="1" u="sng" dirty="0"/>
              <a:t>Node-RED</a:t>
            </a:r>
            <a:endParaRPr lang="en-US" b="1" u="sn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E0DFCF-8545-46C4-93E5-5F39CDE7D270}"/>
              </a:ext>
            </a:extLst>
          </p:cNvPr>
          <p:cNvSpPr/>
          <p:nvPr/>
        </p:nvSpPr>
        <p:spPr>
          <a:xfrm>
            <a:off x="1755677" y="1776714"/>
            <a:ext cx="1797939" cy="70150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Get the garden location</a:t>
            </a:r>
            <a:endParaRPr lang="en-US" sz="1600" dirty="0">
              <a:effectLst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4811A9-0FD9-4299-8737-F22781DFE2E9}"/>
              </a:ext>
            </a:extLst>
          </p:cNvPr>
          <p:cNvSpPr/>
          <p:nvPr/>
        </p:nvSpPr>
        <p:spPr>
          <a:xfrm>
            <a:off x="5300757" y="1584906"/>
            <a:ext cx="1590485" cy="9973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Get the weather condition of the location</a:t>
            </a:r>
            <a:endParaRPr lang="en-US" sz="1600" dirty="0">
              <a:effectLst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A33B76-3A66-4795-A806-1E7E690351A0}"/>
              </a:ext>
            </a:extLst>
          </p:cNvPr>
          <p:cNvSpPr/>
          <p:nvPr/>
        </p:nvSpPr>
        <p:spPr>
          <a:xfrm>
            <a:off x="8638384" y="1732813"/>
            <a:ext cx="1797939" cy="70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Send weather data to the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NodeMCU</a:t>
            </a:r>
            <a:endParaRPr lang="en-US" sz="1600" dirty="0">
              <a:effectLst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FCE951-7E44-4086-9FF3-5EF280FAC792}"/>
              </a:ext>
            </a:extLst>
          </p:cNvPr>
          <p:cNvCxnSpPr>
            <a:cxnSpLocks/>
          </p:cNvCxnSpPr>
          <p:nvPr/>
        </p:nvCxnSpPr>
        <p:spPr>
          <a:xfrm flipV="1">
            <a:off x="3953738" y="2133169"/>
            <a:ext cx="946897" cy="46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C46261-CD6F-46BE-8570-D755A515888B}"/>
              </a:ext>
            </a:extLst>
          </p:cNvPr>
          <p:cNvCxnSpPr>
            <a:cxnSpLocks/>
          </p:cNvCxnSpPr>
          <p:nvPr/>
        </p:nvCxnSpPr>
        <p:spPr>
          <a:xfrm flipV="1">
            <a:off x="7291364" y="2127466"/>
            <a:ext cx="946897" cy="46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 Box 63">
            <a:extLst>
              <a:ext uri="{FF2B5EF4-FFF2-40B4-BE49-F238E27FC236}">
                <a16:creationId xmlns:a16="http://schemas.microsoft.com/office/drawing/2014/main" id="{1B38784C-54F9-49B9-A906-3EB8DB9F158A}"/>
              </a:ext>
            </a:extLst>
          </p:cNvPr>
          <p:cNvSpPr txBox="1"/>
          <p:nvPr/>
        </p:nvSpPr>
        <p:spPr>
          <a:xfrm>
            <a:off x="1188341" y="3923596"/>
            <a:ext cx="2907696" cy="2325919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Using MQTT In node, we get the garden location from the MQTT broker.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We use </a:t>
            </a: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  <a:hlinkClick r:id="rId2"/>
              </a:rPr>
              <a:t>https://test.mosquitto.org/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as our MQTT broker.</a:t>
            </a:r>
          </a:p>
        </p:txBody>
      </p:sp>
      <p:sp>
        <p:nvSpPr>
          <p:cNvPr id="14" name="Text Box 192">
            <a:extLst>
              <a:ext uri="{FF2B5EF4-FFF2-40B4-BE49-F238E27FC236}">
                <a16:creationId xmlns:a16="http://schemas.microsoft.com/office/drawing/2014/main" id="{D6A2C3E8-D371-4113-98D9-D1E11E3E6923}"/>
              </a:ext>
            </a:extLst>
          </p:cNvPr>
          <p:cNvSpPr txBox="1"/>
          <p:nvPr/>
        </p:nvSpPr>
        <p:spPr>
          <a:xfrm>
            <a:off x="4589456" y="3923595"/>
            <a:ext cx="2907696" cy="23259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To get weather information at the given location, we use the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OpenWeatherMap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node.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  <a:hlinkClick r:id="rId3"/>
              </a:rPr>
              <a:t>https://openweathermap.org/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Provides real-time weather details to the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OpenWeatheMap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node.</a:t>
            </a:r>
          </a:p>
        </p:txBody>
      </p:sp>
      <p:sp>
        <p:nvSpPr>
          <p:cNvPr id="15" name="Text Box 193">
            <a:extLst>
              <a:ext uri="{FF2B5EF4-FFF2-40B4-BE49-F238E27FC236}">
                <a16:creationId xmlns:a16="http://schemas.microsoft.com/office/drawing/2014/main" id="{9A1372D7-518C-48D1-BEA4-2EF84B3165F6}"/>
              </a:ext>
            </a:extLst>
          </p:cNvPr>
          <p:cNvSpPr txBox="1"/>
          <p:nvPr/>
        </p:nvSpPr>
        <p:spPr>
          <a:xfrm>
            <a:off x="8089399" y="3928279"/>
            <a:ext cx="2907696" cy="2321236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Using the MQTT Out node, we send the weather details of the given location to the MQTT broker.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NodeMCU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then retrieves the weather details from the MQTT broker.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A0EB5D-AE9A-4F40-9191-9F1D85587E09}"/>
              </a:ext>
            </a:extLst>
          </p:cNvPr>
          <p:cNvCxnSpPr>
            <a:cxnSpLocks/>
          </p:cNvCxnSpPr>
          <p:nvPr/>
        </p:nvCxnSpPr>
        <p:spPr>
          <a:xfrm>
            <a:off x="4348428" y="3690723"/>
            <a:ext cx="0" cy="2325919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0A62B9-7103-44CB-8449-63FEE9BF909D}"/>
              </a:ext>
            </a:extLst>
          </p:cNvPr>
          <p:cNvCxnSpPr>
            <a:cxnSpLocks/>
          </p:cNvCxnSpPr>
          <p:nvPr/>
        </p:nvCxnSpPr>
        <p:spPr>
          <a:xfrm>
            <a:off x="7764812" y="3676086"/>
            <a:ext cx="0" cy="2325919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85DABF87-A9D6-4E1D-A2B4-B2A1EC000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587" y="60304"/>
            <a:ext cx="1226957" cy="1226957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593438-82B1-4D27-8921-E55BBCD14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71" y="2721534"/>
            <a:ext cx="1058836" cy="9634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126F3D-DE44-4BCC-BF5F-878E02E6A3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00" y="2634450"/>
            <a:ext cx="1137597" cy="1137597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2FA36D49-B0F7-4DE1-A799-2A7F9B87A0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54" y="2634450"/>
            <a:ext cx="1137598" cy="11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8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Office Theme</vt:lpstr>
      <vt:lpstr>Node-RED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Node-RED</dc:title>
  <dc:creator>Darsha Randitha</dc:creator>
  <cp:lastModifiedBy>Darsha Randitha</cp:lastModifiedBy>
  <cp:revision>7</cp:revision>
  <dcterms:created xsi:type="dcterms:W3CDTF">2021-07-08T10:22:55Z</dcterms:created>
  <dcterms:modified xsi:type="dcterms:W3CDTF">2021-07-08T11:15:49Z</dcterms:modified>
</cp:coreProperties>
</file>