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6" r:id="rId5"/>
    <p:sldId id="261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C992D-0049-4517-BB74-F4680952629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6CE6A0-9849-42DA-B131-DE15DC99B9E9}">
      <dgm:prSet phldrT="[Text]" custT="1"/>
      <dgm:spPr/>
      <dgm:t>
        <a:bodyPr/>
        <a:lstStyle/>
        <a:p>
          <a:r>
            <a:rPr lang="en-US" sz="1200" dirty="0"/>
            <a:t>R (Integrated Suite of Software facilities)</a:t>
          </a:r>
        </a:p>
      </dgm:t>
    </dgm:pt>
    <dgm:pt modelId="{E8381EA9-E499-43EB-A004-3FAFE6F5AC77}" type="parTrans" cxnId="{AA01965A-AAFF-4253-B991-E68373F12BAC}">
      <dgm:prSet/>
      <dgm:spPr/>
      <dgm:t>
        <a:bodyPr/>
        <a:lstStyle/>
        <a:p>
          <a:endParaRPr lang="en-US"/>
        </a:p>
      </dgm:t>
    </dgm:pt>
    <dgm:pt modelId="{FB18B254-E0A0-4F06-9CC6-8D02422BAA6A}" type="sibTrans" cxnId="{AA01965A-AAFF-4253-B991-E68373F12BAC}">
      <dgm:prSet/>
      <dgm:spPr/>
      <dgm:t>
        <a:bodyPr/>
        <a:lstStyle/>
        <a:p>
          <a:endParaRPr lang="en-US"/>
        </a:p>
      </dgm:t>
    </dgm:pt>
    <dgm:pt modelId="{766CD3CB-4B74-4F01-BC16-73ACD5173E9F}">
      <dgm:prSet phldrT="[Text]" custT="1"/>
      <dgm:spPr/>
      <dgm:t>
        <a:bodyPr/>
        <a:lstStyle/>
        <a:p>
          <a:r>
            <a:rPr lang="en-US" sz="1200" b="0" i="0" dirty="0"/>
            <a:t>Effective data handling and storage facility</a:t>
          </a:r>
          <a:endParaRPr lang="en-US" sz="1200" dirty="0"/>
        </a:p>
      </dgm:t>
    </dgm:pt>
    <dgm:pt modelId="{435DDC97-DB4E-4FD2-8296-13167BF4AE67}" type="parTrans" cxnId="{D18AD50E-8D26-4A39-8D68-E6A29058D14A}">
      <dgm:prSet/>
      <dgm:spPr/>
      <dgm:t>
        <a:bodyPr/>
        <a:lstStyle/>
        <a:p>
          <a:endParaRPr lang="en-US"/>
        </a:p>
      </dgm:t>
    </dgm:pt>
    <dgm:pt modelId="{6B9C1ED9-9EBB-4959-A3B6-D2743B253D91}" type="sibTrans" cxnId="{D18AD50E-8D26-4A39-8D68-E6A29058D14A}">
      <dgm:prSet/>
      <dgm:spPr/>
      <dgm:t>
        <a:bodyPr/>
        <a:lstStyle/>
        <a:p>
          <a:endParaRPr lang="en-US"/>
        </a:p>
      </dgm:t>
    </dgm:pt>
    <dgm:pt modelId="{BB63169A-F6AC-4D10-93BF-B0805A57511D}">
      <dgm:prSet phldrT="[Text]" custT="1"/>
      <dgm:spPr/>
      <dgm:t>
        <a:bodyPr/>
        <a:lstStyle/>
        <a:p>
          <a:r>
            <a:rPr lang="en-US" sz="1200" b="0" i="0" dirty="0"/>
            <a:t>A suite of operators for calculations on arrays and matrices</a:t>
          </a:r>
          <a:endParaRPr lang="en-US" sz="1200" dirty="0"/>
        </a:p>
      </dgm:t>
    </dgm:pt>
    <dgm:pt modelId="{5BD4474E-34BA-4860-A38C-21FC060CC641}" type="parTrans" cxnId="{5408ECC5-1086-4A07-BA5A-0F5B068848CF}">
      <dgm:prSet/>
      <dgm:spPr/>
      <dgm:t>
        <a:bodyPr/>
        <a:lstStyle/>
        <a:p>
          <a:endParaRPr lang="en-US"/>
        </a:p>
      </dgm:t>
    </dgm:pt>
    <dgm:pt modelId="{05E79088-CECF-4E7D-8479-38F6E019D161}" type="sibTrans" cxnId="{5408ECC5-1086-4A07-BA5A-0F5B068848CF}">
      <dgm:prSet/>
      <dgm:spPr/>
      <dgm:t>
        <a:bodyPr/>
        <a:lstStyle/>
        <a:p>
          <a:endParaRPr lang="en-US"/>
        </a:p>
      </dgm:t>
    </dgm:pt>
    <dgm:pt modelId="{D2782F61-ACC5-4DB0-BFB9-190FD68599B1}">
      <dgm:prSet phldrT="[Text]" custT="1"/>
      <dgm:spPr/>
      <dgm:t>
        <a:bodyPr/>
        <a:lstStyle/>
        <a:p>
          <a:r>
            <a:rPr lang="en-US" sz="1200" b="0" i="0" dirty="0"/>
            <a:t>Graphical facilities for data analysis</a:t>
          </a:r>
          <a:endParaRPr lang="en-US" sz="1200" dirty="0"/>
        </a:p>
      </dgm:t>
    </dgm:pt>
    <dgm:pt modelId="{71C172B0-8A98-4227-B8BD-241AE635A4F6}" type="parTrans" cxnId="{066FA7DF-8CE0-409F-BACB-A1EC6385FCAE}">
      <dgm:prSet/>
      <dgm:spPr/>
      <dgm:t>
        <a:bodyPr/>
        <a:lstStyle/>
        <a:p>
          <a:endParaRPr lang="en-US"/>
        </a:p>
      </dgm:t>
    </dgm:pt>
    <dgm:pt modelId="{A8D9F6FF-5E29-4228-BA48-7450CCD5E2C9}" type="sibTrans" cxnId="{066FA7DF-8CE0-409F-BACB-A1EC6385FCAE}">
      <dgm:prSet/>
      <dgm:spPr/>
      <dgm:t>
        <a:bodyPr/>
        <a:lstStyle/>
        <a:p>
          <a:endParaRPr lang="en-US"/>
        </a:p>
      </dgm:t>
    </dgm:pt>
    <dgm:pt modelId="{2919D3AA-7032-4AB3-80A0-B5E0035904D2}">
      <dgm:prSet custT="1"/>
      <dgm:spPr/>
      <dgm:t>
        <a:bodyPr/>
        <a:lstStyle/>
        <a:p>
          <a:r>
            <a:rPr lang="en-US" sz="1200" b="0" i="0" dirty="0"/>
            <a:t>A large, coherent, integrated collection of intermediate tools for data analysis</a:t>
          </a:r>
          <a:endParaRPr lang="en-US" sz="1200" dirty="0"/>
        </a:p>
      </dgm:t>
    </dgm:pt>
    <dgm:pt modelId="{5C3C9AE4-7D07-49C9-9F2F-BE7A8EA94D9C}" type="parTrans" cxnId="{8E300ECF-D5B2-4571-AEE4-A3FBF3D46827}">
      <dgm:prSet/>
      <dgm:spPr/>
      <dgm:t>
        <a:bodyPr/>
        <a:lstStyle/>
        <a:p>
          <a:endParaRPr lang="en-US"/>
        </a:p>
      </dgm:t>
    </dgm:pt>
    <dgm:pt modelId="{32F1C170-C251-4EFC-B86F-3C0D886D4C74}" type="sibTrans" cxnId="{8E300ECF-D5B2-4571-AEE4-A3FBF3D46827}">
      <dgm:prSet/>
      <dgm:spPr/>
      <dgm:t>
        <a:bodyPr/>
        <a:lstStyle/>
        <a:p>
          <a:endParaRPr lang="en-US"/>
        </a:p>
      </dgm:t>
    </dgm:pt>
    <dgm:pt modelId="{A80912C6-BFA3-4DBE-B038-59A801560905}">
      <dgm:prSet custT="1"/>
      <dgm:spPr/>
      <dgm:t>
        <a:bodyPr/>
        <a:lstStyle/>
        <a:p>
          <a:r>
            <a:rPr lang="en-US" sz="1200" b="0" i="0" dirty="0"/>
            <a:t>Includes conditionals, loops, user-defined recursive functions &amp; input and output facilities.</a:t>
          </a:r>
          <a:endParaRPr lang="en-US" sz="1200" dirty="0"/>
        </a:p>
      </dgm:t>
    </dgm:pt>
    <dgm:pt modelId="{68A51649-175A-4448-99DE-506810A27ABE}" type="parTrans" cxnId="{6C50E8D0-2445-4B3D-95F8-5B7611D6A663}">
      <dgm:prSet/>
      <dgm:spPr/>
      <dgm:t>
        <a:bodyPr/>
        <a:lstStyle/>
        <a:p>
          <a:endParaRPr lang="en-US"/>
        </a:p>
      </dgm:t>
    </dgm:pt>
    <dgm:pt modelId="{7C7985AB-26AC-42DC-98B1-22410925E2EE}" type="sibTrans" cxnId="{6C50E8D0-2445-4B3D-95F8-5B7611D6A663}">
      <dgm:prSet/>
      <dgm:spPr/>
      <dgm:t>
        <a:bodyPr/>
        <a:lstStyle/>
        <a:p>
          <a:endParaRPr lang="en-US"/>
        </a:p>
      </dgm:t>
    </dgm:pt>
    <dgm:pt modelId="{A3F378A1-5A05-4A9E-BA11-749DEA70D740}" type="pres">
      <dgm:prSet presAssocID="{39FC992D-0049-4517-BB74-F468095262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075338-8ED4-4AB4-9D63-0B6269F81BBC}" type="pres">
      <dgm:prSet presAssocID="{3F6CE6A0-9849-42DA-B131-DE15DC99B9E9}" presName="root1" presStyleCnt="0"/>
      <dgm:spPr/>
    </dgm:pt>
    <dgm:pt modelId="{2450E59B-46B3-4CE9-A163-49D0CC1BCB85}" type="pres">
      <dgm:prSet presAssocID="{3F6CE6A0-9849-42DA-B131-DE15DC99B9E9}" presName="LevelOneTextNode" presStyleLbl="node0" presStyleIdx="0" presStyleCnt="1">
        <dgm:presLayoutVars>
          <dgm:chPref val="3"/>
        </dgm:presLayoutVars>
      </dgm:prSet>
      <dgm:spPr/>
    </dgm:pt>
    <dgm:pt modelId="{382AAED0-C53B-4FE5-9420-224346093814}" type="pres">
      <dgm:prSet presAssocID="{3F6CE6A0-9849-42DA-B131-DE15DC99B9E9}" presName="level2hierChild" presStyleCnt="0"/>
      <dgm:spPr/>
    </dgm:pt>
    <dgm:pt modelId="{D4728DEF-A3DE-4964-86CE-C981C49FE7D1}" type="pres">
      <dgm:prSet presAssocID="{435DDC97-DB4E-4FD2-8296-13167BF4AE67}" presName="conn2-1" presStyleLbl="parChTrans1D2" presStyleIdx="0" presStyleCnt="5"/>
      <dgm:spPr/>
    </dgm:pt>
    <dgm:pt modelId="{FDEE954D-E8E1-4AE3-BEF3-AD55861884B3}" type="pres">
      <dgm:prSet presAssocID="{435DDC97-DB4E-4FD2-8296-13167BF4AE67}" presName="connTx" presStyleLbl="parChTrans1D2" presStyleIdx="0" presStyleCnt="5"/>
      <dgm:spPr/>
    </dgm:pt>
    <dgm:pt modelId="{4F70DE88-B63D-493B-BC78-065AFA7EF3C1}" type="pres">
      <dgm:prSet presAssocID="{766CD3CB-4B74-4F01-BC16-73ACD5173E9F}" presName="root2" presStyleCnt="0"/>
      <dgm:spPr/>
    </dgm:pt>
    <dgm:pt modelId="{37CA7072-7932-4B5B-AAA5-2BC1F1D1342B}" type="pres">
      <dgm:prSet presAssocID="{766CD3CB-4B74-4F01-BC16-73ACD5173E9F}" presName="LevelTwoTextNode" presStyleLbl="node2" presStyleIdx="0" presStyleCnt="5">
        <dgm:presLayoutVars>
          <dgm:chPref val="3"/>
        </dgm:presLayoutVars>
      </dgm:prSet>
      <dgm:spPr/>
    </dgm:pt>
    <dgm:pt modelId="{58D85462-9DF0-4875-B590-36B343EFF446}" type="pres">
      <dgm:prSet presAssocID="{766CD3CB-4B74-4F01-BC16-73ACD5173E9F}" presName="level3hierChild" presStyleCnt="0"/>
      <dgm:spPr/>
    </dgm:pt>
    <dgm:pt modelId="{BADB8C22-ABF3-40A2-8069-618CF994210E}" type="pres">
      <dgm:prSet presAssocID="{5BD4474E-34BA-4860-A38C-21FC060CC641}" presName="conn2-1" presStyleLbl="parChTrans1D2" presStyleIdx="1" presStyleCnt="5"/>
      <dgm:spPr/>
    </dgm:pt>
    <dgm:pt modelId="{75D1EF4F-A77F-4EB7-9528-F468B863826F}" type="pres">
      <dgm:prSet presAssocID="{5BD4474E-34BA-4860-A38C-21FC060CC641}" presName="connTx" presStyleLbl="parChTrans1D2" presStyleIdx="1" presStyleCnt="5"/>
      <dgm:spPr/>
    </dgm:pt>
    <dgm:pt modelId="{65801768-6054-4B9B-B203-DFECCE55C6BB}" type="pres">
      <dgm:prSet presAssocID="{BB63169A-F6AC-4D10-93BF-B0805A57511D}" presName="root2" presStyleCnt="0"/>
      <dgm:spPr/>
    </dgm:pt>
    <dgm:pt modelId="{F1F80E53-FE02-4B16-8F30-D8ABC806D391}" type="pres">
      <dgm:prSet presAssocID="{BB63169A-F6AC-4D10-93BF-B0805A57511D}" presName="LevelTwoTextNode" presStyleLbl="node2" presStyleIdx="1" presStyleCnt="5">
        <dgm:presLayoutVars>
          <dgm:chPref val="3"/>
        </dgm:presLayoutVars>
      </dgm:prSet>
      <dgm:spPr/>
    </dgm:pt>
    <dgm:pt modelId="{7230F716-C858-4AC4-903D-3990ABC410AC}" type="pres">
      <dgm:prSet presAssocID="{BB63169A-F6AC-4D10-93BF-B0805A57511D}" presName="level3hierChild" presStyleCnt="0"/>
      <dgm:spPr/>
    </dgm:pt>
    <dgm:pt modelId="{97F05BFC-AEDD-4D95-8048-E0E64BEEEF55}" type="pres">
      <dgm:prSet presAssocID="{71C172B0-8A98-4227-B8BD-241AE635A4F6}" presName="conn2-1" presStyleLbl="parChTrans1D2" presStyleIdx="2" presStyleCnt="5"/>
      <dgm:spPr/>
    </dgm:pt>
    <dgm:pt modelId="{9E6A0C42-ECF0-4F94-9A5C-D056C71324A0}" type="pres">
      <dgm:prSet presAssocID="{71C172B0-8A98-4227-B8BD-241AE635A4F6}" presName="connTx" presStyleLbl="parChTrans1D2" presStyleIdx="2" presStyleCnt="5"/>
      <dgm:spPr/>
    </dgm:pt>
    <dgm:pt modelId="{4B2FFCC6-3A9E-4708-B07A-AA379100F5D0}" type="pres">
      <dgm:prSet presAssocID="{D2782F61-ACC5-4DB0-BFB9-190FD68599B1}" presName="root2" presStyleCnt="0"/>
      <dgm:spPr/>
    </dgm:pt>
    <dgm:pt modelId="{9D22DE88-36EE-4009-912E-083E6C3EFD0B}" type="pres">
      <dgm:prSet presAssocID="{D2782F61-ACC5-4DB0-BFB9-190FD68599B1}" presName="LevelTwoTextNode" presStyleLbl="node2" presStyleIdx="2" presStyleCnt="5">
        <dgm:presLayoutVars>
          <dgm:chPref val="3"/>
        </dgm:presLayoutVars>
      </dgm:prSet>
      <dgm:spPr/>
    </dgm:pt>
    <dgm:pt modelId="{3313C3BE-D9F4-4C10-AA9E-3148AD5AD3F7}" type="pres">
      <dgm:prSet presAssocID="{D2782F61-ACC5-4DB0-BFB9-190FD68599B1}" presName="level3hierChild" presStyleCnt="0"/>
      <dgm:spPr/>
    </dgm:pt>
    <dgm:pt modelId="{AE666281-41F0-4A91-AA9C-4C12B82C29F9}" type="pres">
      <dgm:prSet presAssocID="{5C3C9AE4-7D07-49C9-9F2F-BE7A8EA94D9C}" presName="conn2-1" presStyleLbl="parChTrans1D2" presStyleIdx="3" presStyleCnt="5"/>
      <dgm:spPr/>
    </dgm:pt>
    <dgm:pt modelId="{54AFDAC8-FE29-4700-A2D8-43FEF5141259}" type="pres">
      <dgm:prSet presAssocID="{5C3C9AE4-7D07-49C9-9F2F-BE7A8EA94D9C}" presName="connTx" presStyleLbl="parChTrans1D2" presStyleIdx="3" presStyleCnt="5"/>
      <dgm:spPr/>
    </dgm:pt>
    <dgm:pt modelId="{5E0AB693-E622-4E6D-86DB-D0AE99CD6D0B}" type="pres">
      <dgm:prSet presAssocID="{2919D3AA-7032-4AB3-80A0-B5E0035904D2}" presName="root2" presStyleCnt="0"/>
      <dgm:spPr/>
    </dgm:pt>
    <dgm:pt modelId="{D9F8C618-C33E-40CB-B1A1-0AE83DCFA244}" type="pres">
      <dgm:prSet presAssocID="{2919D3AA-7032-4AB3-80A0-B5E0035904D2}" presName="LevelTwoTextNode" presStyleLbl="node2" presStyleIdx="3" presStyleCnt="5">
        <dgm:presLayoutVars>
          <dgm:chPref val="3"/>
        </dgm:presLayoutVars>
      </dgm:prSet>
      <dgm:spPr/>
    </dgm:pt>
    <dgm:pt modelId="{0AEC8AAF-3F0F-4842-BF82-9E05F97828DC}" type="pres">
      <dgm:prSet presAssocID="{2919D3AA-7032-4AB3-80A0-B5E0035904D2}" presName="level3hierChild" presStyleCnt="0"/>
      <dgm:spPr/>
    </dgm:pt>
    <dgm:pt modelId="{5852FCE4-7C42-49CC-8BC9-090BF1C08A71}" type="pres">
      <dgm:prSet presAssocID="{68A51649-175A-4448-99DE-506810A27ABE}" presName="conn2-1" presStyleLbl="parChTrans1D2" presStyleIdx="4" presStyleCnt="5"/>
      <dgm:spPr/>
    </dgm:pt>
    <dgm:pt modelId="{09CE8894-52C4-400D-AD08-AD5C8387F098}" type="pres">
      <dgm:prSet presAssocID="{68A51649-175A-4448-99DE-506810A27ABE}" presName="connTx" presStyleLbl="parChTrans1D2" presStyleIdx="4" presStyleCnt="5"/>
      <dgm:spPr/>
    </dgm:pt>
    <dgm:pt modelId="{6A7A7EE2-B06D-477E-BCB6-D2A78071F376}" type="pres">
      <dgm:prSet presAssocID="{A80912C6-BFA3-4DBE-B038-59A801560905}" presName="root2" presStyleCnt="0"/>
      <dgm:spPr/>
    </dgm:pt>
    <dgm:pt modelId="{1F81E382-F5F7-4B4A-AE55-56FEA54F850A}" type="pres">
      <dgm:prSet presAssocID="{A80912C6-BFA3-4DBE-B038-59A801560905}" presName="LevelTwoTextNode" presStyleLbl="node2" presStyleIdx="4" presStyleCnt="5">
        <dgm:presLayoutVars>
          <dgm:chPref val="3"/>
        </dgm:presLayoutVars>
      </dgm:prSet>
      <dgm:spPr/>
    </dgm:pt>
    <dgm:pt modelId="{11812CF9-5A7D-48BC-BB1C-D70C817B0D69}" type="pres">
      <dgm:prSet presAssocID="{A80912C6-BFA3-4DBE-B038-59A801560905}" presName="level3hierChild" presStyleCnt="0"/>
      <dgm:spPr/>
    </dgm:pt>
  </dgm:ptLst>
  <dgm:cxnLst>
    <dgm:cxn modelId="{F5A6BC05-9C2C-4AD5-AD10-81C6FEED5DF6}" type="presOf" srcId="{71C172B0-8A98-4227-B8BD-241AE635A4F6}" destId="{97F05BFC-AEDD-4D95-8048-E0E64BEEEF55}" srcOrd="0" destOrd="0" presId="urn:microsoft.com/office/officeart/2005/8/layout/hierarchy2"/>
    <dgm:cxn modelId="{D18AD50E-8D26-4A39-8D68-E6A29058D14A}" srcId="{3F6CE6A0-9849-42DA-B131-DE15DC99B9E9}" destId="{766CD3CB-4B74-4F01-BC16-73ACD5173E9F}" srcOrd="0" destOrd="0" parTransId="{435DDC97-DB4E-4FD2-8296-13167BF4AE67}" sibTransId="{6B9C1ED9-9EBB-4959-A3B6-D2743B253D91}"/>
    <dgm:cxn modelId="{5EBD2025-E8B1-4A35-940B-922DF3EF66FB}" type="presOf" srcId="{5C3C9AE4-7D07-49C9-9F2F-BE7A8EA94D9C}" destId="{AE666281-41F0-4A91-AA9C-4C12B82C29F9}" srcOrd="0" destOrd="0" presId="urn:microsoft.com/office/officeart/2005/8/layout/hierarchy2"/>
    <dgm:cxn modelId="{798F6B25-E816-449B-9FC3-24B9F1557DDF}" type="presOf" srcId="{D2782F61-ACC5-4DB0-BFB9-190FD68599B1}" destId="{9D22DE88-36EE-4009-912E-083E6C3EFD0B}" srcOrd="0" destOrd="0" presId="urn:microsoft.com/office/officeart/2005/8/layout/hierarchy2"/>
    <dgm:cxn modelId="{65428D2B-9193-4CAA-9B57-662F873539F2}" type="presOf" srcId="{68A51649-175A-4448-99DE-506810A27ABE}" destId="{09CE8894-52C4-400D-AD08-AD5C8387F098}" srcOrd="1" destOrd="0" presId="urn:microsoft.com/office/officeart/2005/8/layout/hierarchy2"/>
    <dgm:cxn modelId="{D21A433F-FC1C-4166-86C9-B156ED166ECF}" type="presOf" srcId="{3F6CE6A0-9849-42DA-B131-DE15DC99B9E9}" destId="{2450E59B-46B3-4CE9-A163-49D0CC1BCB85}" srcOrd="0" destOrd="0" presId="urn:microsoft.com/office/officeart/2005/8/layout/hierarchy2"/>
    <dgm:cxn modelId="{20995D5C-7A3F-466D-88D1-9429056A0782}" type="presOf" srcId="{68A51649-175A-4448-99DE-506810A27ABE}" destId="{5852FCE4-7C42-49CC-8BC9-090BF1C08A71}" srcOrd="0" destOrd="0" presId="urn:microsoft.com/office/officeart/2005/8/layout/hierarchy2"/>
    <dgm:cxn modelId="{E374915D-7058-4BEB-A987-D64281E44E90}" type="presOf" srcId="{BB63169A-F6AC-4D10-93BF-B0805A57511D}" destId="{F1F80E53-FE02-4B16-8F30-D8ABC806D391}" srcOrd="0" destOrd="0" presId="urn:microsoft.com/office/officeart/2005/8/layout/hierarchy2"/>
    <dgm:cxn modelId="{976E9B42-22DB-4697-AEFB-A271E0E2D168}" type="presOf" srcId="{2919D3AA-7032-4AB3-80A0-B5E0035904D2}" destId="{D9F8C618-C33E-40CB-B1A1-0AE83DCFA244}" srcOrd="0" destOrd="0" presId="urn:microsoft.com/office/officeart/2005/8/layout/hierarchy2"/>
    <dgm:cxn modelId="{0C158643-A7E9-4DFD-AF0B-597B9BF80A1A}" type="presOf" srcId="{5C3C9AE4-7D07-49C9-9F2F-BE7A8EA94D9C}" destId="{54AFDAC8-FE29-4700-A2D8-43FEF5141259}" srcOrd="1" destOrd="0" presId="urn:microsoft.com/office/officeart/2005/8/layout/hierarchy2"/>
    <dgm:cxn modelId="{0E458145-6CDA-481F-A49E-E1C4759B4A78}" type="presOf" srcId="{435DDC97-DB4E-4FD2-8296-13167BF4AE67}" destId="{D4728DEF-A3DE-4964-86CE-C981C49FE7D1}" srcOrd="0" destOrd="0" presId="urn:microsoft.com/office/officeart/2005/8/layout/hierarchy2"/>
    <dgm:cxn modelId="{036A984A-5084-4FFB-AEA5-F2478776E3D8}" type="presOf" srcId="{435DDC97-DB4E-4FD2-8296-13167BF4AE67}" destId="{FDEE954D-E8E1-4AE3-BEF3-AD55861884B3}" srcOrd="1" destOrd="0" presId="urn:microsoft.com/office/officeart/2005/8/layout/hierarchy2"/>
    <dgm:cxn modelId="{F66B5F78-9C1E-47C5-8343-17754CCABF54}" type="presOf" srcId="{766CD3CB-4B74-4F01-BC16-73ACD5173E9F}" destId="{37CA7072-7932-4B5B-AAA5-2BC1F1D1342B}" srcOrd="0" destOrd="0" presId="urn:microsoft.com/office/officeart/2005/8/layout/hierarchy2"/>
    <dgm:cxn modelId="{AA01965A-AAFF-4253-B991-E68373F12BAC}" srcId="{39FC992D-0049-4517-BB74-F46809526294}" destId="{3F6CE6A0-9849-42DA-B131-DE15DC99B9E9}" srcOrd="0" destOrd="0" parTransId="{E8381EA9-E499-43EB-A004-3FAFE6F5AC77}" sibTransId="{FB18B254-E0A0-4F06-9CC6-8D02422BAA6A}"/>
    <dgm:cxn modelId="{55089B7B-E144-42B2-8A6C-199B5E0B131D}" type="presOf" srcId="{39FC992D-0049-4517-BB74-F46809526294}" destId="{A3F378A1-5A05-4A9E-BA11-749DEA70D740}" srcOrd="0" destOrd="0" presId="urn:microsoft.com/office/officeart/2005/8/layout/hierarchy2"/>
    <dgm:cxn modelId="{94B1C082-70F3-493B-8916-B8049623F047}" type="presOf" srcId="{5BD4474E-34BA-4860-A38C-21FC060CC641}" destId="{75D1EF4F-A77F-4EB7-9528-F468B863826F}" srcOrd="1" destOrd="0" presId="urn:microsoft.com/office/officeart/2005/8/layout/hierarchy2"/>
    <dgm:cxn modelId="{54249E8F-18E6-4C6E-886D-EC1B6461B831}" type="presOf" srcId="{71C172B0-8A98-4227-B8BD-241AE635A4F6}" destId="{9E6A0C42-ECF0-4F94-9A5C-D056C71324A0}" srcOrd="1" destOrd="0" presId="urn:microsoft.com/office/officeart/2005/8/layout/hierarchy2"/>
    <dgm:cxn modelId="{0BDBE9AA-1513-4C88-8AFE-45B2B67DD33A}" type="presOf" srcId="{5BD4474E-34BA-4860-A38C-21FC060CC641}" destId="{BADB8C22-ABF3-40A2-8069-618CF994210E}" srcOrd="0" destOrd="0" presId="urn:microsoft.com/office/officeart/2005/8/layout/hierarchy2"/>
    <dgm:cxn modelId="{5408ECC5-1086-4A07-BA5A-0F5B068848CF}" srcId="{3F6CE6A0-9849-42DA-B131-DE15DC99B9E9}" destId="{BB63169A-F6AC-4D10-93BF-B0805A57511D}" srcOrd="1" destOrd="0" parTransId="{5BD4474E-34BA-4860-A38C-21FC060CC641}" sibTransId="{05E79088-CECF-4E7D-8479-38F6E019D161}"/>
    <dgm:cxn modelId="{8E300ECF-D5B2-4571-AEE4-A3FBF3D46827}" srcId="{3F6CE6A0-9849-42DA-B131-DE15DC99B9E9}" destId="{2919D3AA-7032-4AB3-80A0-B5E0035904D2}" srcOrd="3" destOrd="0" parTransId="{5C3C9AE4-7D07-49C9-9F2F-BE7A8EA94D9C}" sibTransId="{32F1C170-C251-4EFC-B86F-3C0D886D4C74}"/>
    <dgm:cxn modelId="{6C50E8D0-2445-4B3D-95F8-5B7611D6A663}" srcId="{3F6CE6A0-9849-42DA-B131-DE15DC99B9E9}" destId="{A80912C6-BFA3-4DBE-B038-59A801560905}" srcOrd="4" destOrd="0" parTransId="{68A51649-175A-4448-99DE-506810A27ABE}" sibTransId="{7C7985AB-26AC-42DC-98B1-22410925E2EE}"/>
    <dgm:cxn modelId="{066FA7DF-8CE0-409F-BACB-A1EC6385FCAE}" srcId="{3F6CE6A0-9849-42DA-B131-DE15DC99B9E9}" destId="{D2782F61-ACC5-4DB0-BFB9-190FD68599B1}" srcOrd="2" destOrd="0" parTransId="{71C172B0-8A98-4227-B8BD-241AE635A4F6}" sibTransId="{A8D9F6FF-5E29-4228-BA48-7450CCD5E2C9}"/>
    <dgm:cxn modelId="{019040FE-D293-47BA-8968-B640B92C8D91}" type="presOf" srcId="{A80912C6-BFA3-4DBE-B038-59A801560905}" destId="{1F81E382-F5F7-4B4A-AE55-56FEA54F850A}" srcOrd="0" destOrd="0" presId="urn:microsoft.com/office/officeart/2005/8/layout/hierarchy2"/>
    <dgm:cxn modelId="{1680962F-AB14-46D4-9443-75DB5135D277}" type="presParOf" srcId="{A3F378A1-5A05-4A9E-BA11-749DEA70D740}" destId="{3B075338-8ED4-4AB4-9D63-0B6269F81BBC}" srcOrd="0" destOrd="0" presId="urn:microsoft.com/office/officeart/2005/8/layout/hierarchy2"/>
    <dgm:cxn modelId="{7AAE4BBD-B403-4997-A484-1402AC6E3868}" type="presParOf" srcId="{3B075338-8ED4-4AB4-9D63-0B6269F81BBC}" destId="{2450E59B-46B3-4CE9-A163-49D0CC1BCB85}" srcOrd="0" destOrd="0" presId="urn:microsoft.com/office/officeart/2005/8/layout/hierarchy2"/>
    <dgm:cxn modelId="{59FFC5A4-6084-4A42-BBDB-0A1E3DB8611A}" type="presParOf" srcId="{3B075338-8ED4-4AB4-9D63-0B6269F81BBC}" destId="{382AAED0-C53B-4FE5-9420-224346093814}" srcOrd="1" destOrd="0" presId="urn:microsoft.com/office/officeart/2005/8/layout/hierarchy2"/>
    <dgm:cxn modelId="{23AF27FA-49C7-464D-A049-6A4235B02F93}" type="presParOf" srcId="{382AAED0-C53B-4FE5-9420-224346093814}" destId="{D4728DEF-A3DE-4964-86CE-C981C49FE7D1}" srcOrd="0" destOrd="0" presId="urn:microsoft.com/office/officeart/2005/8/layout/hierarchy2"/>
    <dgm:cxn modelId="{E16FCC5D-A0B4-48C0-B418-12D0961DC3E5}" type="presParOf" srcId="{D4728DEF-A3DE-4964-86CE-C981C49FE7D1}" destId="{FDEE954D-E8E1-4AE3-BEF3-AD55861884B3}" srcOrd="0" destOrd="0" presId="urn:microsoft.com/office/officeart/2005/8/layout/hierarchy2"/>
    <dgm:cxn modelId="{1C35B75A-D237-476B-8DAB-CA3801A515F1}" type="presParOf" srcId="{382AAED0-C53B-4FE5-9420-224346093814}" destId="{4F70DE88-B63D-493B-BC78-065AFA7EF3C1}" srcOrd="1" destOrd="0" presId="urn:microsoft.com/office/officeart/2005/8/layout/hierarchy2"/>
    <dgm:cxn modelId="{E2924C21-C839-44B2-AF7B-BF91D731BD23}" type="presParOf" srcId="{4F70DE88-B63D-493B-BC78-065AFA7EF3C1}" destId="{37CA7072-7932-4B5B-AAA5-2BC1F1D1342B}" srcOrd="0" destOrd="0" presId="urn:microsoft.com/office/officeart/2005/8/layout/hierarchy2"/>
    <dgm:cxn modelId="{A3462236-7DD1-48FD-93F1-46F21E0C5415}" type="presParOf" srcId="{4F70DE88-B63D-493B-BC78-065AFA7EF3C1}" destId="{58D85462-9DF0-4875-B590-36B343EFF446}" srcOrd="1" destOrd="0" presId="urn:microsoft.com/office/officeart/2005/8/layout/hierarchy2"/>
    <dgm:cxn modelId="{9308D4A2-B381-4AD3-BDB0-B3D0861532B8}" type="presParOf" srcId="{382AAED0-C53B-4FE5-9420-224346093814}" destId="{BADB8C22-ABF3-40A2-8069-618CF994210E}" srcOrd="2" destOrd="0" presId="urn:microsoft.com/office/officeart/2005/8/layout/hierarchy2"/>
    <dgm:cxn modelId="{E3CC4468-4B02-47D5-A8C4-A208434E8722}" type="presParOf" srcId="{BADB8C22-ABF3-40A2-8069-618CF994210E}" destId="{75D1EF4F-A77F-4EB7-9528-F468B863826F}" srcOrd="0" destOrd="0" presId="urn:microsoft.com/office/officeart/2005/8/layout/hierarchy2"/>
    <dgm:cxn modelId="{16E5E7BD-D0C0-4799-BAC6-479655B8A2A0}" type="presParOf" srcId="{382AAED0-C53B-4FE5-9420-224346093814}" destId="{65801768-6054-4B9B-B203-DFECCE55C6BB}" srcOrd="3" destOrd="0" presId="urn:microsoft.com/office/officeart/2005/8/layout/hierarchy2"/>
    <dgm:cxn modelId="{16B59AF2-D998-4716-A253-1E8969557500}" type="presParOf" srcId="{65801768-6054-4B9B-B203-DFECCE55C6BB}" destId="{F1F80E53-FE02-4B16-8F30-D8ABC806D391}" srcOrd="0" destOrd="0" presId="urn:microsoft.com/office/officeart/2005/8/layout/hierarchy2"/>
    <dgm:cxn modelId="{129C12D6-BA94-43FA-A9E9-2235E88C7181}" type="presParOf" srcId="{65801768-6054-4B9B-B203-DFECCE55C6BB}" destId="{7230F716-C858-4AC4-903D-3990ABC410AC}" srcOrd="1" destOrd="0" presId="urn:microsoft.com/office/officeart/2005/8/layout/hierarchy2"/>
    <dgm:cxn modelId="{65E899D8-29D4-4E18-875B-F911B48F2697}" type="presParOf" srcId="{382AAED0-C53B-4FE5-9420-224346093814}" destId="{97F05BFC-AEDD-4D95-8048-E0E64BEEEF55}" srcOrd="4" destOrd="0" presId="urn:microsoft.com/office/officeart/2005/8/layout/hierarchy2"/>
    <dgm:cxn modelId="{0E914D8A-B9B2-42FE-A36C-C313A8971047}" type="presParOf" srcId="{97F05BFC-AEDD-4D95-8048-E0E64BEEEF55}" destId="{9E6A0C42-ECF0-4F94-9A5C-D056C71324A0}" srcOrd="0" destOrd="0" presId="urn:microsoft.com/office/officeart/2005/8/layout/hierarchy2"/>
    <dgm:cxn modelId="{6EA9C81E-0479-4FDE-8950-9EEB675015A9}" type="presParOf" srcId="{382AAED0-C53B-4FE5-9420-224346093814}" destId="{4B2FFCC6-3A9E-4708-B07A-AA379100F5D0}" srcOrd="5" destOrd="0" presId="urn:microsoft.com/office/officeart/2005/8/layout/hierarchy2"/>
    <dgm:cxn modelId="{0CF5504C-99C2-49BA-8F4A-ACB0614BB202}" type="presParOf" srcId="{4B2FFCC6-3A9E-4708-B07A-AA379100F5D0}" destId="{9D22DE88-36EE-4009-912E-083E6C3EFD0B}" srcOrd="0" destOrd="0" presId="urn:microsoft.com/office/officeart/2005/8/layout/hierarchy2"/>
    <dgm:cxn modelId="{FD7E8500-FEB7-461C-8305-25DDB16301B6}" type="presParOf" srcId="{4B2FFCC6-3A9E-4708-B07A-AA379100F5D0}" destId="{3313C3BE-D9F4-4C10-AA9E-3148AD5AD3F7}" srcOrd="1" destOrd="0" presId="urn:microsoft.com/office/officeart/2005/8/layout/hierarchy2"/>
    <dgm:cxn modelId="{3B0255B4-9AB0-41EF-B6B0-F36581A1B795}" type="presParOf" srcId="{382AAED0-C53B-4FE5-9420-224346093814}" destId="{AE666281-41F0-4A91-AA9C-4C12B82C29F9}" srcOrd="6" destOrd="0" presId="urn:microsoft.com/office/officeart/2005/8/layout/hierarchy2"/>
    <dgm:cxn modelId="{73A78502-B20E-4E35-9FDB-3B56A1CE3CF6}" type="presParOf" srcId="{AE666281-41F0-4A91-AA9C-4C12B82C29F9}" destId="{54AFDAC8-FE29-4700-A2D8-43FEF5141259}" srcOrd="0" destOrd="0" presId="urn:microsoft.com/office/officeart/2005/8/layout/hierarchy2"/>
    <dgm:cxn modelId="{4A72C35B-E38D-4B15-BA0B-4910E3727161}" type="presParOf" srcId="{382AAED0-C53B-4FE5-9420-224346093814}" destId="{5E0AB693-E622-4E6D-86DB-D0AE99CD6D0B}" srcOrd="7" destOrd="0" presId="urn:microsoft.com/office/officeart/2005/8/layout/hierarchy2"/>
    <dgm:cxn modelId="{16BB3BC9-465F-43B5-85E5-5E552040C41C}" type="presParOf" srcId="{5E0AB693-E622-4E6D-86DB-D0AE99CD6D0B}" destId="{D9F8C618-C33E-40CB-B1A1-0AE83DCFA244}" srcOrd="0" destOrd="0" presId="urn:microsoft.com/office/officeart/2005/8/layout/hierarchy2"/>
    <dgm:cxn modelId="{4A56F3A6-660C-4EBC-BE01-7FF696E3AC3D}" type="presParOf" srcId="{5E0AB693-E622-4E6D-86DB-D0AE99CD6D0B}" destId="{0AEC8AAF-3F0F-4842-BF82-9E05F97828DC}" srcOrd="1" destOrd="0" presId="urn:microsoft.com/office/officeart/2005/8/layout/hierarchy2"/>
    <dgm:cxn modelId="{FC8A6798-F563-4498-A49D-FC85BDF98A60}" type="presParOf" srcId="{382AAED0-C53B-4FE5-9420-224346093814}" destId="{5852FCE4-7C42-49CC-8BC9-090BF1C08A71}" srcOrd="8" destOrd="0" presId="urn:microsoft.com/office/officeart/2005/8/layout/hierarchy2"/>
    <dgm:cxn modelId="{02F7FCB9-F262-4895-837C-5DCE0A305DDB}" type="presParOf" srcId="{5852FCE4-7C42-49CC-8BC9-090BF1C08A71}" destId="{09CE8894-52C4-400D-AD08-AD5C8387F098}" srcOrd="0" destOrd="0" presId="urn:microsoft.com/office/officeart/2005/8/layout/hierarchy2"/>
    <dgm:cxn modelId="{2783C1D6-FD45-43DA-A816-11A4170E9709}" type="presParOf" srcId="{382AAED0-C53B-4FE5-9420-224346093814}" destId="{6A7A7EE2-B06D-477E-BCB6-D2A78071F376}" srcOrd="9" destOrd="0" presId="urn:microsoft.com/office/officeart/2005/8/layout/hierarchy2"/>
    <dgm:cxn modelId="{2E19D929-CB63-474D-934E-2A40CB49D814}" type="presParOf" srcId="{6A7A7EE2-B06D-477E-BCB6-D2A78071F376}" destId="{1F81E382-F5F7-4B4A-AE55-56FEA54F850A}" srcOrd="0" destOrd="0" presId="urn:microsoft.com/office/officeart/2005/8/layout/hierarchy2"/>
    <dgm:cxn modelId="{2262D71A-2451-4270-B11E-40F077C66824}" type="presParOf" srcId="{6A7A7EE2-B06D-477E-BCB6-D2A78071F376}" destId="{11812CF9-5A7D-48BC-BB1C-D70C817B0D69}" srcOrd="1" destOrd="0" presId="urn:microsoft.com/office/officeart/2005/8/layout/hierarchy2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E59B-46B3-4CE9-A163-49D0CC1BCB85}">
      <dsp:nvSpPr>
        <dsp:cNvPr id="0" name=""/>
        <dsp:cNvSpPr/>
      </dsp:nvSpPr>
      <dsp:spPr>
        <a:xfrm>
          <a:off x="26290" y="1768697"/>
          <a:ext cx="1535074" cy="7675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 (Integrated Suite of Software facilities)</a:t>
          </a:r>
        </a:p>
      </dsp:txBody>
      <dsp:txXfrm>
        <a:off x="48770" y="1791177"/>
        <a:ext cx="1490114" cy="722577"/>
      </dsp:txXfrm>
    </dsp:sp>
    <dsp:sp modelId="{D4728DEF-A3DE-4964-86CE-C981C49FE7D1}">
      <dsp:nvSpPr>
        <dsp:cNvPr id="0" name=""/>
        <dsp:cNvSpPr/>
      </dsp:nvSpPr>
      <dsp:spPr>
        <a:xfrm rot="17350740">
          <a:off x="933841" y="1253751"/>
          <a:ext cx="186907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69075" y="160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21652" y="1223071"/>
        <a:ext cx="93453" cy="93453"/>
      </dsp:txXfrm>
    </dsp:sp>
    <dsp:sp modelId="{37CA7072-7932-4B5B-AAA5-2BC1F1D1342B}">
      <dsp:nvSpPr>
        <dsp:cNvPr id="0" name=""/>
        <dsp:cNvSpPr/>
      </dsp:nvSpPr>
      <dsp:spPr>
        <a:xfrm>
          <a:off x="2175394" y="3361"/>
          <a:ext cx="1535074" cy="767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Effective data handling and storage facility</a:t>
          </a:r>
          <a:endParaRPr lang="en-US" sz="1200" kern="1200" dirty="0"/>
        </a:p>
      </dsp:txBody>
      <dsp:txXfrm>
        <a:off x="2197874" y="25841"/>
        <a:ext cx="1490114" cy="722577"/>
      </dsp:txXfrm>
    </dsp:sp>
    <dsp:sp modelId="{BADB8C22-ABF3-40A2-8069-618CF994210E}">
      <dsp:nvSpPr>
        <dsp:cNvPr id="0" name=""/>
        <dsp:cNvSpPr/>
      </dsp:nvSpPr>
      <dsp:spPr>
        <a:xfrm rot="18289469">
          <a:off x="1330760" y="1695085"/>
          <a:ext cx="107523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75237" y="160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1498" y="1684251"/>
        <a:ext cx="53761" cy="53761"/>
      </dsp:txXfrm>
    </dsp:sp>
    <dsp:sp modelId="{F1F80E53-FE02-4B16-8F30-D8ABC806D391}">
      <dsp:nvSpPr>
        <dsp:cNvPr id="0" name=""/>
        <dsp:cNvSpPr/>
      </dsp:nvSpPr>
      <dsp:spPr>
        <a:xfrm>
          <a:off x="2175394" y="886029"/>
          <a:ext cx="1535074" cy="767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 suite of operators for calculations on arrays and matrices</a:t>
          </a:r>
          <a:endParaRPr lang="en-US" sz="1200" kern="1200" dirty="0"/>
        </a:p>
      </dsp:txBody>
      <dsp:txXfrm>
        <a:off x="2197874" y="908509"/>
        <a:ext cx="1490114" cy="722577"/>
      </dsp:txXfrm>
    </dsp:sp>
    <dsp:sp modelId="{97F05BFC-AEDD-4D95-8048-E0E64BEEEF55}">
      <dsp:nvSpPr>
        <dsp:cNvPr id="0" name=""/>
        <dsp:cNvSpPr/>
      </dsp:nvSpPr>
      <dsp:spPr>
        <a:xfrm>
          <a:off x="1561364" y="2136419"/>
          <a:ext cx="61402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14029" y="160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3028" y="2137115"/>
        <a:ext cx="30701" cy="30701"/>
      </dsp:txXfrm>
    </dsp:sp>
    <dsp:sp modelId="{9D22DE88-36EE-4009-912E-083E6C3EFD0B}">
      <dsp:nvSpPr>
        <dsp:cNvPr id="0" name=""/>
        <dsp:cNvSpPr/>
      </dsp:nvSpPr>
      <dsp:spPr>
        <a:xfrm>
          <a:off x="2175394" y="1768697"/>
          <a:ext cx="1535074" cy="767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Graphical facilities for data analysis</a:t>
          </a:r>
          <a:endParaRPr lang="en-US" sz="1200" kern="1200" dirty="0"/>
        </a:p>
      </dsp:txBody>
      <dsp:txXfrm>
        <a:off x="2197874" y="1791177"/>
        <a:ext cx="1490114" cy="722577"/>
      </dsp:txXfrm>
    </dsp:sp>
    <dsp:sp modelId="{AE666281-41F0-4A91-AA9C-4C12B82C29F9}">
      <dsp:nvSpPr>
        <dsp:cNvPr id="0" name=""/>
        <dsp:cNvSpPr/>
      </dsp:nvSpPr>
      <dsp:spPr>
        <a:xfrm rot="3310531">
          <a:off x="1330760" y="2577753"/>
          <a:ext cx="107523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75237" y="160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1498" y="2566918"/>
        <a:ext cx="53761" cy="53761"/>
      </dsp:txXfrm>
    </dsp:sp>
    <dsp:sp modelId="{D9F8C618-C33E-40CB-B1A1-0AE83DCFA244}">
      <dsp:nvSpPr>
        <dsp:cNvPr id="0" name=""/>
        <dsp:cNvSpPr/>
      </dsp:nvSpPr>
      <dsp:spPr>
        <a:xfrm>
          <a:off x="2175394" y="2651365"/>
          <a:ext cx="1535074" cy="767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 large, coherent, integrated collection of intermediate tools for data analysis</a:t>
          </a:r>
          <a:endParaRPr lang="en-US" sz="1200" kern="1200" dirty="0"/>
        </a:p>
      </dsp:txBody>
      <dsp:txXfrm>
        <a:off x="2197874" y="2673845"/>
        <a:ext cx="1490114" cy="722577"/>
      </dsp:txXfrm>
    </dsp:sp>
    <dsp:sp modelId="{5852FCE4-7C42-49CC-8BC9-090BF1C08A71}">
      <dsp:nvSpPr>
        <dsp:cNvPr id="0" name=""/>
        <dsp:cNvSpPr/>
      </dsp:nvSpPr>
      <dsp:spPr>
        <a:xfrm rot="4249260">
          <a:off x="933841" y="3019087"/>
          <a:ext cx="186907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69075" y="160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21652" y="2988406"/>
        <a:ext cx="93453" cy="93453"/>
      </dsp:txXfrm>
    </dsp:sp>
    <dsp:sp modelId="{1F81E382-F5F7-4B4A-AE55-56FEA54F850A}">
      <dsp:nvSpPr>
        <dsp:cNvPr id="0" name=""/>
        <dsp:cNvSpPr/>
      </dsp:nvSpPr>
      <dsp:spPr>
        <a:xfrm>
          <a:off x="2175394" y="3534032"/>
          <a:ext cx="1535074" cy="767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Includes conditionals, loops, user-defined recursive functions &amp; input and output facilities.</a:t>
          </a:r>
          <a:endParaRPr lang="en-US" sz="1200" kern="1200" dirty="0"/>
        </a:p>
      </dsp:txBody>
      <dsp:txXfrm>
        <a:off x="2197874" y="3556512"/>
        <a:ext cx="1490114" cy="72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A6EC-C05C-4D5B-8BA1-D5B52F26F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ABADC-CE96-480E-ADB3-89D9B68D3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6B69-E567-4ADC-945A-117E8F5B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50C6-A25C-4AB1-A388-F29D5973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4ECA-8E4E-4E75-9E49-8FC25B50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9CC4-8E6B-4312-8347-B7540464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D8B74-E04C-4808-A08B-3A24DDBA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AF1E-15FC-4129-90FE-E55CF1B8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CCC6-F32E-4B3B-AA56-4D2C6A0E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1742-E4EF-4EE3-9CA1-369ED464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97C09-1529-466D-A179-B0C647CC0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7B94-3129-4291-88CD-E6724349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8CE9-A64B-4F53-B453-3064F267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64D5-23F7-49A4-864A-FE05C14A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74F9-B045-4A60-9E32-C8B8B132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A5EB-EC5E-4001-9FEB-AB4E6D6A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374-12D8-43FE-8E49-F2CB1006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E316-D5E3-4B5B-B653-FBA37A8A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5707-13C2-4A98-990A-43362A0F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8EDD-E197-497C-A7D4-03FBD9FB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B63C-3DC5-4EFD-9689-BC0D84F6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6E33E-F753-4B94-8CBF-2BAAB23C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CF4F-5F91-4AEC-882B-4EA70309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A208-C70D-4664-99F3-78AC6D27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AE73-072A-4184-90FF-DB2A9A87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AAE6-17AA-4700-BB70-2853856B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F0C6-C4E7-4E9C-A941-E63DAEEF1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CD914-C9B0-4923-94FD-768CB7DA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CB35D-4EB7-43DD-A056-2A67A4BF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3D9E1-73F9-4D02-9716-F711E5F6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2670-33DA-4AC3-BA41-693ED39A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E6F-E751-4607-A23C-8B3460E3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19C88-0BAC-4EC8-B4A9-6553A6A8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929A1-3C7A-4F1D-A13E-9147DCFD9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B9A8F-B3B9-4C2B-A977-EF467734C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4166A-6A93-449C-A705-321D74E17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11BD5-1B3E-48BB-A46A-8B4BE210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9AF8D-A706-4526-B85A-72DF7C48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C4B57-8130-4FB0-9A50-770200E8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9D55-914C-4202-849B-F0B4D17A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9ACAF-07F4-486E-9535-3DB0320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08C2F-DE3D-4291-B34E-F0F3CE6E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55228-7A98-42CA-985D-D9D53716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4AA7D-ACE8-451F-91D4-437AB978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F62FF-F031-4161-815A-FEFB58B5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F4BEE-6B81-4502-BB26-208F7127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AFD7-EEA1-4D63-8D84-C75124FA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F11D-69F7-4D8E-88A8-965FF13B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F8D3-171F-41DA-B60A-7CA4C92C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2A98-7F6E-4E92-B678-CE8B2FAE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FACB-3C43-48F0-B917-CAB62E05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B7AE-B795-4C26-AC0E-6A7FDCF0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99FF-5FF3-4381-B32E-67CB0839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1BA57-65D4-43F9-BDF4-E069470A3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B7A8A-982A-4555-B0C2-38E10A04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EDDF-46EC-4610-BBF2-0F33F34F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DB1C-3410-4D19-ABE2-77815594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07BEA-108B-418E-B545-9D674E4E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154F5-E718-4B4B-9D36-1084205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0E564-490E-417C-B6E3-5CBA6A1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3EFD-4450-488F-BA8C-EBE23B31C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E23F-9B72-4F23-841C-01B5A70A671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48E-3256-4CA0-9E62-3D3BE598A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D604-9753-4C68-90A6-44BE6FD47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56E5-A30D-4D50-AFAF-70D113B71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cran.r-project.org/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://www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082B-D04A-4588-8E45-4F509298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SESSION 1 : Briefing About R and RStudio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99746-8174-4EE7-88C2-B32CE7FA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7198"/>
            <a:ext cx="5682130" cy="1988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AA215-A553-43AD-926D-BD8CB150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6" y="1690688"/>
            <a:ext cx="4415161" cy="1967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0195A-C9B8-4769-9CEF-CDBEDFBAC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168" y="3917198"/>
            <a:ext cx="2235819" cy="19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3F55-1669-47AA-9580-023EC56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2E43-4950-4EA7-8766-D9EFB56F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8" y="1875716"/>
            <a:ext cx="6796596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444444"/>
                </a:solidFill>
                <a:effectLst/>
                <a:latin typeface="Helvetica Neue"/>
              </a:rPr>
              <a:t>R is a language and environment for statistical computing and graphics. It is a </a:t>
            </a:r>
            <a:r>
              <a:rPr lang="en-US" sz="2000" b="0" i="0" u="none" strike="noStrike" dirty="0">
                <a:solidFill>
                  <a:srgbClr val="3864BA"/>
                </a:solidFill>
                <a:effectLst/>
                <a:latin typeface="Helvetica Neue"/>
                <a:hlinkClick r:id="rId2"/>
              </a:rPr>
              <a:t>GNU project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Helvetica Neue"/>
              </a:rPr>
              <a:t> which was developed at Bell Laboratories (formerly AT&amp;T, now Lucent Technologies) by John Chambers and colleagues.</a:t>
            </a:r>
          </a:p>
          <a:p>
            <a:pPr algn="just"/>
            <a:r>
              <a:rPr lang="en-US" sz="2000" dirty="0">
                <a:solidFill>
                  <a:srgbClr val="444444"/>
                </a:solidFill>
                <a:latin typeface="Helvetica Neue"/>
              </a:rPr>
              <a:t>R provides a wide variety of statistical (linear and nonlinear modelling, classical statistical tests, time-series analysis, classification, clustering, …) and graphical techniques, and is highly extensible. </a:t>
            </a:r>
          </a:p>
          <a:p>
            <a:pPr algn="just"/>
            <a:endParaRPr lang="en-US" sz="2000" dirty="0">
              <a:solidFill>
                <a:srgbClr val="444444"/>
              </a:solidFill>
              <a:latin typeface="Helvetica Neue"/>
            </a:endParaRPr>
          </a:p>
          <a:p>
            <a:pPr algn="just"/>
            <a:r>
              <a:rPr lang="en-US" sz="2000" dirty="0">
                <a:solidFill>
                  <a:srgbClr val="444444"/>
                </a:solidFill>
                <a:latin typeface="Helvetica Neue"/>
                <a:hlinkClick r:id="rId3"/>
              </a:rPr>
              <a:t>https://cran.r-project.org/</a:t>
            </a:r>
            <a:endParaRPr lang="en-US" sz="2000" dirty="0">
              <a:solidFill>
                <a:srgbClr val="444444"/>
              </a:solidFill>
              <a:latin typeface="Helvetica Neue"/>
            </a:endParaRPr>
          </a:p>
          <a:p>
            <a:pPr algn="just"/>
            <a:r>
              <a:rPr lang="en-US" sz="2000" dirty="0">
                <a:solidFill>
                  <a:srgbClr val="444444"/>
                </a:solidFill>
                <a:latin typeface="Helvetica Neue"/>
              </a:rPr>
              <a:t>Current R version : R-4.1.1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7B391E-3C78-489B-9B3E-91FDF7FB6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016905"/>
              </p:ext>
            </p:extLst>
          </p:nvPr>
        </p:nvGraphicFramePr>
        <p:xfrm>
          <a:off x="7954393" y="1825625"/>
          <a:ext cx="3736759" cy="4304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80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462-7A91-4CBD-9428-BDB77A97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1695-BA66-43BC-A6E5-4AC801AD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2068496"/>
            <a:ext cx="4870743" cy="3879543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202124"/>
                </a:solidFill>
                <a:effectLst/>
              </a:rPr>
              <a:t>RStudio is </a:t>
            </a:r>
            <a:r>
              <a:rPr lang="en-US" sz="2000" b="1" i="0" dirty="0">
                <a:solidFill>
                  <a:srgbClr val="202124"/>
                </a:solidFill>
                <a:effectLst/>
              </a:rPr>
              <a:t>an Integrated Development Environment (IDE) for R, a programming language for statistical computing and graphics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. </a:t>
            </a:r>
          </a:p>
          <a:p>
            <a:pPr algn="just"/>
            <a:r>
              <a:rPr lang="en-US" sz="2000" dirty="0"/>
              <a:t>Unlike many other statistical software packages in which a graphical user interface is employed, a typical user interacts with R primarily through the command line. </a:t>
            </a:r>
          </a:p>
          <a:p>
            <a:pPr algn="just"/>
            <a:r>
              <a:rPr lang="en-US" sz="2000" dirty="0"/>
              <a:t>An IDE for R include a means for issuing commands interactively.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C445C-8FBF-4F3C-BE9E-4DDE9E39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43" y="1825625"/>
            <a:ext cx="6033117" cy="34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7276-1C50-4AA3-99B7-566C1226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8" y="394722"/>
            <a:ext cx="10515600" cy="1325563"/>
          </a:xfrm>
        </p:spPr>
        <p:txBody>
          <a:bodyPr/>
          <a:lstStyle/>
          <a:p>
            <a:r>
              <a:rPr lang="en-US" b="1" dirty="0"/>
              <a:t>Why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A7D1-1404-4297-A3AC-B4BB18AA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6" y="1795836"/>
            <a:ext cx="5003307" cy="4351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just"/>
            <a:r>
              <a:rPr lang="en-US" sz="1800" dirty="0">
                <a:latin typeface="Birka"/>
              </a:rPr>
              <a:t>E</a:t>
            </a:r>
            <a:r>
              <a:rPr lang="en-US" sz="1800" b="0" i="0" u="none" strike="noStrike" baseline="0" dirty="0">
                <a:latin typeface="Birka"/>
              </a:rPr>
              <a:t>asier and more productive to use R</a:t>
            </a:r>
          </a:p>
          <a:p>
            <a:pPr algn="just"/>
            <a:r>
              <a:rPr lang="en-US" sz="1800" dirty="0">
                <a:latin typeface="Birka"/>
              </a:rPr>
              <a:t>4</a:t>
            </a:r>
            <a:r>
              <a:rPr lang="en-US" sz="1800" b="0" i="0" u="none" strike="noStrike" baseline="0" dirty="0">
                <a:latin typeface="Birka"/>
              </a:rPr>
              <a:t>-panel layout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Birka"/>
              </a:rPr>
              <a:t>T</a:t>
            </a:r>
            <a:r>
              <a:rPr lang="en-US" sz="1600" b="0" i="0" u="none" strike="noStrike" baseline="0" dirty="0">
                <a:latin typeface="Birka"/>
              </a:rPr>
              <a:t>hat includes a console for interactive R sessions,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Birka"/>
              </a:rPr>
              <a:t>A</a:t>
            </a:r>
            <a:r>
              <a:rPr lang="en-US" sz="1600" b="0" i="0" u="none" strike="noStrike" baseline="0" dirty="0">
                <a:latin typeface="Birka"/>
              </a:rPr>
              <a:t> tabbed source-code editor to organize a project’s files, and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Birka"/>
              </a:rPr>
              <a:t>P</a:t>
            </a:r>
            <a:r>
              <a:rPr lang="en-US" sz="1600" b="0" i="0" u="none" strike="noStrike" baseline="0" dirty="0">
                <a:latin typeface="Birka"/>
              </a:rPr>
              <a:t>anels with notebooks to organize less central components.</a:t>
            </a:r>
          </a:p>
          <a:p>
            <a:pPr algn="just"/>
            <a:r>
              <a:rPr lang="en-US" sz="1800" dirty="0">
                <a:latin typeface="Birka"/>
              </a:rPr>
              <a:t>S</a:t>
            </a:r>
            <a:r>
              <a:rPr lang="en-US" sz="1800" b="0" i="0" u="none" strike="noStrike" baseline="0" dirty="0">
                <a:latin typeface="Birka"/>
              </a:rPr>
              <a:t>ource-code editor is feature-rich</a:t>
            </a:r>
          </a:p>
          <a:p>
            <a:pPr algn="just"/>
            <a:r>
              <a:rPr lang="en-US" sz="1800" b="0" i="0" u="none" strike="noStrike" baseline="0" dirty="0">
                <a:latin typeface="Birka"/>
              </a:rPr>
              <a:t>Setting up different projects is a snap, and switching between them is even easier.</a:t>
            </a:r>
            <a:endParaRPr lang="en-US" sz="1800" dirty="0">
              <a:latin typeface="Birka"/>
            </a:endParaRPr>
          </a:p>
          <a:p>
            <a:pPr algn="just"/>
            <a:r>
              <a:rPr lang="en-US" sz="1800" dirty="0">
                <a:latin typeface="Birka"/>
              </a:rPr>
              <a:t>E</a:t>
            </a:r>
            <a:r>
              <a:rPr lang="en-US" sz="1800" b="0" i="0" u="none" strike="noStrike" baseline="0" dirty="0">
                <a:latin typeface="Birka"/>
              </a:rPr>
              <a:t>asy-to-use administrative tools for managing packages, the workspace, files, and more.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E70098-9E5B-45FC-8FBA-502EA1CE0D4F}"/>
              </a:ext>
            </a:extLst>
          </p:cNvPr>
          <p:cNvGrpSpPr/>
          <p:nvPr/>
        </p:nvGrpSpPr>
        <p:grpSpPr>
          <a:xfrm>
            <a:off x="5813406" y="1865528"/>
            <a:ext cx="6127982" cy="3488792"/>
            <a:chOff x="2382972" y="2610417"/>
            <a:chExt cx="19611704" cy="98252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F2A29E-9F04-4FBD-8509-1F945FFC1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2972" y="3467100"/>
              <a:ext cx="862801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DDEE33-59F4-4175-8FC9-DF3050041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66657" y="3467100"/>
              <a:ext cx="862801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7">
              <a:extLst>
                <a:ext uri="{FF2B5EF4-FFF2-40B4-BE49-F238E27FC236}">
                  <a16:creationId xmlns:a16="http://schemas.microsoft.com/office/drawing/2014/main" id="{DEA50B7C-D52B-4234-B0CC-5B076E9A72BF}"/>
                </a:ext>
              </a:extLst>
            </p:cNvPr>
            <p:cNvSpPr/>
            <p:nvPr/>
          </p:nvSpPr>
          <p:spPr>
            <a:xfrm>
              <a:off x="2382972" y="9467123"/>
              <a:ext cx="8628017" cy="11861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Lato Light" panose="020F0502020204030203" pitchFamily="34" charset="0"/>
                </a:rPr>
                <a:t>Console, Workspace, History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3E3529-92EC-4EFE-97EA-2705BFC78987}"/>
                </a:ext>
              </a:extLst>
            </p:cNvPr>
            <p:cNvSpPr/>
            <p:nvPr/>
          </p:nvSpPr>
          <p:spPr>
            <a:xfrm>
              <a:off x="2382975" y="9472204"/>
              <a:ext cx="1181100" cy="11811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" name="Rounded Rectangle 9">
              <a:extLst>
                <a:ext uri="{FF2B5EF4-FFF2-40B4-BE49-F238E27FC236}">
                  <a16:creationId xmlns:a16="http://schemas.microsoft.com/office/drawing/2014/main" id="{8B1A54BA-430A-468A-B23F-09EEDB0D5EC1}"/>
                </a:ext>
              </a:extLst>
            </p:cNvPr>
            <p:cNvSpPr/>
            <p:nvPr/>
          </p:nvSpPr>
          <p:spPr>
            <a:xfrm>
              <a:off x="3108124" y="11106288"/>
              <a:ext cx="8628017" cy="11861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Lato Light" panose="020F0502020204030203" pitchFamily="34" charset="0"/>
                </a:rPr>
                <a:t>Mac: Icon in App, Windows: Desktop, Linux: </a:t>
              </a:r>
              <a:r>
                <a:rPr lang="en-US" sz="1100" b="1" dirty="0" err="1">
                  <a:solidFill>
                    <a:schemeClr val="tx1"/>
                  </a:solidFill>
                  <a:latin typeface="Lato Light" panose="020F0502020204030203" pitchFamily="34" charset="0"/>
                </a:rPr>
                <a:t>rstudio</a:t>
              </a:r>
              <a:r>
                <a:rPr lang="en-US" sz="1100" b="1" dirty="0">
                  <a:solidFill>
                    <a:schemeClr val="tx1"/>
                  </a:solidFill>
                  <a:latin typeface="Lato Light" panose="020F0502020204030203" pitchFamily="34" charset="0"/>
                </a:rPr>
                <a:t> command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B8CB4B-D3C4-44FF-91B7-ADEE3D38DCBA}"/>
                </a:ext>
              </a:extLst>
            </p:cNvPr>
            <p:cNvSpPr/>
            <p:nvPr/>
          </p:nvSpPr>
          <p:spPr>
            <a:xfrm>
              <a:off x="2382975" y="11068231"/>
              <a:ext cx="1181100" cy="11811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3" name="Rounded Rectangle 17">
              <a:extLst>
                <a:ext uri="{FF2B5EF4-FFF2-40B4-BE49-F238E27FC236}">
                  <a16:creationId xmlns:a16="http://schemas.microsoft.com/office/drawing/2014/main" id="{AF8AE311-5DED-4A67-994F-E523410E4053}"/>
                </a:ext>
              </a:extLst>
            </p:cNvPr>
            <p:cNvSpPr/>
            <p:nvPr/>
          </p:nvSpPr>
          <p:spPr>
            <a:xfrm>
              <a:off x="13366659" y="9472201"/>
              <a:ext cx="8628017" cy="29634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Lato Light" panose="020F0502020204030203" pitchFamily="34" charset="0"/>
                </a:rPr>
                <a:t>Enables you to provide a browser based interface to a version of R running on a remote Linux server,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7A0E62-C8F0-4E2D-84A2-83AC854115F9}"/>
                </a:ext>
              </a:extLst>
            </p:cNvPr>
            <p:cNvSpPr/>
            <p:nvPr/>
          </p:nvSpPr>
          <p:spPr>
            <a:xfrm>
              <a:off x="13366659" y="9472204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7" name="Chevron 21">
              <a:extLst>
                <a:ext uri="{FF2B5EF4-FFF2-40B4-BE49-F238E27FC236}">
                  <a16:creationId xmlns:a16="http://schemas.microsoft.com/office/drawing/2014/main" id="{CBB132C7-570E-40B1-B1CE-4F3D298A8066}"/>
                </a:ext>
              </a:extLst>
            </p:cNvPr>
            <p:cNvSpPr/>
            <p:nvPr/>
          </p:nvSpPr>
          <p:spPr>
            <a:xfrm>
              <a:off x="4094305" y="2988816"/>
              <a:ext cx="5205358" cy="96818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8" name="Chevron 22">
              <a:extLst>
                <a:ext uri="{FF2B5EF4-FFF2-40B4-BE49-F238E27FC236}">
                  <a16:creationId xmlns:a16="http://schemas.microsoft.com/office/drawing/2014/main" id="{FF28BEE6-6499-4B6E-9F8E-0F5BB8894A89}"/>
                </a:ext>
              </a:extLst>
            </p:cNvPr>
            <p:cNvSpPr/>
            <p:nvPr/>
          </p:nvSpPr>
          <p:spPr>
            <a:xfrm flipH="1">
              <a:off x="15080409" y="2988816"/>
              <a:ext cx="5202936" cy="968189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C08B7DA-47E2-45F9-9AB7-F11B9E7D9AE8}"/>
                </a:ext>
              </a:extLst>
            </p:cNvPr>
            <p:cNvSpPr/>
            <p:nvPr/>
          </p:nvSpPr>
          <p:spPr>
            <a:xfrm>
              <a:off x="11342905" y="2610417"/>
              <a:ext cx="845921" cy="1717099"/>
            </a:xfrm>
            <a:custGeom>
              <a:avLst/>
              <a:gdLst>
                <a:gd name="connsiteX0" fmla="*/ 845921 w 845921"/>
                <a:gd name="connsiteY0" fmla="*/ 0 h 1717099"/>
                <a:gd name="connsiteX1" fmla="*/ 845921 w 845921"/>
                <a:gd name="connsiteY1" fmla="*/ 1717099 h 1717099"/>
                <a:gd name="connsiteX2" fmla="*/ 771371 w 845921"/>
                <a:gd name="connsiteY2" fmla="*/ 1713334 h 1717099"/>
                <a:gd name="connsiteX3" fmla="*/ 0 w 845921"/>
                <a:gd name="connsiteY3" fmla="*/ 858549 h 1717099"/>
                <a:gd name="connsiteX4" fmla="*/ 771371 w 845921"/>
                <a:gd name="connsiteY4" fmla="*/ 3764 h 171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921" h="1717099">
                  <a:moveTo>
                    <a:pt x="845921" y="0"/>
                  </a:moveTo>
                  <a:lnTo>
                    <a:pt x="845921" y="1717099"/>
                  </a:lnTo>
                  <a:lnTo>
                    <a:pt x="771371" y="1713334"/>
                  </a:lnTo>
                  <a:cubicBezTo>
                    <a:pt x="338103" y="1669333"/>
                    <a:pt x="0" y="1303426"/>
                    <a:pt x="0" y="858549"/>
                  </a:cubicBezTo>
                  <a:cubicBezTo>
                    <a:pt x="0" y="413673"/>
                    <a:pt x="338103" y="47765"/>
                    <a:pt x="771371" y="376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6E5DB4B3-923B-4132-8441-20AE1C665618}"/>
                </a:ext>
              </a:extLst>
            </p:cNvPr>
            <p:cNvSpPr/>
            <p:nvPr/>
          </p:nvSpPr>
          <p:spPr>
            <a:xfrm rot="10800000">
              <a:off x="12188826" y="2610417"/>
              <a:ext cx="845921" cy="1717099"/>
            </a:xfrm>
            <a:custGeom>
              <a:avLst/>
              <a:gdLst>
                <a:gd name="connsiteX0" fmla="*/ 845921 w 845921"/>
                <a:gd name="connsiteY0" fmla="*/ 0 h 1717099"/>
                <a:gd name="connsiteX1" fmla="*/ 845921 w 845921"/>
                <a:gd name="connsiteY1" fmla="*/ 1717099 h 1717099"/>
                <a:gd name="connsiteX2" fmla="*/ 771371 w 845921"/>
                <a:gd name="connsiteY2" fmla="*/ 1713334 h 1717099"/>
                <a:gd name="connsiteX3" fmla="*/ 0 w 845921"/>
                <a:gd name="connsiteY3" fmla="*/ 858549 h 1717099"/>
                <a:gd name="connsiteX4" fmla="*/ 771371 w 845921"/>
                <a:gd name="connsiteY4" fmla="*/ 3764 h 171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921" h="1717099">
                  <a:moveTo>
                    <a:pt x="845921" y="0"/>
                  </a:moveTo>
                  <a:lnTo>
                    <a:pt x="845921" y="1717099"/>
                  </a:lnTo>
                  <a:lnTo>
                    <a:pt x="771371" y="1713334"/>
                  </a:lnTo>
                  <a:cubicBezTo>
                    <a:pt x="338103" y="1669333"/>
                    <a:pt x="0" y="1303426"/>
                    <a:pt x="0" y="858549"/>
                  </a:cubicBezTo>
                  <a:cubicBezTo>
                    <a:pt x="0" y="413673"/>
                    <a:pt x="338103" y="47765"/>
                    <a:pt x="771371" y="37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E29081-67F6-4941-8CB3-4593FA5BDFF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825" y="4653643"/>
              <a:ext cx="0" cy="75956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735">
              <a:extLst>
                <a:ext uri="{FF2B5EF4-FFF2-40B4-BE49-F238E27FC236}">
                  <a16:creationId xmlns:a16="http://schemas.microsoft.com/office/drawing/2014/main" id="{D800BE2F-9F95-4EB0-996D-6EFDE499E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878" y="4922477"/>
              <a:ext cx="561291" cy="643431"/>
            </a:xfrm>
            <a:custGeom>
              <a:avLst/>
              <a:gdLst/>
              <a:ahLst/>
              <a:cxnLst/>
              <a:rect l="0" t="0" r="r" b="b"/>
              <a:pathLst>
                <a:path w="259989" h="297474">
                  <a:moveTo>
                    <a:pt x="131617" y="219900"/>
                  </a:moveTo>
                  <a:cubicBezTo>
                    <a:pt x="129093" y="229597"/>
                    <a:pt x="125127" y="236061"/>
                    <a:pt x="115751" y="242167"/>
                  </a:cubicBezTo>
                  <a:cubicBezTo>
                    <a:pt x="111785" y="244681"/>
                    <a:pt x="109621" y="249709"/>
                    <a:pt x="111063" y="254737"/>
                  </a:cubicBezTo>
                  <a:cubicBezTo>
                    <a:pt x="112506" y="259764"/>
                    <a:pt x="117915" y="263356"/>
                    <a:pt x="125487" y="264433"/>
                  </a:cubicBezTo>
                  <a:lnTo>
                    <a:pt x="125487" y="253659"/>
                  </a:lnTo>
                  <a:cubicBezTo>
                    <a:pt x="125487" y="251504"/>
                    <a:pt x="127651" y="248990"/>
                    <a:pt x="130175" y="248990"/>
                  </a:cubicBezTo>
                  <a:cubicBezTo>
                    <a:pt x="132699" y="248990"/>
                    <a:pt x="134502" y="251504"/>
                    <a:pt x="134502" y="253659"/>
                  </a:cubicBezTo>
                  <a:lnTo>
                    <a:pt x="134502" y="265152"/>
                  </a:lnTo>
                  <a:cubicBezTo>
                    <a:pt x="140272" y="264433"/>
                    <a:pt x="144238" y="262997"/>
                    <a:pt x="146762" y="260124"/>
                  </a:cubicBezTo>
                  <a:cubicBezTo>
                    <a:pt x="150008" y="256173"/>
                    <a:pt x="149647" y="251145"/>
                    <a:pt x="148926" y="247195"/>
                  </a:cubicBezTo>
                  <a:cubicBezTo>
                    <a:pt x="147484" y="237498"/>
                    <a:pt x="138108" y="226724"/>
                    <a:pt x="131617" y="219900"/>
                  </a:cubicBezTo>
                  <a:close/>
                  <a:moveTo>
                    <a:pt x="130175" y="186500"/>
                  </a:moveTo>
                  <a:cubicBezTo>
                    <a:pt x="88706" y="186500"/>
                    <a:pt x="54810" y="219900"/>
                    <a:pt x="54810" y="261201"/>
                  </a:cubicBezTo>
                  <a:cubicBezTo>
                    <a:pt x="54810" y="270539"/>
                    <a:pt x="56613" y="279876"/>
                    <a:pt x="59859" y="288496"/>
                  </a:cubicBezTo>
                  <a:lnTo>
                    <a:pt x="125487" y="288496"/>
                  </a:lnTo>
                  <a:lnTo>
                    <a:pt x="125487" y="273771"/>
                  </a:lnTo>
                  <a:cubicBezTo>
                    <a:pt x="113588" y="272334"/>
                    <a:pt x="104933" y="266229"/>
                    <a:pt x="102409" y="256891"/>
                  </a:cubicBezTo>
                  <a:cubicBezTo>
                    <a:pt x="99885" y="248631"/>
                    <a:pt x="103491" y="239294"/>
                    <a:pt x="110703" y="234625"/>
                  </a:cubicBezTo>
                  <a:cubicBezTo>
                    <a:pt x="119357" y="229238"/>
                    <a:pt x="121881" y="224210"/>
                    <a:pt x="124045" y="210562"/>
                  </a:cubicBezTo>
                  <a:cubicBezTo>
                    <a:pt x="124045" y="208767"/>
                    <a:pt x="125127" y="207689"/>
                    <a:pt x="126569" y="206971"/>
                  </a:cubicBezTo>
                  <a:cubicBezTo>
                    <a:pt x="128011" y="206253"/>
                    <a:pt x="129814" y="206971"/>
                    <a:pt x="131257" y="207689"/>
                  </a:cubicBezTo>
                  <a:cubicBezTo>
                    <a:pt x="132339" y="208408"/>
                    <a:pt x="155056" y="226724"/>
                    <a:pt x="157941" y="245758"/>
                  </a:cubicBezTo>
                  <a:cubicBezTo>
                    <a:pt x="159383" y="254018"/>
                    <a:pt x="157941" y="260842"/>
                    <a:pt x="153614" y="265870"/>
                  </a:cubicBezTo>
                  <a:cubicBezTo>
                    <a:pt x="149286" y="270539"/>
                    <a:pt x="143156" y="273412"/>
                    <a:pt x="134502" y="274130"/>
                  </a:cubicBezTo>
                  <a:lnTo>
                    <a:pt x="134502" y="288496"/>
                  </a:lnTo>
                  <a:lnTo>
                    <a:pt x="199770" y="288496"/>
                  </a:lnTo>
                  <a:cubicBezTo>
                    <a:pt x="203376" y="279876"/>
                    <a:pt x="205179" y="270539"/>
                    <a:pt x="205179" y="261201"/>
                  </a:cubicBezTo>
                  <a:cubicBezTo>
                    <a:pt x="205179" y="219900"/>
                    <a:pt x="171283" y="186500"/>
                    <a:pt x="130175" y="186500"/>
                  </a:cubicBezTo>
                  <a:close/>
                  <a:moveTo>
                    <a:pt x="74643" y="135861"/>
                  </a:moveTo>
                  <a:cubicBezTo>
                    <a:pt x="35699" y="155614"/>
                    <a:pt x="9015" y="196197"/>
                    <a:pt x="9015" y="242885"/>
                  </a:cubicBezTo>
                  <a:cubicBezTo>
                    <a:pt x="9015" y="258687"/>
                    <a:pt x="12260" y="274130"/>
                    <a:pt x="18390" y="288496"/>
                  </a:cubicBezTo>
                  <a:lnTo>
                    <a:pt x="50483" y="288496"/>
                  </a:lnTo>
                  <a:cubicBezTo>
                    <a:pt x="47599" y="279876"/>
                    <a:pt x="45796" y="270539"/>
                    <a:pt x="45796" y="261201"/>
                  </a:cubicBezTo>
                  <a:cubicBezTo>
                    <a:pt x="45796" y="214872"/>
                    <a:pt x="83658" y="177162"/>
                    <a:pt x="130175" y="177162"/>
                  </a:cubicBezTo>
                  <a:cubicBezTo>
                    <a:pt x="176331" y="177162"/>
                    <a:pt x="214194" y="214872"/>
                    <a:pt x="214194" y="261201"/>
                  </a:cubicBezTo>
                  <a:cubicBezTo>
                    <a:pt x="214194" y="270539"/>
                    <a:pt x="212751" y="279876"/>
                    <a:pt x="209506" y="288496"/>
                  </a:cubicBezTo>
                  <a:lnTo>
                    <a:pt x="241960" y="288496"/>
                  </a:lnTo>
                  <a:cubicBezTo>
                    <a:pt x="247729" y="274130"/>
                    <a:pt x="250975" y="258687"/>
                    <a:pt x="250975" y="242885"/>
                  </a:cubicBezTo>
                  <a:cubicBezTo>
                    <a:pt x="250975" y="196197"/>
                    <a:pt x="224291" y="155614"/>
                    <a:pt x="184986" y="135861"/>
                  </a:cubicBezTo>
                  <a:lnTo>
                    <a:pt x="74643" y="135861"/>
                  </a:lnTo>
                  <a:close/>
                  <a:moveTo>
                    <a:pt x="58056" y="87737"/>
                  </a:moveTo>
                  <a:cubicBezTo>
                    <a:pt x="68152" y="94920"/>
                    <a:pt x="78610" y="107489"/>
                    <a:pt x="78249" y="126883"/>
                  </a:cubicBezTo>
                  <a:lnTo>
                    <a:pt x="181740" y="126883"/>
                  </a:lnTo>
                  <a:cubicBezTo>
                    <a:pt x="181380" y="107489"/>
                    <a:pt x="192198" y="94920"/>
                    <a:pt x="201934" y="87737"/>
                  </a:cubicBezTo>
                  <a:lnTo>
                    <a:pt x="58056" y="87737"/>
                  </a:lnTo>
                  <a:close/>
                  <a:moveTo>
                    <a:pt x="40387" y="78758"/>
                  </a:moveTo>
                  <a:lnTo>
                    <a:pt x="219603" y="78758"/>
                  </a:lnTo>
                  <a:cubicBezTo>
                    <a:pt x="221766" y="78758"/>
                    <a:pt x="223569" y="80554"/>
                    <a:pt x="224291" y="82709"/>
                  </a:cubicBezTo>
                  <a:cubicBezTo>
                    <a:pt x="224291" y="84864"/>
                    <a:pt x="223209" y="87018"/>
                    <a:pt x="221045" y="87737"/>
                  </a:cubicBezTo>
                  <a:cubicBezTo>
                    <a:pt x="219603" y="88096"/>
                    <a:pt x="188952" y="98152"/>
                    <a:pt x="191116" y="128679"/>
                  </a:cubicBezTo>
                  <a:cubicBezTo>
                    <a:pt x="231863" y="150586"/>
                    <a:pt x="259989" y="193683"/>
                    <a:pt x="259989" y="242885"/>
                  </a:cubicBezTo>
                  <a:cubicBezTo>
                    <a:pt x="259989" y="260842"/>
                    <a:pt x="256384" y="278440"/>
                    <a:pt x="249172" y="294960"/>
                  </a:cubicBezTo>
                  <a:cubicBezTo>
                    <a:pt x="248090" y="296397"/>
                    <a:pt x="246647" y="297474"/>
                    <a:pt x="244844" y="297474"/>
                  </a:cubicBezTo>
                  <a:lnTo>
                    <a:pt x="203015" y="297474"/>
                  </a:lnTo>
                  <a:lnTo>
                    <a:pt x="56974" y="297474"/>
                  </a:lnTo>
                  <a:lnTo>
                    <a:pt x="15145" y="297474"/>
                  </a:lnTo>
                  <a:cubicBezTo>
                    <a:pt x="13342" y="297474"/>
                    <a:pt x="11539" y="296397"/>
                    <a:pt x="11178" y="294960"/>
                  </a:cubicBezTo>
                  <a:cubicBezTo>
                    <a:pt x="3966" y="278440"/>
                    <a:pt x="0" y="260842"/>
                    <a:pt x="0" y="242885"/>
                  </a:cubicBezTo>
                  <a:cubicBezTo>
                    <a:pt x="0" y="193683"/>
                    <a:pt x="28126" y="150586"/>
                    <a:pt x="68874" y="128679"/>
                  </a:cubicBezTo>
                  <a:cubicBezTo>
                    <a:pt x="71037" y="98152"/>
                    <a:pt x="40387" y="88096"/>
                    <a:pt x="38944" y="87737"/>
                  </a:cubicBezTo>
                  <a:cubicBezTo>
                    <a:pt x="36781" y="87018"/>
                    <a:pt x="35699" y="84864"/>
                    <a:pt x="36059" y="82709"/>
                  </a:cubicBezTo>
                  <a:cubicBezTo>
                    <a:pt x="36059" y="80554"/>
                    <a:pt x="38223" y="78758"/>
                    <a:pt x="40387" y="78758"/>
                  </a:cubicBezTo>
                  <a:close/>
                  <a:moveTo>
                    <a:pt x="92409" y="16698"/>
                  </a:moveTo>
                  <a:cubicBezTo>
                    <a:pt x="94220" y="18497"/>
                    <a:pt x="94582" y="21375"/>
                    <a:pt x="92772" y="23175"/>
                  </a:cubicBezTo>
                  <a:cubicBezTo>
                    <a:pt x="89151" y="27493"/>
                    <a:pt x="89151" y="35049"/>
                    <a:pt x="92772" y="39367"/>
                  </a:cubicBezTo>
                  <a:cubicBezTo>
                    <a:pt x="99651" y="47283"/>
                    <a:pt x="99651" y="59518"/>
                    <a:pt x="92772" y="67074"/>
                  </a:cubicBezTo>
                  <a:cubicBezTo>
                    <a:pt x="92047" y="68154"/>
                    <a:pt x="90599" y="68873"/>
                    <a:pt x="89513" y="68873"/>
                  </a:cubicBezTo>
                  <a:cubicBezTo>
                    <a:pt x="88427" y="68873"/>
                    <a:pt x="87340" y="68514"/>
                    <a:pt x="86616" y="67794"/>
                  </a:cubicBezTo>
                  <a:cubicBezTo>
                    <a:pt x="84444" y="66355"/>
                    <a:pt x="84444" y="63476"/>
                    <a:pt x="85892" y="61317"/>
                  </a:cubicBezTo>
                  <a:cubicBezTo>
                    <a:pt x="89875" y="56999"/>
                    <a:pt x="89875" y="49802"/>
                    <a:pt x="85892" y="45124"/>
                  </a:cubicBezTo>
                  <a:cubicBezTo>
                    <a:pt x="79375" y="37568"/>
                    <a:pt x="79375" y="24974"/>
                    <a:pt x="85892" y="17417"/>
                  </a:cubicBezTo>
                  <a:cubicBezTo>
                    <a:pt x="87703" y="15618"/>
                    <a:pt x="90599" y="15258"/>
                    <a:pt x="92409" y="16698"/>
                  </a:cubicBezTo>
                  <a:close/>
                  <a:moveTo>
                    <a:pt x="176547" y="8770"/>
                  </a:moveTo>
                  <a:cubicBezTo>
                    <a:pt x="178357" y="10581"/>
                    <a:pt x="178719" y="13117"/>
                    <a:pt x="176909" y="15291"/>
                  </a:cubicBezTo>
                  <a:cubicBezTo>
                    <a:pt x="173288" y="19638"/>
                    <a:pt x="173288" y="26883"/>
                    <a:pt x="176909" y="31592"/>
                  </a:cubicBezTo>
                  <a:cubicBezTo>
                    <a:pt x="183788" y="39561"/>
                    <a:pt x="183788" y="51878"/>
                    <a:pt x="176909" y="59485"/>
                  </a:cubicBezTo>
                  <a:cubicBezTo>
                    <a:pt x="176185" y="60572"/>
                    <a:pt x="174737" y="60934"/>
                    <a:pt x="173651" y="60934"/>
                  </a:cubicBezTo>
                  <a:cubicBezTo>
                    <a:pt x="172564" y="60934"/>
                    <a:pt x="171478" y="60572"/>
                    <a:pt x="170754" y="60210"/>
                  </a:cubicBezTo>
                  <a:cubicBezTo>
                    <a:pt x="168582" y="58398"/>
                    <a:pt x="168582" y="55500"/>
                    <a:pt x="170030" y="53689"/>
                  </a:cubicBezTo>
                  <a:cubicBezTo>
                    <a:pt x="174013" y="49342"/>
                    <a:pt x="174013" y="41735"/>
                    <a:pt x="170030" y="37388"/>
                  </a:cubicBezTo>
                  <a:cubicBezTo>
                    <a:pt x="163513" y="29781"/>
                    <a:pt x="163513" y="17464"/>
                    <a:pt x="170030" y="9495"/>
                  </a:cubicBezTo>
                  <a:cubicBezTo>
                    <a:pt x="171840" y="7683"/>
                    <a:pt x="174737" y="7321"/>
                    <a:pt x="176547" y="8770"/>
                  </a:cubicBezTo>
                  <a:close/>
                  <a:moveTo>
                    <a:pt x="133684" y="1182"/>
                  </a:moveTo>
                  <a:cubicBezTo>
                    <a:pt x="135495" y="2621"/>
                    <a:pt x="135857" y="5500"/>
                    <a:pt x="134047" y="7659"/>
                  </a:cubicBezTo>
                  <a:cubicBezTo>
                    <a:pt x="130426" y="11618"/>
                    <a:pt x="130426" y="19174"/>
                    <a:pt x="134047" y="23492"/>
                  </a:cubicBezTo>
                  <a:cubicBezTo>
                    <a:pt x="140926" y="31408"/>
                    <a:pt x="140926" y="43643"/>
                    <a:pt x="134047" y="51559"/>
                  </a:cubicBezTo>
                  <a:cubicBezTo>
                    <a:pt x="133322" y="52639"/>
                    <a:pt x="132236" y="52998"/>
                    <a:pt x="130788" y="52998"/>
                  </a:cubicBezTo>
                  <a:cubicBezTo>
                    <a:pt x="129702" y="52998"/>
                    <a:pt x="128615" y="52639"/>
                    <a:pt x="127891" y="51919"/>
                  </a:cubicBezTo>
                  <a:cubicBezTo>
                    <a:pt x="126081" y="50480"/>
                    <a:pt x="125719" y="47601"/>
                    <a:pt x="127167" y="45442"/>
                  </a:cubicBezTo>
                  <a:cubicBezTo>
                    <a:pt x="131150" y="41484"/>
                    <a:pt x="131150" y="33567"/>
                    <a:pt x="127167" y="29609"/>
                  </a:cubicBezTo>
                  <a:cubicBezTo>
                    <a:pt x="120650" y="21693"/>
                    <a:pt x="120650" y="9459"/>
                    <a:pt x="127167" y="1542"/>
                  </a:cubicBezTo>
                  <a:cubicBezTo>
                    <a:pt x="128978" y="-257"/>
                    <a:pt x="131874" y="-617"/>
                    <a:pt x="133684" y="11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734">
              <a:extLst>
                <a:ext uri="{FF2B5EF4-FFF2-40B4-BE49-F238E27FC236}">
                  <a16:creationId xmlns:a16="http://schemas.microsoft.com/office/drawing/2014/main" id="{EF4574C1-A554-4477-842E-6910802D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809" y="6553397"/>
              <a:ext cx="643431" cy="609206"/>
            </a:xfrm>
            <a:custGeom>
              <a:avLst/>
              <a:gdLst/>
              <a:ahLst/>
              <a:cxnLst/>
              <a:rect l="0" t="0" r="r" b="b"/>
              <a:pathLst>
                <a:path w="298090" h="282212">
                  <a:moveTo>
                    <a:pt x="23926" y="233476"/>
                  </a:moveTo>
                  <a:cubicBezTo>
                    <a:pt x="25627" y="231775"/>
                    <a:pt x="28348" y="231775"/>
                    <a:pt x="29709" y="233476"/>
                  </a:cubicBezTo>
                  <a:cubicBezTo>
                    <a:pt x="31410" y="234837"/>
                    <a:pt x="31410" y="237558"/>
                    <a:pt x="29709" y="239259"/>
                  </a:cubicBezTo>
                  <a:cubicBezTo>
                    <a:pt x="28348" y="240960"/>
                    <a:pt x="25627" y="240960"/>
                    <a:pt x="23926" y="239259"/>
                  </a:cubicBezTo>
                  <a:cubicBezTo>
                    <a:pt x="22225" y="237558"/>
                    <a:pt x="22225" y="234837"/>
                    <a:pt x="23926" y="233476"/>
                  </a:cubicBezTo>
                  <a:close/>
                  <a:moveTo>
                    <a:pt x="50366" y="231775"/>
                  </a:moveTo>
                  <a:lnTo>
                    <a:pt x="226726" y="231775"/>
                  </a:lnTo>
                  <a:cubicBezTo>
                    <a:pt x="229251" y="231775"/>
                    <a:pt x="231414" y="233607"/>
                    <a:pt x="231414" y="236538"/>
                  </a:cubicBezTo>
                  <a:cubicBezTo>
                    <a:pt x="231414" y="239102"/>
                    <a:pt x="229251" y="240934"/>
                    <a:pt x="226726" y="240934"/>
                  </a:cubicBezTo>
                  <a:lnTo>
                    <a:pt x="50366" y="240934"/>
                  </a:lnTo>
                  <a:cubicBezTo>
                    <a:pt x="48202" y="240934"/>
                    <a:pt x="46038" y="239102"/>
                    <a:pt x="46038" y="236538"/>
                  </a:cubicBezTo>
                  <a:cubicBezTo>
                    <a:pt x="46038" y="233607"/>
                    <a:pt x="48202" y="231775"/>
                    <a:pt x="50366" y="231775"/>
                  </a:cubicBezTo>
                  <a:close/>
                  <a:moveTo>
                    <a:pt x="271056" y="218996"/>
                  </a:moveTo>
                  <a:cubicBezTo>
                    <a:pt x="260964" y="218996"/>
                    <a:pt x="252673" y="226989"/>
                    <a:pt x="252673" y="237162"/>
                  </a:cubicBezTo>
                  <a:cubicBezTo>
                    <a:pt x="252673" y="246971"/>
                    <a:pt x="260964" y="255327"/>
                    <a:pt x="271056" y="255327"/>
                  </a:cubicBezTo>
                  <a:cubicBezTo>
                    <a:pt x="281149" y="255327"/>
                    <a:pt x="289079" y="246971"/>
                    <a:pt x="289079" y="237162"/>
                  </a:cubicBezTo>
                  <a:cubicBezTo>
                    <a:pt x="289079" y="226989"/>
                    <a:pt x="281149" y="218996"/>
                    <a:pt x="271056" y="218996"/>
                  </a:cubicBezTo>
                  <a:close/>
                  <a:moveTo>
                    <a:pt x="27033" y="218996"/>
                  </a:moveTo>
                  <a:cubicBezTo>
                    <a:pt x="16941" y="218996"/>
                    <a:pt x="9011" y="226989"/>
                    <a:pt x="9011" y="237162"/>
                  </a:cubicBezTo>
                  <a:cubicBezTo>
                    <a:pt x="9011" y="246971"/>
                    <a:pt x="16941" y="255327"/>
                    <a:pt x="27033" y="255327"/>
                  </a:cubicBezTo>
                  <a:lnTo>
                    <a:pt x="250511" y="255327"/>
                  </a:lnTo>
                  <a:cubicBezTo>
                    <a:pt x="246546" y="250604"/>
                    <a:pt x="244023" y="244065"/>
                    <a:pt x="244023" y="237162"/>
                  </a:cubicBezTo>
                  <a:cubicBezTo>
                    <a:pt x="244023" y="229895"/>
                    <a:pt x="246546" y="223355"/>
                    <a:pt x="250511" y="218996"/>
                  </a:cubicBezTo>
                  <a:lnTo>
                    <a:pt x="27033" y="218996"/>
                  </a:lnTo>
                  <a:close/>
                  <a:moveTo>
                    <a:pt x="27033" y="209550"/>
                  </a:moveTo>
                  <a:lnTo>
                    <a:pt x="271056" y="209550"/>
                  </a:lnTo>
                  <a:cubicBezTo>
                    <a:pt x="285835" y="209550"/>
                    <a:pt x="298090" y="221902"/>
                    <a:pt x="298090" y="237162"/>
                  </a:cubicBezTo>
                  <a:cubicBezTo>
                    <a:pt x="298090" y="252057"/>
                    <a:pt x="285835" y="264410"/>
                    <a:pt x="271056" y="264410"/>
                  </a:cubicBezTo>
                  <a:lnTo>
                    <a:pt x="244023" y="264410"/>
                  </a:lnTo>
                  <a:lnTo>
                    <a:pt x="244023" y="277852"/>
                  </a:lnTo>
                  <a:cubicBezTo>
                    <a:pt x="244023" y="280395"/>
                    <a:pt x="241860" y="282212"/>
                    <a:pt x="239337" y="282212"/>
                  </a:cubicBezTo>
                  <a:cubicBezTo>
                    <a:pt x="236814" y="282212"/>
                    <a:pt x="234651" y="280395"/>
                    <a:pt x="234651" y="277852"/>
                  </a:cubicBezTo>
                  <a:lnTo>
                    <a:pt x="234651" y="264410"/>
                  </a:lnTo>
                  <a:lnTo>
                    <a:pt x="63078" y="264410"/>
                  </a:lnTo>
                  <a:lnTo>
                    <a:pt x="63078" y="277852"/>
                  </a:lnTo>
                  <a:cubicBezTo>
                    <a:pt x="63078" y="280395"/>
                    <a:pt x="60916" y="282212"/>
                    <a:pt x="58393" y="282212"/>
                  </a:cubicBezTo>
                  <a:cubicBezTo>
                    <a:pt x="56230" y="282212"/>
                    <a:pt x="54067" y="280395"/>
                    <a:pt x="54067" y="277852"/>
                  </a:cubicBezTo>
                  <a:lnTo>
                    <a:pt x="54067" y="264410"/>
                  </a:lnTo>
                  <a:lnTo>
                    <a:pt x="27033" y="264410"/>
                  </a:lnTo>
                  <a:cubicBezTo>
                    <a:pt x="11895" y="264410"/>
                    <a:pt x="0" y="252057"/>
                    <a:pt x="0" y="237162"/>
                  </a:cubicBezTo>
                  <a:cubicBezTo>
                    <a:pt x="0" y="221902"/>
                    <a:pt x="11895" y="209550"/>
                    <a:pt x="27033" y="209550"/>
                  </a:cubicBezTo>
                  <a:close/>
                  <a:moveTo>
                    <a:pt x="227436" y="0"/>
                  </a:moveTo>
                  <a:lnTo>
                    <a:pt x="256846" y="0"/>
                  </a:lnTo>
                  <a:cubicBezTo>
                    <a:pt x="258639" y="0"/>
                    <a:pt x="260432" y="1079"/>
                    <a:pt x="260791" y="2879"/>
                  </a:cubicBezTo>
                  <a:cubicBezTo>
                    <a:pt x="261867" y="4319"/>
                    <a:pt x="261508" y="6478"/>
                    <a:pt x="260074" y="7918"/>
                  </a:cubicBezTo>
                  <a:lnTo>
                    <a:pt x="226360" y="41749"/>
                  </a:lnTo>
                  <a:lnTo>
                    <a:pt x="297016" y="197949"/>
                  </a:lnTo>
                  <a:cubicBezTo>
                    <a:pt x="298091" y="200109"/>
                    <a:pt x="297016" y="202988"/>
                    <a:pt x="294864" y="204068"/>
                  </a:cubicBezTo>
                  <a:cubicBezTo>
                    <a:pt x="294146" y="204068"/>
                    <a:pt x="293429" y="204428"/>
                    <a:pt x="292712" y="204428"/>
                  </a:cubicBezTo>
                  <a:cubicBezTo>
                    <a:pt x="291277" y="204428"/>
                    <a:pt x="289484" y="203348"/>
                    <a:pt x="288766" y="201549"/>
                  </a:cubicBezTo>
                  <a:lnTo>
                    <a:pt x="219545" y="48228"/>
                  </a:lnTo>
                  <a:lnTo>
                    <a:pt x="203765" y="64423"/>
                  </a:lnTo>
                  <a:lnTo>
                    <a:pt x="247879" y="193990"/>
                  </a:lnTo>
                  <a:cubicBezTo>
                    <a:pt x="248597" y="196150"/>
                    <a:pt x="247162" y="198669"/>
                    <a:pt x="244652" y="199749"/>
                  </a:cubicBezTo>
                  <a:cubicBezTo>
                    <a:pt x="244293" y="199749"/>
                    <a:pt x="243934" y="199749"/>
                    <a:pt x="243576" y="199749"/>
                  </a:cubicBezTo>
                  <a:cubicBezTo>
                    <a:pt x="241424" y="199749"/>
                    <a:pt x="239630" y="198669"/>
                    <a:pt x="238913" y="196870"/>
                  </a:cubicBezTo>
                  <a:lnTo>
                    <a:pt x="195157" y="68022"/>
                  </a:lnTo>
                  <a:lnTo>
                    <a:pt x="127729" y="68022"/>
                  </a:lnTo>
                  <a:cubicBezTo>
                    <a:pt x="120197" y="68022"/>
                    <a:pt x="113742" y="74141"/>
                    <a:pt x="113742" y="81699"/>
                  </a:cubicBezTo>
                  <a:cubicBezTo>
                    <a:pt x="113742" y="89617"/>
                    <a:pt x="120197" y="95376"/>
                    <a:pt x="127729" y="95376"/>
                  </a:cubicBezTo>
                  <a:lnTo>
                    <a:pt x="183321" y="95376"/>
                  </a:lnTo>
                  <a:cubicBezTo>
                    <a:pt x="185832" y="95376"/>
                    <a:pt x="187625" y="97535"/>
                    <a:pt x="187625" y="100414"/>
                  </a:cubicBezTo>
                  <a:cubicBezTo>
                    <a:pt x="187625" y="102574"/>
                    <a:pt x="185832" y="104733"/>
                    <a:pt x="183321" y="104733"/>
                  </a:cubicBezTo>
                  <a:lnTo>
                    <a:pt x="127729" y="104733"/>
                  </a:lnTo>
                  <a:cubicBezTo>
                    <a:pt x="114818" y="104733"/>
                    <a:pt x="104775" y="94296"/>
                    <a:pt x="104775" y="81699"/>
                  </a:cubicBezTo>
                  <a:cubicBezTo>
                    <a:pt x="104775" y="69102"/>
                    <a:pt x="114818" y="58665"/>
                    <a:pt x="127729" y="58665"/>
                  </a:cubicBezTo>
                  <a:lnTo>
                    <a:pt x="196591" y="58665"/>
                  </a:lnTo>
                  <a:lnTo>
                    <a:pt x="246086" y="8997"/>
                  </a:lnTo>
                  <a:lnTo>
                    <a:pt x="229229" y="8997"/>
                  </a:lnTo>
                  <a:lnTo>
                    <a:pt x="177224" y="47508"/>
                  </a:lnTo>
                  <a:cubicBezTo>
                    <a:pt x="175072" y="48947"/>
                    <a:pt x="172203" y="48228"/>
                    <a:pt x="170768" y="46428"/>
                  </a:cubicBezTo>
                  <a:cubicBezTo>
                    <a:pt x="169333" y="44269"/>
                    <a:pt x="169692" y="41389"/>
                    <a:pt x="171844" y="39950"/>
                  </a:cubicBezTo>
                  <a:lnTo>
                    <a:pt x="224925" y="720"/>
                  </a:lnTo>
                  <a:cubicBezTo>
                    <a:pt x="225643" y="360"/>
                    <a:pt x="226719" y="0"/>
                    <a:pt x="2274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733">
              <a:extLst>
                <a:ext uri="{FF2B5EF4-FFF2-40B4-BE49-F238E27FC236}">
                  <a16:creationId xmlns:a16="http://schemas.microsoft.com/office/drawing/2014/main" id="{3D02258E-4DEC-4A90-A5F9-A65EFC58B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811" y="7954015"/>
              <a:ext cx="456313" cy="829348"/>
            </a:xfrm>
            <a:custGeom>
              <a:avLst/>
              <a:gdLst/>
              <a:ahLst/>
              <a:cxnLst/>
              <a:rect l="0" t="0" r="r" b="b"/>
              <a:pathLst>
                <a:path w="296500" h="298092">
                  <a:moveTo>
                    <a:pt x="135191" y="228696"/>
                  </a:moveTo>
                  <a:cubicBezTo>
                    <a:pt x="143784" y="228696"/>
                    <a:pt x="152423" y="231967"/>
                    <a:pt x="159083" y="238508"/>
                  </a:cubicBezTo>
                  <a:cubicBezTo>
                    <a:pt x="163762" y="243232"/>
                    <a:pt x="169881" y="245776"/>
                    <a:pt x="176361" y="245776"/>
                  </a:cubicBezTo>
                  <a:cubicBezTo>
                    <a:pt x="183200" y="245776"/>
                    <a:pt x="189319" y="243232"/>
                    <a:pt x="193999" y="238508"/>
                  </a:cubicBezTo>
                  <a:cubicBezTo>
                    <a:pt x="205517" y="226879"/>
                    <a:pt x="223515" y="225425"/>
                    <a:pt x="236833" y="234510"/>
                  </a:cubicBezTo>
                  <a:cubicBezTo>
                    <a:pt x="238993" y="235964"/>
                    <a:pt x="239353" y="238871"/>
                    <a:pt x="237913" y="241052"/>
                  </a:cubicBezTo>
                  <a:cubicBezTo>
                    <a:pt x="236474" y="242869"/>
                    <a:pt x="233954" y="243596"/>
                    <a:pt x="231794" y="241779"/>
                  </a:cubicBezTo>
                  <a:cubicBezTo>
                    <a:pt x="222075" y="235237"/>
                    <a:pt x="208757" y="236328"/>
                    <a:pt x="200478" y="245049"/>
                  </a:cubicBezTo>
                  <a:cubicBezTo>
                    <a:pt x="193999" y="251591"/>
                    <a:pt x="185720" y="255225"/>
                    <a:pt x="176361" y="255225"/>
                  </a:cubicBezTo>
                  <a:cubicBezTo>
                    <a:pt x="167722" y="255225"/>
                    <a:pt x="159083" y="251591"/>
                    <a:pt x="152603" y="245049"/>
                  </a:cubicBezTo>
                  <a:cubicBezTo>
                    <a:pt x="143245" y="235237"/>
                    <a:pt x="127406" y="235237"/>
                    <a:pt x="117688" y="245049"/>
                  </a:cubicBezTo>
                  <a:cubicBezTo>
                    <a:pt x="111568" y="251591"/>
                    <a:pt x="102929" y="255225"/>
                    <a:pt x="94290" y="255225"/>
                  </a:cubicBezTo>
                  <a:cubicBezTo>
                    <a:pt x="84931" y="255225"/>
                    <a:pt x="76652" y="251591"/>
                    <a:pt x="70173" y="245049"/>
                  </a:cubicBezTo>
                  <a:cubicBezTo>
                    <a:pt x="66934" y="241415"/>
                    <a:pt x="62614" y="239235"/>
                    <a:pt x="57935" y="238145"/>
                  </a:cubicBezTo>
                  <a:cubicBezTo>
                    <a:pt x="55415" y="237781"/>
                    <a:pt x="53975" y="235237"/>
                    <a:pt x="54335" y="232693"/>
                  </a:cubicBezTo>
                  <a:cubicBezTo>
                    <a:pt x="55055" y="230513"/>
                    <a:pt x="57215" y="228696"/>
                    <a:pt x="59734" y="229423"/>
                  </a:cubicBezTo>
                  <a:cubicBezTo>
                    <a:pt x="66214" y="230513"/>
                    <a:pt x="71973" y="233784"/>
                    <a:pt x="76652" y="238508"/>
                  </a:cubicBezTo>
                  <a:cubicBezTo>
                    <a:pt x="81332" y="243232"/>
                    <a:pt x="87451" y="245776"/>
                    <a:pt x="94290" y="245776"/>
                  </a:cubicBezTo>
                  <a:cubicBezTo>
                    <a:pt x="100770" y="245776"/>
                    <a:pt x="106889" y="243232"/>
                    <a:pt x="111568" y="238508"/>
                  </a:cubicBezTo>
                  <a:cubicBezTo>
                    <a:pt x="118048" y="231967"/>
                    <a:pt x="126597" y="228696"/>
                    <a:pt x="135191" y="228696"/>
                  </a:cubicBezTo>
                  <a:close/>
                  <a:moveTo>
                    <a:pt x="239257" y="187420"/>
                  </a:moveTo>
                  <a:cubicBezTo>
                    <a:pt x="248235" y="187420"/>
                    <a:pt x="256854" y="191055"/>
                    <a:pt x="262958" y="197232"/>
                  </a:cubicBezTo>
                  <a:cubicBezTo>
                    <a:pt x="264754" y="199050"/>
                    <a:pt x="264754" y="201957"/>
                    <a:pt x="262958" y="203774"/>
                  </a:cubicBezTo>
                  <a:cubicBezTo>
                    <a:pt x="261163" y="205591"/>
                    <a:pt x="258290" y="205591"/>
                    <a:pt x="256495" y="203774"/>
                  </a:cubicBezTo>
                  <a:cubicBezTo>
                    <a:pt x="247158" y="193962"/>
                    <a:pt x="231357" y="193962"/>
                    <a:pt x="221661" y="203774"/>
                  </a:cubicBezTo>
                  <a:cubicBezTo>
                    <a:pt x="215197" y="210315"/>
                    <a:pt x="206938" y="213949"/>
                    <a:pt x="197960" y="213949"/>
                  </a:cubicBezTo>
                  <a:cubicBezTo>
                    <a:pt x="188982" y="213949"/>
                    <a:pt x="180723" y="210315"/>
                    <a:pt x="174259" y="203774"/>
                  </a:cubicBezTo>
                  <a:cubicBezTo>
                    <a:pt x="164563" y="193962"/>
                    <a:pt x="149121" y="193962"/>
                    <a:pt x="139425" y="203774"/>
                  </a:cubicBezTo>
                  <a:cubicBezTo>
                    <a:pt x="133321" y="210315"/>
                    <a:pt x="124702" y="213949"/>
                    <a:pt x="115724" y="213949"/>
                  </a:cubicBezTo>
                  <a:cubicBezTo>
                    <a:pt x="106747" y="213949"/>
                    <a:pt x="98487" y="210315"/>
                    <a:pt x="92023" y="203774"/>
                  </a:cubicBezTo>
                  <a:cubicBezTo>
                    <a:pt x="82327" y="193962"/>
                    <a:pt x="66527" y="193962"/>
                    <a:pt x="57190" y="203774"/>
                  </a:cubicBezTo>
                  <a:cubicBezTo>
                    <a:pt x="52880" y="208135"/>
                    <a:pt x="47135" y="211405"/>
                    <a:pt x="41030" y="212859"/>
                  </a:cubicBezTo>
                  <a:cubicBezTo>
                    <a:pt x="38516" y="213223"/>
                    <a:pt x="36002" y="211769"/>
                    <a:pt x="35643" y="209588"/>
                  </a:cubicBezTo>
                  <a:cubicBezTo>
                    <a:pt x="34925" y="207045"/>
                    <a:pt x="36361" y="204501"/>
                    <a:pt x="38875" y="204137"/>
                  </a:cubicBezTo>
                  <a:cubicBezTo>
                    <a:pt x="43543" y="203047"/>
                    <a:pt x="47494" y="200503"/>
                    <a:pt x="50726" y="197232"/>
                  </a:cubicBezTo>
                  <a:cubicBezTo>
                    <a:pt x="64013" y="184150"/>
                    <a:pt x="85200" y="184150"/>
                    <a:pt x="98487" y="197232"/>
                  </a:cubicBezTo>
                  <a:cubicBezTo>
                    <a:pt x="102796" y="201957"/>
                    <a:pt x="109260" y="204501"/>
                    <a:pt x="115724" y="204501"/>
                  </a:cubicBezTo>
                  <a:cubicBezTo>
                    <a:pt x="122547" y="204501"/>
                    <a:pt x="128293" y="201957"/>
                    <a:pt x="133321" y="197232"/>
                  </a:cubicBezTo>
                  <a:cubicBezTo>
                    <a:pt x="146248" y="184150"/>
                    <a:pt x="167436" y="184150"/>
                    <a:pt x="180723" y="197232"/>
                  </a:cubicBezTo>
                  <a:cubicBezTo>
                    <a:pt x="185391" y="201957"/>
                    <a:pt x="191496" y="204501"/>
                    <a:pt x="197960" y="204501"/>
                  </a:cubicBezTo>
                  <a:cubicBezTo>
                    <a:pt x="204424" y="204501"/>
                    <a:pt x="210888" y="201957"/>
                    <a:pt x="215197" y="197232"/>
                  </a:cubicBezTo>
                  <a:cubicBezTo>
                    <a:pt x="221661" y="191055"/>
                    <a:pt x="230280" y="187420"/>
                    <a:pt x="239257" y="187420"/>
                  </a:cubicBezTo>
                  <a:close/>
                  <a:moveTo>
                    <a:pt x="7140" y="181691"/>
                  </a:moveTo>
                  <a:cubicBezTo>
                    <a:pt x="9663" y="181333"/>
                    <a:pt x="11825" y="182407"/>
                    <a:pt x="12546" y="184914"/>
                  </a:cubicBezTo>
                  <a:cubicBezTo>
                    <a:pt x="28766" y="246160"/>
                    <a:pt x="84634" y="288780"/>
                    <a:pt x="148432" y="288780"/>
                  </a:cubicBezTo>
                  <a:cubicBezTo>
                    <a:pt x="211869" y="288780"/>
                    <a:pt x="267737" y="246160"/>
                    <a:pt x="283956" y="184914"/>
                  </a:cubicBezTo>
                  <a:cubicBezTo>
                    <a:pt x="284317" y="182407"/>
                    <a:pt x="286840" y="180975"/>
                    <a:pt x="289363" y="181691"/>
                  </a:cubicBezTo>
                  <a:cubicBezTo>
                    <a:pt x="291886" y="182407"/>
                    <a:pt x="293328" y="184914"/>
                    <a:pt x="292607" y="187063"/>
                  </a:cubicBezTo>
                  <a:cubicBezTo>
                    <a:pt x="275666" y="252606"/>
                    <a:pt x="216194" y="298092"/>
                    <a:pt x="148432" y="298092"/>
                  </a:cubicBezTo>
                  <a:cubicBezTo>
                    <a:pt x="80309" y="298092"/>
                    <a:pt x="21197" y="252606"/>
                    <a:pt x="3896" y="187063"/>
                  </a:cubicBezTo>
                  <a:cubicBezTo>
                    <a:pt x="3175" y="184914"/>
                    <a:pt x="4617" y="182407"/>
                    <a:pt x="7140" y="181691"/>
                  </a:cubicBezTo>
                  <a:close/>
                  <a:moveTo>
                    <a:pt x="148432" y="147673"/>
                  </a:moveTo>
                  <a:cubicBezTo>
                    <a:pt x="157082" y="147673"/>
                    <a:pt x="165012" y="150884"/>
                    <a:pt x="171500" y="157305"/>
                  </a:cubicBezTo>
                  <a:cubicBezTo>
                    <a:pt x="180511" y="166224"/>
                    <a:pt x="196009" y="166224"/>
                    <a:pt x="205020" y="157305"/>
                  </a:cubicBezTo>
                  <a:cubicBezTo>
                    <a:pt x="211508" y="150884"/>
                    <a:pt x="219438" y="147673"/>
                    <a:pt x="228449" y="147673"/>
                  </a:cubicBezTo>
                  <a:cubicBezTo>
                    <a:pt x="237099" y="147673"/>
                    <a:pt x="245029" y="150884"/>
                    <a:pt x="251517" y="157305"/>
                  </a:cubicBezTo>
                  <a:cubicBezTo>
                    <a:pt x="255842" y="161586"/>
                    <a:pt x="261970" y="163727"/>
                    <a:pt x="268457" y="163727"/>
                  </a:cubicBezTo>
                  <a:cubicBezTo>
                    <a:pt x="274585" y="163727"/>
                    <a:pt x="280712" y="161586"/>
                    <a:pt x="285038" y="157305"/>
                  </a:cubicBezTo>
                  <a:cubicBezTo>
                    <a:pt x="286840" y="155165"/>
                    <a:pt x="289723" y="155165"/>
                    <a:pt x="291526" y="157305"/>
                  </a:cubicBezTo>
                  <a:cubicBezTo>
                    <a:pt x="293328" y="158732"/>
                    <a:pt x="293328" y="161586"/>
                    <a:pt x="291526" y="163370"/>
                  </a:cubicBezTo>
                  <a:cubicBezTo>
                    <a:pt x="285038" y="169435"/>
                    <a:pt x="277108" y="173002"/>
                    <a:pt x="268457" y="173002"/>
                  </a:cubicBezTo>
                  <a:cubicBezTo>
                    <a:pt x="259447" y="173002"/>
                    <a:pt x="251517" y="169435"/>
                    <a:pt x="245029" y="163370"/>
                  </a:cubicBezTo>
                  <a:cubicBezTo>
                    <a:pt x="240704" y="159089"/>
                    <a:pt x="234576" y="156592"/>
                    <a:pt x="228449" y="156592"/>
                  </a:cubicBezTo>
                  <a:cubicBezTo>
                    <a:pt x="221961" y="156592"/>
                    <a:pt x="215834" y="158732"/>
                    <a:pt x="211508" y="163370"/>
                  </a:cubicBezTo>
                  <a:cubicBezTo>
                    <a:pt x="198533" y="175856"/>
                    <a:pt x="177988" y="175856"/>
                    <a:pt x="165012" y="163370"/>
                  </a:cubicBezTo>
                  <a:cubicBezTo>
                    <a:pt x="160687" y="158732"/>
                    <a:pt x="154559" y="156592"/>
                    <a:pt x="148432" y="156592"/>
                  </a:cubicBezTo>
                  <a:cubicBezTo>
                    <a:pt x="141944" y="156592"/>
                    <a:pt x="135816" y="158732"/>
                    <a:pt x="131491" y="163370"/>
                  </a:cubicBezTo>
                  <a:cubicBezTo>
                    <a:pt x="118515" y="175856"/>
                    <a:pt x="97970" y="175856"/>
                    <a:pt x="84995" y="163370"/>
                  </a:cubicBezTo>
                  <a:cubicBezTo>
                    <a:pt x="75623" y="154095"/>
                    <a:pt x="60845" y="154095"/>
                    <a:pt x="51474" y="163370"/>
                  </a:cubicBezTo>
                  <a:cubicBezTo>
                    <a:pt x="38498" y="175856"/>
                    <a:pt x="17953" y="175856"/>
                    <a:pt x="4977" y="163370"/>
                  </a:cubicBezTo>
                  <a:cubicBezTo>
                    <a:pt x="3175" y="161586"/>
                    <a:pt x="3175" y="158732"/>
                    <a:pt x="4977" y="157305"/>
                  </a:cubicBezTo>
                  <a:cubicBezTo>
                    <a:pt x="6779" y="155165"/>
                    <a:pt x="9663" y="155165"/>
                    <a:pt x="11465" y="157305"/>
                  </a:cubicBezTo>
                  <a:cubicBezTo>
                    <a:pt x="15790" y="161586"/>
                    <a:pt x="21918" y="163727"/>
                    <a:pt x="28406" y="163727"/>
                  </a:cubicBezTo>
                  <a:cubicBezTo>
                    <a:pt x="34533" y="163727"/>
                    <a:pt x="40660" y="161586"/>
                    <a:pt x="44986" y="157305"/>
                  </a:cubicBezTo>
                  <a:cubicBezTo>
                    <a:pt x="57962" y="144463"/>
                    <a:pt x="78507" y="144463"/>
                    <a:pt x="91482" y="157305"/>
                  </a:cubicBezTo>
                  <a:cubicBezTo>
                    <a:pt x="100854" y="166224"/>
                    <a:pt x="115632" y="166224"/>
                    <a:pt x="125003" y="157305"/>
                  </a:cubicBezTo>
                  <a:cubicBezTo>
                    <a:pt x="131491" y="150884"/>
                    <a:pt x="139421" y="147673"/>
                    <a:pt x="148432" y="147673"/>
                  </a:cubicBezTo>
                  <a:close/>
                  <a:moveTo>
                    <a:pt x="166149" y="90152"/>
                  </a:moveTo>
                  <a:lnTo>
                    <a:pt x="166149" y="114673"/>
                  </a:lnTo>
                  <a:lnTo>
                    <a:pt x="223658" y="114673"/>
                  </a:lnTo>
                  <a:lnTo>
                    <a:pt x="223658" y="90152"/>
                  </a:lnTo>
                  <a:lnTo>
                    <a:pt x="166149" y="90152"/>
                  </a:lnTo>
                  <a:close/>
                  <a:moveTo>
                    <a:pt x="166149" y="56615"/>
                  </a:moveTo>
                  <a:lnTo>
                    <a:pt x="166149" y="81137"/>
                  </a:lnTo>
                  <a:lnTo>
                    <a:pt x="223658" y="81137"/>
                  </a:lnTo>
                  <a:lnTo>
                    <a:pt x="223658" y="56615"/>
                  </a:lnTo>
                  <a:lnTo>
                    <a:pt x="166149" y="56615"/>
                  </a:lnTo>
                  <a:close/>
                  <a:moveTo>
                    <a:pt x="247877" y="45899"/>
                  </a:moveTo>
                  <a:cubicBezTo>
                    <a:pt x="249692" y="44450"/>
                    <a:pt x="252957" y="44450"/>
                    <a:pt x="254409" y="45899"/>
                  </a:cubicBezTo>
                  <a:cubicBezTo>
                    <a:pt x="279083" y="71265"/>
                    <a:pt x="293960" y="104240"/>
                    <a:pt x="296500" y="139390"/>
                  </a:cubicBezTo>
                  <a:cubicBezTo>
                    <a:pt x="296500" y="141926"/>
                    <a:pt x="294686" y="143738"/>
                    <a:pt x="292509" y="144100"/>
                  </a:cubicBezTo>
                  <a:cubicBezTo>
                    <a:pt x="292146" y="144100"/>
                    <a:pt x="292146" y="144100"/>
                    <a:pt x="291783" y="144100"/>
                  </a:cubicBezTo>
                  <a:cubicBezTo>
                    <a:pt x="289606" y="144100"/>
                    <a:pt x="287792" y="142289"/>
                    <a:pt x="287429" y="139752"/>
                  </a:cubicBezTo>
                  <a:cubicBezTo>
                    <a:pt x="284889" y="107139"/>
                    <a:pt x="270737" y="75976"/>
                    <a:pt x="247877" y="52422"/>
                  </a:cubicBezTo>
                  <a:cubicBezTo>
                    <a:pt x="246063" y="50610"/>
                    <a:pt x="246063" y="47711"/>
                    <a:pt x="247877" y="45899"/>
                  </a:cubicBezTo>
                  <a:close/>
                  <a:moveTo>
                    <a:pt x="166149" y="23079"/>
                  </a:moveTo>
                  <a:lnTo>
                    <a:pt x="166149" y="47600"/>
                  </a:lnTo>
                  <a:lnTo>
                    <a:pt x="223658" y="47600"/>
                  </a:lnTo>
                  <a:lnTo>
                    <a:pt x="223658" y="23079"/>
                  </a:lnTo>
                  <a:lnTo>
                    <a:pt x="166149" y="23079"/>
                  </a:lnTo>
                  <a:close/>
                  <a:moveTo>
                    <a:pt x="135895" y="1949"/>
                  </a:moveTo>
                  <a:cubicBezTo>
                    <a:pt x="138053" y="1588"/>
                    <a:pt x="140569" y="3392"/>
                    <a:pt x="140929" y="5917"/>
                  </a:cubicBezTo>
                  <a:cubicBezTo>
                    <a:pt x="140929" y="8443"/>
                    <a:pt x="139131" y="10608"/>
                    <a:pt x="136614" y="10968"/>
                  </a:cubicBezTo>
                  <a:cubicBezTo>
                    <a:pt x="67948" y="16380"/>
                    <a:pt x="14380" y="70860"/>
                    <a:pt x="8988" y="139772"/>
                  </a:cubicBezTo>
                  <a:cubicBezTo>
                    <a:pt x="8628" y="142298"/>
                    <a:pt x="6831" y="144102"/>
                    <a:pt x="4674" y="144102"/>
                  </a:cubicBezTo>
                  <a:cubicBezTo>
                    <a:pt x="4314" y="144102"/>
                    <a:pt x="4314" y="144102"/>
                    <a:pt x="3955" y="144102"/>
                  </a:cubicBezTo>
                  <a:cubicBezTo>
                    <a:pt x="1438" y="143741"/>
                    <a:pt x="0" y="141937"/>
                    <a:pt x="0" y="139412"/>
                  </a:cubicBezTo>
                  <a:cubicBezTo>
                    <a:pt x="5752" y="65809"/>
                    <a:pt x="62555" y="7721"/>
                    <a:pt x="135895" y="1949"/>
                  </a:cubicBezTo>
                  <a:close/>
                  <a:moveTo>
                    <a:pt x="161476" y="0"/>
                  </a:moveTo>
                  <a:cubicBezTo>
                    <a:pt x="163992" y="0"/>
                    <a:pt x="166149" y="2163"/>
                    <a:pt x="166149" y="4688"/>
                  </a:cubicBezTo>
                  <a:lnTo>
                    <a:pt x="166149" y="14063"/>
                  </a:lnTo>
                  <a:lnTo>
                    <a:pt x="223658" y="14063"/>
                  </a:lnTo>
                  <a:lnTo>
                    <a:pt x="223658" y="4688"/>
                  </a:lnTo>
                  <a:cubicBezTo>
                    <a:pt x="223658" y="2163"/>
                    <a:pt x="225815" y="0"/>
                    <a:pt x="228331" y="0"/>
                  </a:cubicBezTo>
                  <a:cubicBezTo>
                    <a:pt x="230847" y="0"/>
                    <a:pt x="233004" y="2163"/>
                    <a:pt x="233004" y="4688"/>
                  </a:cubicBezTo>
                  <a:lnTo>
                    <a:pt x="233004" y="133064"/>
                  </a:lnTo>
                  <a:cubicBezTo>
                    <a:pt x="233004" y="135588"/>
                    <a:pt x="230847" y="137752"/>
                    <a:pt x="228331" y="137752"/>
                  </a:cubicBezTo>
                  <a:cubicBezTo>
                    <a:pt x="225815" y="137752"/>
                    <a:pt x="223658" y="135588"/>
                    <a:pt x="223658" y="133064"/>
                  </a:cubicBezTo>
                  <a:lnTo>
                    <a:pt x="223658" y="123688"/>
                  </a:lnTo>
                  <a:lnTo>
                    <a:pt x="166149" y="123688"/>
                  </a:lnTo>
                  <a:lnTo>
                    <a:pt x="166149" y="133064"/>
                  </a:lnTo>
                  <a:cubicBezTo>
                    <a:pt x="166149" y="135588"/>
                    <a:pt x="163992" y="137752"/>
                    <a:pt x="161476" y="137752"/>
                  </a:cubicBezTo>
                  <a:cubicBezTo>
                    <a:pt x="158960" y="137752"/>
                    <a:pt x="157163" y="135588"/>
                    <a:pt x="157163" y="133064"/>
                  </a:cubicBezTo>
                  <a:lnTo>
                    <a:pt x="157163" y="4688"/>
                  </a:lnTo>
                  <a:cubicBezTo>
                    <a:pt x="157163" y="2163"/>
                    <a:pt x="158960" y="0"/>
                    <a:pt x="1614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732">
              <a:extLst>
                <a:ext uri="{FF2B5EF4-FFF2-40B4-BE49-F238E27FC236}">
                  <a16:creationId xmlns:a16="http://schemas.microsoft.com/office/drawing/2014/main" id="{752404DB-5219-4A72-8EFD-A0B5AD67F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387" y="9742750"/>
              <a:ext cx="643431" cy="640008"/>
            </a:xfrm>
            <a:custGeom>
              <a:avLst/>
              <a:gdLst/>
              <a:ahLst/>
              <a:cxnLst/>
              <a:rect l="0" t="0" r="r" b="b"/>
              <a:pathLst>
                <a:path w="298090" h="296522">
                  <a:moveTo>
                    <a:pt x="229743" y="289038"/>
                  </a:moveTo>
                  <a:cubicBezTo>
                    <a:pt x="231648" y="287337"/>
                    <a:pt x="234696" y="287337"/>
                    <a:pt x="236601" y="289038"/>
                  </a:cubicBezTo>
                  <a:cubicBezTo>
                    <a:pt x="237363" y="289718"/>
                    <a:pt x="237744" y="291079"/>
                    <a:pt x="237744" y="292100"/>
                  </a:cubicBezTo>
                  <a:cubicBezTo>
                    <a:pt x="237744" y="293120"/>
                    <a:pt x="237363" y="294481"/>
                    <a:pt x="236601" y="295161"/>
                  </a:cubicBezTo>
                  <a:cubicBezTo>
                    <a:pt x="235839" y="295842"/>
                    <a:pt x="234315" y="296522"/>
                    <a:pt x="233172" y="296522"/>
                  </a:cubicBezTo>
                  <a:cubicBezTo>
                    <a:pt x="232029" y="296522"/>
                    <a:pt x="230886" y="295842"/>
                    <a:pt x="229743" y="295161"/>
                  </a:cubicBezTo>
                  <a:cubicBezTo>
                    <a:pt x="228981" y="294481"/>
                    <a:pt x="228600" y="293120"/>
                    <a:pt x="228600" y="292100"/>
                  </a:cubicBezTo>
                  <a:cubicBezTo>
                    <a:pt x="228600" y="291079"/>
                    <a:pt x="228981" y="289718"/>
                    <a:pt x="229743" y="289038"/>
                  </a:cubicBezTo>
                  <a:close/>
                  <a:moveTo>
                    <a:pt x="271018" y="279223"/>
                  </a:moveTo>
                  <a:cubicBezTo>
                    <a:pt x="272923" y="277812"/>
                    <a:pt x="275971" y="277812"/>
                    <a:pt x="277876" y="279223"/>
                  </a:cubicBezTo>
                  <a:cubicBezTo>
                    <a:pt x="278638" y="279929"/>
                    <a:pt x="279019" y="281340"/>
                    <a:pt x="279019" y="282398"/>
                  </a:cubicBezTo>
                  <a:cubicBezTo>
                    <a:pt x="279019" y="283457"/>
                    <a:pt x="278638" y="284868"/>
                    <a:pt x="277876" y="285573"/>
                  </a:cubicBezTo>
                  <a:cubicBezTo>
                    <a:pt x="277114" y="286279"/>
                    <a:pt x="275971" y="286984"/>
                    <a:pt x="274447" y="286984"/>
                  </a:cubicBezTo>
                  <a:cubicBezTo>
                    <a:pt x="273304" y="286984"/>
                    <a:pt x="272161" y="286279"/>
                    <a:pt x="271018" y="285573"/>
                  </a:cubicBezTo>
                  <a:cubicBezTo>
                    <a:pt x="270256" y="284868"/>
                    <a:pt x="269875" y="283457"/>
                    <a:pt x="269875" y="282398"/>
                  </a:cubicBezTo>
                  <a:cubicBezTo>
                    <a:pt x="269875" y="281340"/>
                    <a:pt x="270256" y="279929"/>
                    <a:pt x="271018" y="279223"/>
                  </a:cubicBezTo>
                  <a:close/>
                  <a:moveTo>
                    <a:pt x="190378" y="279223"/>
                  </a:moveTo>
                  <a:cubicBezTo>
                    <a:pt x="191844" y="277812"/>
                    <a:pt x="195141" y="277812"/>
                    <a:pt x="196606" y="279223"/>
                  </a:cubicBezTo>
                  <a:cubicBezTo>
                    <a:pt x="197705" y="280282"/>
                    <a:pt x="198072" y="281340"/>
                    <a:pt x="198072" y="282398"/>
                  </a:cubicBezTo>
                  <a:cubicBezTo>
                    <a:pt x="198072" y="283457"/>
                    <a:pt x="197705" y="284868"/>
                    <a:pt x="196606" y="285573"/>
                  </a:cubicBezTo>
                  <a:cubicBezTo>
                    <a:pt x="195873" y="286279"/>
                    <a:pt x="194408" y="286984"/>
                    <a:pt x="193675" y="286984"/>
                  </a:cubicBezTo>
                  <a:cubicBezTo>
                    <a:pt x="192210" y="286984"/>
                    <a:pt x="191111" y="286279"/>
                    <a:pt x="190378" y="285573"/>
                  </a:cubicBezTo>
                  <a:cubicBezTo>
                    <a:pt x="189279" y="284868"/>
                    <a:pt x="188913" y="283457"/>
                    <a:pt x="188913" y="282398"/>
                  </a:cubicBezTo>
                  <a:cubicBezTo>
                    <a:pt x="188913" y="281340"/>
                    <a:pt x="189279" y="280282"/>
                    <a:pt x="190378" y="279223"/>
                  </a:cubicBezTo>
                  <a:close/>
                  <a:moveTo>
                    <a:pt x="233172" y="265112"/>
                  </a:moveTo>
                  <a:cubicBezTo>
                    <a:pt x="235839" y="265112"/>
                    <a:pt x="237744" y="266943"/>
                    <a:pt x="237744" y="269508"/>
                  </a:cubicBezTo>
                  <a:cubicBezTo>
                    <a:pt x="237744" y="272072"/>
                    <a:pt x="235839" y="274270"/>
                    <a:pt x="233172" y="274270"/>
                  </a:cubicBezTo>
                  <a:cubicBezTo>
                    <a:pt x="230505" y="274270"/>
                    <a:pt x="228600" y="272072"/>
                    <a:pt x="228600" y="269508"/>
                  </a:cubicBezTo>
                  <a:cubicBezTo>
                    <a:pt x="228600" y="266943"/>
                    <a:pt x="230505" y="265112"/>
                    <a:pt x="233172" y="265112"/>
                  </a:cubicBezTo>
                  <a:close/>
                  <a:moveTo>
                    <a:pt x="272522" y="257528"/>
                  </a:moveTo>
                  <a:cubicBezTo>
                    <a:pt x="274991" y="257175"/>
                    <a:pt x="277108" y="259291"/>
                    <a:pt x="277460" y="261408"/>
                  </a:cubicBezTo>
                  <a:cubicBezTo>
                    <a:pt x="277460" y="263878"/>
                    <a:pt x="275697" y="265994"/>
                    <a:pt x="273227" y="266347"/>
                  </a:cubicBezTo>
                  <a:lnTo>
                    <a:pt x="272874" y="266347"/>
                  </a:lnTo>
                  <a:cubicBezTo>
                    <a:pt x="270758" y="266347"/>
                    <a:pt x="268641" y="264583"/>
                    <a:pt x="268288" y="262466"/>
                  </a:cubicBezTo>
                  <a:cubicBezTo>
                    <a:pt x="268288" y="259644"/>
                    <a:pt x="270052" y="257880"/>
                    <a:pt x="272522" y="257528"/>
                  </a:cubicBezTo>
                  <a:close/>
                  <a:moveTo>
                    <a:pt x="195439" y="257528"/>
                  </a:moveTo>
                  <a:cubicBezTo>
                    <a:pt x="197908" y="257880"/>
                    <a:pt x="199672" y="259644"/>
                    <a:pt x="199672" y="262466"/>
                  </a:cubicBezTo>
                  <a:cubicBezTo>
                    <a:pt x="199672" y="264583"/>
                    <a:pt x="197555" y="266347"/>
                    <a:pt x="195086" y="266347"/>
                  </a:cubicBezTo>
                  <a:lnTo>
                    <a:pt x="194733" y="266347"/>
                  </a:lnTo>
                  <a:cubicBezTo>
                    <a:pt x="192617" y="265994"/>
                    <a:pt x="190500" y="263878"/>
                    <a:pt x="190853" y="261408"/>
                  </a:cubicBezTo>
                  <a:cubicBezTo>
                    <a:pt x="190853" y="259291"/>
                    <a:pt x="192969" y="257175"/>
                    <a:pt x="195439" y="257528"/>
                  </a:cubicBezTo>
                  <a:close/>
                  <a:moveTo>
                    <a:pt x="233172" y="242887"/>
                  </a:moveTo>
                  <a:cubicBezTo>
                    <a:pt x="235839" y="242887"/>
                    <a:pt x="237744" y="245003"/>
                    <a:pt x="237744" y="247473"/>
                  </a:cubicBezTo>
                  <a:cubicBezTo>
                    <a:pt x="237744" y="249942"/>
                    <a:pt x="235839" y="252059"/>
                    <a:pt x="233172" y="252059"/>
                  </a:cubicBezTo>
                  <a:cubicBezTo>
                    <a:pt x="230505" y="252059"/>
                    <a:pt x="228600" y="249942"/>
                    <a:pt x="228600" y="247473"/>
                  </a:cubicBezTo>
                  <a:cubicBezTo>
                    <a:pt x="228600" y="245003"/>
                    <a:pt x="230505" y="242887"/>
                    <a:pt x="233172" y="242887"/>
                  </a:cubicBezTo>
                  <a:close/>
                  <a:moveTo>
                    <a:pt x="270934" y="238125"/>
                  </a:moveTo>
                  <a:cubicBezTo>
                    <a:pt x="273403" y="238125"/>
                    <a:pt x="275520" y="239956"/>
                    <a:pt x="275520" y="242521"/>
                  </a:cubicBezTo>
                  <a:cubicBezTo>
                    <a:pt x="275872" y="244719"/>
                    <a:pt x="274109" y="247283"/>
                    <a:pt x="271639" y="247283"/>
                  </a:cubicBezTo>
                  <a:lnTo>
                    <a:pt x="271286" y="247283"/>
                  </a:lnTo>
                  <a:cubicBezTo>
                    <a:pt x="269169" y="247283"/>
                    <a:pt x="267053" y="245818"/>
                    <a:pt x="267053" y="242887"/>
                  </a:cubicBezTo>
                  <a:cubicBezTo>
                    <a:pt x="266700" y="240689"/>
                    <a:pt x="268464" y="238491"/>
                    <a:pt x="270934" y="238125"/>
                  </a:cubicBezTo>
                  <a:close/>
                  <a:moveTo>
                    <a:pt x="197380" y="238125"/>
                  </a:moveTo>
                  <a:cubicBezTo>
                    <a:pt x="199496" y="238491"/>
                    <a:pt x="201260" y="240689"/>
                    <a:pt x="201260" y="242887"/>
                  </a:cubicBezTo>
                  <a:cubicBezTo>
                    <a:pt x="200907" y="245818"/>
                    <a:pt x="199143" y="247283"/>
                    <a:pt x="197027" y="247283"/>
                  </a:cubicBezTo>
                  <a:lnTo>
                    <a:pt x="196321" y="247283"/>
                  </a:lnTo>
                  <a:cubicBezTo>
                    <a:pt x="193852" y="247283"/>
                    <a:pt x="192088" y="244719"/>
                    <a:pt x="192441" y="242521"/>
                  </a:cubicBezTo>
                  <a:cubicBezTo>
                    <a:pt x="192793" y="239956"/>
                    <a:pt x="194910" y="238125"/>
                    <a:pt x="197380" y="238125"/>
                  </a:cubicBezTo>
                  <a:close/>
                  <a:moveTo>
                    <a:pt x="233172" y="220662"/>
                  </a:moveTo>
                  <a:cubicBezTo>
                    <a:pt x="235839" y="220662"/>
                    <a:pt x="237744" y="222778"/>
                    <a:pt x="237744" y="225248"/>
                  </a:cubicBezTo>
                  <a:cubicBezTo>
                    <a:pt x="237744" y="227717"/>
                    <a:pt x="235839" y="229834"/>
                    <a:pt x="233172" y="229834"/>
                  </a:cubicBezTo>
                  <a:cubicBezTo>
                    <a:pt x="230505" y="229834"/>
                    <a:pt x="228600" y="227717"/>
                    <a:pt x="228600" y="225248"/>
                  </a:cubicBezTo>
                  <a:cubicBezTo>
                    <a:pt x="228600" y="222778"/>
                    <a:pt x="230505" y="220662"/>
                    <a:pt x="233172" y="220662"/>
                  </a:cubicBezTo>
                  <a:close/>
                  <a:moveTo>
                    <a:pt x="267758" y="217487"/>
                  </a:moveTo>
                  <a:cubicBezTo>
                    <a:pt x="270228" y="217487"/>
                    <a:pt x="272345" y="219318"/>
                    <a:pt x="272697" y="221883"/>
                  </a:cubicBezTo>
                  <a:cubicBezTo>
                    <a:pt x="272697" y="224447"/>
                    <a:pt x="270934" y="226645"/>
                    <a:pt x="268464" y="226645"/>
                  </a:cubicBezTo>
                  <a:lnTo>
                    <a:pt x="268111" y="226645"/>
                  </a:lnTo>
                  <a:cubicBezTo>
                    <a:pt x="265994" y="226645"/>
                    <a:pt x="263878" y="224814"/>
                    <a:pt x="263525" y="222616"/>
                  </a:cubicBezTo>
                  <a:cubicBezTo>
                    <a:pt x="263525" y="220051"/>
                    <a:pt x="265289" y="217853"/>
                    <a:pt x="267758" y="217487"/>
                  </a:cubicBezTo>
                  <a:close/>
                  <a:moveTo>
                    <a:pt x="198437" y="217487"/>
                  </a:moveTo>
                  <a:cubicBezTo>
                    <a:pt x="200819" y="217853"/>
                    <a:pt x="202860" y="220051"/>
                    <a:pt x="202520" y="222616"/>
                  </a:cubicBezTo>
                  <a:cubicBezTo>
                    <a:pt x="202520" y="224814"/>
                    <a:pt x="200478" y="226645"/>
                    <a:pt x="198097" y="226645"/>
                  </a:cubicBezTo>
                  <a:lnTo>
                    <a:pt x="197757" y="226645"/>
                  </a:lnTo>
                  <a:cubicBezTo>
                    <a:pt x="195716" y="226645"/>
                    <a:pt x="193675" y="224447"/>
                    <a:pt x="194015" y="221883"/>
                  </a:cubicBezTo>
                  <a:cubicBezTo>
                    <a:pt x="194015" y="219318"/>
                    <a:pt x="196396" y="217487"/>
                    <a:pt x="198437" y="217487"/>
                  </a:cubicBezTo>
                  <a:close/>
                  <a:moveTo>
                    <a:pt x="233172" y="198437"/>
                  </a:moveTo>
                  <a:cubicBezTo>
                    <a:pt x="235839" y="198437"/>
                    <a:pt x="237744" y="200268"/>
                    <a:pt x="237744" y="202833"/>
                  </a:cubicBezTo>
                  <a:cubicBezTo>
                    <a:pt x="237744" y="205397"/>
                    <a:pt x="235839" y="207595"/>
                    <a:pt x="233172" y="207595"/>
                  </a:cubicBezTo>
                  <a:cubicBezTo>
                    <a:pt x="230505" y="207595"/>
                    <a:pt x="228600" y="205397"/>
                    <a:pt x="228600" y="202833"/>
                  </a:cubicBezTo>
                  <a:cubicBezTo>
                    <a:pt x="228600" y="200268"/>
                    <a:pt x="230505" y="198437"/>
                    <a:pt x="233172" y="198437"/>
                  </a:cubicBezTo>
                  <a:close/>
                  <a:moveTo>
                    <a:pt x="266171" y="197203"/>
                  </a:moveTo>
                  <a:cubicBezTo>
                    <a:pt x="268641" y="196850"/>
                    <a:pt x="270758" y="198614"/>
                    <a:pt x="270758" y="201083"/>
                  </a:cubicBezTo>
                  <a:cubicBezTo>
                    <a:pt x="271110" y="203553"/>
                    <a:pt x="269346" y="205669"/>
                    <a:pt x="266877" y="206022"/>
                  </a:cubicBezTo>
                  <a:cubicBezTo>
                    <a:pt x="266877" y="206022"/>
                    <a:pt x="266877" y="206022"/>
                    <a:pt x="266524" y="206022"/>
                  </a:cubicBezTo>
                  <a:cubicBezTo>
                    <a:pt x="264407" y="206022"/>
                    <a:pt x="262291" y="204258"/>
                    <a:pt x="262291" y="201789"/>
                  </a:cubicBezTo>
                  <a:cubicBezTo>
                    <a:pt x="261938" y="199672"/>
                    <a:pt x="263702" y="197203"/>
                    <a:pt x="266171" y="197203"/>
                  </a:cubicBezTo>
                  <a:close/>
                  <a:moveTo>
                    <a:pt x="200392" y="197203"/>
                  </a:moveTo>
                  <a:cubicBezTo>
                    <a:pt x="202956" y="197203"/>
                    <a:pt x="204422" y="199672"/>
                    <a:pt x="204422" y="201789"/>
                  </a:cubicBezTo>
                  <a:cubicBezTo>
                    <a:pt x="204055" y="204258"/>
                    <a:pt x="202223" y="206022"/>
                    <a:pt x="200025" y="206022"/>
                  </a:cubicBezTo>
                  <a:cubicBezTo>
                    <a:pt x="199659" y="206022"/>
                    <a:pt x="199659" y="206022"/>
                    <a:pt x="199293" y="206022"/>
                  </a:cubicBezTo>
                  <a:cubicBezTo>
                    <a:pt x="196728" y="205669"/>
                    <a:pt x="195263" y="203553"/>
                    <a:pt x="195263" y="201083"/>
                  </a:cubicBezTo>
                  <a:cubicBezTo>
                    <a:pt x="195629" y="198614"/>
                    <a:pt x="197461" y="196850"/>
                    <a:pt x="200392" y="197203"/>
                  </a:cubicBezTo>
                  <a:close/>
                  <a:moveTo>
                    <a:pt x="71729" y="132310"/>
                  </a:moveTo>
                  <a:cubicBezTo>
                    <a:pt x="67403" y="132310"/>
                    <a:pt x="63799" y="135896"/>
                    <a:pt x="63799" y="140199"/>
                  </a:cubicBezTo>
                  <a:cubicBezTo>
                    <a:pt x="63799" y="144143"/>
                    <a:pt x="67043" y="147370"/>
                    <a:pt x="71008" y="147729"/>
                  </a:cubicBezTo>
                  <a:lnTo>
                    <a:pt x="180584" y="159561"/>
                  </a:lnTo>
                  <a:cubicBezTo>
                    <a:pt x="183107" y="153107"/>
                    <a:pt x="187072" y="147012"/>
                    <a:pt x="192118" y="141633"/>
                  </a:cubicBezTo>
                  <a:cubicBezTo>
                    <a:pt x="193920" y="139840"/>
                    <a:pt x="196804" y="139482"/>
                    <a:pt x="198606" y="141275"/>
                  </a:cubicBezTo>
                  <a:cubicBezTo>
                    <a:pt x="200408" y="143067"/>
                    <a:pt x="200408" y="145936"/>
                    <a:pt x="198606" y="147729"/>
                  </a:cubicBezTo>
                  <a:cubicBezTo>
                    <a:pt x="191037" y="155617"/>
                    <a:pt x="186711" y="165657"/>
                    <a:pt x="185630" y="176414"/>
                  </a:cubicBezTo>
                  <a:lnTo>
                    <a:pt x="282951" y="176414"/>
                  </a:lnTo>
                  <a:cubicBezTo>
                    <a:pt x="280788" y="151673"/>
                    <a:pt x="259882" y="132310"/>
                    <a:pt x="234290" y="132310"/>
                  </a:cubicBezTo>
                  <a:lnTo>
                    <a:pt x="71729" y="132310"/>
                  </a:lnTo>
                  <a:close/>
                  <a:moveTo>
                    <a:pt x="121470" y="0"/>
                  </a:moveTo>
                  <a:lnTo>
                    <a:pt x="257719" y="0"/>
                  </a:lnTo>
                  <a:cubicBezTo>
                    <a:pt x="276823" y="0"/>
                    <a:pt x="292323" y="15060"/>
                    <a:pt x="292323" y="34063"/>
                  </a:cubicBezTo>
                  <a:cubicBezTo>
                    <a:pt x="292323" y="52709"/>
                    <a:pt x="276823" y="68127"/>
                    <a:pt x="257719" y="68127"/>
                  </a:cubicBezTo>
                  <a:lnTo>
                    <a:pt x="42893" y="68127"/>
                  </a:lnTo>
                  <a:cubicBezTo>
                    <a:pt x="24150" y="68127"/>
                    <a:pt x="9011" y="83187"/>
                    <a:pt x="9011" y="101832"/>
                  </a:cubicBezTo>
                  <a:cubicBezTo>
                    <a:pt x="9011" y="120119"/>
                    <a:pt x="24150" y="135538"/>
                    <a:pt x="42893" y="135538"/>
                  </a:cubicBezTo>
                  <a:lnTo>
                    <a:pt x="55869" y="135538"/>
                  </a:lnTo>
                  <a:cubicBezTo>
                    <a:pt x="58032" y="128366"/>
                    <a:pt x="64159" y="123346"/>
                    <a:pt x="71729" y="123346"/>
                  </a:cubicBezTo>
                  <a:lnTo>
                    <a:pt x="234290" y="123346"/>
                  </a:lnTo>
                  <a:cubicBezTo>
                    <a:pt x="264568" y="123346"/>
                    <a:pt x="289439" y="146653"/>
                    <a:pt x="291962" y="176414"/>
                  </a:cubicBezTo>
                  <a:lnTo>
                    <a:pt x="293764" y="176414"/>
                  </a:lnTo>
                  <a:cubicBezTo>
                    <a:pt x="296288" y="176414"/>
                    <a:pt x="298090" y="178565"/>
                    <a:pt x="298090" y="180717"/>
                  </a:cubicBezTo>
                  <a:cubicBezTo>
                    <a:pt x="298090" y="183585"/>
                    <a:pt x="296288" y="185378"/>
                    <a:pt x="293764" y="185378"/>
                  </a:cubicBezTo>
                  <a:lnTo>
                    <a:pt x="287637" y="185378"/>
                  </a:lnTo>
                  <a:lnTo>
                    <a:pt x="180944" y="185378"/>
                  </a:lnTo>
                  <a:lnTo>
                    <a:pt x="175177" y="185378"/>
                  </a:lnTo>
                  <a:cubicBezTo>
                    <a:pt x="172654" y="185378"/>
                    <a:pt x="170491" y="183585"/>
                    <a:pt x="170491" y="180717"/>
                  </a:cubicBezTo>
                  <a:cubicBezTo>
                    <a:pt x="170491" y="178565"/>
                    <a:pt x="172654" y="176414"/>
                    <a:pt x="175177" y="176414"/>
                  </a:cubicBezTo>
                  <a:lnTo>
                    <a:pt x="176619" y="176414"/>
                  </a:lnTo>
                  <a:cubicBezTo>
                    <a:pt x="176979" y="173546"/>
                    <a:pt x="177340" y="171036"/>
                    <a:pt x="178061" y="168526"/>
                  </a:cubicBezTo>
                  <a:lnTo>
                    <a:pt x="70287" y="157052"/>
                  </a:lnTo>
                  <a:cubicBezTo>
                    <a:pt x="63078" y="155976"/>
                    <a:pt x="57311" y="150956"/>
                    <a:pt x="55869" y="144502"/>
                  </a:cubicBezTo>
                  <a:lnTo>
                    <a:pt x="42893" y="144502"/>
                  </a:lnTo>
                  <a:cubicBezTo>
                    <a:pt x="19104" y="144502"/>
                    <a:pt x="0" y="125498"/>
                    <a:pt x="0" y="101832"/>
                  </a:cubicBezTo>
                  <a:cubicBezTo>
                    <a:pt x="0" y="78167"/>
                    <a:pt x="19104" y="59163"/>
                    <a:pt x="42893" y="59163"/>
                  </a:cubicBezTo>
                  <a:lnTo>
                    <a:pt x="257719" y="59163"/>
                  </a:lnTo>
                  <a:cubicBezTo>
                    <a:pt x="271777" y="59163"/>
                    <a:pt x="282951" y="47689"/>
                    <a:pt x="282951" y="34063"/>
                  </a:cubicBezTo>
                  <a:cubicBezTo>
                    <a:pt x="282951" y="20079"/>
                    <a:pt x="271777" y="8964"/>
                    <a:pt x="257719" y="8964"/>
                  </a:cubicBezTo>
                  <a:lnTo>
                    <a:pt x="121470" y="8964"/>
                  </a:lnTo>
                  <a:cubicBezTo>
                    <a:pt x="118947" y="8964"/>
                    <a:pt x="116785" y="6812"/>
                    <a:pt x="116785" y="4661"/>
                  </a:cubicBezTo>
                  <a:cubicBezTo>
                    <a:pt x="116785" y="1793"/>
                    <a:pt x="118947" y="0"/>
                    <a:pt x="121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731">
              <a:extLst>
                <a:ext uri="{FF2B5EF4-FFF2-40B4-BE49-F238E27FC236}">
                  <a16:creationId xmlns:a16="http://schemas.microsoft.com/office/drawing/2014/main" id="{DFF0C95E-A096-4B4A-80FB-5A8FD6AC2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077" y="11335354"/>
              <a:ext cx="616050" cy="646854"/>
            </a:xfrm>
            <a:custGeom>
              <a:avLst/>
              <a:gdLst/>
              <a:ahLst/>
              <a:cxnLst/>
              <a:rect l="0" t="0" r="r" b="b"/>
              <a:pathLst>
                <a:path w="284882" h="299678">
                  <a:moveTo>
                    <a:pt x="261064" y="203200"/>
                  </a:moveTo>
                  <a:cubicBezTo>
                    <a:pt x="263629" y="203200"/>
                    <a:pt x="265827" y="205032"/>
                    <a:pt x="265827" y="207596"/>
                  </a:cubicBezTo>
                  <a:cubicBezTo>
                    <a:pt x="265827" y="210161"/>
                    <a:pt x="263629" y="212359"/>
                    <a:pt x="261064" y="212359"/>
                  </a:cubicBezTo>
                  <a:cubicBezTo>
                    <a:pt x="258500" y="212359"/>
                    <a:pt x="256668" y="210161"/>
                    <a:pt x="256668" y="207596"/>
                  </a:cubicBezTo>
                  <a:cubicBezTo>
                    <a:pt x="256668" y="205032"/>
                    <a:pt x="258500" y="203200"/>
                    <a:pt x="261064" y="203200"/>
                  </a:cubicBezTo>
                  <a:close/>
                  <a:moveTo>
                    <a:pt x="39499" y="80817"/>
                  </a:moveTo>
                  <a:cubicBezTo>
                    <a:pt x="41662" y="79375"/>
                    <a:pt x="44545" y="80096"/>
                    <a:pt x="45626" y="82259"/>
                  </a:cubicBezTo>
                  <a:cubicBezTo>
                    <a:pt x="47068" y="84423"/>
                    <a:pt x="45987" y="87307"/>
                    <a:pt x="44185" y="88389"/>
                  </a:cubicBezTo>
                  <a:lnTo>
                    <a:pt x="13549" y="106056"/>
                  </a:lnTo>
                  <a:cubicBezTo>
                    <a:pt x="11387" y="107138"/>
                    <a:pt x="9945" y="109301"/>
                    <a:pt x="9224" y="111465"/>
                  </a:cubicBezTo>
                  <a:cubicBezTo>
                    <a:pt x="8503" y="113989"/>
                    <a:pt x="9224" y="116512"/>
                    <a:pt x="10305" y="118315"/>
                  </a:cubicBezTo>
                  <a:lnTo>
                    <a:pt x="107258" y="285976"/>
                  </a:lnTo>
                  <a:cubicBezTo>
                    <a:pt x="109781" y="290303"/>
                    <a:pt x="115187" y="292106"/>
                    <a:pt x="119512" y="289582"/>
                  </a:cubicBezTo>
                  <a:lnTo>
                    <a:pt x="199886" y="243070"/>
                  </a:lnTo>
                  <a:cubicBezTo>
                    <a:pt x="202048" y="241988"/>
                    <a:pt x="204571" y="242349"/>
                    <a:pt x="206013" y="244512"/>
                  </a:cubicBezTo>
                  <a:cubicBezTo>
                    <a:pt x="207094" y="246675"/>
                    <a:pt x="206373" y="249560"/>
                    <a:pt x="204571" y="251002"/>
                  </a:cubicBezTo>
                  <a:lnTo>
                    <a:pt x="123837" y="297154"/>
                  </a:lnTo>
                  <a:cubicBezTo>
                    <a:pt x="120954" y="298957"/>
                    <a:pt x="118071" y="299678"/>
                    <a:pt x="114827" y="299678"/>
                  </a:cubicBezTo>
                  <a:cubicBezTo>
                    <a:pt x="113385" y="299678"/>
                    <a:pt x="111583" y="299317"/>
                    <a:pt x="110142" y="298957"/>
                  </a:cubicBezTo>
                  <a:cubicBezTo>
                    <a:pt x="105456" y="297875"/>
                    <a:pt x="101491" y="294630"/>
                    <a:pt x="99329" y="290664"/>
                  </a:cubicBezTo>
                  <a:lnTo>
                    <a:pt x="2376" y="123003"/>
                  </a:lnTo>
                  <a:cubicBezTo>
                    <a:pt x="-147" y="118676"/>
                    <a:pt x="-507" y="113989"/>
                    <a:pt x="574" y="109301"/>
                  </a:cubicBezTo>
                  <a:cubicBezTo>
                    <a:pt x="2016" y="104614"/>
                    <a:pt x="4899" y="100648"/>
                    <a:pt x="9224" y="98124"/>
                  </a:cubicBezTo>
                  <a:lnTo>
                    <a:pt x="39499" y="80817"/>
                  </a:lnTo>
                  <a:close/>
                  <a:moveTo>
                    <a:pt x="197930" y="67536"/>
                  </a:moveTo>
                  <a:cubicBezTo>
                    <a:pt x="188279" y="73625"/>
                    <a:pt x="153248" y="98696"/>
                    <a:pt x="153248" y="123409"/>
                  </a:cubicBezTo>
                  <a:cubicBezTo>
                    <a:pt x="153248" y="135586"/>
                    <a:pt x="162900" y="145614"/>
                    <a:pt x="175053" y="145614"/>
                  </a:cubicBezTo>
                  <a:cubicBezTo>
                    <a:pt x="182917" y="145614"/>
                    <a:pt x="190066" y="141316"/>
                    <a:pt x="193998" y="134869"/>
                  </a:cubicBezTo>
                  <a:cubicBezTo>
                    <a:pt x="194713" y="133079"/>
                    <a:pt x="196500" y="132362"/>
                    <a:pt x="197930" y="132362"/>
                  </a:cubicBezTo>
                  <a:cubicBezTo>
                    <a:pt x="199360" y="132362"/>
                    <a:pt x="201147" y="133079"/>
                    <a:pt x="201862" y="134869"/>
                  </a:cubicBezTo>
                  <a:cubicBezTo>
                    <a:pt x="205794" y="141316"/>
                    <a:pt x="212943" y="145614"/>
                    <a:pt x="220807" y="145614"/>
                  </a:cubicBezTo>
                  <a:cubicBezTo>
                    <a:pt x="232960" y="145614"/>
                    <a:pt x="242611" y="135586"/>
                    <a:pt x="242611" y="123409"/>
                  </a:cubicBezTo>
                  <a:cubicBezTo>
                    <a:pt x="242611" y="98696"/>
                    <a:pt x="207581" y="73625"/>
                    <a:pt x="197930" y="67536"/>
                  </a:cubicBezTo>
                  <a:close/>
                  <a:moveTo>
                    <a:pt x="195428" y="58224"/>
                  </a:moveTo>
                  <a:cubicBezTo>
                    <a:pt x="196857" y="57150"/>
                    <a:pt x="198645" y="57150"/>
                    <a:pt x="200074" y="58224"/>
                  </a:cubicBezTo>
                  <a:cubicBezTo>
                    <a:pt x="202219" y="59299"/>
                    <a:pt x="251547" y="90100"/>
                    <a:pt x="251547" y="123409"/>
                  </a:cubicBezTo>
                  <a:cubicBezTo>
                    <a:pt x="251547" y="140600"/>
                    <a:pt x="237607" y="154568"/>
                    <a:pt x="220807" y="154568"/>
                  </a:cubicBezTo>
                  <a:cubicBezTo>
                    <a:pt x="214015" y="154568"/>
                    <a:pt x="207581" y="152419"/>
                    <a:pt x="202219" y="148479"/>
                  </a:cubicBezTo>
                  <a:lnTo>
                    <a:pt x="202219" y="165313"/>
                  </a:lnTo>
                  <a:lnTo>
                    <a:pt x="205436" y="165313"/>
                  </a:lnTo>
                  <a:cubicBezTo>
                    <a:pt x="207938" y="165313"/>
                    <a:pt x="210083" y="167462"/>
                    <a:pt x="210083" y="169969"/>
                  </a:cubicBezTo>
                  <a:cubicBezTo>
                    <a:pt x="210083" y="172476"/>
                    <a:pt x="207938" y="174267"/>
                    <a:pt x="205436" y="174267"/>
                  </a:cubicBezTo>
                  <a:lnTo>
                    <a:pt x="190423" y="174267"/>
                  </a:lnTo>
                  <a:cubicBezTo>
                    <a:pt x="187564" y="174267"/>
                    <a:pt x="185776" y="172476"/>
                    <a:pt x="185776" y="169969"/>
                  </a:cubicBezTo>
                  <a:cubicBezTo>
                    <a:pt x="185776" y="167462"/>
                    <a:pt x="187564" y="165313"/>
                    <a:pt x="190423" y="165313"/>
                  </a:cubicBezTo>
                  <a:lnTo>
                    <a:pt x="193283" y="165313"/>
                  </a:lnTo>
                  <a:lnTo>
                    <a:pt x="193283" y="148479"/>
                  </a:lnTo>
                  <a:cubicBezTo>
                    <a:pt x="188279" y="152419"/>
                    <a:pt x="181487" y="154568"/>
                    <a:pt x="175053" y="154568"/>
                  </a:cubicBezTo>
                  <a:cubicBezTo>
                    <a:pt x="157895" y="154568"/>
                    <a:pt x="143955" y="140600"/>
                    <a:pt x="143955" y="123409"/>
                  </a:cubicBezTo>
                  <a:cubicBezTo>
                    <a:pt x="143955" y="90100"/>
                    <a:pt x="193283" y="59299"/>
                    <a:pt x="195428" y="58224"/>
                  </a:cubicBezTo>
                  <a:close/>
                  <a:moveTo>
                    <a:pt x="95743" y="32470"/>
                  </a:moveTo>
                  <a:cubicBezTo>
                    <a:pt x="97890" y="31750"/>
                    <a:pt x="100395" y="33549"/>
                    <a:pt x="101111" y="35709"/>
                  </a:cubicBezTo>
                  <a:cubicBezTo>
                    <a:pt x="101469" y="38228"/>
                    <a:pt x="100037" y="40747"/>
                    <a:pt x="97890" y="41107"/>
                  </a:cubicBezTo>
                  <a:lnTo>
                    <a:pt x="66397" y="49745"/>
                  </a:lnTo>
                  <a:cubicBezTo>
                    <a:pt x="63892" y="50105"/>
                    <a:pt x="62103" y="51904"/>
                    <a:pt x="61029" y="53704"/>
                  </a:cubicBezTo>
                  <a:cubicBezTo>
                    <a:pt x="59955" y="55863"/>
                    <a:pt x="59598" y="58382"/>
                    <a:pt x="59955" y="60902"/>
                  </a:cubicBezTo>
                  <a:lnTo>
                    <a:pt x="109700" y="247330"/>
                  </a:lnTo>
                  <a:cubicBezTo>
                    <a:pt x="111132" y="252368"/>
                    <a:pt x="115784" y="255248"/>
                    <a:pt x="120794" y="253808"/>
                  </a:cubicBezTo>
                  <a:lnTo>
                    <a:pt x="167676" y="241571"/>
                  </a:lnTo>
                  <a:cubicBezTo>
                    <a:pt x="169823" y="240852"/>
                    <a:pt x="172328" y="241931"/>
                    <a:pt x="173044" y="244451"/>
                  </a:cubicBezTo>
                  <a:cubicBezTo>
                    <a:pt x="173760" y="246970"/>
                    <a:pt x="172328" y="249489"/>
                    <a:pt x="169823" y="249849"/>
                  </a:cubicBezTo>
                  <a:lnTo>
                    <a:pt x="122942" y="262446"/>
                  </a:lnTo>
                  <a:cubicBezTo>
                    <a:pt x="121510" y="262805"/>
                    <a:pt x="120079" y="263165"/>
                    <a:pt x="118647" y="263165"/>
                  </a:cubicBezTo>
                  <a:cubicBezTo>
                    <a:pt x="110416" y="263165"/>
                    <a:pt x="103258" y="257767"/>
                    <a:pt x="101111" y="249849"/>
                  </a:cubicBezTo>
                  <a:lnTo>
                    <a:pt x="51366" y="63061"/>
                  </a:lnTo>
                  <a:cubicBezTo>
                    <a:pt x="50293" y="58382"/>
                    <a:pt x="50651" y="53704"/>
                    <a:pt x="53156" y="49385"/>
                  </a:cubicBezTo>
                  <a:cubicBezTo>
                    <a:pt x="55661" y="45066"/>
                    <a:pt x="59598" y="42187"/>
                    <a:pt x="63892" y="41107"/>
                  </a:cubicBezTo>
                  <a:lnTo>
                    <a:pt x="95743" y="32470"/>
                  </a:lnTo>
                  <a:close/>
                  <a:moveTo>
                    <a:pt x="135651" y="19050"/>
                  </a:moveTo>
                  <a:cubicBezTo>
                    <a:pt x="138215" y="19050"/>
                    <a:pt x="140413" y="20881"/>
                    <a:pt x="140413" y="23446"/>
                  </a:cubicBezTo>
                  <a:cubicBezTo>
                    <a:pt x="140413" y="26010"/>
                    <a:pt x="138215" y="28208"/>
                    <a:pt x="135651" y="28208"/>
                  </a:cubicBezTo>
                  <a:cubicBezTo>
                    <a:pt x="133453" y="28208"/>
                    <a:pt x="131255" y="26010"/>
                    <a:pt x="131255" y="23446"/>
                  </a:cubicBezTo>
                  <a:cubicBezTo>
                    <a:pt x="131255" y="20881"/>
                    <a:pt x="133453" y="19050"/>
                    <a:pt x="135651" y="19050"/>
                  </a:cubicBezTo>
                  <a:close/>
                  <a:moveTo>
                    <a:pt x="131840" y="9006"/>
                  </a:moveTo>
                  <a:cubicBezTo>
                    <a:pt x="126787" y="9006"/>
                    <a:pt x="122816" y="13328"/>
                    <a:pt x="122816" y="18372"/>
                  </a:cubicBezTo>
                  <a:lnTo>
                    <a:pt x="122816" y="211816"/>
                  </a:lnTo>
                  <a:cubicBezTo>
                    <a:pt x="122816" y="216860"/>
                    <a:pt x="126787" y="220822"/>
                    <a:pt x="131840" y="220822"/>
                  </a:cubicBezTo>
                  <a:lnTo>
                    <a:pt x="266835" y="220822"/>
                  </a:lnTo>
                  <a:cubicBezTo>
                    <a:pt x="271888" y="220822"/>
                    <a:pt x="275859" y="216860"/>
                    <a:pt x="275859" y="211816"/>
                  </a:cubicBezTo>
                  <a:lnTo>
                    <a:pt x="275859" y="18372"/>
                  </a:lnTo>
                  <a:cubicBezTo>
                    <a:pt x="275859" y="13328"/>
                    <a:pt x="271888" y="9006"/>
                    <a:pt x="266835" y="9006"/>
                  </a:cubicBezTo>
                  <a:lnTo>
                    <a:pt x="131840" y="9006"/>
                  </a:lnTo>
                  <a:close/>
                  <a:moveTo>
                    <a:pt x="131840" y="0"/>
                  </a:moveTo>
                  <a:lnTo>
                    <a:pt x="266835" y="0"/>
                  </a:lnTo>
                  <a:cubicBezTo>
                    <a:pt x="276941" y="0"/>
                    <a:pt x="284882" y="8285"/>
                    <a:pt x="284882" y="18372"/>
                  </a:cubicBezTo>
                  <a:lnTo>
                    <a:pt x="284882" y="211816"/>
                  </a:lnTo>
                  <a:cubicBezTo>
                    <a:pt x="284882" y="221543"/>
                    <a:pt x="276941" y="229828"/>
                    <a:pt x="266835" y="229828"/>
                  </a:cubicBezTo>
                  <a:lnTo>
                    <a:pt x="131840" y="229828"/>
                  </a:lnTo>
                  <a:cubicBezTo>
                    <a:pt x="121734" y="229828"/>
                    <a:pt x="113793" y="221543"/>
                    <a:pt x="113793" y="211816"/>
                  </a:cubicBezTo>
                  <a:lnTo>
                    <a:pt x="113793" y="18372"/>
                  </a:lnTo>
                  <a:cubicBezTo>
                    <a:pt x="113793" y="8285"/>
                    <a:pt x="121734" y="0"/>
                    <a:pt x="1318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735">
              <a:extLst>
                <a:ext uri="{FF2B5EF4-FFF2-40B4-BE49-F238E27FC236}">
                  <a16:creationId xmlns:a16="http://schemas.microsoft.com/office/drawing/2014/main" id="{0FC728EA-3A0F-409F-8DC6-A1FAD701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5486" y="4922477"/>
              <a:ext cx="561291" cy="643431"/>
            </a:xfrm>
            <a:custGeom>
              <a:avLst/>
              <a:gdLst/>
              <a:ahLst/>
              <a:cxnLst/>
              <a:rect l="0" t="0" r="r" b="b"/>
              <a:pathLst>
                <a:path w="259989" h="297474">
                  <a:moveTo>
                    <a:pt x="131617" y="219900"/>
                  </a:moveTo>
                  <a:cubicBezTo>
                    <a:pt x="129093" y="229597"/>
                    <a:pt x="125127" y="236061"/>
                    <a:pt x="115751" y="242167"/>
                  </a:cubicBezTo>
                  <a:cubicBezTo>
                    <a:pt x="111785" y="244681"/>
                    <a:pt x="109621" y="249709"/>
                    <a:pt x="111063" y="254737"/>
                  </a:cubicBezTo>
                  <a:cubicBezTo>
                    <a:pt x="112506" y="259764"/>
                    <a:pt x="117915" y="263356"/>
                    <a:pt x="125487" y="264433"/>
                  </a:cubicBezTo>
                  <a:lnTo>
                    <a:pt x="125487" y="253659"/>
                  </a:lnTo>
                  <a:cubicBezTo>
                    <a:pt x="125487" y="251504"/>
                    <a:pt x="127651" y="248990"/>
                    <a:pt x="130175" y="248990"/>
                  </a:cubicBezTo>
                  <a:cubicBezTo>
                    <a:pt x="132699" y="248990"/>
                    <a:pt x="134502" y="251504"/>
                    <a:pt x="134502" y="253659"/>
                  </a:cubicBezTo>
                  <a:lnTo>
                    <a:pt x="134502" y="265152"/>
                  </a:lnTo>
                  <a:cubicBezTo>
                    <a:pt x="140272" y="264433"/>
                    <a:pt x="144238" y="262997"/>
                    <a:pt x="146762" y="260124"/>
                  </a:cubicBezTo>
                  <a:cubicBezTo>
                    <a:pt x="150008" y="256173"/>
                    <a:pt x="149647" y="251145"/>
                    <a:pt x="148926" y="247195"/>
                  </a:cubicBezTo>
                  <a:cubicBezTo>
                    <a:pt x="147484" y="237498"/>
                    <a:pt x="138108" y="226724"/>
                    <a:pt x="131617" y="219900"/>
                  </a:cubicBezTo>
                  <a:close/>
                  <a:moveTo>
                    <a:pt x="130175" y="186500"/>
                  </a:moveTo>
                  <a:cubicBezTo>
                    <a:pt x="88706" y="186500"/>
                    <a:pt x="54810" y="219900"/>
                    <a:pt x="54810" y="261201"/>
                  </a:cubicBezTo>
                  <a:cubicBezTo>
                    <a:pt x="54810" y="270539"/>
                    <a:pt x="56613" y="279876"/>
                    <a:pt x="59859" y="288496"/>
                  </a:cubicBezTo>
                  <a:lnTo>
                    <a:pt x="125487" y="288496"/>
                  </a:lnTo>
                  <a:lnTo>
                    <a:pt x="125487" y="273771"/>
                  </a:lnTo>
                  <a:cubicBezTo>
                    <a:pt x="113588" y="272334"/>
                    <a:pt x="104933" y="266229"/>
                    <a:pt x="102409" y="256891"/>
                  </a:cubicBezTo>
                  <a:cubicBezTo>
                    <a:pt x="99885" y="248631"/>
                    <a:pt x="103491" y="239294"/>
                    <a:pt x="110703" y="234625"/>
                  </a:cubicBezTo>
                  <a:cubicBezTo>
                    <a:pt x="119357" y="229238"/>
                    <a:pt x="121881" y="224210"/>
                    <a:pt x="124045" y="210562"/>
                  </a:cubicBezTo>
                  <a:cubicBezTo>
                    <a:pt x="124045" y="208767"/>
                    <a:pt x="125127" y="207689"/>
                    <a:pt x="126569" y="206971"/>
                  </a:cubicBezTo>
                  <a:cubicBezTo>
                    <a:pt x="128011" y="206253"/>
                    <a:pt x="129814" y="206971"/>
                    <a:pt x="131257" y="207689"/>
                  </a:cubicBezTo>
                  <a:cubicBezTo>
                    <a:pt x="132339" y="208408"/>
                    <a:pt x="155056" y="226724"/>
                    <a:pt x="157941" y="245758"/>
                  </a:cubicBezTo>
                  <a:cubicBezTo>
                    <a:pt x="159383" y="254018"/>
                    <a:pt x="157941" y="260842"/>
                    <a:pt x="153614" y="265870"/>
                  </a:cubicBezTo>
                  <a:cubicBezTo>
                    <a:pt x="149286" y="270539"/>
                    <a:pt x="143156" y="273412"/>
                    <a:pt x="134502" y="274130"/>
                  </a:cubicBezTo>
                  <a:lnTo>
                    <a:pt x="134502" y="288496"/>
                  </a:lnTo>
                  <a:lnTo>
                    <a:pt x="199770" y="288496"/>
                  </a:lnTo>
                  <a:cubicBezTo>
                    <a:pt x="203376" y="279876"/>
                    <a:pt x="205179" y="270539"/>
                    <a:pt x="205179" y="261201"/>
                  </a:cubicBezTo>
                  <a:cubicBezTo>
                    <a:pt x="205179" y="219900"/>
                    <a:pt x="171283" y="186500"/>
                    <a:pt x="130175" y="186500"/>
                  </a:cubicBezTo>
                  <a:close/>
                  <a:moveTo>
                    <a:pt x="74643" y="135861"/>
                  </a:moveTo>
                  <a:cubicBezTo>
                    <a:pt x="35699" y="155614"/>
                    <a:pt x="9015" y="196197"/>
                    <a:pt x="9015" y="242885"/>
                  </a:cubicBezTo>
                  <a:cubicBezTo>
                    <a:pt x="9015" y="258687"/>
                    <a:pt x="12260" y="274130"/>
                    <a:pt x="18390" y="288496"/>
                  </a:cubicBezTo>
                  <a:lnTo>
                    <a:pt x="50483" y="288496"/>
                  </a:lnTo>
                  <a:cubicBezTo>
                    <a:pt x="47599" y="279876"/>
                    <a:pt x="45796" y="270539"/>
                    <a:pt x="45796" y="261201"/>
                  </a:cubicBezTo>
                  <a:cubicBezTo>
                    <a:pt x="45796" y="214872"/>
                    <a:pt x="83658" y="177162"/>
                    <a:pt x="130175" y="177162"/>
                  </a:cubicBezTo>
                  <a:cubicBezTo>
                    <a:pt x="176331" y="177162"/>
                    <a:pt x="214194" y="214872"/>
                    <a:pt x="214194" y="261201"/>
                  </a:cubicBezTo>
                  <a:cubicBezTo>
                    <a:pt x="214194" y="270539"/>
                    <a:pt x="212751" y="279876"/>
                    <a:pt x="209506" y="288496"/>
                  </a:cubicBezTo>
                  <a:lnTo>
                    <a:pt x="241960" y="288496"/>
                  </a:lnTo>
                  <a:cubicBezTo>
                    <a:pt x="247729" y="274130"/>
                    <a:pt x="250975" y="258687"/>
                    <a:pt x="250975" y="242885"/>
                  </a:cubicBezTo>
                  <a:cubicBezTo>
                    <a:pt x="250975" y="196197"/>
                    <a:pt x="224291" y="155614"/>
                    <a:pt x="184986" y="135861"/>
                  </a:cubicBezTo>
                  <a:lnTo>
                    <a:pt x="74643" y="135861"/>
                  </a:lnTo>
                  <a:close/>
                  <a:moveTo>
                    <a:pt x="58056" y="87737"/>
                  </a:moveTo>
                  <a:cubicBezTo>
                    <a:pt x="68152" y="94920"/>
                    <a:pt x="78610" y="107489"/>
                    <a:pt x="78249" y="126883"/>
                  </a:cubicBezTo>
                  <a:lnTo>
                    <a:pt x="181740" y="126883"/>
                  </a:lnTo>
                  <a:cubicBezTo>
                    <a:pt x="181380" y="107489"/>
                    <a:pt x="192198" y="94920"/>
                    <a:pt x="201934" y="87737"/>
                  </a:cubicBezTo>
                  <a:lnTo>
                    <a:pt x="58056" y="87737"/>
                  </a:lnTo>
                  <a:close/>
                  <a:moveTo>
                    <a:pt x="40387" y="78758"/>
                  </a:moveTo>
                  <a:lnTo>
                    <a:pt x="219603" y="78758"/>
                  </a:lnTo>
                  <a:cubicBezTo>
                    <a:pt x="221766" y="78758"/>
                    <a:pt x="223569" y="80554"/>
                    <a:pt x="224291" y="82709"/>
                  </a:cubicBezTo>
                  <a:cubicBezTo>
                    <a:pt x="224291" y="84864"/>
                    <a:pt x="223209" y="87018"/>
                    <a:pt x="221045" y="87737"/>
                  </a:cubicBezTo>
                  <a:cubicBezTo>
                    <a:pt x="219603" y="88096"/>
                    <a:pt x="188952" y="98152"/>
                    <a:pt x="191116" y="128679"/>
                  </a:cubicBezTo>
                  <a:cubicBezTo>
                    <a:pt x="231863" y="150586"/>
                    <a:pt x="259989" y="193683"/>
                    <a:pt x="259989" y="242885"/>
                  </a:cubicBezTo>
                  <a:cubicBezTo>
                    <a:pt x="259989" y="260842"/>
                    <a:pt x="256384" y="278440"/>
                    <a:pt x="249172" y="294960"/>
                  </a:cubicBezTo>
                  <a:cubicBezTo>
                    <a:pt x="248090" y="296397"/>
                    <a:pt x="246647" y="297474"/>
                    <a:pt x="244844" y="297474"/>
                  </a:cubicBezTo>
                  <a:lnTo>
                    <a:pt x="203015" y="297474"/>
                  </a:lnTo>
                  <a:lnTo>
                    <a:pt x="56974" y="297474"/>
                  </a:lnTo>
                  <a:lnTo>
                    <a:pt x="15145" y="297474"/>
                  </a:lnTo>
                  <a:cubicBezTo>
                    <a:pt x="13342" y="297474"/>
                    <a:pt x="11539" y="296397"/>
                    <a:pt x="11178" y="294960"/>
                  </a:cubicBezTo>
                  <a:cubicBezTo>
                    <a:pt x="3966" y="278440"/>
                    <a:pt x="0" y="260842"/>
                    <a:pt x="0" y="242885"/>
                  </a:cubicBezTo>
                  <a:cubicBezTo>
                    <a:pt x="0" y="193683"/>
                    <a:pt x="28126" y="150586"/>
                    <a:pt x="68874" y="128679"/>
                  </a:cubicBezTo>
                  <a:cubicBezTo>
                    <a:pt x="71037" y="98152"/>
                    <a:pt x="40387" y="88096"/>
                    <a:pt x="38944" y="87737"/>
                  </a:cubicBezTo>
                  <a:cubicBezTo>
                    <a:pt x="36781" y="87018"/>
                    <a:pt x="35699" y="84864"/>
                    <a:pt x="36059" y="82709"/>
                  </a:cubicBezTo>
                  <a:cubicBezTo>
                    <a:pt x="36059" y="80554"/>
                    <a:pt x="38223" y="78758"/>
                    <a:pt x="40387" y="78758"/>
                  </a:cubicBezTo>
                  <a:close/>
                  <a:moveTo>
                    <a:pt x="92409" y="16698"/>
                  </a:moveTo>
                  <a:cubicBezTo>
                    <a:pt x="94220" y="18497"/>
                    <a:pt x="94582" y="21375"/>
                    <a:pt x="92772" y="23175"/>
                  </a:cubicBezTo>
                  <a:cubicBezTo>
                    <a:pt x="89151" y="27493"/>
                    <a:pt x="89151" y="35049"/>
                    <a:pt x="92772" y="39367"/>
                  </a:cubicBezTo>
                  <a:cubicBezTo>
                    <a:pt x="99651" y="47283"/>
                    <a:pt x="99651" y="59518"/>
                    <a:pt x="92772" y="67074"/>
                  </a:cubicBezTo>
                  <a:cubicBezTo>
                    <a:pt x="92047" y="68154"/>
                    <a:pt x="90599" y="68873"/>
                    <a:pt x="89513" y="68873"/>
                  </a:cubicBezTo>
                  <a:cubicBezTo>
                    <a:pt x="88427" y="68873"/>
                    <a:pt x="87340" y="68514"/>
                    <a:pt x="86616" y="67794"/>
                  </a:cubicBezTo>
                  <a:cubicBezTo>
                    <a:pt x="84444" y="66355"/>
                    <a:pt x="84444" y="63476"/>
                    <a:pt x="85892" y="61317"/>
                  </a:cubicBezTo>
                  <a:cubicBezTo>
                    <a:pt x="89875" y="56999"/>
                    <a:pt x="89875" y="49802"/>
                    <a:pt x="85892" y="45124"/>
                  </a:cubicBezTo>
                  <a:cubicBezTo>
                    <a:pt x="79375" y="37568"/>
                    <a:pt x="79375" y="24974"/>
                    <a:pt x="85892" y="17417"/>
                  </a:cubicBezTo>
                  <a:cubicBezTo>
                    <a:pt x="87703" y="15618"/>
                    <a:pt x="90599" y="15258"/>
                    <a:pt x="92409" y="16698"/>
                  </a:cubicBezTo>
                  <a:close/>
                  <a:moveTo>
                    <a:pt x="176547" y="8770"/>
                  </a:moveTo>
                  <a:cubicBezTo>
                    <a:pt x="178357" y="10581"/>
                    <a:pt x="178719" y="13117"/>
                    <a:pt x="176909" y="15291"/>
                  </a:cubicBezTo>
                  <a:cubicBezTo>
                    <a:pt x="173288" y="19638"/>
                    <a:pt x="173288" y="26883"/>
                    <a:pt x="176909" y="31592"/>
                  </a:cubicBezTo>
                  <a:cubicBezTo>
                    <a:pt x="183788" y="39561"/>
                    <a:pt x="183788" y="51878"/>
                    <a:pt x="176909" y="59485"/>
                  </a:cubicBezTo>
                  <a:cubicBezTo>
                    <a:pt x="176185" y="60572"/>
                    <a:pt x="174737" y="60934"/>
                    <a:pt x="173651" y="60934"/>
                  </a:cubicBezTo>
                  <a:cubicBezTo>
                    <a:pt x="172564" y="60934"/>
                    <a:pt x="171478" y="60572"/>
                    <a:pt x="170754" y="60210"/>
                  </a:cubicBezTo>
                  <a:cubicBezTo>
                    <a:pt x="168582" y="58398"/>
                    <a:pt x="168582" y="55500"/>
                    <a:pt x="170030" y="53689"/>
                  </a:cubicBezTo>
                  <a:cubicBezTo>
                    <a:pt x="174013" y="49342"/>
                    <a:pt x="174013" y="41735"/>
                    <a:pt x="170030" y="37388"/>
                  </a:cubicBezTo>
                  <a:cubicBezTo>
                    <a:pt x="163513" y="29781"/>
                    <a:pt x="163513" y="17464"/>
                    <a:pt x="170030" y="9495"/>
                  </a:cubicBezTo>
                  <a:cubicBezTo>
                    <a:pt x="171840" y="7683"/>
                    <a:pt x="174737" y="7321"/>
                    <a:pt x="176547" y="8770"/>
                  </a:cubicBezTo>
                  <a:close/>
                  <a:moveTo>
                    <a:pt x="133684" y="1182"/>
                  </a:moveTo>
                  <a:cubicBezTo>
                    <a:pt x="135495" y="2621"/>
                    <a:pt x="135857" y="5500"/>
                    <a:pt x="134047" y="7659"/>
                  </a:cubicBezTo>
                  <a:cubicBezTo>
                    <a:pt x="130426" y="11618"/>
                    <a:pt x="130426" y="19174"/>
                    <a:pt x="134047" y="23492"/>
                  </a:cubicBezTo>
                  <a:cubicBezTo>
                    <a:pt x="140926" y="31408"/>
                    <a:pt x="140926" y="43643"/>
                    <a:pt x="134047" y="51559"/>
                  </a:cubicBezTo>
                  <a:cubicBezTo>
                    <a:pt x="133322" y="52639"/>
                    <a:pt x="132236" y="52998"/>
                    <a:pt x="130788" y="52998"/>
                  </a:cubicBezTo>
                  <a:cubicBezTo>
                    <a:pt x="129702" y="52998"/>
                    <a:pt x="128615" y="52639"/>
                    <a:pt x="127891" y="51919"/>
                  </a:cubicBezTo>
                  <a:cubicBezTo>
                    <a:pt x="126081" y="50480"/>
                    <a:pt x="125719" y="47601"/>
                    <a:pt x="127167" y="45442"/>
                  </a:cubicBezTo>
                  <a:cubicBezTo>
                    <a:pt x="131150" y="41484"/>
                    <a:pt x="131150" y="33567"/>
                    <a:pt x="127167" y="29609"/>
                  </a:cubicBezTo>
                  <a:cubicBezTo>
                    <a:pt x="120650" y="21693"/>
                    <a:pt x="120650" y="9459"/>
                    <a:pt x="127167" y="1542"/>
                  </a:cubicBezTo>
                  <a:cubicBezTo>
                    <a:pt x="128978" y="-257"/>
                    <a:pt x="131874" y="-617"/>
                    <a:pt x="133684" y="11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734">
              <a:extLst>
                <a:ext uri="{FF2B5EF4-FFF2-40B4-BE49-F238E27FC236}">
                  <a16:creationId xmlns:a16="http://schemas.microsoft.com/office/drawing/2014/main" id="{1B6D4AC9-9BFB-4443-A4BC-3827F41A3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4417" y="6553397"/>
              <a:ext cx="643431" cy="609206"/>
            </a:xfrm>
            <a:custGeom>
              <a:avLst/>
              <a:gdLst/>
              <a:ahLst/>
              <a:cxnLst/>
              <a:rect l="0" t="0" r="r" b="b"/>
              <a:pathLst>
                <a:path w="298090" h="282212">
                  <a:moveTo>
                    <a:pt x="23926" y="233476"/>
                  </a:moveTo>
                  <a:cubicBezTo>
                    <a:pt x="25627" y="231775"/>
                    <a:pt x="28348" y="231775"/>
                    <a:pt x="29709" y="233476"/>
                  </a:cubicBezTo>
                  <a:cubicBezTo>
                    <a:pt x="31410" y="234837"/>
                    <a:pt x="31410" y="237558"/>
                    <a:pt x="29709" y="239259"/>
                  </a:cubicBezTo>
                  <a:cubicBezTo>
                    <a:pt x="28348" y="240960"/>
                    <a:pt x="25627" y="240960"/>
                    <a:pt x="23926" y="239259"/>
                  </a:cubicBezTo>
                  <a:cubicBezTo>
                    <a:pt x="22225" y="237558"/>
                    <a:pt x="22225" y="234837"/>
                    <a:pt x="23926" y="233476"/>
                  </a:cubicBezTo>
                  <a:close/>
                  <a:moveTo>
                    <a:pt x="50366" y="231775"/>
                  </a:moveTo>
                  <a:lnTo>
                    <a:pt x="226726" y="231775"/>
                  </a:lnTo>
                  <a:cubicBezTo>
                    <a:pt x="229251" y="231775"/>
                    <a:pt x="231414" y="233607"/>
                    <a:pt x="231414" y="236538"/>
                  </a:cubicBezTo>
                  <a:cubicBezTo>
                    <a:pt x="231414" y="239102"/>
                    <a:pt x="229251" y="240934"/>
                    <a:pt x="226726" y="240934"/>
                  </a:cubicBezTo>
                  <a:lnTo>
                    <a:pt x="50366" y="240934"/>
                  </a:lnTo>
                  <a:cubicBezTo>
                    <a:pt x="48202" y="240934"/>
                    <a:pt x="46038" y="239102"/>
                    <a:pt x="46038" y="236538"/>
                  </a:cubicBezTo>
                  <a:cubicBezTo>
                    <a:pt x="46038" y="233607"/>
                    <a:pt x="48202" y="231775"/>
                    <a:pt x="50366" y="231775"/>
                  </a:cubicBezTo>
                  <a:close/>
                  <a:moveTo>
                    <a:pt x="271056" y="218996"/>
                  </a:moveTo>
                  <a:cubicBezTo>
                    <a:pt x="260964" y="218996"/>
                    <a:pt x="252673" y="226989"/>
                    <a:pt x="252673" y="237162"/>
                  </a:cubicBezTo>
                  <a:cubicBezTo>
                    <a:pt x="252673" y="246971"/>
                    <a:pt x="260964" y="255327"/>
                    <a:pt x="271056" y="255327"/>
                  </a:cubicBezTo>
                  <a:cubicBezTo>
                    <a:pt x="281149" y="255327"/>
                    <a:pt x="289079" y="246971"/>
                    <a:pt x="289079" y="237162"/>
                  </a:cubicBezTo>
                  <a:cubicBezTo>
                    <a:pt x="289079" y="226989"/>
                    <a:pt x="281149" y="218996"/>
                    <a:pt x="271056" y="218996"/>
                  </a:cubicBezTo>
                  <a:close/>
                  <a:moveTo>
                    <a:pt x="27033" y="218996"/>
                  </a:moveTo>
                  <a:cubicBezTo>
                    <a:pt x="16941" y="218996"/>
                    <a:pt x="9011" y="226989"/>
                    <a:pt x="9011" y="237162"/>
                  </a:cubicBezTo>
                  <a:cubicBezTo>
                    <a:pt x="9011" y="246971"/>
                    <a:pt x="16941" y="255327"/>
                    <a:pt x="27033" y="255327"/>
                  </a:cubicBezTo>
                  <a:lnTo>
                    <a:pt x="250511" y="255327"/>
                  </a:lnTo>
                  <a:cubicBezTo>
                    <a:pt x="246546" y="250604"/>
                    <a:pt x="244023" y="244065"/>
                    <a:pt x="244023" y="237162"/>
                  </a:cubicBezTo>
                  <a:cubicBezTo>
                    <a:pt x="244023" y="229895"/>
                    <a:pt x="246546" y="223355"/>
                    <a:pt x="250511" y="218996"/>
                  </a:cubicBezTo>
                  <a:lnTo>
                    <a:pt x="27033" y="218996"/>
                  </a:lnTo>
                  <a:close/>
                  <a:moveTo>
                    <a:pt x="27033" y="209550"/>
                  </a:moveTo>
                  <a:lnTo>
                    <a:pt x="271056" y="209550"/>
                  </a:lnTo>
                  <a:cubicBezTo>
                    <a:pt x="285835" y="209550"/>
                    <a:pt x="298090" y="221902"/>
                    <a:pt x="298090" y="237162"/>
                  </a:cubicBezTo>
                  <a:cubicBezTo>
                    <a:pt x="298090" y="252057"/>
                    <a:pt x="285835" y="264410"/>
                    <a:pt x="271056" y="264410"/>
                  </a:cubicBezTo>
                  <a:lnTo>
                    <a:pt x="244023" y="264410"/>
                  </a:lnTo>
                  <a:lnTo>
                    <a:pt x="244023" y="277852"/>
                  </a:lnTo>
                  <a:cubicBezTo>
                    <a:pt x="244023" y="280395"/>
                    <a:pt x="241860" y="282212"/>
                    <a:pt x="239337" y="282212"/>
                  </a:cubicBezTo>
                  <a:cubicBezTo>
                    <a:pt x="236814" y="282212"/>
                    <a:pt x="234651" y="280395"/>
                    <a:pt x="234651" y="277852"/>
                  </a:cubicBezTo>
                  <a:lnTo>
                    <a:pt x="234651" y="264410"/>
                  </a:lnTo>
                  <a:lnTo>
                    <a:pt x="63078" y="264410"/>
                  </a:lnTo>
                  <a:lnTo>
                    <a:pt x="63078" y="277852"/>
                  </a:lnTo>
                  <a:cubicBezTo>
                    <a:pt x="63078" y="280395"/>
                    <a:pt x="60916" y="282212"/>
                    <a:pt x="58393" y="282212"/>
                  </a:cubicBezTo>
                  <a:cubicBezTo>
                    <a:pt x="56230" y="282212"/>
                    <a:pt x="54067" y="280395"/>
                    <a:pt x="54067" y="277852"/>
                  </a:cubicBezTo>
                  <a:lnTo>
                    <a:pt x="54067" y="264410"/>
                  </a:lnTo>
                  <a:lnTo>
                    <a:pt x="27033" y="264410"/>
                  </a:lnTo>
                  <a:cubicBezTo>
                    <a:pt x="11895" y="264410"/>
                    <a:pt x="0" y="252057"/>
                    <a:pt x="0" y="237162"/>
                  </a:cubicBezTo>
                  <a:cubicBezTo>
                    <a:pt x="0" y="221902"/>
                    <a:pt x="11895" y="209550"/>
                    <a:pt x="27033" y="209550"/>
                  </a:cubicBezTo>
                  <a:close/>
                  <a:moveTo>
                    <a:pt x="227436" y="0"/>
                  </a:moveTo>
                  <a:lnTo>
                    <a:pt x="256846" y="0"/>
                  </a:lnTo>
                  <a:cubicBezTo>
                    <a:pt x="258639" y="0"/>
                    <a:pt x="260432" y="1079"/>
                    <a:pt x="260791" y="2879"/>
                  </a:cubicBezTo>
                  <a:cubicBezTo>
                    <a:pt x="261867" y="4319"/>
                    <a:pt x="261508" y="6478"/>
                    <a:pt x="260074" y="7918"/>
                  </a:cubicBezTo>
                  <a:lnTo>
                    <a:pt x="226360" y="41749"/>
                  </a:lnTo>
                  <a:lnTo>
                    <a:pt x="297016" y="197949"/>
                  </a:lnTo>
                  <a:cubicBezTo>
                    <a:pt x="298091" y="200109"/>
                    <a:pt x="297016" y="202988"/>
                    <a:pt x="294864" y="204068"/>
                  </a:cubicBezTo>
                  <a:cubicBezTo>
                    <a:pt x="294146" y="204068"/>
                    <a:pt x="293429" y="204428"/>
                    <a:pt x="292712" y="204428"/>
                  </a:cubicBezTo>
                  <a:cubicBezTo>
                    <a:pt x="291277" y="204428"/>
                    <a:pt x="289484" y="203348"/>
                    <a:pt x="288766" y="201549"/>
                  </a:cubicBezTo>
                  <a:lnTo>
                    <a:pt x="219545" y="48228"/>
                  </a:lnTo>
                  <a:lnTo>
                    <a:pt x="203765" y="64423"/>
                  </a:lnTo>
                  <a:lnTo>
                    <a:pt x="247879" y="193990"/>
                  </a:lnTo>
                  <a:cubicBezTo>
                    <a:pt x="248597" y="196150"/>
                    <a:pt x="247162" y="198669"/>
                    <a:pt x="244652" y="199749"/>
                  </a:cubicBezTo>
                  <a:cubicBezTo>
                    <a:pt x="244293" y="199749"/>
                    <a:pt x="243934" y="199749"/>
                    <a:pt x="243576" y="199749"/>
                  </a:cubicBezTo>
                  <a:cubicBezTo>
                    <a:pt x="241424" y="199749"/>
                    <a:pt x="239630" y="198669"/>
                    <a:pt x="238913" y="196870"/>
                  </a:cubicBezTo>
                  <a:lnTo>
                    <a:pt x="195157" y="68022"/>
                  </a:lnTo>
                  <a:lnTo>
                    <a:pt x="127729" y="68022"/>
                  </a:lnTo>
                  <a:cubicBezTo>
                    <a:pt x="120197" y="68022"/>
                    <a:pt x="113742" y="74141"/>
                    <a:pt x="113742" y="81699"/>
                  </a:cubicBezTo>
                  <a:cubicBezTo>
                    <a:pt x="113742" y="89617"/>
                    <a:pt x="120197" y="95376"/>
                    <a:pt x="127729" y="95376"/>
                  </a:cubicBezTo>
                  <a:lnTo>
                    <a:pt x="183321" y="95376"/>
                  </a:lnTo>
                  <a:cubicBezTo>
                    <a:pt x="185832" y="95376"/>
                    <a:pt x="187625" y="97535"/>
                    <a:pt x="187625" y="100414"/>
                  </a:cubicBezTo>
                  <a:cubicBezTo>
                    <a:pt x="187625" y="102574"/>
                    <a:pt x="185832" y="104733"/>
                    <a:pt x="183321" y="104733"/>
                  </a:cubicBezTo>
                  <a:lnTo>
                    <a:pt x="127729" y="104733"/>
                  </a:lnTo>
                  <a:cubicBezTo>
                    <a:pt x="114818" y="104733"/>
                    <a:pt x="104775" y="94296"/>
                    <a:pt x="104775" y="81699"/>
                  </a:cubicBezTo>
                  <a:cubicBezTo>
                    <a:pt x="104775" y="69102"/>
                    <a:pt x="114818" y="58665"/>
                    <a:pt x="127729" y="58665"/>
                  </a:cubicBezTo>
                  <a:lnTo>
                    <a:pt x="196591" y="58665"/>
                  </a:lnTo>
                  <a:lnTo>
                    <a:pt x="246086" y="8997"/>
                  </a:lnTo>
                  <a:lnTo>
                    <a:pt x="229229" y="8997"/>
                  </a:lnTo>
                  <a:lnTo>
                    <a:pt x="177224" y="47508"/>
                  </a:lnTo>
                  <a:cubicBezTo>
                    <a:pt x="175072" y="48947"/>
                    <a:pt x="172203" y="48228"/>
                    <a:pt x="170768" y="46428"/>
                  </a:cubicBezTo>
                  <a:cubicBezTo>
                    <a:pt x="169333" y="44269"/>
                    <a:pt x="169692" y="41389"/>
                    <a:pt x="171844" y="39950"/>
                  </a:cubicBezTo>
                  <a:lnTo>
                    <a:pt x="224925" y="720"/>
                  </a:lnTo>
                  <a:cubicBezTo>
                    <a:pt x="225643" y="360"/>
                    <a:pt x="226719" y="0"/>
                    <a:pt x="2274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733">
              <a:extLst>
                <a:ext uri="{FF2B5EF4-FFF2-40B4-BE49-F238E27FC236}">
                  <a16:creationId xmlns:a16="http://schemas.microsoft.com/office/drawing/2014/main" id="{36D3EE34-85D6-4449-8560-0CE7ECD8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4421" y="8177480"/>
              <a:ext cx="584032" cy="605880"/>
            </a:xfrm>
            <a:custGeom>
              <a:avLst/>
              <a:gdLst/>
              <a:ahLst/>
              <a:cxnLst/>
              <a:rect l="0" t="0" r="r" b="b"/>
              <a:pathLst>
                <a:path w="296500" h="298092">
                  <a:moveTo>
                    <a:pt x="135191" y="228696"/>
                  </a:moveTo>
                  <a:cubicBezTo>
                    <a:pt x="143784" y="228696"/>
                    <a:pt x="152423" y="231967"/>
                    <a:pt x="159083" y="238508"/>
                  </a:cubicBezTo>
                  <a:cubicBezTo>
                    <a:pt x="163762" y="243232"/>
                    <a:pt x="169881" y="245776"/>
                    <a:pt x="176361" y="245776"/>
                  </a:cubicBezTo>
                  <a:cubicBezTo>
                    <a:pt x="183200" y="245776"/>
                    <a:pt x="189319" y="243232"/>
                    <a:pt x="193999" y="238508"/>
                  </a:cubicBezTo>
                  <a:cubicBezTo>
                    <a:pt x="205517" y="226879"/>
                    <a:pt x="223515" y="225425"/>
                    <a:pt x="236833" y="234510"/>
                  </a:cubicBezTo>
                  <a:cubicBezTo>
                    <a:pt x="238993" y="235964"/>
                    <a:pt x="239353" y="238871"/>
                    <a:pt x="237913" y="241052"/>
                  </a:cubicBezTo>
                  <a:cubicBezTo>
                    <a:pt x="236474" y="242869"/>
                    <a:pt x="233954" y="243596"/>
                    <a:pt x="231794" y="241779"/>
                  </a:cubicBezTo>
                  <a:cubicBezTo>
                    <a:pt x="222075" y="235237"/>
                    <a:pt x="208757" y="236328"/>
                    <a:pt x="200478" y="245049"/>
                  </a:cubicBezTo>
                  <a:cubicBezTo>
                    <a:pt x="193999" y="251591"/>
                    <a:pt x="185720" y="255225"/>
                    <a:pt x="176361" y="255225"/>
                  </a:cubicBezTo>
                  <a:cubicBezTo>
                    <a:pt x="167722" y="255225"/>
                    <a:pt x="159083" y="251591"/>
                    <a:pt x="152603" y="245049"/>
                  </a:cubicBezTo>
                  <a:cubicBezTo>
                    <a:pt x="143245" y="235237"/>
                    <a:pt x="127406" y="235237"/>
                    <a:pt x="117688" y="245049"/>
                  </a:cubicBezTo>
                  <a:cubicBezTo>
                    <a:pt x="111568" y="251591"/>
                    <a:pt x="102929" y="255225"/>
                    <a:pt x="94290" y="255225"/>
                  </a:cubicBezTo>
                  <a:cubicBezTo>
                    <a:pt x="84931" y="255225"/>
                    <a:pt x="76652" y="251591"/>
                    <a:pt x="70173" y="245049"/>
                  </a:cubicBezTo>
                  <a:cubicBezTo>
                    <a:pt x="66934" y="241415"/>
                    <a:pt x="62614" y="239235"/>
                    <a:pt x="57935" y="238145"/>
                  </a:cubicBezTo>
                  <a:cubicBezTo>
                    <a:pt x="55415" y="237781"/>
                    <a:pt x="53975" y="235237"/>
                    <a:pt x="54335" y="232693"/>
                  </a:cubicBezTo>
                  <a:cubicBezTo>
                    <a:pt x="55055" y="230513"/>
                    <a:pt x="57215" y="228696"/>
                    <a:pt x="59734" y="229423"/>
                  </a:cubicBezTo>
                  <a:cubicBezTo>
                    <a:pt x="66214" y="230513"/>
                    <a:pt x="71973" y="233784"/>
                    <a:pt x="76652" y="238508"/>
                  </a:cubicBezTo>
                  <a:cubicBezTo>
                    <a:pt x="81332" y="243232"/>
                    <a:pt x="87451" y="245776"/>
                    <a:pt x="94290" y="245776"/>
                  </a:cubicBezTo>
                  <a:cubicBezTo>
                    <a:pt x="100770" y="245776"/>
                    <a:pt x="106889" y="243232"/>
                    <a:pt x="111568" y="238508"/>
                  </a:cubicBezTo>
                  <a:cubicBezTo>
                    <a:pt x="118048" y="231967"/>
                    <a:pt x="126597" y="228696"/>
                    <a:pt x="135191" y="228696"/>
                  </a:cubicBezTo>
                  <a:close/>
                  <a:moveTo>
                    <a:pt x="239257" y="187420"/>
                  </a:moveTo>
                  <a:cubicBezTo>
                    <a:pt x="248235" y="187420"/>
                    <a:pt x="256854" y="191055"/>
                    <a:pt x="262958" y="197232"/>
                  </a:cubicBezTo>
                  <a:cubicBezTo>
                    <a:pt x="264754" y="199050"/>
                    <a:pt x="264754" y="201957"/>
                    <a:pt x="262958" y="203774"/>
                  </a:cubicBezTo>
                  <a:cubicBezTo>
                    <a:pt x="261163" y="205591"/>
                    <a:pt x="258290" y="205591"/>
                    <a:pt x="256495" y="203774"/>
                  </a:cubicBezTo>
                  <a:cubicBezTo>
                    <a:pt x="247158" y="193962"/>
                    <a:pt x="231357" y="193962"/>
                    <a:pt x="221661" y="203774"/>
                  </a:cubicBezTo>
                  <a:cubicBezTo>
                    <a:pt x="215197" y="210315"/>
                    <a:pt x="206938" y="213949"/>
                    <a:pt x="197960" y="213949"/>
                  </a:cubicBezTo>
                  <a:cubicBezTo>
                    <a:pt x="188982" y="213949"/>
                    <a:pt x="180723" y="210315"/>
                    <a:pt x="174259" y="203774"/>
                  </a:cubicBezTo>
                  <a:cubicBezTo>
                    <a:pt x="164563" y="193962"/>
                    <a:pt x="149121" y="193962"/>
                    <a:pt x="139425" y="203774"/>
                  </a:cubicBezTo>
                  <a:cubicBezTo>
                    <a:pt x="133321" y="210315"/>
                    <a:pt x="124702" y="213949"/>
                    <a:pt x="115724" y="213949"/>
                  </a:cubicBezTo>
                  <a:cubicBezTo>
                    <a:pt x="106747" y="213949"/>
                    <a:pt x="98487" y="210315"/>
                    <a:pt x="92023" y="203774"/>
                  </a:cubicBezTo>
                  <a:cubicBezTo>
                    <a:pt x="82327" y="193962"/>
                    <a:pt x="66527" y="193962"/>
                    <a:pt x="57190" y="203774"/>
                  </a:cubicBezTo>
                  <a:cubicBezTo>
                    <a:pt x="52880" y="208135"/>
                    <a:pt x="47135" y="211405"/>
                    <a:pt x="41030" y="212859"/>
                  </a:cubicBezTo>
                  <a:cubicBezTo>
                    <a:pt x="38516" y="213223"/>
                    <a:pt x="36002" y="211769"/>
                    <a:pt x="35643" y="209588"/>
                  </a:cubicBezTo>
                  <a:cubicBezTo>
                    <a:pt x="34925" y="207045"/>
                    <a:pt x="36361" y="204501"/>
                    <a:pt x="38875" y="204137"/>
                  </a:cubicBezTo>
                  <a:cubicBezTo>
                    <a:pt x="43543" y="203047"/>
                    <a:pt x="47494" y="200503"/>
                    <a:pt x="50726" y="197232"/>
                  </a:cubicBezTo>
                  <a:cubicBezTo>
                    <a:pt x="64013" y="184150"/>
                    <a:pt x="85200" y="184150"/>
                    <a:pt x="98487" y="197232"/>
                  </a:cubicBezTo>
                  <a:cubicBezTo>
                    <a:pt x="102796" y="201957"/>
                    <a:pt x="109260" y="204501"/>
                    <a:pt x="115724" y="204501"/>
                  </a:cubicBezTo>
                  <a:cubicBezTo>
                    <a:pt x="122547" y="204501"/>
                    <a:pt x="128293" y="201957"/>
                    <a:pt x="133321" y="197232"/>
                  </a:cubicBezTo>
                  <a:cubicBezTo>
                    <a:pt x="146248" y="184150"/>
                    <a:pt x="167436" y="184150"/>
                    <a:pt x="180723" y="197232"/>
                  </a:cubicBezTo>
                  <a:cubicBezTo>
                    <a:pt x="185391" y="201957"/>
                    <a:pt x="191496" y="204501"/>
                    <a:pt x="197960" y="204501"/>
                  </a:cubicBezTo>
                  <a:cubicBezTo>
                    <a:pt x="204424" y="204501"/>
                    <a:pt x="210888" y="201957"/>
                    <a:pt x="215197" y="197232"/>
                  </a:cubicBezTo>
                  <a:cubicBezTo>
                    <a:pt x="221661" y="191055"/>
                    <a:pt x="230280" y="187420"/>
                    <a:pt x="239257" y="187420"/>
                  </a:cubicBezTo>
                  <a:close/>
                  <a:moveTo>
                    <a:pt x="7140" y="181691"/>
                  </a:moveTo>
                  <a:cubicBezTo>
                    <a:pt x="9663" y="181333"/>
                    <a:pt x="11825" y="182407"/>
                    <a:pt x="12546" y="184914"/>
                  </a:cubicBezTo>
                  <a:cubicBezTo>
                    <a:pt x="28766" y="246160"/>
                    <a:pt x="84634" y="288780"/>
                    <a:pt x="148432" y="288780"/>
                  </a:cubicBezTo>
                  <a:cubicBezTo>
                    <a:pt x="211869" y="288780"/>
                    <a:pt x="267737" y="246160"/>
                    <a:pt x="283956" y="184914"/>
                  </a:cubicBezTo>
                  <a:cubicBezTo>
                    <a:pt x="284317" y="182407"/>
                    <a:pt x="286840" y="180975"/>
                    <a:pt x="289363" y="181691"/>
                  </a:cubicBezTo>
                  <a:cubicBezTo>
                    <a:pt x="291886" y="182407"/>
                    <a:pt x="293328" y="184914"/>
                    <a:pt x="292607" y="187063"/>
                  </a:cubicBezTo>
                  <a:cubicBezTo>
                    <a:pt x="275666" y="252606"/>
                    <a:pt x="216194" y="298092"/>
                    <a:pt x="148432" y="298092"/>
                  </a:cubicBezTo>
                  <a:cubicBezTo>
                    <a:pt x="80309" y="298092"/>
                    <a:pt x="21197" y="252606"/>
                    <a:pt x="3896" y="187063"/>
                  </a:cubicBezTo>
                  <a:cubicBezTo>
                    <a:pt x="3175" y="184914"/>
                    <a:pt x="4617" y="182407"/>
                    <a:pt x="7140" y="181691"/>
                  </a:cubicBezTo>
                  <a:close/>
                  <a:moveTo>
                    <a:pt x="148432" y="147673"/>
                  </a:moveTo>
                  <a:cubicBezTo>
                    <a:pt x="157082" y="147673"/>
                    <a:pt x="165012" y="150884"/>
                    <a:pt x="171500" y="157305"/>
                  </a:cubicBezTo>
                  <a:cubicBezTo>
                    <a:pt x="180511" y="166224"/>
                    <a:pt x="196009" y="166224"/>
                    <a:pt x="205020" y="157305"/>
                  </a:cubicBezTo>
                  <a:cubicBezTo>
                    <a:pt x="211508" y="150884"/>
                    <a:pt x="219438" y="147673"/>
                    <a:pt x="228449" y="147673"/>
                  </a:cubicBezTo>
                  <a:cubicBezTo>
                    <a:pt x="237099" y="147673"/>
                    <a:pt x="245029" y="150884"/>
                    <a:pt x="251517" y="157305"/>
                  </a:cubicBezTo>
                  <a:cubicBezTo>
                    <a:pt x="255842" y="161586"/>
                    <a:pt x="261970" y="163727"/>
                    <a:pt x="268457" y="163727"/>
                  </a:cubicBezTo>
                  <a:cubicBezTo>
                    <a:pt x="274585" y="163727"/>
                    <a:pt x="280712" y="161586"/>
                    <a:pt x="285038" y="157305"/>
                  </a:cubicBezTo>
                  <a:cubicBezTo>
                    <a:pt x="286840" y="155165"/>
                    <a:pt x="289723" y="155165"/>
                    <a:pt x="291526" y="157305"/>
                  </a:cubicBezTo>
                  <a:cubicBezTo>
                    <a:pt x="293328" y="158732"/>
                    <a:pt x="293328" y="161586"/>
                    <a:pt x="291526" y="163370"/>
                  </a:cubicBezTo>
                  <a:cubicBezTo>
                    <a:pt x="285038" y="169435"/>
                    <a:pt x="277108" y="173002"/>
                    <a:pt x="268457" y="173002"/>
                  </a:cubicBezTo>
                  <a:cubicBezTo>
                    <a:pt x="259447" y="173002"/>
                    <a:pt x="251517" y="169435"/>
                    <a:pt x="245029" y="163370"/>
                  </a:cubicBezTo>
                  <a:cubicBezTo>
                    <a:pt x="240704" y="159089"/>
                    <a:pt x="234576" y="156592"/>
                    <a:pt x="228449" y="156592"/>
                  </a:cubicBezTo>
                  <a:cubicBezTo>
                    <a:pt x="221961" y="156592"/>
                    <a:pt x="215834" y="158732"/>
                    <a:pt x="211508" y="163370"/>
                  </a:cubicBezTo>
                  <a:cubicBezTo>
                    <a:pt x="198533" y="175856"/>
                    <a:pt x="177988" y="175856"/>
                    <a:pt x="165012" y="163370"/>
                  </a:cubicBezTo>
                  <a:cubicBezTo>
                    <a:pt x="160687" y="158732"/>
                    <a:pt x="154559" y="156592"/>
                    <a:pt x="148432" y="156592"/>
                  </a:cubicBezTo>
                  <a:cubicBezTo>
                    <a:pt x="141944" y="156592"/>
                    <a:pt x="135816" y="158732"/>
                    <a:pt x="131491" y="163370"/>
                  </a:cubicBezTo>
                  <a:cubicBezTo>
                    <a:pt x="118515" y="175856"/>
                    <a:pt x="97970" y="175856"/>
                    <a:pt x="84995" y="163370"/>
                  </a:cubicBezTo>
                  <a:cubicBezTo>
                    <a:pt x="75623" y="154095"/>
                    <a:pt x="60845" y="154095"/>
                    <a:pt x="51474" y="163370"/>
                  </a:cubicBezTo>
                  <a:cubicBezTo>
                    <a:pt x="38498" y="175856"/>
                    <a:pt x="17953" y="175856"/>
                    <a:pt x="4977" y="163370"/>
                  </a:cubicBezTo>
                  <a:cubicBezTo>
                    <a:pt x="3175" y="161586"/>
                    <a:pt x="3175" y="158732"/>
                    <a:pt x="4977" y="157305"/>
                  </a:cubicBezTo>
                  <a:cubicBezTo>
                    <a:pt x="6779" y="155165"/>
                    <a:pt x="9663" y="155165"/>
                    <a:pt x="11465" y="157305"/>
                  </a:cubicBezTo>
                  <a:cubicBezTo>
                    <a:pt x="15790" y="161586"/>
                    <a:pt x="21918" y="163727"/>
                    <a:pt x="28406" y="163727"/>
                  </a:cubicBezTo>
                  <a:cubicBezTo>
                    <a:pt x="34533" y="163727"/>
                    <a:pt x="40660" y="161586"/>
                    <a:pt x="44986" y="157305"/>
                  </a:cubicBezTo>
                  <a:cubicBezTo>
                    <a:pt x="57962" y="144463"/>
                    <a:pt x="78507" y="144463"/>
                    <a:pt x="91482" y="157305"/>
                  </a:cubicBezTo>
                  <a:cubicBezTo>
                    <a:pt x="100854" y="166224"/>
                    <a:pt x="115632" y="166224"/>
                    <a:pt x="125003" y="157305"/>
                  </a:cubicBezTo>
                  <a:cubicBezTo>
                    <a:pt x="131491" y="150884"/>
                    <a:pt x="139421" y="147673"/>
                    <a:pt x="148432" y="147673"/>
                  </a:cubicBezTo>
                  <a:close/>
                  <a:moveTo>
                    <a:pt x="166149" y="90152"/>
                  </a:moveTo>
                  <a:lnTo>
                    <a:pt x="166149" y="114673"/>
                  </a:lnTo>
                  <a:lnTo>
                    <a:pt x="223658" y="114673"/>
                  </a:lnTo>
                  <a:lnTo>
                    <a:pt x="223658" y="90152"/>
                  </a:lnTo>
                  <a:lnTo>
                    <a:pt x="166149" y="90152"/>
                  </a:lnTo>
                  <a:close/>
                  <a:moveTo>
                    <a:pt x="166149" y="56615"/>
                  </a:moveTo>
                  <a:lnTo>
                    <a:pt x="166149" y="81137"/>
                  </a:lnTo>
                  <a:lnTo>
                    <a:pt x="223658" y="81137"/>
                  </a:lnTo>
                  <a:lnTo>
                    <a:pt x="223658" y="56615"/>
                  </a:lnTo>
                  <a:lnTo>
                    <a:pt x="166149" y="56615"/>
                  </a:lnTo>
                  <a:close/>
                  <a:moveTo>
                    <a:pt x="247877" y="45899"/>
                  </a:moveTo>
                  <a:cubicBezTo>
                    <a:pt x="249692" y="44450"/>
                    <a:pt x="252957" y="44450"/>
                    <a:pt x="254409" y="45899"/>
                  </a:cubicBezTo>
                  <a:cubicBezTo>
                    <a:pt x="279083" y="71265"/>
                    <a:pt x="293960" y="104240"/>
                    <a:pt x="296500" y="139390"/>
                  </a:cubicBezTo>
                  <a:cubicBezTo>
                    <a:pt x="296500" y="141926"/>
                    <a:pt x="294686" y="143738"/>
                    <a:pt x="292509" y="144100"/>
                  </a:cubicBezTo>
                  <a:cubicBezTo>
                    <a:pt x="292146" y="144100"/>
                    <a:pt x="292146" y="144100"/>
                    <a:pt x="291783" y="144100"/>
                  </a:cubicBezTo>
                  <a:cubicBezTo>
                    <a:pt x="289606" y="144100"/>
                    <a:pt x="287792" y="142289"/>
                    <a:pt x="287429" y="139752"/>
                  </a:cubicBezTo>
                  <a:cubicBezTo>
                    <a:pt x="284889" y="107139"/>
                    <a:pt x="270737" y="75976"/>
                    <a:pt x="247877" y="52422"/>
                  </a:cubicBezTo>
                  <a:cubicBezTo>
                    <a:pt x="246063" y="50610"/>
                    <a:pt x="246063" y="47711"/>
                    <a:pt x="247877" y="45899"/>
                  </a:cubicBezTo>
                  <a:close/>
                  <a:moveTo>
                    <a:pt x="166149" y="23079"/>
                  </a:moveTo>
                  <a:lnTo>
                    <a:pt x="166149" y="47600"/>
                  </a:lnTo>
                  <a:lnTo>
                    <a:pt x="223658" y="47600"/>
                  </a:lnTo>
                  <a:lnTo>
                    <a:pt x="223658" y="23079"/>
                  </a:lnTo>
                  <a:lnTo>
                    <a:pt x="166149" y="23079"/>
                  </a:lnTo>
                  <a:close/>
                  <a:moveTo>
                    <a:pt x="135895" y="1949"/>
                  </a:moveTo>
                  <a:cubicBezTo>
                    <a:pt x="138053" y="1588"/>
                    <a:pt x="140569" y="3392"/>
                    <a:pt x="140929" y="5917"/>
                  </a:cubicBezTo>
                  <a:cubicBezTo>
                    <a:pt x="140929" y="8443"/>
                    <a:pt x="139131" y="10608"/>
                    <a:pt x="136614" y="10968"/>
                  </a:cubicBezTo>
                  <a:cubicBezTo>
                    <a:pt x="67948" y="16380"/>
                    <a:pt x="14380" y="70860"/>
                    <a:pt x="8988" y="139772"/>
                  </a:cubicBezTo>
                  <a:cubicBezTo>
                    <a:pt x="8628" y="142298"/>
                    <a:pt x="6831" y="144102"/>
                    <a:pt x="4674" y="144102"/>
                  </a:cubicBezTo>
                  <a:cubicBezTo>
                    <a:pt x="4314" y="144102"/>
                    <a:pt x="4314" y="144102"/>
                    <a:pt x="3955" y="144102"/>
                  </a:cubicBezTo>
                  <a:cubicBezTo>
                    <a:pt x="1438" y="143741"/>
                    <a:pt x="0" y="141937"/>
                    <a:pt x="0" y="139412"/>
                  </a:cubicBezTo>
                  <a:cubicBezTo>
                    <a:pt x="5752" y="65809"/>
                    <a:pt x="62555" y="7721"/>
                    <a:pt x="135895" y="1949"/>
                  </a:cubicBezTo>
                  <a:close/>
                  <a:moveTo>
                    <a:pt x="161476" y="0"/>
                  </a:moveTo>
                  <a:cubicBezTo>
                    <a:pt x="163992" y="0"/>
                    <a:pt x="166149" y="2163"/>
                    <a:pt x="166149" y="4688"/>
                  </a:cubicBezTo>
                  <a:lnTo>
                    <a:pt x="166149" y="14063"/>
                  </a:lnTo>
                  <a:lnTo>
                    <a:pt x="223658" y="14063"/>
                  </a:lnTo>
                  <a:lnTo>
                    <a:pt x="223658" y="4688"/>
                  </a:lnTo>
                  <a:cubicBezTo>
                    <a:pt x="223658" y="2163"/>
                    <a:pt x="225815" y="0"/>
                    <a:pt x="228331" y="0"/>
                  </a:cubicBezTo>
                  <a:cubicBezTo>
                    <a:pt x="230847" y="0"/>
                    <a:pt x="233004" y="2163"/>
                    <a:pt x="233004" y="4688"/>
                  </a:cubicBezTo>
                  <a:lnTo>
                    <a:pt x="233004" y="133064"/>
                  </a:lnTo>
                  <a:cubicBezTo>
                    <a:pt x="233004" y="135588"/>
                    <a:pt x="230847" y="137752"/>
                    <a:pt x="228331" y="137752"/>
                  </a:cubicBezTo>
                  <a:cubicBezTo>
                    <a:pt x="225815" y="137752"/>
                    <a:pt x="223658" y="135588"/>
                    <a:pt x="223658" y="133064"/>
                  </a:cubicBezTo>
                  <a:lnTo>
                    <a:pt x="223658" y="123688"/>
                  </a:lnTo>
                  <a:lnTo>
                    <a:pt x="166149" y="123688"/>
                  </a:lnTo>
                  <a:lnTo>
                    <a:pt x="166149" y="133064"/>
                  </a:lnTo>
                  <a:cubicBezTo>
                    <a:pt x="166149" y="135588"/>
                    <a:pt x="163992" y="137752"/>
                    <a:pt x="161476" y="137752"/>
                  </a:cubicBezTo>
                  <a:cubicBezTo>
                    <a:pt x="158960" y="137752"/>
                    <a:pt x="157163" y="135588"/>
                    <a:pt x="157163" y="133064"/>
                  </a:cubicBezTo>
                  <a:lnTo>
                    <a:pt x="157163" y="4688"/>
                  </a:lnTo>
                  <a:cubicBezTo>
                    <a:pt x="157163" y="2163"/>
                    <a:pt x="158960" y="0"/>
                    <a:pt x="1614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732">
              <a:extLst>
                <a:ext uri="{FF2B5EF4-FFF2-40B4-BE49-F238E27FC236}">
                  <a16:creationId xmlns:a16="http://schemas.microsoft.com/office/drawing/2014/main" id="{D046BC5C-B299-4176-8543-85E8542C5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0995" y="9742750"/>
              <a:ext cx="643431" cy="640008"/>
            </a:xfrm>
            <a:custGeom>
              <a:avLst/>
              <a:gdLst/>
              <a:ahLst/>
              <a:cxnLst/>
              <a:rect l="0" t="0" r="r" b="b"/>
              <a:pathLst>
                <a:path w="298090" h="296522">
                  <a:moveTo>
                    <a:pt x="229743" y="289038"/>
                  </a:moveTo>
                  <a:cubicBezTo>
                    <a:pt x="231648" y="287337"/>
                    <a:pt x="234696" y="287337"/>
                    <a:pt x="236601" y="289038"/>
                  </a:cubicBezTo>
                  <a:cubicBezTo>
                    <a:pt x="237363" y="289718"/>
                    <a:pt x="237744" y="291079"/>
                    <a:pt x="237744" y="292100"/>
                  </a:cubicBezTo>
                  <a:cubicBezTo>
                    <a:pt x="237744" y="293120"/>
                    <a:pt x="237363" y="294481"/>
                    <a:pt x="236601" y="295161"/>
                  </a:cubicBezTo>
                  <a:cubicBezTo>
                    <a:pt x="235839" y="295842"/>
                    <a:pt x="234315" y="296522"/>
                    <a:pt x="233172" y="296522"/>
                  </a:cubicBezTo>
                  <a:cubicBezTo>
                    <a:pt x="232029" y="296522"/>
                    <a:pt x="230886" y="295842"/>
                    <a:pt x="229743" y="295161"/>
                  </a:cubicBezTo>
                  <a:cubicBezTo>
                    <a:pt x="228981" y="294481"/>
                    <a:pt x="228600" y="293120"/>
                    <a:pt x="228600" y="292100"/>
                  </a:cubicBezTo>
                  <a:cubicBezTo>
                    <a:pt x="228600" y="291079"/>
                    <a:pt x="228981" y="289718"/>
                    <a:pt x="229743" y="289038"/>
                  </a:cubicBezTo>
                  <a:close/>
                  <a:moveTo>
                    <a:pt x="271018" y="279223"/>
                  </a:moveTo>
                  <a:cubicBezTo>
                    <a:pt x="272923" y="277812"/>
                    <a:pt x="275971" y="277812"/>
                    <a:pt x="277876" y="279223"/>
                  </a:cubicBezTo>
                  <a:cubicBezTo>
                    <a:pt x="278638" y="279929"/>
                    <a:pt x="279019" y="281340"/>
                    <a:pt x="279019" y="282398"/>
                  </a:cubicBezTo>
                  <a:cubicBezTo>
                    <a:pt x="279019" y="283457"/>
                    <a:pt x="278638" y="284868"/>
                    <a:pt x="277876" y="285573"/>
                  </a:cubicBezTo>
                  <a:cubicBezTo>
                    <a:pt x="277114" y="286279"/>
                    <a:pt x="275971" y="286984"/>
                    <a:pt x="274447" y="286984"/>
                  </a:cubicBezTo>
                  <a:cubicBezTo>
                    <a:pt x="273304" y="286984"/>
                    <a:pt x="272161" y="286279"/>
                    <a:pt x="271018" y="285573"/>
                  </a:cubicBezTo>
                  <a:cubicBezTo>
                    <a:pt x="270256" y="284868"/>
                    <a:pt x="269875" y="283457"/>
                    <a:pt x="269875" y="282398"/>
                  </a:cubicBezTo>
                  <a:cubicBezTo>
                    <a:pt x="269875" y="281340"/>
                    <a:pt x="270256" y="279929"/>
                    <a:pt x="271018" y="279223"/>
                  </a:cubicBezTo>
                  <a:close/>
                  <a:moveTo>
                    <a:pt x="190378" y="279223"/>
                  </a:moveTo>
                  <a:cubicBezTo>
                    <a:pt x="191844" y="277812"/>
                    <a:pt x="195141" y="277812"/>
                    <a:pt x="196606" y="279223"/>
                  </a:cubicBezTo>
                  <a:cubicBezTo>
                    <a:pt x="197705" y="280282"/>
                    <a:pt x="198072" y="281340"/>
                    <a:pt x="198072" y="282398"/>
                  </a:cubicBezTo>
                  <a:cubicBezTo>
                    <a:pt x="198072" y="283457"/>
                    <a:pt x="197705" y="284868"/>
                    <a:pt x="196606" y="285573"/>
                  </a:cubicBezTo>
                  <a:cubicBezTo>
                    <a:pt x="195873" y="286279"/>
                    <a:pt x="194408" y="286984"/>
                    <a:pt x="193675" y="286984"/>
                  </a:cubicBezTo>
                  <a:cubicBezTo>
                    <a:pt x="192210" y="286984"/>
                    <a:pt x="191111" y="286279"/>
                    <a:pt x="190378" y="285573"/>
                  </a:cubicBezTo>
                  <a:cubicBezTo>
                    <a:pt x="189279" y="284868"/>
                    <a:pt x="188913" y="283457"/>
                    <a:pt x="188913" y="282398"/>
                  </a:cubicBezTo>
                  <a:cubicBezTo>
                    <a:pt x="188913" y="281340"/>
                    <a:pt x="189279" y="280282"/>
                    <a:pt x="190378" y="279223"/>
                  </a:cubicBezTo>
                  <a:close/>
                  <a:moveTo>
                    <a:pt x="233172" y="265112"/>
                  </a:moveTo>
                  <a:cubicBezTo>
                    <a:pt x="235839" y="265112"/>
                    <a:pt x="237744" y="266943"/>
                    <a:pt x="237744" y="269508"/>
                  </a:cubicBezTo>
                  <a:cubicBezTo>
                    <a:pt x="237744" y="272072"/>
                    <a:pt x="235839" y="274270"/>
                    <a:pt x="233172" y="274270"/>
                  </a:cubicBezTo>
                  <a:cubicBezTo>
                    <a:pt x="230505" y="274270"/>
                    <a:pt x="228600" y="272072"/>
                    <a:pt x="228600" y="269508"/>
                  </a:cubicBezTo>
                  <a:cubicBezTo>
                    <a:pt x="228600" y="266943"/>
                    <a:pt x="230505" y="265112"/>
                    <a:pt x="233172" y="265112"/>
                  </a:cubicBezTo>
                  <a:close/>
                  <a:moveTo>
                    <a:pt x="272522" y="257528"/>
                  </a:moveTo>
                  <a:cubicBezTo>
                    <a:pt x="274991" y="257175"/>
                    <a:pt x="277108" y="259291"/>
                    <a:pt x="277460" y="261408"/>
                  </a:cubicBezTo>
                  <a:cubicBezTo>
                    <a:pt x="277460" y="263878"/>
                    <a:pt x="275697" y="265994"/>
                    <a:pt x="273227" y="266347"/>
                  </a:cubicBezTo>
                  <a:lnTo>
                    <a:pt x="272874" y="266347"/>
                  </a:lnTo>
                  <a:cubicBezTo>
                    <a:pt x="270758" y="266347"/>
                    <a:pt x="268641" y="264583"/>
                    <a:pt x="268288" y="262466"/>
                  </a:cubicBezTo>
                  <a:cubicBezTo>
                    <a:pt x="268288" y="259644"/>
                    <a:pt x="270052" y="257880"/>
                    <a:pt x="272522" y="257528"/>
                  </a:cubicBezTo>
                  <a:close/>
                  <a:moveTo>
                    <a:pt x="195439" y="257528"/>
                  </a:moveTo>
                  <a:cubicBezTo>
                    <a:pt x="197908" y="257880"/>
                    <a:pt x="199672" y="259644"/>
                    <a:pt x="199672" y="262466"/>
                  </a:cubicBezTo>
                  <a:cubicBezTo>
                    <a:pt x="199672" y="264583"/>
                    <a:pt x="197555" y="266347"/>
                    <a:pt x="195086" y="266347"/>
                  </a:cubicBezTo>
                  <a:lnTo>
                    <a:pt x="194733" y="266347"/>
                  </a:lnTo>
                  <a:cubicBezTo>
                    <a:pt x="192617" y="265994"/>
                    <a:pt x="190500" y="263878"/>
                    <a:pt x="190853" y="261408"/>
                  </a:cubicBezTo>
                  <a:cubicBezTo>
                    <a:pt x="190853" y="259291"/>
                    <a:pt x="192969" y="257175"/>
                    <a:pt x="195439" y="257528"/>
                  </a:cubicBezTo>
                  <a:close/>
                  <a:moveTo>
                    <a:pt x="233172" y="242887"/>
                  </a:moveTo>
                  <a:cubicBezTo>
                    <a:pt x="235839" y="242887"/>
                    <a:pt x="237744" y="245003"/>
                    <a:pt x="237744" y="247473"/>
                  </a:cubicBezTo>
                  <a:cubicBezTo>
                    <a:pt x="237744" y="249942"/>
                    <a:pt x="235839" y="252059"/>
                    <a:pt x="233172" y="252059"/>
                  </a:cubicBezTo>
                  <a:cubicBezTo>
                    <a:pt x="230505" y="252059"/>
                    <a:pt x="228600" y="249942"/>
                    <a:pt x="228600" y="247473"/>
                  </a:cubicBezTo>
                  <a:cubicBezTo>
                    <a:pt x="228600" y="245003"/>
                    <a:pt x="230505" y="242887"/>
                    <a:pt x="233172" y="242887"/>
                  </a:cubicBezTo>
                  <a:close/>
                  <a:moveTo>
                    <a:pt x="270934" y="238125"/>
                  </a:moveTo>
                  <a:cubicBezTo>
                    <a:pt x="273403" y="238125"/>
                    <a:pt x="275520" y="239956"/>
                    <a:pt x="275520" y="242521"/>
                  </a:cubicBezTo>
                  <a:cubicBezTo>
                    <a:pt x="275872" y="244719"/>
                    <a:pt x="274109" y="247283"/>
                    <a:pt x="271639" y="247283"/>
                  </a:cubicBezTo>
                  <a:lnTo>
                    <a:pt x="271286" y="247283"/>
                  </a:lnTo>
                  <a:cubicBezTo>
                    <a:pt x="269169" y="247283"/>
                    <a:pt x="267053" y="245818"/>
                    <a:pt x="267053" y="242887"/>
                  </a:cubicBezTo>
                  <a:cubicBezTo>
                    <a:pt x="266700" y="240689"/>
                    <a:pt x="268464" y="238491"/>
                    <a:pt x="270934" y="238125"/>
                  </a:cubicBezTo>
                  <a:close/>
                  <a:moveTo>
                    <a:pt x="197380" y="238125"/>
                  </a:moveTo>
                  <a:cubicBezTo>
                    <a:pt x="199496" y="238491"/>
                    <a:pt x="201260" y="240689"/>
                    <a:pt x="201260" y="242887"/>
                  </a:cubicBezTo>
                  <a:cubicBezTo>
                    <a:pt x="200907" y="245818"/>
                    <a:pt x="199143" y="247283"/>
                    <a:pt x="197027" y="247283"/>
                  </a:cubicBezTo>
                  <a:lnTo>
                    <a:pt x="196321" y="247283"/>
                  </a:lnTo>
                  <a:cubicBezTo>
                    <a:pt x="193852" y="247283"/>
                    <a:pt x="192088" y="244719"/>
                    <a:pt x="192441" y="242521"/>
                  </a:cubicBezTo>
                  <a:cubicBezTo>
                    <a:pt x="192793" y="239956"/>
                    <a:pt x="194910" y="238125"/>
                    <a:pt x="197380" y="238125"/>
                  </a:cubicBezTo>
                  <a:close/>
                  <a:moveTo>
                    <a:pt x="233172" y="220662"/>
                  </a:moveTo>
                  <a:cubicBezTo>
                    <a:pt x="235839" y="220662"/>
                    <a:pt x="237744" y="222778"/>
                    <a:pt x="237744" y="225248"/>
                  </a:cubicBezTo>
                  <a:cubicBezTo>
                    <a:pt x="237744" y="227717"/>
                    <a:pt x="235839" y="229834"/>
                    <a:pt x="233172" y="229834"/>
                  </a:cubicBezTo>
                  <a:cubicBezTo>
                    <a:pt x="230505" y="229834"/>
                    <a:pt x="228600" y="227717"/>
                    <a:pt x="228600" y="225248"/>
                  </a:cubicBezTo>
                  <a:cubicBezTo>
                    <a:pt x="228600" y="222778"/>
                    <a:pt x="230505" y="220662"/>
                    <a:pt x="233172" y="220662"/>
                  </a:cubicBezTo>
                  <a:close/>
                  <a:moveTo>
                    <a:pt x="267758" y="217487"/>
                  </a:moveTo>
                  <a:cubicBezTo>
                    <a:pt x="270228" y="217487"/>
                    <a:pt x="272345" y="219318"/>
                    <a:pt x="272697" y="221883"/>
                  </a:cubicBezTo>
                  <a:cubicBezTo>
                    <a:pt x="272697" y="224447"/>
                    <a:pt x="270934" y="226645"/>
                    <a:pt x="268464" y="226645"/>
                  </a:cubicBezTo>
                  <a:lnTo>
                    <a:pt x="268111" y="226645"/>
                  </a:lnTo>
                  <a:cubicBezTo>
                    <a:pt x="265994" y="226645"/>
                    <a:pt x="263878" y="224814"/>
                    <a:pt x="263525" y="222616"/>
                  </a:cubicBezTo>
                  <a:cubicBezTo>
                    <a:pt x="263525" y="220051"/>
                    <a:pt x="265289" y="217853"/>
                    <a:pt x="267758" y="217487"/>
                  </a:cubicBezTo>
                  <a:close/>
                  <a:moveTo>
                    <a:pt x="198437" y="217487"/>
                  </a:moveTo>
                  <a:cubicBezTo>
                    <a:pt x="200819" y="217853"/>
                    <a:pt x="202860" y="220051"/>
                    <a:pt x="202520" y="222616"/>
                  </a:cubicBezTo>
                  <a:cubicBezTo>
                    <a:pt x="202520" y="224814"/>
                    <a:pt x="200478" y="226645"/>
                    <a:pt x="198097" y="226645"/>
                  </a:cubicBezTo>
                  <a:lnTo>
                    <a:pt x="197757" y="226645"/>
                  </a:lnTo>
                  <a:cubicBezTo>
                    <a:pt x="195716" y="226645"/>
                    <a:pt x="193675" y="224447"/>
                    <a:pt x="194015" y="221883"/>
                  </a:cubicBezTo>
                  <a:cubicBezTo>
                    <a:pt x="194015" y="219318"/>
                    <a:pt x="196396" y="217487"/>
                    <a:pt x="198437" y="217487"/>
                  </a:cubicBezTo>
                  <a:close/>
                  <a:moveTo>
                    <a:pt x="233172" y="198437"/>
                  </a:moveTo>
                  <a:cubicBezTo>
                    <a:pt x="235839" y="198437"/>
                    <a:pt x="237744" y="200268"/>
                    <a:pt x="237744" y="202833"/>
                  </a:cubicBezTo>
                  <a:cubicBezTo>
                    <a:pt x="237744" y="205397"/>
                    <a:pt x="235839" y="207595"/>
                    <a:pt x="233172" y="207595"/>
                  </a:cubicBezTo>
                  <a:cubicBezTo>
                    <a:pt x="230505" y="207595"/>
                    <a:pt x="228600" y="205397"/>
                    <a:pt x="228600" y="202833"/>
                  </a:cubicBezTo>
                  <a:cubicBezTo>
                    <a:pt x="228600" y="200268"/>
                    <a:pt x="230505" y="198437"/>
                    <a:pt x="233172" y="198437"/>
                  </a:cubicBezTo>
                  <a:close/>
                  <a:moveTo>
                    <a:pt x="266171" y="197203"/>
                  </a:moveTo>
                  <a:cubicBezTo>
                    <a:pt x="268641" y="196850"/>
                    <a:pt x="270758" y="198614"/>
                    <a:pt x="270758" y="201083"/>
                  </a:cubicBezTo>
                  <a:cubicBezTo>
                    <a:pt x="271110" y="203553"/>
                    <a:pt x="269346" y="205669"/>
                    <a:pt x="266877" y="206022"/>
                  </a:cubicBezTo>
                  <a:cubicBezTo>
                    <a:pt x="266877" y="206022"/>
                    <a:pt x="266877" y="206022"/>
                    <a:pt x="266524" y="206022"/>
                  </a:cubicBezTo>
                  <a:cubicBezTo>
                    <a:pt x="264407" y="206022"/>
                    <a:pt x="262291" y="204258"/>
                    <a:pt x="262291" y="201789"/>
                  </a:cubicBezTo>
                  <a:cubicBezTo>
                    <a:pt x="261938" y="199672"/>
                    <a:pt x="263702" y="197203"/>
                    <a:pt x="266171" y="197203"/>
                  </a:cubicBezTo>
                  <a:close/>
                  <a:moveTo>
                    <a:pt x="200392" y="197203"/>
                  </a:moveTo>
                  <a:cubicBezTo>
                    <a:pt x="202956" y="197203"/>
                    <a:pt x="204422" y="199672"/>
                    <a:pt x="204422" y="201789"/>
                  </a:cubicBezTo>
                  <a:cubicBezTo>
                    <a:pt x="204055" y="204258"/>
                    <a:pt x="202223" y="206022"/>
                    <a:pt x="200025" y="206022"/>
                  </a:cubicBezTo>
                  <a:cubicBezTo>
                    <a:pt x="199659" y="206022"/>
                    <a:pt x="199659" y="206022"/>
                    <a:pt x="199293" y="206022"/>
                  </a:cubicBezTo>
                  <a:cubicBezTo>
                    <a:pt x="196728" y="205669"/>
                    <a:pt x="195263" y="203553"/>
                    <a:pt x="195263" y="201083"/>
                  </a:cubicBezTo>
                  <a:cubicBezTo>
                    <a:pt x="195629" y="198614"/>
                    <a:pt x="197461" y="196850"/>
                    <a:pt x="200392" y="197203"/>
                  </a:cubicBezTo>
                  <a:close/>
                  <a:moveTo>
                    <a:pt x="71729" y="132310"/>
                  </a:moveTo>
                  <a:cubicBezTo>
                    <a:pt x="67403" y="132310"/>
                    <a:pt x="63799" y="135896"/>
                    <a:pt x="63799" y="140199"/>
                  </a:cubicBezTo>
                  <a:cubicBezTo>
                    <a:pt x="63799" y="144143"/>
                    <a:pt x="67043" y="147370"/>
                    <a:pt x="71008" y="147729"/>
                  </a:cubicBezTo>
                  <a:lnTo>
                    <a:pt x="180584" y="159561"/>
                  </a:lnTo>
                  <a:cubicBezTo>
                    <a:pt x="183107" y="153107"/>
                    <a:pt x="187072" y="147012"/>
                    <a:pt x="192118" y="141633"/>
                  </a:cubicBezTo>
                  <a:cubicBezTo>
                    <a:pt x="193920" y="139840"/>
                    <a:pt x="196804" y="139482"/>
                    <a:pt x="198606" y="141275"/>
                  </a:cubicBezTo>
                  <a:cubicBezTo>
                    <a:pt x="200408" y="143067"/>
                    <a:pt x="200408" y="145936"/>
                    <a:pt x="198606" y="147729"/>
                  </a:cubicBezTo>
                  <a:cubicBezTo>
                    <a:pt x="191037" y="155617"/>
                    <a:pt x="186711" y="165657"/>
                    <a:pt x="185630" y="176414"/>
                  </a:cubicBezTo>
                  <a:lnTo>
                    <a:pt x="282951" y="176414"/>
                  </a:lnTo>
                  <a:cubicBezTo>
                    <a:pt x="280788" y="151673"/>
                    <a:pt x="259882" y="132310"/>
                    <a:pt x="234290" y="132310"/>
                  </a:cubicBezTo>
                  <a:lnTo>
                    <a:pt x="71729" y="132310"/>
                  </a:lnTo>
                  <a:close/>
                  <a:moveTo>
                    <a:pt x="121470" y="0"/>
                  </a:moveTo>
                  <a:lnTo>
                    <a:pt x="257719" y="0"/>
                  </a:lnTo>
                  <a:cubicBezTo>
                    <a:pt x="276823" y="0"/>
                    <a:pt x="292323" y="15060"/>
                    <a:pt x="292323" y="34063"/>
                  </a:cubicBezTo>
                  <a:cubicBezTo>
                    <a:pt x="292323" y="52709"/>
                    <a:pt x="276823" y="68127"/>
                    <a:pt x="257719" y="68127"/>
                  </a:cubicBezTo>
                  <a:lnTo>
                    <a:pt x="42893" y="68127"/>
                  </a:lnTo>
                  <a:cubicBezTo>
                    <a:pt x="24150" y="68127"/>
                    <a:pt x="9011" y="83187"/>
                    <a:pt x="9011" y="101832"/>
                  </a:cubicBezTo>
                  <a:cubicBezTo>
                    <a:pt x="9011" y="120119"/>
                    <a:pt x="24150" y="135538"/>
                    <a:pt x="42893" y="135538"/>
                  </a:cubicBezTo>
                  <a:lnTo>
                    <a:pt x="55869" y="135538"/>
                  </a:lnTo>
                  <a:cubicBezTo>
                    <a:pt x="58032" y="128366"/>
                    <a:pt x="64159" y="123346"/>
                    <a:pt x="71729" y="123346"/>
                  </a:cubicBezTo>
                  <a:lnTo>
                    <a:pt x="234290" y="123346"/>
                  </a:lnTo>
                  <a:cubicBezTo>
                    <a:pt x="264568" y="123346"/>
                    <a:pt x="289439" y="146653"/>
                    <a:pt x="291962" y="176414"/>
                  </a:cubicBezTo>
                  <a:lnTo>
                    <a:pt x="293764" y="176414"/>
                  </a:lnTo>
                  <a:cubicBezTo>
                    <a:pt x="296288" y="176414"/>
                    <a:pt x="298090" y="178565"/>
                    <a:pt x="298090" y="180717"/>
                  </a:cubicBezTo>
                  <a:cubicBezTo>
                    <a:pt x="298090" y="183585"/>
                    <a:pt x="296288" y="185378"/>
                    <a:pt x="293764" y="185378"/>
                  </a:cubicBezTo>
                  <a:lnTo>
                    <a:pt x="287637" y="185378"/>
                  </a:lnTo>
                  <a:lnTo>
                    <a:pt x="180944" y="185378"/>
                  </a:lnTo>
                  <a:lnTo>
                    <a:pt x="175177" y="185378"/>
                  </a:lnTo>
                  <a:cubicBezTo>
                    <a:pt x="172654" y="185378"/>
                    <a:pt x="170491" y="183585"/>
                    <a:pt x="170491" y="180717"/>
                  </a:cubicBezTo>
                  <a:cubicBezTo>
                    <a:pt x="170491" y="178565"/>
                    <a:pt x="172654" y="176414"/>
                    <a:pt x="175177" y="176414"/>
                  </a:cubicBezTo>
                  <a:lnTo>
                    <a:pt x="176619" y="176414"/>
                  </a:lnTo>
                  <a:cubicBezTo>
                    <a:pt x="176979" y="173546"/>
                    <a:pt x="177340" y="171036"/>
                    <a:pt x="178061" y="168526"/>
                  </a:cubicBezTo>
                  <a:lnTo>
                    <a:pt x="70287" y="157052"/>
                  </a:lnTo>
                  <a:cubicBezTo>
                    <a:pt x="63078" y="155976"/>
                    <a:pt x="57311" y="150956"/>
                    <a:pt x="55869" y="144502"/>
                  </a:cubicBezTo>
                  <a:lnTo>
                    <a:pt x="42893" y="144502"/>
                  </a:lnTo>
                  <a:cubicBezTo>
                    <a:pt x="19104" y="144502"/>
                    <a:pt x="0" y="125498"/>
                    <a:pt x="0" y="101832"/>
                  </a:cubicBezTo>
                  <a:cubicBezTo>
                    <a:pt x="0" y="78167"/>
                    <a:pt x="19104" y="59163"/>
                    <a:pt x="42893" y="59163"/>
                  </a:cubicBezTo>
                  <a:lnTo>
                    <a:pt x="257719" y="59163"/>
                  </a:lnTo>
                  <a:cubicBezTo>
                    <a:pt x="271777" y="59163"/>
                    <a:pt x="282951" y="47689"/>
                    <a:pt x="282951" y="34063"/>
                  </a:cubicBezTo>
                  <a:cubicBezTo>
                    <a:pt x="282951" y="20079"/>
                    <a:pt x="271777" y="8964"/>
                    <a:pt x="257719" y="8964"/>
                  </a:cubicBezTo>
                  <a:lnTo>
                    <a:pt x="121470" y="8964"/>
                  </a:lnTo>
                  <a:cubicBezTo>
                    <a:pt x="118947" y="8964"/>
                    <a:pt x="116785" y="6812"/>
                    <a:pt x="116785" y="4661"/>
                  </a:cubicBezTo>
                  <a:cubicBezTo>
                    <a:pt x="116785" y="1793"/>
                    <a:pt x="118947" y="0"/>
                    <a:pt x="121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731">
              <a:extLst>
                <a:ext uri="{FF2B5EF4-FFF2-40B4-BE49-F238E27FC236}">
                  <a16:creationId xmlns:a16="http://schemas.microsoft.com/office/drawing/2014/main" id="{77486A0A-126B-4304-A275-E22405495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4685" y="11335354"/>
              <a:ext cx="616050" cy="646854"/>
            </a:xfrm>
            <a:custGeom>
              <a:avLst/>
              <a:gdLst/>
              <a:ahLst/>
              <a:cxnLst/>
              <a:rect l="0" t="0" r="r" b="b"/>
              <a:pathLst>
                <a:path w="284882" h="299678">
                  <a:moveTo>
                    <a:pt x="261064" y="203200"/>
                  </a:moveTo>
                  <a:cubicBezTo>
                    <a:pt x="263629" y="203200"/>
                    <a:pt x="265827" y="205032"/>
                    <a:pt x="265827" y="207596"/>
                  </a:cubicBezTo>
                  <a:cubicBezTo>
                    <a:pt x="265827" y="210161"/>
                    <a:pt x="263629" y="212359"/>
                    <a:pt x="261064" y="212359"/>
                  </a:cubicBezTo>
                  <a:cubicBezTo>
                    <a:pt x="258500" y="212359"/>
                    <a:pt x="256668" y="210161"/>
                    <a:pt x="256668" y="207596"/>
                  </a:cubicBezTo>
                  <a:cubicBezTo>
                    <a:pt x="256668" y="205032"/>
                    <a:pt x="258500" y="203200"/>
                    <a:pt x="261064" y="203200"/>
                  </a:cubicBezTo>
                  <a:close/>
                  <a:moveTo>
                    <a:pt x="39499" y="80817"/>
                  </a:moveTo>
                  <a:cubicBezTo>
                    <a:pt x="41662" y="79375"/>
                    <a:pt x="44545" y="80096"/>
                    <a:pt x="45626" y="82259"/>
                  </a:cubicBezTo>
                  <a:cubicBezTo>
                    <a:pt x="47068" y="84423"/>
                    <a:pt x="45987" y="87307"/>
                    <a:pt x="44185" y="88389"/>
                  </a:cubicBezTo>
                  <a:lnTo>
                    <a:pt x="13549" y="106056"/>
                  </a:lnTo>
                  <a:cubicBezTo>
                    <a:pt x="11387" y="107138"/>
                    <a:pt x="9945" y="109301"/>
                    <a:pt x="9224" y="111465"/>
                  </a:cubicBezTo>
                  <a:cubicBezTo>
                    <a:pt x="8503" y="113989"/>
                    <a:pt x="9224" y="116512"/>
                    <a:pt x="10305" y="118315"/>
                  </a:cubicBezTo>
                  <a:lnTo>
                    <a:pt x="107258" y="285976"/>
                  </a:lnTo>
                  <a:cubicBezTo>
                    <a:pt x="109781" y="290303"/>
                    <a:pt x="115187" y="292106"/>
                    <a:pt x="119512" y="289582"/>
                  </a:cubicBezTo>
                  <a:lnTo>
                    <a:pt x="199886" y="243070"/>
                  </a:lnTo>
                  <a:cubicBezTo>
                    <a:pt x="202048" y="241988"/>
                    <a:pt x="204571" y="242349"/>
                    <a:pt x="206013" y="244512"/>
                  </a:cubicBezTo>
                  <a:cubicBezTo>
                    <a:pt x="207094" y="246675"/>
                    <a:pt x="206373" y="249560"/>
                    <a:pt x="204571" y="251002"/>
                  </a:cubicBezTo>
                  <a:lnTo>
                    <a:pt x="123837" y="297154"/>
                  </a:lnTo>
                  <a:cubicBezTo>
                    <a:pt x="120954" y="298957"/>
                    <a:pt x="118071" y="299678"/>
                    <a:pt x="114827" y="299678"/>
                  </a:cubicBezTo>
                  <a:cubicBezTo>
                    <a:pt x="113385" y="299678"/>
                    <a:pt x="111583" y="299317"/>
                    <a:pt x="110142" y="298957"/>
                  </a:cubicBezTo>
                  <a:cubicBezTo>
                    <a:pt x="105456" y="297875"/>
                    <a:pt x="101491" y="294630"/>
                    <a:pt x="99329" y="290664"/>
                  </a:cubicBezTo>
                  <a:lnTo>
                    <a:pt x="2376" y="123003"/>
                  </a:lnTo>
                  <a:cubicBezTo>
                    <a:pt x="-147" y="118676"/>
                    <a:pt x="-507" y="113989"/>
                    <a:pt x="574" y="109301"/>
                  </a:cubicBezTo>
                  <a:cubicBezTo>
                    <a:pt x="2016" y="104614"/>
                    <a:pt x="4899" y="100648"/>
                    <a:pt x="9224" y="98124"/>
                  </a:cubicBezTo>
                  <a:lnTo>
                    <a:pt x="39499" y="80817"/>
                  </a:lnTo>
                  <a:close/>
                  <a:moveTo>
                    <a:pt x="197930" y="67536"/>
                  </a:moveTo>
                  <a:cubicBezTo>
                    <a:pt x="188279" y="73625"/>
                    <a:pt x="153248" y="98696"/>
                    <a:pt x="153248" y="123409"/>
                  </a:cubicBezTo>
                  <a:cubicBezTo>
                    <a:pt x="153248" y="135586"/>
                    <a:pt x="162900" y="145614"/>
                    <a:pt x="175053" y="145614"/>
                  </a:cubicBezTo>
                  <a:cubicBezTo>
                    <a:pt x="182917" y="145614"/>
                    <a:pt x="190066" y="141316"/>
                    <a:pt x="193998" y="134869"/>
                  </a:cubicBezTo>
                  <a:cubicBezTo>
                    <a:pt x="194713" y="133079"/>
                    <a:pt x="196500" y="132362"/>
                    <a:pt x="197930" y="132362"/>
                  </a:cubicBezTo>
                  <a:cubicBezTo>
                    <a:pt x="199360" y="132362"/>
                    <a:pt x="201147" y="133079"/>
                    <a:pt x="201862" y="134869"/>
                  </a:cubicBezTo>
                  <a:cubicBezTo>
                    <a:pt x="205794" y="141316"/>
                    <a:pt x="212943" y="145614"/>
                    <a:pt x="220807" y="145614"/>
                  </a:cubicBezTo>
                  <a:cubicBezTo>
                    <a:pt x="232960" y="145614"/>
                    <a:pt x="242611" y="135586"/>
                    <a:pt x="242611" y="123409"/>
                  </a:cubicBezTo>
                  <a:cubicBezTo>
                    <a:pt x="242611" y="98696"/>
                    <a:pt x="207581" y="73625"/>
                    <a:pt x="197930" y="67536"/>
                  </a:cubicBezTo>
                  <a:close/>
                  <a:moveTo>
                    <a:pt x="195428" y="58224"/>
                  </a:moveTo>
                  <a:cubicBezTo>
                    <a:pt x="196857" y="57150"/>
                    <a:pt x="198645" y="57150"/>
                    <a:pt x="200074" y="58224"/>
                  </a:cubicBezTo>
                  <a:cubicBezTo>
                    <a:pt x="202219" y="59299"/>
                    <a:pt x="251547" y="90100"/>
                    <a:pt x="251547" y="123409"/>
                  </a:cubicBezTo>
                  <a:cubicBezTo>
                    <a:pt x="251547" y="140600"/>
                    <a:pt x="237607" y="154568"/>
                    <a:pt x="220807" y="154568"/>
                  </a:cubicBezTo>
                  <a:cubicBezTo>
                    <a:pt x="214015" y="154568"/>
                    <a:pt x="207581" y="152419"/>
                    <a:pt x="202219" y="148479"/>
                  </a:cubicBezTo>
                  <a:lnTo>
                    <a:pt x="202219" y="165313"/>
                  </a:lnTo>
                  <a:lnTo>
                    <a:pt x="205436" y="165313"/>
                  </a:lnTo>
                  <a:cubicBezTo>
                    <a:pt x="207938" y="165313"/>
                    <a:pt x="210083" y="167462"/>
                    <a:pt x="210083" y="169969"/>
                  </a:cubicBezTo>
                  <a:cubicBezTo>
                    <a:pt x="210083" y="172476"/>
                    <a:pt x="207938" y="174267"/>
                    <a:pt x="205436" y="174267"/>
                  </a:cubicBezTo>
                  <a:lnTo>
                    <a:pt x="190423" y="174267"/>
                  </a:lnTo>
                  <a:cubicBezTo>
                    <a:pt x="187564" y="174267"/>
                    <a:pt x="185776" y="172476"/>
                    <a:pt x="185776" y="169969"/>
                  </a:cubicBezTo>
                  <a:cubicBezTo>
                    <a:pt x="185776" y="167462"/>
                    <a:pt x="187564" y="165313"/>
                    <a:pt x="190423" y="165313"/>
                  </a:cubicBezTo>
                  <a:lnTo>
                    <a:pt x="193283" y="165313"/>
                  </a:lnTo>
                  <a:lnTo>
                    <a:pt x="193283" y="148479"/>
                  </a:lnTo>
                  <a:cubicBezTo>
                    <a:pt x="188279" y="152419"/>
                    <a:pt x="181487" y="154568"/>
                    <a:pt x="175053" y="154568"/>
                  </a:cubicBezTo>
                  <a:cubicBezTo>
                    <a:pt x="157895" y="154568"/>
                    <a:pt x="143955" y="140600"/>
                    <a:pt x="143955" y="123409"/>
                  </a:cubicBezTo>
                  <a:cubicBezTo>
                    <a:pt x="143955" y="90100"/>
                    <a:pt x="193283" y="59299"/>
                    <a:pt x="195428" y="58224"/>
                  </a:cubicBezTo>
                  <a:close/>
                  <a:moveTo>
                    <a:pt x="95743" y="32470"/>
                  </a:moveTo>
                  <a:cubicBezTo>
                    <a:pt x="97890" y="31750"/>
                    <a:pt x="100395" y="33549"/>
                    <a:pt x="101111" y="35709"/>
                  </a:cubicBezTo>
                  <a:cubicBezTo>
                    <a:pt x="101469" y="38228"/>
                    <a:pt x="100037" y="40747"/>
                    <a:pt x="97890" y="41107"/>
                  </a:cubicBezTo>
                  <a:lnTo>
                    <a:pt x="66397" y="49745"/>
                  </a:lnTo>
                  <a:cubicBezTo>
                    <a:pt x="63892" y="50105"/>
                    <a:pt x="62103" y="51904"/>
                    <a:pt x="61029" y="53704"/>
                  </a:cubicBezTo>
                  <a:cubicBezTo>
                    <a:pt x="59955" y="55863"/>
                    <a:pt x="59598" y="58382"/>
                    <a:pt x="59955" y="60902"/>
                  </a:cubicBezTo>
                  <a:lnTo>
                    <a:pt x="109700" y="247330"/>
                  </a:lnTo>
                  <a:cubicBezTo>
                    <a:pt x="111132" y="252368"/>
                    <a:pt x="115784" y="255248"/>
                    <a:pt x="120794" y="253808"/>
                  </a:cubicBezTo>
                  <a:lnTo>
                    <a:pt x="167676" y="241571"/>
                  </a:lnTo>
                  <a:cubicBezTo>
                    <a:pt x="169823" y="240852"/>
                    <a:pt x="172328" y="241931"/>
                    <a:pt x="173044" y="244451"/>
                  </a:cubicBezTo>
                  <a:cubicBezTo>
                    <a:pt x="173760" y="246970"/>
                    <a:pt x="172328" y="249489"/>
                    <a:pt x="169823" y="249849"/>
                  </a:cubicBezTo>
                  <a:lnTo>
                    <a:pt x="122942" y="262446"/>
                  </a:lnTo>
                  <a:cubicBezTo>
                    <a:pt x="121510" y="262805"/>
                    <a:pt x="120079" y="263165"/>
                    <a:pt x="118647" y="263165"/>
                  </a:cubicBezTo>
                  <a:cubicBezTo>
                    <a:pt x="110416" y="263165"/>
                    <a:pt x="103258" y="257767"/>
                    <a:pt x="101111" y="249849"/>
                  </a:cubicBezTo>
                  <a:lnTo>
                    <a:pt x="51366" y="63061"/>
                  </a:lnTo>
                  <a:cubicBezTo>
                    <a:pt x="50293" y="58382"/>
                    <a:pt x="50651" y="53704"/>
                    <a:pt x="53156" y="49385"/>
                  </a:cubicBezTo>
                  <a:cubicBezTo>
                    <a:pt x="55661" y="45066"/>
                    <a:pt x="59598" y="42187"/>
                    <a:pt x="63892" y="41107"/>
                  </a:cubicBezTo>
                  <a:lnTo>
                    <a:pt x="95743" y="32470"/>
                  </a:lnTo>
                  <a:close/>
                  <a:moveTo>
                    <a:pt x="135651" y="19050"/>
                  </a:moveTo>
                  <a:cubicBezTo>
                    <a:pt x="138215" y="19050"/>
                    <a:pt x="140413" y="20881"/>
                    <a:pt x="140413" y="23446"/>
                  </a:cubicBezTo>
                  <a:cubicBezTo>
                    <a:pt x="140413" y="26010"/>
                    <a:pt x="138215" y="28208"/>
                    <a:pt x="135651" y="28208"/>
                  </a:cubicBezTo>
                  <a:cubicBezTo>
                    <a:pt x="133453" y="28208"/>
                    <a:pt x="131255" y="26010"/>
                    <a:pt x="131255" y="23446"/>
                  </a:cubicBezTo>
                  <a:cubicBezTo>
                    <a:pt x="131255" y="20881"/>
                    <a:pt x="133453" y="19050"/>
                    <a:pt x="135651" y="19050"/>
                  </a:cubicBezTo>
                  <a:close/>
                  <a:moveTo>
                    <a:pt x="131840" y="9006"/>
                  </a:moveTo>
                  <a:cubicBezTo>
                    <a:pt x="126787" y="9006"/>
                    <a:pt x="122816" y="13328"/>
                    <a:pt x="122816" y="18372"/>
                  </a:cubicBezTo>
                  <a:lnTo>
                    <a:pt x="122816" y="211816"/>
                  </a:lnTo>
                  <a:cubicBezTo>
                    <a:pt x="122816" y="216860"/>
                    <a:pt x="126787" y="220822"/>
                    <a:pt x="131840" y="220822"/>
                  </a:cubicBezTo>
                  <a:lnTo>
                    <a:pt x="266835" y="220822"/>
                  </a:lnTo>
                  <a:cubicBezTo>
                    <a:pt x="271888" y="220822"/>
                    <a:pt x="275859" y="216860"/>
                    <a:pt x="275859" y="211816"/>
                  </a:cubicBezTo>
                  <a:lnTo>
                    <a:pt x="275859" y="18372"/>
                  </a:lnTo>
                  <a:cubicBezTo>
                    <a:pt x="275859" y="13328"/>
                    <a:pt x="271888" y="9006"/>
                    <a:pt x="266835" y="9006"/>
                  </a:cubicBezTo>
                  <a:lnTo>
                    <a:pt x="131840" y="9006"/>
                  </a:lnTo>
                  <a:close/>
                  <a:moveTo>
                    <a:pt x="131840" y="0"/>
                  </a:moveTo>
                  <a:lnTo>
                    <a:pt x="266835" y="0"/>
                  </a:lnTo>
                  <a:cubicBezTo>
                    <a:pt x="276941" y="0"/>
                    <a:pt x="284882" y="8285"/>
                    <a:pt x="284882" y="18372"/>
                  </a:cubicBezTo>
                  <a:lnTo>
                    <a:pt x="284882" y="211816"/>
                  </a:lnTo>
                  <a:cubicBezTo>
                    <a:pt x="284882" y="221543"/>
                    <a:pt x="276941" y="229828"/>
                    <a:pt x="266835" y="229828"/>
                  </a:cubicBezTo>
                  <a:lnTo>
                    <a:pt x="131840" y="229828"/>
                  </a:lnTo>
                  <a:cubicBezTo>
                    <a:pt x="121734" y="229828"/>
                    <a:pt x="113793" y="221543"/>
                    <a:pt x="113793" y="211816"/>
                  </a:cubicBezTo>
                  <a:lnTo>
                    <a:pt x="113793" y="18372"/>
                  </a:lnTo>
                  <a:cubicBezTo>
                    <a:pt x="113793" y="8285"/>
                    <a:pt x="121734" y="0"/>
                    <a:pt x="1318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80CA3B61-3532-4C8A-B8F9-0AD142924A8E}"/>
                </a:ext>
              </a:extLst>
            </p:cNvPr>
            <p:cNvSpPr txBox="1">
              <a:spLocks/>
            </p:cNvSpPr>
            <p:nvPr/>
          </p:nvSpPr>
          <p:spPr>
            <a:xfrm>
              <a:off x="3792459" y="4474831"/>
              <a:ext cx="6990153" cy="15537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endPara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" name="Subtitle 2">
              <a:extLst>
                <a:ext uri="{FF2B5EF4-FFF2-40B4-BE49-F238E27FC236}">
                  <a16:creationId xmlns:a16="http://schemas.microsoft.com/office/drawing/2014/main" id="{8C06F78E-1A93-48B7-B31F-3217E88929C5}"/>
                </a:ext>
              </a:extLst>
            </p:cNvPr>
            <p:cNvSpPr txBox="1">
              <a:spLocks/>
            </p:cNvSpPr>
            <p:nvPr/>
          </p:nvSpPr>
          <p:spPr>
            <a:xfrm>
              <a:off x="3792459" y="6081120"/>
              <a:ext cx="6990153" cy="15537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endPara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AA03BEE3-DEF0-460D-A2B1-CB52A91B8876}"/>
                </a:ext>
              </a:extLst>
            </p:cNvPr>
            <p:cNvSpPr txBox="1">
              <a:spLocks/>
            </p:cNvSpPr>
            <p:nvPr/>
          </p:nvSpPr>
          <p:spPr>
            <a:xfrm>
              <a:off x="3792459" y="7674604"/>
              <a:ext cx="6990153" cy="15537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endPara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5585F407-B911-4197-8AD9-7D172C7EBCC6}"/>
                </a:ext>
              </a:extLst>
            </p:cNvPr>
            <p:cNvSpPr txBox="1">
              <a:spLocks/>
            </p:cNvSpPr>
            <p:nvPr/>
          </p:nvSpPr>
          <p:spPr>
            <a:xfrm>
              <a:off x="3792459" y="10881900"/>
              <a:ext cx="6990153" cy="155376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endPara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3D99333-74CA-4EC1-A67E-9D3A9D7899A6}"/>
                </a:ext>
              </a:extLst>
            </p:cNvPr>
            <p:cNvSpPr txBox="1"/>
            <p:nvPr/>
          </p:nvSpPr>
          <p:spPr>
            <a:xfrm>
              <a:off x="5085593" y="2992056"/>
              <a:ext cx="3222778" cy="96707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DESKTOP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3AE01B-1F01-4612-80E9-479C0E4B1A5E}"/>
                </a:ext>
              </a:extLst>
            </p:cNvPr>
            <p:cNvSpPr txBox="1"/>
            <p:nvPr/>
          </p:nvSpPr>
          <p:spPr>
            <a:xfrm>
              <a:off x="16310392" y="2971837"/>
              <a:ext cx="2740542" cy="96707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SERVER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138F8175-62FC-4F79-ADFD-ABF5A890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06" y="2543506"/>
            <a:ext cx="2573780" cy="132840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DCB42AC-D820-44E2-9E59-AB97CEBA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179" y="2555959"/>
            <a:ext cx="1273313" cy="129327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DECE3E3-5E7D-4A7E-9660-34BB947E5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492" y="2581853"/>
            <a:ext cx="1891364" cy="12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0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CBC6-1088-478A-AAED-A16108E4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RStudio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D3FFCD-AAEB-4CB9-A3F5-2BA0202633CA}"/>
              </a:ext>
            </a:extLst>
          </p:cNvPr>
          <p:cNvGrpSpPr/>
          <p:nvPr/>
        </p:nvGrpSpPr>
        <p:grpSpPr>
          <a:xfrm>
            <a:off x="1736317" y="2580227"/>
            <a:ext cx="8851036" cy="3371278"/>
            <a:chOff x="762000" y="1419741"/>
            <a:chExt cx="10668002" cy="5035913"/>
          </a:xfrm>
        </p:grpSpPr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965F601D-97D6-41AB-885E-1B9DC844A0C6}"/>
                </a:ext>
              </a:extLst>
            </p:cNvPr>
            <p:cNvSpPr/>
            <p:nvPr/>
          </p:nvSpPr>
          <p:spPr>
            <a:xfrm>
              <a:off x="762000" y="1419741"/>
              <a:ext cx="3062288" cy="2336800"/>
            </a:xfrm>
            <a:prstGeom prst="roundRect">
              <a:avLst>
                <a:gd name="adj" fmla="val 165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66EA7EA1-1D7B-40C8-A2D5-8A7FA8724B0F}"/>
                </a:ext>
              </a:extLst>
            </p:cNvPr>
            <p:cNvSpPr/>
            <p:nvPr/>
          </p:nvSpPr>
          <p:spPr>
            <a:xfrm>
              <a:off x="1009348" y="1691919"/>
              <a:ext cx="2425700" cy="5207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BF1546-80B4-4C25-BFBC-6653E38A8350}"/>
                </a:ext>
              </a:extLst>
            </p:cNvPr>
            <p:cNvSpPr txBox="1"/>
            <p:nvPr/>
          </p:nvSpPr>
          <p:spPr>
            <a:xfrm>
              <a:off x="1480889" y="1706897"/>
              <a:ext cx="1391479" cy="5057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CONSOLE</a:t>
              </a:r>
            </a:p>
          </p:txBody>
        </p:sp>
        <p:sp>
          <p:nvSpPr>
            <p:cNvPr id="10" name="Rounded Rectangle 24">
              <a:extLst>
                <a:ext uri="{FF2B5EF4-FFF2-40B4-BE49-F238E27FC236}">
                  <a16:creationId xmlns:a16="http://schemas.microsoft.com/office/drawing/2014/main" id="{1404A6C5-3475-4C01-B092-2C9D979B4573}"/>
                </a:ext>
              </a:extLst>
            </p:cNvPr>
            <p:cNvSpPr/>
            <p:nvPr/>
          </p:nvSpPr>
          <p:spPr>
            <a:xfrm>
              <a:off x="4564856" y="1419741"/>
              <a:ext cx="3062288" cy="2336800"/>
            </a:xfrm>
            <a:prstGeom prst="roundRect">
              <a:avLst>
                <a:gd name="adj" fmla="val 1652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AD9C12D6-D429-4CA1-BDCA-F660CB28EE03}"/>
                </a:ext>
              </a:extLst>
            </p:cNvPr>
            <p:cNvSpPr/>
            <p:nvPr/>
          </p:nvSpPr>
          <p:spPr>
            <a:xfrm>
              <a:off x="4632351" y="1696601"/>
              <a:ext cx="2890430" cy="5207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FEFC76-BAAE-4109-A02E-E1756A195374}"/>
                </a:ext>
              </a:extLst>
            </p:cNvPr>
            <p:cNvSpPr txBox="1"/>
            <p:nvPr/>
          </p:nvSpPr>
          <p:spPr>
            <a:xfrm>
              <a:off x="4637094" y="1704091"/>
              <a:ext cx="2953183" cy="5057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SOURCE CODE EDITOR</a:t>
              </a:r>
            </a:p>
          </p:txBody>
        </p:sp>
        <p:sp>
          <p:nvSpPr>
            <p:cNvPr id="13" name="Rounded Rectangle 28">
              <a:extLst>
                <a:ext uri="{FF2B5EF4-FFF2-40B4-BE49-F238E27FC236}">
                  <a16:creationId xmlns:a16="http://schemas.microsoft.com/office/drawing/2014/main" id="{45BA7838-64D9-4D88-95ED-F05FBEDF0BC6}"/>
                </a:ext>
              </a:extLst>
            </p:cNvPr>
            <p:cNvSpPr/>
            <p:nvPr/>
          </p:nvSpPr>
          <p:spPr>
            <a:xfrm>
              <a:off x="8367714" y="1419741"/>
              <a:ext cx="3062288" cy="2336800"/>
            </a:xfrm>
            <a:prstGeom prst="roundRect">
              <a:avLst>
                <a:gd name="adj" fmla="val 165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4" name="Rounded Rectangle 29">
              <a:extLst>
                <a:ext uri="{FF2B5EF4-FFF2-40B4-BE49-F238E27FC236}">
                  <a16:creationId xmlns:a16="http://schemas.microsoft.com/office/drawing/2014/main" id="{E2C74D67-14A6-47BA-ABA2-EAD6FE63B92B}"/>
                </a:ext>
              </a:extLst>
            </p:cNvPr>
            <p:cNvSpPr/>
            <p:nvPr/>
          </p:nvSpPr>
          <p:spPr>
            <a:xfrm>
              <a:off x="8686007" y="1696601"/>
              <a:ext cx="2425700" cy="5207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271184-3C58-40EE-A6D0-8CCC23D848A5}"/>
                </a:ext>
              </a:extLst>
            </p:cNvPr>
            <p:cNvSpPr txBox="1"/>
            <p:nvPr/>
          </p:nvSpPr>
          <p:spPr>
            <a:xfrm>
              <a:off x="8664073" y="1704091"/>
              <a:ext cx="2469575" cy="5057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OBJECT BROWSER</a:t>
              </a:r>
            </a:p>
          </p:txBody>
        </p:sp>
        <p:sp>
          <p:nvSpPr>
            <p:cNvPr id="16" name="Rounded Rectangle 38">
              <a:extLst>
                <a:ext uri="{FF2B5EF4-FFF2-40B4-BE49-F238E27FC236}">
                  <a16:creationId xmlns:a16="http://schemas.microsoft.com/office/drawing/2014/main" id="{3A026D40-B769-430A-A320-A6075C1F6C0C}"/>
                </a:ext>
              </a:extLst>
            </p:cNvPr>
            <p:cNvSpPr/>
            <p:nvPr/>
          </p:nvSpPr>
          <p:spPr>
            <a:xfrm>
              <a:off x="762000" y="4118854"/>
              <a:ext cx="3062287" cy="2336800"/>
            </a:xfrm>
            <a:prstGeom prst="roundRect">
              <a:avLst>
                <a:gd name="adj" fmla="val 1652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7" name="Rounded Rectangle 39">
              <a:extLst>
                <a:ext uri="{FF2B5EF4-FFF2-40B4-BE49-F238E27FC236}">
                  <a16:creationId xmlns:a16="http://schemas.microsoft.com/office/drawing/2014/main" id="{269D61E6-5C2C-432D-BB27-CAE09B7B305E}"/>
                </a:ext>
              </a:extLst>
            </p:cNvPr>
            <p:cNvSpPr/>
            <p:nvPr/>
          </p:nvSpPr>
          <p:spPr>
            <a:xfrm>
              <a:off x="1080294" y="4512703"/>
              <a:ext cx="2425700" cy="48972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22F909-5E40-4A80-B9B9-D5ED229E7563}"/>
                </a:ext>
              </a:extLst>
            </p:cNvPr>
            <p:cNvSpPr txBox="1"/>
            <p:nvPr/>
          </p:nvSpPr>
          <p:spPr>
            <a:xfrm>
              <a:off x="1226446" y="4496705"/>
              <a:ext cx="2133394" cy="5057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OBJECT EDITOR</a:t>
              </a:r>
            </a:p>
          </p:txBody>
        </p:sp>
        <p:sp>
          <p:nvSpPr>
            <p:cNvPr id="19" name="Rounded Rectangle 35">
              <a:extLst>
                <a:ext uri="{FF2B5EF4-FFF2-40B4-BE49-F238E27FC236}">
                  <a16:creationId xmlns:a16="http://schemas.microsoft.com/office/drawing/2014/main" id="{54081B20-9F98-43E8-8071-BBF57C7ADFA7}"/>
                </a:ext>
              </a:extLst>
            </p:cNvPr>
            <p:cNvSpPr/>
            <p:nvPr/>
          </p:nvSpPr>
          <p:spPr>
            <a:xfrm>
              <a:off x="4619407" y="4118854"/>
              <a:ext cx="3062287" cy="2336800"/>
            </a:xfrm>
            <a:prstGeom prst="roundRect">
              <a:avLst>
                <a:gd name="adj" fmla="val 1652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0" name="Rounded Rectangle 36">
              <a:extLst>
                <a:ext uri="{FF2B5EF4-FFF2-40B4-BE49-F238E27FC236}">
                  <a16:creationId xmlns:a16="http://schemas.microsoft.com/office/drawing/2014/main" id="{28EF4F88-6723-44D1-82F7-4E04A0C5F992}"/>
                </a:ext>
              </a:extLst>
            </p:cNvPr>
            <p:cNvSpPr/>
            <p:nvPr/>
          </p:nvSpPr>
          <p:spPr>
            <a:xfrm>
              <a:off x="5054856" y="4464221"/>
              <a:ext cx="2425700" cy="5207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A4640-3454-41F5-86CA-2C43957433B7}"/>
                </a:ext>
              </a:extLst>
            </p:cNvPr>
            <p:cNvSpPr txBox="1"/>
            <p:nvPr/>
          </p:nvSpPr>
          <p:spPr>
            <a:xfrm>
              <a:off x="5012634" y="4512796"/>
              <a:ext cx="2510147" cy="5057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DOC INTEGRATION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5951B8F2-65C4-40ED-8B76-4546062F92AA}"/>
                </a:ext>
              </a:extLst>
            </p:cNvPr>
            <p:cNvSpPr txBox="1">
              <a:spLocks/>
            </p:cNvSpPr>
            <p:nvPr/>
          </p:nvSpPr>
          <p:spPr>
            <a:xfrm>
              <a:off x="1080294" y="2414456"/>
              <a:ext cx="2425700" cy="759637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50"/>
                </a:lnSpc>
              </a:pPr>
              <a:r>
                <a:rPr lang="en-US" sz="1400" b="0" i="0" u="none" strike="noStrike" baseline="0" dirty="0">
                  <a:solidFill>
                    <a:schemeClr val="bg1"/>
                  </a:solidFill>
                  <a:latin typeface="Birka"/>
                </a:rPr>
                <a:t>A console for issuing commands.</a:t>
              </a:r>
              <a:endParaRPr lang="en-US" sz="105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A7947984-2B73-4200-8740-55E10348F347}"/>
                </a:ext>
              </a:extLst>
            </p:cNvPr>
            <p:cNvSpPr txBox="1">
              <a:spLocks/>
            </p:cNvSpPr>
            <p:nvPr/>
          </p:nvSpPr>
          <p:spPr>
            <a:xfrm>
              <a:off x="4619407" y="2171466"/>
              <a:ext cx="2953183" cy="1585075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Birka"/>
                </a:rPr>
                <a:t>D</a:t>
              </a:r>
              <a:r>
                <a:rPr lang="en-US" sz="1400" b="0" i="0" u="none" strike="noStrike" baseline="0" dirty="0">
                  <a:solidFill>
                    <a:schemeClr val="bg1"/>
                  </a:solidFill>
                  <a:latin typeface="Birka"/>
                </a:rPr>
                <a:t>evelopment involves the act of programming  &amp; this task is inevitably done with a source-code editor.</a:t>
              </a:r>
              <a:endParaRPr lang="en-US" sz="105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07693B34-B087-4675-833F-E73733139FE8}"/>
                </a:ext>
              </a:extLst>
            </p:cNvPr>
            <p:cNvSpPr txBox="1">
              <a:spLocks/>
            </p:cNvSpPr>
            <p:nvPr/>
          </p:nvSpPr>
          <p:spPr>
            <a:xfrm>
              <a:off x="8367711" y="2296518"/>
              <a:ext cx="3062287" cy="1201762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Birka"/>
                </a:rPr>
                <a:t>An object browser allows the user to identify quickly the type and values for each such variable.</a:t>
              </a:r>
            </a:p>
          </p:txBody>
        </p: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6051FFDF-115A-4AAD-8EA9-7F058B9E9358}"/>
                </a:ext>
              </a:extLst>
            </p:cNvPr>
            <p:cNvSpPr txBox="1">
              <a:spLocks/>
            </p:cNvSpPr>
            <p:nvPr/>
          </p:nvSpPr>
          <p:spPr>
            <a:xfrm>
              <a:off x="4937699" y="5067092"/>
              <a:ext cx="2425700" cy="721325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We can see the documentation</a:t>
              </a: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5823F56E-5686-4278-9490-2041227AA816}"/>
                </a:ext>
              </a:extLst>
            </p:cNvPr>
            <p:cNvSpPr txBox="1">
              <a:spLocks/>
            </p:cNvSpPr>
            <p:nvPr/>
          </p:nvSpPr>
          <p:spPr>
            <a:xfrm>
              <a:off x="1080294" y="5067092"/>
              <a:ext cx="2425700" cy="721325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 means to inspect or edit objects is typically provided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B5CE642-F5C6-4FF9-98B4-F4E9BC1D0C86}"/>
              </a:ext>
            </a:extLst>
          </p:cNvPr>
          <p:cNvSpPr txBox="1"/>
          <p:nvPr/>
        </p:nvSpPr>
        <p:spPr>
          <a:xfrm>
            <a:off x="904035" y="1617656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R is not unique in this respect, and IDEs for interactive scientific programming languages have matured to include features such as:</a:t>
            </a:r>
          </a:p>
        </p:txBody>
      </p:sp>
      <p:sp>
        <p:nvSpPr>
          <p:cNvPr id="33" name="Rounded Rectangle 35">
            <a:extLst>
              <a:ext uri="{FF2B5EF4-FFF2-40B4-BE49-F238E27FC236}">
                <a16:creationId xmlns:a16="http://schemas.microsoft.com/office/drawing/2014/main" id="{0E19A639-C4A1-44AD-B3B9-FE14C350867A}"/>
              </a:ext>
            </a:extLst>
          </p:cNvPr>
          <p:cNvSpPr/>
          <p:nvPr/>
        </p:nvSpPr>
        <p:spPr>
          <a:xfrm>
            <a:off x="7996580" y="4329934"/>
            <a:ext cx="2540721" cy="1564364"/>
          </a:xfrm>
          <a:prstGeom prst="roundRect">
            <a:avLst>
              <a:gd name="adj" fmla="val 1652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7D7D04-70EE-4477-84D9-BFD82789153C}"/>
              </a:ext>
            </a:extLst>
          </p:cNvPr>
          <p:cNvSpPr/>
          <p:nvPr/>
        </p:nvSpPr>
        <p:spPr>
          <a:xfrm>
            <a:off x="8066229" y="4592031"/>
            <a:ext cx="2401421" cy="34858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2"/>
              </a:solidFill>
              <a:latin typeface="Lato Light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B73B1-51E6-423D-B8E9-C22214E5258E}"/>
              </a:ext>
            </a:extLst>
          </p:cNvPr>
          <p:cNvSpPr txBox="1"/>
          <p:nvPr/>
        </p:nvSpPr>
        <p:spPr>
          <a:xfrm>
            <a:off x="8154294" y="4618346"/>
            <a:ext cx="222528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PLOT MANAGEMENT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F25BCF3-191B-4DA1-878A-AB5DECD4AD5C}"/>
              </a:ext>
            </a:extLst>
          </p:cNvPr>
          <p:cNvSpPr txBox="1">
            <a:spLocks/>
          </p:cNvSpPr>
          <p:nvPr/>
        </p:nvSpPr>
        <p:spPr>
          <a:xfrm>
            <a:off x="8260659" y="4998899"/>
            <a:ext cx="2012557" cy="519822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can manage 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plotting</a:t>
            </a:r>
          </a:p>
        </p:txBody>
      </p:sp>
    </p:spTree>
    <p:extLst>
      <p:ext uri="{BB962C8B-B14F-4D97-AF65-F5344CB8AC3E}">
        <p14:creationId xmlns:p14="http://schemas.microsoft.com/office/powerpoint/2010/main" val="275260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A059-0654-4772-B2FE-615D67A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635" y="91582"/>
            <a:ext cx="1727446" cy="667830"/>
          </a:xfrm>
        </p:spPr>
        <p:txBody>
          <a:bodyPr>
            <a:normAutofit/>
          </a:bodyPr>
          <a:lstStyle/>
          <a:p>
            <a:r>
              <a:rPr lang="en-US" sz="2400" b="1" dirty="0"/>
              <a:t>File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E18FA-191E-47BE-AA66-904A7F7E0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0" y="575247"/>
            <a:ext cx="4815343" cy="2596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786EA-C4B3-49DE-AD1C-2C81EB2D3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67" y="575247"/>
            <a:ext cx="4618443" cy="2596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8016CC-CA48-42DB-BACC-6E7394114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41" y="3831119"/>
            <a:ext cx="4823235" cy="271269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558E74F-DB30-478B-8466-1001FDFE64D7}"/>
              </a:ext>
            </a:extLst>
          </p:cNvPr>
          <p:cNvSpPr txBox="1">
            <a:spLocks/>
          </p:cNvSpPr>
          <p:nvPr/>
        </p:nvSpPr>
        <p:spPr>
          <a:xfrm>
            <a:off x="1637191" y="3247437"/>
            <a:ext cx="2153573" cy="793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Code Tab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7409C3-7C67-4E53-87DE-DC18AA70F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289" y="3831119"/>
            <a:ext cx="4612164" cy="27126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CBFC2EC-3CA3-415D-B74E-7CA6E546C6C2}"/>
              </a:ext>
            </a:extLst>
          </p:cNvPr>
          <p:cNvSpPr txBox="1">
            <a:spLocks/>
          </p:cNvSpPr>
          <p:nvPr/>
        </p:nvSpPr>
        <p:spPr>
          <a:xfrm>
            <a:off x="5554094" y="3233790"/>
            <a:ext cx="6654553" cy="78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Environment, File/Plots/Pkg/Viewer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939A4F-089D-4AB5-9D24-D5C5A4A07760}"/>
              </a:ext>
            </a:extLst>
          </p:cNvPr>
          <p:cNvSpPr txBox="1">
            <a:spLocks/>
          </p:cNvSpPr>
          <p:nvPr/>
        </p:nvSpPr>
        <p:spPr>
          <a:xfrm>
            <a:off x="8250501" y="28852"/>
            <a:ext cx="2153573" cy="793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Edit Tab</a:t>
            </a:r>
          </a:p>
        </p:txBody>
      </p:sp>
    </p:spTree>
    <p:extLst>
      <p:ext uri="{BB962C8B-B14F-4D97-AF65-F5344CB8AC3E}">
        <p14:creationId xmlns:p14="http://schemas.microsoft.com/office/powerpoint/2010/main" val="90737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10AB-2CCD-49CA-A336-3816A7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B360-FD0C-4B2D-B946-7E764B68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442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Birka</vt:lpstr>
      <vt:lpstr>Calibri</vt:lpstr>
      <vt:lpstr>Calibri Light</vt:lpstr>
      <vt:lpstr>Helvetica Neue</vt:lpstr>
      <vt:lpstr>Lato</vt:lpstr>
      <vt:lpstr>Lato Light</vt:lpstr>
      <vt:lpstr>Poppins</vt:lpstr>
      <vt:lpstr>Wingdings</vt:lpstr>
      <vt:lpstr>Office Theme</vt:lpstr>
      <vt:lpstr>SESSION 1 : Briefing About R and RStudio</vt:lpstr>
      <vt:lpstr>R Programming Language</vt:lpstr>
      <vt:lpstr>RStudio</vt:lpstr>
      <vt:lpstr>Why RStudio</vt:lpstr>
      <vt:lpstr>RStudio</vt:lpstr>
      <vt:lpstr>File Tab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: Briefing About R and RStudio</dc:title>
  <dc:creator>Ransingh Satyajit Ray</dc:creator>
  <cp:lastModifiedBy>Ransingh Satyajit Ray</cp:lastModifiedBy>
  <cp:revision>8</cp:revision>
  <dcterms:created xsi:type="dcterms:W3CDTF">2021-09-13T06:48:09Z</dcterms:created>
  <dcterms:modified xsi:type="dcterms:W3CDTF">2021-09-13T14:47:35Z</dcterms:modified>
</cp:coreProperties>
</file>