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8" r:id="rId5"/>
    <p:sldId id="264" r:id="rId6"/>
    <p:sldId id="257" r:id="rId7"/>
    <p:sldId id="259" r:id="rId8"/>
    <p:sldId id="261" r:id="rId9"/>
    <p:sldId id="262" r:id="rId10"/>
    <p:sldId id="263" r:id="rId11"/>
    <p:sldId id="265" r:id="rId12"/>
    <p:sldId id="266" r:id="rId13"/>
    <p:sldId id="268" r:id="rId14"/>
    <p:sldId id="279" r:id="rId15"/>
    <p:sldId id="271" r:id="rId16"/>
    <p:sldId id="270" r:id="rId17"/>
    <p:sldId id="272" r:id="rId18"/>
    <p:sldId id="276" r:id="rId19"/>
    <p:sldId id="273" r:id="rId20"/>
    <p:sldId id="274" r:id="rId21"/>
    <p:sldId id="275" r:id="rId22"/>
    <p:sldId id="267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DF8E2-12DF-4372-9BBF-FFD4916CC374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D0157F-186A-4638-9AA1-E40B134FA981}">
      <dgm:prSet phldrT="[Text]"/>
      <dgm:spPr/>
      <dgm:t>
        <a:bodyPr/>
        <a:lstStyle/>
        <a:p>
          <a:r>
            <a:rPr lang="en-US" dirty="0"/>
            <a:t>Go to the bin folder in R Folder in Program files and copy the file path</a:t>
          </a:r>
        </a:p>
      </dgm:t>
    </dgm:pt>
    <dgm:pt modelId="{1F7D9068-2C4B-4791-9587-98354A5A480A}" type="parTrans" cxnId="{AB9DFBB6-543C-43E1-A893-C2F09B65A2B9}">
      <dgm:prSet/>
      <dgm:spPr/>
      <dgm:t>
        <a:bodyPr/>
        <a:lstStyle/>
        <a:p>
          <a:endParaRPr lang="en-US"/>
        </a:p>
      </dgm:t>
    </dgm:pt>
    <dgm:pt modelId="{1C1E567F-1F26-4428-8711-FC1842EC0E3B}" type="sibTrans" cxnId="{AB9DFBB6-543C-43E1-A893-C2F09B65A2B9}">
      <dgm:prSet/>
      <dgm:spPr/>
      <dgm:t>
        <a:bodyPr/>
        <a:lstStyle/>
        <a:p>
          <a:endParaRPr lang="en-US"/>
        </a:p>
      </dgm:t>
    </dgm:pt>
    <dgm:pt modelId="{EE6FF7ED-F00E-46C8-8924-0FD2CE894940}">
      <dgm:prSet phldrT="[Text]"/>
      <dgm:spPr/>
      <dgm:t>
        <a:bodyPr/>
        <a:lstStyle/>
        <a:p>
          <a:r>
            <a:rPr lang="en-US" dirty="0"/>
            <a:t>Open the Command Prompt using the search option in windows make and make the copied path as current directory</a:t>
          </a:r>
        </a:p>
      </dgm:t>
    </dgm:pt>
    <dgm:pt modelId="{44939A36-B7C9-4649-86D5-C1375BBC1519}" type="parTrans" cxnId="{2B7AFE73-2488-4BBC-8309-95495F3BA7FD}">
      <dgm:prSet/>
      <dgm:spPr/>
      <dgm:t>
        <a:bodyPr/>
        <a:lstStyle/>
        <a:p>
          <a:endParaRPr lang="en-US"/>
        </a:p>
      </dgm:t>
    </dgm:pt>
    <dgm:pt modelId="{2A339210-1444-492C-B2CF-D60B42876D7F}" type="sibTrans" cxnId="{2B7AFE73-2488-4BBC-8309-95495F3BA7FD}">
      <dgm:prSet/>
      <dgm:spPr/>
      <dgm:t>
        <a:bodyPr/>
        <a:lstStyle/>
        <a:p>
          <a:endParaRPr lang="en-US"/>
        </a:p>
      </dgm:t>
    </dgm:pt>
    <dgm:pt modelId="{DD15C30F-4CC7-41A4-8EAF-E10F06950B0D}">
      <dgm:prSet phldrT="[Text]"/>
      <dgm:spPr/>
      <dgm:t>
        <a:bodyPr/>
        <a:lstStyle/>
        <a:p>
          <a:r>
            <a:rPr lang="en-US" dirty="0"/>
            <a:t>Write Rscript.exe &lt;path of R script\</a:t>
          </a:r>
          <a:r>
            <a:rPr lang="en-US" dirty="0" err="1"/>
            <a:t>Rfile.R</a:t>
          </a:r>
          <a:r>
            <a:rPr lang="en-US" dirty="0"/>
            <a:t>&gt;</a:t>
          </a:r>
        </a:p>
      </dgm:t>
    </dgm:pt>
    <dgm:pt modelId="{B26404BC-620D-4771-84C4-F7DBD6A3FF89}" type="parTrans" cxnId="{8E15C524-1C61-4F4E-BB47-91F0FB1F4BE4}">
      <dgm:prSet/>
      <dgm:spPr/>
      <dgm:t>
        <a:bodyPr/>
        <a:lstStyle/>
        <a:p>
          <a:endParaRPr lang="en-US"/>
        </a:p>
      </dgm:t>
    </dgm:pt>
    <dgm:pt modelId="{47587D40-6F59-44D0-AEDC-F9EF57E438BA}" type="sibTrans" cxnId="{8E15C524-1C61-4F4E-BB47-91F0FB1F4BE4}">
      <dgm:prSet/>
      <dgm:spPr/>
      <dgm:t>
        <a:bodyPr/>
        <a:lstStyle/>
        <a:p>
          <a:endParaRPr lang="en-US"/>
        </a:p>
      </dgm:t>
    </dgm:pt>
    <dgm:pt modelId="{B09358D8-66F2-4E3E-AE4C-F3C8D587F8EE}" type="pres">
      <dgm:prSet presAssocID="{71ADF8E2-12DF-4372-9BBF-FFD4916CC374}" presName="rootnode" presStyleCnt="0">
        <dgm:presLayoutVars>
          <dgm:chMax/>
          <dgm:chPref/>
          <dgm:dir/>
          <dgm:animLvl val="lvl"/>
        </dgm:presLayoutVars>
      </dgm:prSet>
      <dgm:spPr/>
    </dgm:pt>
    <dgm:pt modelId="{9AD2A2F2-24C9-424D-BAE6-4CA192BE087C}" type="pres">
      <dgm:prSet presAssocID="{EED0157F-186A-4638-9AA1-E40B134FA981}" presName="composite" presStyleCnt="0"/>
      <dgm:spPr/>
    </dgm:pt>
    <dgm:pt modelId="{D27D4C1A-A7E5-4696-84AB-08C130A7546F}" type="pres">
      <dgm:prSet presAssocID="{EED0157F-186A-4638-9AA1-E40B134FA981}" presName="bentUpArrow1" presStyleLbl="alignImgPlace1" presStyleIdx="0" presStyleCnt="2"/>
      <dgm:spPr/>
    </dgm:pt>
    <dgm:pt modelId="{369787A6-848D-4469-9638-88FF10E593CF}" type="pres">
      <dgm:prSet presAssocID="{EED0157F-186A-4638-9AA1-E40B134FA98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14B82AF-D9D5-4ED4-8485-2EE3A3B74FCC}" type="pres">
      <dgm:prSet presAssocID="{EED0157F-186A-4638-9AA1-E40B134FA98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31C2250-281D-4F1E-AB6B-188D207F574D}" type="pres">
      <dgm:prSet presAssocID="{1C1E567F-1F26-4428-8711-FC1842EC0E3B}" presName="sibTrans" presStyleCnt="0"/>
      <dgm:spPr/>
    </dgm:pt>
    <dgm:pt modelId="{2DE52BD3-AAD0-42FE-A20E-D59EABB8CF15}" type="pres">
      <dgm:prSet presAssocID="{EE6FF7ED-F00E-46C8-8924-0FD2CE894940}" presName="composite" presStyleCnt="0"/>
      <dgm:spPr/>
    </dgm:pt>
    <dgm:pt modelId="{A569B24A-185B-4C22-82DA-FEF5E0A60A96}" type="pres">
      <dgm:prSet presAssocID="{EE6FF7ED-F00E-46C8-8924-0FD2CE894940}" presName="bentUpArrow1" presStyleLbl="alignImgPlace1" presStyleIdx="1" presStyleCnt="2" custLinFactNeighborX="-2785"/>
      <dgm:spPr/>
    </dgm:pt>
    <dgm:pt modelId="{FB533CF0-67E6-4791-BAA4-87E4FFAAA575}" type="pres">
      <dgm:prSet presAssocID="{EE6FF7ED-F00E-46C8-8924-0FD2CE89494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8801ACE-9F33-4CEA-A89F-FDC3A2FED764}" type="pres">
      <dgm:prSet presAssocID="{EE6FF7ED-F00E-46C8-8924-0FD2CE89494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DE1743A-B918-47FD-A535-8D0B0B5B4E8A}" type="pres">
      <dgm:prSet presAssocID="{2A339210-1444-492C-B2CF-D60B42876D7F}" presName="sibTrans" presStyleCnt="0"/>
      <dgm:spPr/>
    </dgm:pt>
    <dgm:pt modelId="{C44A499C-7F29-4624-BAAA-3B23940637F1}" type="pres">
      <dgm:prSet presAssocID="{DD15C30F-4CC7-41A4-8EAF-E10F06950B0D}" presName="composite" presStyleCnt="0"/>
      <dgm:spPr/>
    </dgm:pt>
    <dgm:pt modelId="{A95414FB-428D-431A-AD66-12134225F547}" type="pres">
      <dgm:prSet presAssocID="{DD15C30F-4CC7-41A4-8EAF-E10F06950B0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8E18908-A090-4177-AEBE-FECECE1FFB2D}" type="presOf" srcId="{DD15C30F-4CC7-41A4-8EAF-E10F06950B0D}" destId="{A95414FB-428D-431A-AD66-12134225F547}" srcOrd="0" destOrd="0" presId="urn:microsoft.com/office/officeart/2005/8/layout/StepDownProcess"/>
    <dgm:cxn modelId="{8888B40F-9C4C-455F-90A1-72CE7BD61423}" type="presOf" srcId="{EED0157F-186A-4638-9AA1-E40B134FA981}" destId="{369787A6-848D-4469-9638-88FF10E593CF}" srcOrd="0" destOrd="0" presId="urn:microsoft.com/office/officeart/2005/8/layout/StepDownProcess"/>
    <dgm:cxn modelId="{8E15C524-1C61-4F4E-BB47-91F0FB1F4BE4}" srcId="{71ADF8E2-12DF-4372-9BBF-FFD4916CC374}" destId="{DD15C30F-4CC7-41A4-8EAF-E10F06950B0D}" srcOrd="2" destOrd="0" parTransId="{B26404BC-620D-4771-84C4-F7DBD6A3FF89}" sibTransId="{47587D40-6F59-44D0-AEDC-F9EF57E438BA}"/>
    <dgm:cxn modelId="{507FC541-66CF-4C24-8351-DC1DA56C4CDF}" type="presOf" srcId="{EE6FF7ED-F00E-46C8-8924-0FD2CE894940}" destId="{FB533CF0-67E6-4791-BAA4-87E4FFAAA575}" srcOrd="0" destOrd="0" presId="urn:microsoft.com/office/officeart/2005/8/layout/StepDownProcess"/>
    <dgm:cxn modelId="{53B8D848-20D3-44F3-A9A6-DD498004B748}" type="presOf" srcId="{71ADF8E2-12DF-4372-9BBF-FFD4916CC374}" destId="{B09358D8-66F2-4E3E-AE4C-F3C8D587F8EE}" srcOrd="0" destOrd="0" presId="urn:microsoft.com/office/officeart/2005/8/layout/StepDownProcess"/>
    <dgm:cxn modelId="{2B7AFE73-2488-4BBC-8309-95495F3BA7FD}" srcId="{71ADF8E2-12DF-4372-9BBF-FFD4916CC374}" destId="{EE6FF7ED-F00E-46C8-8924-0FD2CE894940}" srcOrd="1" destOrd="0" parTransId="{44939A36-B7C9-4649-86D5-C1375BBC1519}" sibTransId="{2A339210-1444-492C-B2CF-D60B42876D7F}"/>
    <dgm:cxn modelId="{AB9DFBB6-543C-43E1-A893-C2F09B65A2B9}" srcId="{71ADF8E2-12DF-4372-9BBF-FFD4916CC374}" destId="{EED0157F-186A-4638-9AA1-E40B134FA981}" srcOrd="0" destOrd="0" parTransId="{1F7D9068-2C4B-4791-9587-98354A5A480A}" sibTransId="{1C1E567F-1F26-4428-8711-FC1842EC0E3B}"/>
    <dgm:cxn modelId="{6F41567B-3AC2-404F-82AF-2E607C9BED25}" type="presParOf" srcId="{B09358D8-66F2-4E3E-AE4C-F3C8D587F8EE}" destId="{9AD2A2F2-24C9-424D-BAE6-4CA192BE087C}" srcOrd="0" destOrd="0" presId="urn:microsoft.com/office/officeart/2005/8/layout/StepDownProcess"/>
    <dgm:cxn modelId="{38EB9EBF-EE9A-4E94-986C-26CD536F4F5C}" type="presParOf" srcId="{9AD2A2F2-24C9-424D-BAE6-4CA192BE087C}" destId="{D27D4C1A-A7E5-4696-84AB-08C130A7546F}" srcOrd="0" destOrd="0" presId="urn:microsoft.com/office/officeart/2005/8/layout/StepDownProcess"/>
    <dgm:cxn modelId="{3A8E176A-E993-435E-AA34-6CDB4D730D8B}" type="presParOf" srcId="{9AD2A2F2-24C9-424D-BAE6-4CA192BE087C}" destId="{369787A6-848D-4469-9638-88FF10E593CF}" srcOrd="1" destOrd="0" presId="urn:microsoft.com/office/officeart/2005/8/layout/StepDownProcess"/>
    <dgm:cxn modelId="{5445ADB4-C5B1-408F-A13C-C3D8F3F3FCDC}" type="presParOf" srcId="{9AD2A2F2-24C9-424D-BAE6-4CA192BE087C}" destId="{714B82AF-D9D5-4ED4-8485-2EE3A3B74FCC}" srcOrd="2" destOrd="0" presId="urn:microsoft.com/office/officeart/2005/8/layout/StepDownProcess"/>
    <dgm:cxn modelId="{29347F52-16F9-4E2A-8211-E984F6AC8842}" type="presParOf" srcId="{B09358D8-66F2-4E3E-AE4C-F3C8D587F8EE}" destId="{031C2250-281D-4F1E-AB6B-188D207F574D}" srcOrd="1" destOrd="0" presId="urn:microsoft.com/office/officeart/2005/8/layout/StepDownProcess"/>
    <dgm:cxn modelId="{3A0378EB-A1E8-487E-8504-420CC07ABF63}" type="presParOf" srcId="{B09358D8-66F2-4E3E-AE4C-F3C8D587F8EE}" destId="{2DE52BD3-AAD0-42FE-A20E-D59EABB8CF15}" srcOrd="2" destOrd="0" presId="urn:microsoft.com/office/officeart/2005/8/layout/StepDownProcess"/>
    <dgm:cxn modelId="{C0B872EE-EC00-460E-9D25-A6340D3887B6}" type="presParOf" srcId="{2DE52BD3-AAD0-42FE-A20E-D59EABB8CF15}" destId="{A569B24A-185B-4C22-82DA-FEF5E0A60A96}" srcOrd="0" destOrd="0" presId="urn:microsoft.com/office/officeart/2005/8/layout/StepDownProcess"/>
    <dgm:cxn modelId="{A58D6A68-9167-4DD0-816A-B9B01BD4078B}" type="presParOf" srcId="{2DE52BD3-AAD0-42FE-A20E-D59EABB8CF15}" destId="{FB533CF0-67E6-4791-BAA4-87E4FFAAA575}" srcOrd="1" destOrd="0" presId="urn:microsoft.com/office/officeart/2005/8/layout/StepDownProcess"/>
    <dgm:cxn modelId="{F3AB8623-B693-4989-A93F-6BB896EA26A6}" type="presParOf" srcId="{2DE52BD3-AAD0-42FE-A20E-D59EABB8CF15}" destId="{38801ACE-9F33-4CEA-A89F-FDC3A2FED764}" srcOrd="2" destOrd="0" presId="urn:microsoft.com/office/officeart/2005/8/layout/StepDownProcess"/>
    <dgm:cxn modelId="{E7ADC6F4-2793-4354-8AB1-68A094C405E8}" type="presParOf" srcId="{B09358D8-66F2-4E3E-AE4C-F3C8D587F8EE}" destId="{3DE1743A-B918-47FD-A535-8D0B0B5B4E8A}" srcOrd="3" destOrd="0" presId="urn:microsoft.com/office/officeart/2005/8/layout/StepDownProcess"/>
    <dgm:cxn modelId="{A9C4A72B-6C50-40A1-BC08-93C2CB4312F5}" type="presParOf" srcId="{B09358D8-66F2-4E3E-AE4C-F3C8D587F8EE}" destId="{C44A499C-7F29-4624-BAAA-3B23940637F1}" srcOrd="4" destOrd="0" presId="urn:microsoft.com/office/officeart/2005/8/layout/StepDownProcess"/>
    <dgm:cxn modelId="{4CA4B179-CA6A-4A1E-993F-5E542968959B}" type="presParOf" srcId="{C44A499C-7F29-4624-BAAA-3B23940637F1}" destId="{A95414FB-428D-431A-AD66-12134225F54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FF8172-3F86-4631-B86A-636BA983A19E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DB0200-0E20-4891-9F52-E88EEFB6E114}">
      <dgm:prSet phldrT="[Text]"/>
      <dgm:spPr/>
      <dgm:t>
        <a:bodyPr/>
        <a:lstStyle/>
        <a:p>
          <a:r>
            <a:rPr lang="en-US" dirty="0"/>
            <a:t>We don’t need to specify the working directory as the specific R file is detected from the path and the script is run</a:t>
          </a:r>
        </a:p>
      </dgm:t>
    </dgm:pt>
    <dgm:pt modelId="{E384E466-E5E5-4D52-8EAC-C71360E1215C}" type="parTrans" cxnId="{79FF57C8-9101-4379-A89F-1FC206F78C26}">
      <dgm:prSet/>
      <dgm:spPr/>
      <dgm:t>
        <a:bodyPr/>
        <a:lstStyle/>
        <a:p>
          <a:endParaRPr lang="en-US"/>
        </a:p>
      </dgm:t>
    </dgm:pt>
    <dgm:pt modelId="{E4671B20-9110-43D2-94F2-22EB3AE2CBA6}" type="sibTrans" cxnId="{79FF57C8-9101-4379-A89F-1FC206F78C26}">
      <dgm:prSet/>
      <dgm:spPr/>
      <dgm:t>
        <a:bodyPr/>
        <a:lstStyle/>
        <a:p>
          <a:endParaRPr lang="en-US"/>
        </a:p>
      </dgm:t>
    </dgm:pt>
    <dgm:pt modelId="{2D070F1A-6B88-418F-B9D6-DE5B93427D59}">
      <dgm:prSet phldrT="[Text]"/>
      <dgm:spPr/>
      <dgm:t>
        <a:bodyPr/>
        <a:lstStyle/>
        <a:p>
          <a:r>
            <a:rPr lang="en-US" dirty="0"/>
            <a:t>The output file gets reflected in the path provided in r code</a:t>
          </a:r>
        </a:p>
      </dgm:t>
    </dgm:pt>
    <dgm:pt modelId="{13A5A3D8-10D4-4CEC-BAB1-6C0E97BCAA69}" type="parTrans" cxnId="{0247EB5C-4AD2-481D-8FE1-DC533F9E854A}">
      <dgm:prSet/>
      <dgm:spPr/>
      <dgm:t>
        <a:bodyPr/>
        <a:lstStyle/>
        <a:p>
          <a:endParaRPr lang="en-US"/>
        </a:p>
      </dgm:t>
    </dgm:pt>
    <dgm:pt modelId="{A80121C1-1A73-4175-9C03-5106571AB529}" type="sibTrans" cxnId="{0247EB5C-4AD2-481D-8FE1-DC533F9E854A}">
      <dgm:prSet/>
      <dgm:spPr/>
      <dgm:t>
        <a:bodyPr/>
        <a:lstStyle/>
        <a:p>
          <a:endParaRPr lang="en-US"/>
        </a:p>
      </dgm:t>
    </dgm:pt>
    <dgm:pt modelId="{2B1CB234-C292-4D5D-8E23-BA12923DE38E}">
      <dgm:prSet phldrT="[Text]"/>
      <dgm:spPr/>
      <dgm:t>
        <a:bodyPr/>
        <a:lstStyle/>
        <a:p>
          <a:r>
            <a:rPr lang="en-US" dirty="0"/>
            <a:t>We can see the output file in the specific path</a:t>
          </a:r>
        </a:p>
      </dgm:t>
    </dgm:pt>
    <dgm:pt modelId="{80098B9E-7809-417C-A0F4-C02F0D5EB028}" type="parTrans" cxnId="{66F16B98-7632-4EA7-8C48-3B24001F0213}">
      <dgm:prSet/>
      <dgm:spPr/>
      <dgm:t>
        <a:bodyPr/>
        <a:lstStyle/>
        <a:p>
          <a:endParaRPr lang="en-US"/>
        </a:p>
      </dgm:t>
    </dgm:pt>
    <dgm:pt modelId="{6D643AAE-5DED-4D2C-AE95-52EF526E7471}" type="sibTrans" cxnId="{66F16B98-7632-4EA7-8C48-3B24001F0213}">
      <dgm:prSet/>
      <dgm:spPr/>
      <dgm:t>
        <a:bodyPr/>
        <a:lstStyle/>
        <a:p>
          <a:endParaRPr lang="en-US"/>
        </a:p>
      </dgm:t>
    </dgm:pt>
    <dgm:pt modelId="{451287EC-D9ED-4B2A-B236-EE9DF1D7BE0E}" type="pres">
      <dgm:prSet presAssocID="{50FF8172-3F86-4631-B86A-636BA983A19E}" presName="rootnode" presStyleCnt="0">
        <dgm:presLayoutVars>
          <dgm:chMax/>
          <dgm:chPref/>
          <dgm:dir/>
          <dgm:animLvl val="lvl"/>
        </dgm:presLayoutVars>
      </dgm:prSet>
      <dgm:spPr/>
    </dgm:pt>
    <dgm:pt modelId="{76E9B981-353C-4B38-B74F-CF6A27D7A5D3}" type="pres">
      <dgm:prSet presAssocID="{62DB0200-0E20-4891-9F52-E88EEFB6E114}" presName="composite" presStyleCnt="0"/>
      <dgm:spPr/>
    </dgm:pt>
    <dgm:pt modelId="{C9B50938-89A1-4470-BDDA-D4FB34B2A76D}" type="pres">
      <dgm:prSet presAssocID="{62DB0200-0E20-4891-9F52-E88EEFB6E114}" presName="bentUpArrow1" presStyleLbl="alignImgPlace1" presStyleIdx="0" presStyleCnt="2"/>
      <dgm:spPr/>
    </dgm:pt>
    <dgm:pt modelId="{1D948542-D2F2-457F-973E-7419F097A6D3}" type="pres">
      <dgm:prSet presAssocID="{62DB0200-0E20-4891-9F52-E88EEFB6E11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17B6D6A-0974-4BD6-AD22-48D0D6725037}" type="pres">
      <dgm:prSet presAssocID="{62DB0200-0E20-4891-9F52-E88EEFB6E114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EB131A3-5639-4153-9759-A6BB2FC38FBB}" type="pres">
      <dgm:prSet presAssocID="{E4671B20-9110-43D2-94F2-22EB3AE2CBA6}" presName="sibTrans" presStyleCnt="0"/>
      <dgm:spPr/>
    </dgm:pt>
    <dgm:pt modelId="{49D4C2B1-5FA7-4F71-994F-0BBB4EF13426}" type="pres">
      <dgm:prSet presAssocID="{2D070F1A-6B88-418F-B9D6-DE5B93427D59}" presName="composite" presStyleCnt="0"/>
      <dgm:spPr/>
    </dgm:pt>
    <dgm:pt modelId="{65D31244-64FA-436B-B8E6-33CD4A73AAA4}" type="pres">
      <dgm:prSet presAssocID="{2D070F1A-6B88-418F-B9D6-DE5B93427D59}" presName="bentUpArrow1" presStyleLbl="alignImgPlace1" presStyleIdx="1" presStyleCnt="2"/>
      <dgm:spPr/>
    </dgm:pt>
    <dgm:pt modelId="{DCFACD52-68C0-4EE7-8816-A26B8F74F2B6}" type="pres">
      <dgm:prSet presAssocID="{2D070F1A-6B88-418F-B9D6-DE5B93427D59}" presName="ParentText" presStyleLbl="node1" presStyleIdx="1" presStyleCnt="3" custLinFactNeighborX="753" custLinFactNeighborY="-1783">
        <dgm:presLayoutVars>
          <dgm:chMax val="1"/>
          <dgm:chPref val="1"/>
          <dgm:bulletEnabled val="1"/>
        </dgm:presLayoutVars>
      </dgm:prSet>
      <dgm:spPr/>
    </dgm:pt>
    <dgm:pt modelId="{19DACC7F-7895-4DBD-A7B9-EF58697A5624}" type="pres">
      <dgm:prSet presAssocID="{2D070F1A-6B88-418F-B9D6-DE5B93427D5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622036E-AB8D-41C1-A333-55126CAF033A}" type="pres">
      <dgm:prSet presAssocID="{A80121C1-1A73-4175-9C03-5106571AB529}" presName="sibTrans" presStyleCnt="0"/>
      <dgm:spPr/>
    </dgm:pt>
    <dgm:pt modelId="{73514E68-1B2E-4AC9-A68E-0D960023E5EA}" type="pres">
      <dgm:prSet presAssocID="{2B1CB234-C292-4D5D-8E23-BA12923DE38E}" presName="composite" presStyleCnt="0"/>
      <dgm:spPr/>
    </dgm:pt>
    <dgm:pt modelId="{362D57F6-E0B8-47DC-904E-BE6BE2182ECD}" type="pres">
      <dgm:prSet presAssocID="{2B1CB234-C292-4D5D-8E23-BA12923DE38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9415406-4C25-4234-9275-345D8DA06A64}" type="presOf" srcId="{2D070F1A-6B88-418F-B9D6-DE5B93427D59}" destId="{DCFACD52-68C0-4EE7-8816-A26B8F74F2B6}" srcOrd="0" destOrd="0" presId="urn:microsoft.com/office/officeart/2005/8/layout/StepDownProcess"/>
    <dgm:cxn modelId="{BE68261A-B46E-41E9-B0F3-08B56F131930}" type="presOf" srcId="{62DB0200-0E20-4891-9F52-E88EEFB6E114}" destId="{1D948542-D2F2-457F-973E-7419F097A6D3}" srcOrd="0" destOrd="0" presId="urn:microsoft.com/office/officeart/2005/8/layout/StepDownProcess"/>
    <dgm:cxn modelId="{0247EB5C-4AD2-481D-8FE1-DC533F9E854A}" srcId="{50FF8172-3F86-4631-B86A-636BA983A19E}" destId="{2D070F1A-6B88-418F-B9D6-DE5B93427D59}" srcOrd="1" destOrd="0" parTransId="{13A5A3D8-10D4-4CEC-BAB1-6C0E97BCAA69}" sibTransId="{A80121C1-1A73-4175-9C03-5106571AB529}"/>
    <dgm:cxn modelId="{4AFA038E-3BE1-4549-9590-A5A3FB9CBE6A}" type="presOf" srcId="{50FF8172-3F86-4631-B86A-636BA983A19E}" destId="{451287EC-D9ED-4B2A-B236-EE9DF1D7BE0E}" srcOrd="0" destOrd="0" presId="urn:microsoft.com/office/officeart/2005/8/layout/StepDownProcess"/>
    <dgm:cxn modelId="{66F16B98-7632-4EA7-8C48-3B24001F0213}" srcId="{50FF8172-3F86-4631-B86A-636BA983A19E}" destId="{2B1CB234-C292-4D5D-8E23-BA12923DE38E}" srcOrd="2" destOrd="0" parTransId="{80098B9E-7809-417C-A0F4-C02F0D5EB028}" sibTransId="{6D643AAE-5DED-4D2C-AE95-52EF526E7471}"/>
    <dgm:cxn modelId="{8C1240AE-7186-49E3-8684-BE1B96C161EE}" type="presOf" srcId="{2B1CB234-C292-4D5D-8E23-BA12923DE38E}" destId="{362D57F6-E0B8-47DC-904E-BE6BE2182ECD}" srcOrd="0" destOrd="0" presId="urn:microsoft.com/office/officeart/2005/8/layout/StepDownProcess"/>
    <dgm:cxn modelId="{79FF57C8-9101-4379-A89F-1FC206F78C26}" srcId="{50FF8172-3F86-4631-B86A-636BA983A19E}" destId="{62DB0200-0E20-4891-9F52-E88EEFB6E114}" srcOrd="0" destOrd="0" parTransId="{E384E466-E5E5-4D52-8EAC-C71360E1215C}" sibTransId="{E4671B20-9110-43D2-94F2-22EB3AE2CBA6}"/>
    <dgm:cxn modelId="{0299F219-548A-4278-8375-5489D1625BBE}" type="presParOf" srcId="{451287EC-D9ED-4B2A-B236-EE9DF1D7BE0E}" destId="{76E9B981-353C-4B38-B74F-CF6A27D7A5D3}" srcOrd="0" destOrd="0" presId="urn:microsoft.com/office/officeart/2005/8/layout/StepDownProcess"/>
    <dgm:cxn modelId="{1575EAE0-21D6-4831-9099-2BB3B389AC13}" type="presParOf" srcId="{76E9B981-353C-4B38-B74F-CF6A27D7A5D3}" destId="{C9B50938-89A1-4470-BDDA-D4FB34B2A76D}" srcOrd="0" destOrd="0" presId="urn:microsoft.com/office/officeart/2005/8/layout/StepDownProcess"/>
    <dgm:cxn modelId="{FEF664A3-C5D8-491A-83A8-8B67D988D942}" type="presParOf" srcId="{76E9B981-353C-4B38-B74F-CF6A27D7A5D3}" destId="{1D948542-D2F2-457F-973E-7419F097A6D3}" srcOrd="1" destOrd="0" presId="urn:microsoft.com/office/officeart/2005/8/layout/StepDownProcess"/>
    <dgm:cxn modelId="{1426D181-3F66-4D6A-B403-75CE4328859C}" type="presParOf" srcId="{76E9B981-353C-4B38-B74F-CF6A27D7A5D3}" destId="{517B6D6A-0974-4BD6-AD22-48D0D6725037}" srcOrd="2" destOrd="0" presId="urn:microsoft.com/office/officeart/2005/8/layout/StepDownProcess"/>
    <dgm:cxn modelId="{D111DFDD-81FB-4E83-9ACD-05E678D2A8D1}" type="presParOf" srcId="{451287EC-D9ED-4B2A-B236-EE9DF1D7BE0E}" destId="{9EB131A3-5639-4153-9759-A6BB2FC38FBB}" srcOrd="1" destOrd="0" presId="urn:microsoft.com/office/officeart/2005/8/layout/StepDownProcess"/>
    <dgm:cxn modelId="{455C33E1-6438-40EE-8582-CC41C8F73CF6}" type="presParOf" srcId="{451287EC-D9ED-4B2A-B236-EE9DF1D7BE0E}" destId="{49D4C2B1-5FA7-4F71-994F-0BBB4EF13426}" srcOrd="2" destOrd="0" presId="urn:microsoft.com/office/officeart/2005/8/layout/StepDownProcess"/>
    <dgm:cxn modelId="{2754676B-AE28-43A5-9980-E4D99C006585}" type="presParOf" srcId="{49D4C2B1-5FA7-4F71-994F-0BBB4EF13426}" destId="{65D31244-64FA-436B-B8E6-33CD4A73AAA4}" srcOrd="0" destOrd="0" presId="urn:microsoft.com/office/officeart/2005/8/layout/StepDownProcess"/>
    <dgm:cxn modelId="{FEF06CEC-2D1A-4CA9-958F-29B7C3B42DF3}" type="presParOf" srcId="{49D4C2B1-5FA7-4F71-994F-0BBB4EF13426}" destId="{DCFACD52-68C0-4EE7-8816-A26B8F74F2B6}" srcOrd="1" destOrd="0" presId="urn:microsoft.com/office/officeart/2005/8/layout/StepDownProcess"/>
    <dgm:cxn modelId="{F876797C-79D9-4429-B0F2-99FDE4BEB849}" type="presParOf" srcId="{49D4C2B1-5FA7-4F71-994F-0BBB4EF13426}" destId="{19DACC7F-7895-4DBD-A7B9-EF58697A5624}" srcOrd="2" destOrd="0" presId="urn:microsoft.com/office/officeart/2005/8/layout/StepDownProcess"/>
    <dgm:cxn modelId="{15955CF4-86A0-4537-9CC4-92E14F4226AD}" type="presParOf" srcId="{451287EC-D9ED-4B2A-B236-EE9DF1D7BE0E}" destId="{B622036E-AB8D-41C1-A333-55126CAF033A}" srcOrd="3" destOrd="0" presId="urn:microsoft.com/office/officeart/2005/8/layout/StepDownProcess"/>
    <dgm:cxn modelId="{A5A69D15-51C6-4240-896F-DD09F0AB4D1D}" type="presParOf" srcId="{451287EC-D9ED-4B2A-B236-EE9DF1D7BE0E}" destId="{73514E68-1B2E-4AC9-A68E-0D960023E5EA}" srcOrd="4" destOrd="0" presId="urn:microsoft.com/office/officeart/2005/8/layout/StepDownProcess"/>
    <dgm:cxn modelId="{3255CBEE-CAB8-4B17-9FD8-FA83441BAB4E}" type="presParOf" srcId="{73514E68-1B2E-4AC9-A68E-0D960023E5EA}" destId="{362D57F6-E0B8-47DC-904E-BE6BE2182EC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DFF72-18D3-415B-B64B-B2109C03E7D1}" type="doc">
      <dgm:prSet loTypeId="urn:microsoft.com/office/officeart/2005/8/layout/StepDownProcess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C59D082-576A-43DD-933E-6D9E7E38056A}">
      <dgm:prSet phldrT="[Text]" custT="1"/>
      <dgm:spPr/>
      <dgm:t>
        <a:bodyPr/>
        <a:lstStyle/>
        <a:p>
          <a:r>
            <a:rPr lang="en-US" sz="1600" dirty="0"/>
            <a:t>Select git bash as the terminal</a:t>
          </a:r>
        </a:p>
      </dgm:t>
    </dgm:pt>
    <dgm:pt modelId="{63DD0847-76D4-4D11-9A09-57D04EAB53FD}" type="parTrans" cxnId="{EE0C57AA-2A74-4B2F-83E5-3ED61CCFB9DB}">
      <dgm:prSet/>
      <dgm:spPr/>
      <dgm:t>
        <a:bodyPr/>
        <a:lstStyle/>
        <a:p>
          <a:endParaRPr lang="en-US"/>
        </a:p>
      </dgm:t>
    </dgm:pt>
    <dgm:pt modelId="{0FE7E063-2D05-46B9-960F-9522BAC314D5}" type="sibTrans" cxnId="{EE0C57AA-2A74-4B2F-83E5-3ED61CCFB9DB}">
      <dgm:prSet/>
      <dgm:spPr/>
      <dgm:t>
        <a:bodyPr/>
        <a:lstStyle/>
        <a:p>
          <a:endParaRPr lang="en-US"/>
        </a:p>
      </dgm:t>
    </dgm:pt>
    <dgm:pt modelId="{21E6C623-ABA4-4B3C-95E3-BE91A2C9FEBE}">
      <dgm:prSet phldrT="[Text]" custT="1"/>
      <dgm:spPr/>
      <dgm:t>
        <a:bodyPr/>
        <a:lstStyle/>
        <a:p>
          <a:r>
            <a:rPr lang="en-US" sz="1600" dirty="0"/>
            <a:t>Open a git bash terminal in RStudio</a:t>
          </a:r>
        </a:p>
      </dgm:t>
    </dgm:pt>
    <dgm:pt modelId="{2BF84BE9-8A37-4C11-915A-EC092D5A3830}" type="parTrans" cxnId="{AEF88376-6546-4DD5-91A5-A0E99038181D}">
      <dgm:prSet/>
      <dgm:spPr/>
      <dgm:t>
        <a:bodyPr/>
        <a:lstStyle/>
        <a:p>
          <a:endParaRPr lang="en-US"/>
        </a:p>
      </dgm:t>
    </dgm:pt>
    <dgm:pt modelId="{A051A0AA-F59E-4FC2-9758-EC590BB64655}" type="sibTrans" cxnId="{AEF88376-6546-4DD5-91A5-A0E99038181D}">
      <dgm:prSet/>
      <dgm:spPr/>
      <dgm:t>
        <a:bodyPr/>
        <a:lstStyle/>
        <a:p>
          <a:endParaRPr lang="en-US"/>
        </a:p>
      </dgm:t>
    </dgm:pt>
    <dgm:pt modelId="{F4E5CD8C-AAD5-4D3F-B4C6-B4A206111A38}">
      <dgm:prSet phldrT="[Text]" custT="1"/>
      <dgm:spPr/>
      <dgm:t>
        <a:bodyPr/>
        <a:lstStyle/>
        <a:p>
          <a:r>
            <a:rPr lang="en-US" sz="1600" dirty="0"/>
            <a:t>Set the current directory as location of the bin folder of R folder in Program Files in C drive </a:t>
          </a:r>
        </a:p>
      </dgm:t>
    </dgm:pt>
    <dgm:pt modelId="{69945D9A-00B8-439C-8A8D-F2F031C249F7}" type="parTrans" cxnId="{44264AD6-BB8A-45E6-A2F2-B97B9EBF32BE}">
      <dgm:prSet/>
      <dgm:spPr/>
      <dgm:t>
        <a:bodyPr/>
        <a:lstStyle/>
        <a:p>
          <a:endParaRPr lang="en-US"/>
        </a:p>
      </dgm:t>
    </dgm:pt>
    <dgm:pt modelId="{46349549-3D1B-4079-9A58-7FC2F78D36E2}" type="sibTrans" cxnId="{44264AD6-BB8A-45E6-A2F2-B97B9EBF32BE}">
      <dgm:prSet/>
      <dgm:spPr/>
      <dgm:t>
        <a:bodyPr/>
        <a:lstStyle/>
        <a:p>
          <a:endParaRPr lang="en-US"/>
        </a:p>
      </dgm:t>
    </dgm:pt>
    <dgm:pt modelId="{0AEDE418-C87C-436E-8AAE-B133FD4F96C3}" type="pres">
      <dgm:prSet presAssocID="{E3DDFF72-18D3-415B-B64B-B2109C03E7D1}" presName="rootnode" presStyleCnt="0">
        <dgm:presLayoutVars>
          <dgm:chMax/>
          <dgm:chPref/>
          <dgm:dir/>
          <dgm:animLvl val="lvl"/>
        </dgm:presLayoutVars>
      </dgm:prSet>
      <dgm:spPr/>
    </dgm:pt>
    <dgm:pt modelId="{E3160AF6-9127-4903-B8A2-B7F1E7943697}" type="pres">
      <dgm:prSet presAssocID="{6C59D082-576A-43DD-933E-6D9E7E38056A}" presName="composite" presStyleCnt="0"/>
      <dgm:spPr/>
    </dgm:pt>
    <dgm:pt modelId="{5E6B7925-23F3-411C-8E52-0446D2ECA662}" type="pres">
      <dgm:prSet presAssocID="{6C59D082-576A-43DD-933E-6D9E7E38056A}" presName="bentUpArrow1" presStyleLbl="alignImgPlace1" presStyleIdx="0" presStyleCnt="2"/>
      <dgm:spPr/>
    </dgm:pt>
    <dgm:pt modelId="{202AA3AD-1BBB-458D-8BFF-4CF0151844F6}" type="pres">
      <dgm:prSet presAssocID="{6C59D082-576A-43DD-933E-6D9E7E38056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7B47D93-1A51-49E4-9600-53C775CD1709}" type="pres">
      <dgm:prSet presAssocID="{6C59D082-576A-43DD-933E-6D9E7E38056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2671A2E-9147-4F72-8BA2-C957DB20DB1E}" type="pres">
      <dgm:prSet presAssocID="{0FE7E063-2D05-46B9-960F-9522BAC314D5}" presName="sibTrans" presStyleCnt="0"/>
      <dgm:spPr/>
    </dgm:pt>
    <dgm:pt modelId="{FEFF9675-0DCB-4587-8FA1-16C7F3D321B0}" type="pres">
      <dgm:prSet presAssocID="{21E6C623-ABA4-4B3C-95E3-BE91A2C9FEBE}" presName="composite" presStyleCnt="0"/>
      <dgm:spPr/>
    </dgm:pt>
    <dgm:pt modelId="{C9D86EE8-3A69-4032-BDFE-1345F2B9FA56}" type="pres">
      <dgm:prSet presAssocID="{21E6C623-ABA4-4B3C-95E3-BE91A2C9FEBE}" presName="bentUpArrow1" presStyleLbl="alignImgPlace1" presStyleIdx="1" presStyleCnt="2"/>
      <dgm:spPr/>
    </dgm:pt>
    <dgm:pt modelId="{680CBC6B-3206-4576-8C13-827880245742}" type="pres">
      <dgm:prSet presAssocID="{21E6C623-ABA4-4B3C-95E3-BE91A2C9FEB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B7A48C3-4A87-48E8-804C-B5B0EC5AEC74}" type="pres">
      <dgm:prSet presAssocID="{21E6C623-ABA4-4B3C-95E3-BE91A2C9FEB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96E19FB-EB43-40F4-95A0-AD418645A6AD}" type="pres">
      <dgm:prSet presAssocID="{A051A0AA-F59E-4FC2-9758-EC590BB64655}" presName="sibTrans" presStyleCnt="0"/>
      <dgm:spPr/>
    </dgm:pt>
    <dgm:pt modelId="{F49C6BDA-78F5-4725-8F8D-B7F881A02E9A}" type="pres">
      <dgm:prSet presAssocID="{F4E5CD8C-AAD5-4D3F-B4C6-B4A206111A38}" presName="composite" presStyleCnt="0"/>
      <dgm:spPr/>
    </dgm:pt>
    <dgm:pt modelId="{2873D466-29E2-4393-B61C-C3A13C7DF648}" type="pres">
      <dgm:prSet presAssocID="{F4E5CD8C-AAD5-4D3F-B4C6-B4A206111A3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A6D1D26-475B-4718-A695-51573D6061DF}" type="presOf" srcId="{F4E5CD8C-AAD5-4D3F-B4C6-B4A206111A38}" destId="{2873D466-29E2-4393-B61C-C3A13C7DF648}" srcOrd="0" destOrd="0" presId="urn:microsoft.com/office/officeart/2005/8/layout/StepDownProcess"/>
    <dgm:cxn modelId="{C141562C-6FEB-4ADD-96C9-76DEA9CEE4BD}" type="presOf" srcId="{6C59D082-576A-43DD-933E-6D9E7E38056A}" destId="{202AA3AD-1BBB-458D-8BFF-4CF0151844F6}" srcOrd="0" destOrd="0" presId="urn:microsoft.com/office/officeart/2005/8/layout/StepDownProcess"/>
    <dgm:cxn modelId="{28F93236-0260-4E8B-B042-00F6A954D578}" type="presOf" srcId="{21E6C623-ABA4-4B3C-95E3-BE91A2C9FEBE}" destId="{680CBC6B-3206-4576-8C13-827880245742}" srcOrd="0" destOrd="0" presId="urn:microsoft.com/office/officeart/2005/8/layout/StepDownProcess"/>
    <dgm:cxn modelId="{3BFDB05B-75C1-444C-AC8C-54D0C64ECEB1}" type="presOf" srcId="{E3DDFF72-18D3-415B-B64B-B2109C03E7D1}" destId="{0AEDE418-C87C-436E-8AAE-B133FD4F96C3}" srcOrd="0" destOrd="0" presId="urn:microsoft.com/office/officeart/2005/8/layout/StepDownProcess"/>
    <dgm:cxn modelId="{AEF88376-6546-4DD5-91A5-A0E99038181D}" srcId="{E3DDFF72-18D3-415B-B64B-B2109C03E7D1}" destId="{21E6C623-ABA4-4B3C-95E3-BE91A2C9FEBE}" srcOrd="1" destOrd="0" parTransId="{2BF84BE9-8A37-4C11-915A-EC092D5A3830}" sibTransId="{A051A0AA-F59E-4FC2-9758-EC590BB64655}"/>
    <dgm:cxn modelId="{EE0C57AA-2A74-4B2F-83E5-3ED61CCFB9DB}" srcId="{E3DDFF72-18D3-415B-B64B-B2109C03E7D1}" destId="{6C59D082-576A-43DD-933E-6D9E7E38056A}" srcOrd="0" destOrd="0" parTransId="{63DD0847-76D4-4D11-9A09-57D04EAB53FD}" sibTransId="{0FE7E063-2D05-46B9-960F-9522BAC314D5}"/>
    <dgm:cxn modelId="{44264AD6-BB8A-45E6-A2F2-B97B9EBF32BE}" srcId="{E3DDFF72-18D3-415B-B64B-B2109C03E7D1}" destId="{F4E5CD8C-AAD5-4D3F-B4C6-B4A206111A38}" srcOrd="2" destOrd="0" parTransId="{69945D9A-00B8-439C-8A8D-F2F031C249F7}" sibTransId="{46349549-3D1B-4079-9A58-7FC2F78D36E2}"/>
    <dgm:cxn modelId="{C15DFD83-624B-4ECE-8DA6-71F7B26430A1}" type="presParOf" srcId="{0AEDE418-C87C-436E-8AAE-B133FD4F96C3}" destId="{E3160AF6-9127-4903-B8A2-B7F1E7943697}" srcOrd="0" destOrd="0" presId="urn:microsoft.com/office/officeart/2005/8/layout/StepDownProcess"/>
    <dgm:cxn modelId="{43756380-9999-4A87-8752-2B4878C8C0B1}" type="presParOf" srcId="{E3160AF6-9127-4903-B8A2-B7F1E7943697}" destId="{5E6B7925-23F3-411C-8E52-0446D2ECA662}" srcOrd="0" destOrd="0" presId="urn:microsoft.com/office/officeart/2005/8/layout/StepDownProcess"/>
    <dgm:cxn modelId="{4B734F61-D28D-4F28-9B70-C7E907803FB0}" type="presParOf" srcId="{E3160AF6-9127-4903-B8A2-B7F1E7943697}" destId="{202AA3AD-1BBB-458D-8BFF-4CF0151844F6}" srcOrd="1" destOrd="0" presId="urn:microsoft.com/office/officeart/2005/8/layout/StepDownProcess"/>
    <dgm:cxn modelId="{9BE03297-726C-4A30-8B82-075E6D8D3AB7}" type="presParOf" srcId="{E3160AF6-9127-4903-B8A2-B7F1E7943697}" destId="{77B47D93-1A51-49E4-9600-53C775CD1709}" srcOrd="2" destOrd="0" presId="urn:microsoft.com/office/officeart/2005/8/layout/StepDownProcess"/>
    <dgm:cxn modelId="{101EEBC8-F81C-4034-A769-574EFD47621F}" type="presParOf" srcId="{0AEDE418-C87C-436E-8AAE-B133FD4F96C3}" destId="{E2671A2E-9147-4F72-8BA2-C957DB20DB1E}" srcOrd="1" destOrd="0" presId="urn:microsoft.com/office/officeart/2005/8/layout/StepDownProcess"/>
    <dgm:cxn modelId="{5FF3833C-764B-4FF5-AFF3-6959F9317F68}" type="presParOf" srcId="{0AEDE418-C87C-436E-8AAE-B133FD4F96C3}" destId="{FEFF9675-0DCB-4587-8FA1-16C7F3D321B0}" srcOrd="2" destOrd="0" presId="urn:microsoft.com/office/officeart/2005/8/layout/StepDownProcess"/>
    <dgm:cxn modelId="{F3307C71-ED4F-4759-AF56-E2ABB086C99F}" type="presParOf" srcId="{FEFF9675-0DCB-4587-8FA1-16C7F3D321B0}" destId="{C9D86EE8-3A69-4032-BDFE-1345F2B9FA56}" srcOrd="0" destOrd="0" presId="urn:microsoft.com/office/officeart/2005/8/layout/StepDownProcess"/>
    <dgm:cxn modelId="{D99FCE48-B996-4D2F-8785-8BBB5F67F438}" type="presParOf" srcId="{FEFF9675-0DCB-4587-8FA1-16C7F3D321B0}" destId="{680CBC6B-3206-4576-8C13-827880245742}" srcOrd="1" destOrd="0" presId="urn:microsoft.com/office/officeart/2005/8/layout/StepDownProcess"/>
    <dgm:cxn modelId="{9B0B2C6B-065D-402B-AD99-800A4676FCD2}" type="presParOf" srcId="{FEFF9675-0DCB-4587-8FA1-16C7F3D321B0}" destId="{9B7A48C3-4A87-48E8-804C-B5B0EC5AEC74}" srcOrd="2" destOrd="0" presId="urn:microsoft.com/office/officeart/2005/8/layout/StepDownProcess"/>
    <dgm:cxn modelId="{06B93F83-F9B4-433A-A6AC-E2731794E92A}" type="presParOf" srcId="{0AEDE418-C87C-436E-8AAE-B133FD4F96C3}" destId="{596E19FB-EB43-40F4-95A0-AD418645A6AD}" srcOrd="3" destOrd="0" presId="urn:microsoft.com/office/officeart/2005/8/layout/StepDownProcess"/>
    <dgm:cxn modelId="{7E4C0442-0D8C-47C6-896D-D808AC194DC7}" type="presParOf" srcId="{0AEDE418-C87C-436E-8AAE-B133FD4F96C3}" destId="{F49C6BDA-78F5-4725-8F8D-B7F881A02E9A}" srcOrd="4" destOrd="0" presId="urn:microsoft.com/office/officeart/2005/8/layout/StepDownProcess"/>
    <dgm:cxn modelId="{D25787E0-AC4F-4F68-B812-A91156D10A29}" type="presParOf" srcId="{F49C6BDA-78F5-4725-8F8D-B7F881A02E9A}" destId="{2873D466-29E2-4393-B61C-C3A13C7DF64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6F239-ABD4-44B7-A189-AEE923028F95}" type="doc">
      <dgm:prSet loTypeId="urn:microsoft.com/office/officeart/2005/8/layout/StepDown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D68E96-CC7F-4295-8105-600C3A69064E}">
      <dgm:prSet phldrT="[Text]" custT="1"/>
      <dgm:spPr/>
      <dgm:t>
        <a:bodyPr/>
        <a:lstStyle/>
        <a:p>
          <a:r>
            <a:rPr lang="en-US" sz="1600" dirty="0"/>
            <a:t>Write Rscript.exe &lt;path of R script/</a:t>
          </a:r>
          <a:r>
            <a:rPr lang="en-US" sz="1600" dirty="0" err="1"/>
            <a:t>Rfile.R</a:t>
          </a:r>
          <a:r>
            <a:rPr lang="en-US" sz="1600" dirty="0"/>
            <a:t>&gt;</a:t>
          </a:r>
        </a:p>
      </dgm:t>
    </dgm:pt>
    <dgm:pt modelId="{1DF96372-5B99-4630-8100-4509718B1358}" type="parTrans" cxnId="{A28BFFBA-4618-43AC-85E6-F699AC0DF1BB}">
      <dgm:prSet/>
      <dgm:spPr/>
      <dgm:t>
        <a:bodyPr/>
        <a:lstStyle/>
        <a:p>
          <a:endParaRPr lang="en-US"/>
        </a:p>
      </dgm:t>
    </dgm:pt>
    <dgm:pt modelId="{9685279C-B86C-4DE9-9BF8-ADE0CD3C2EFF}" type="sibTrans" cxnId="{A28BFFBA-4618-43AC-85E6-F699AC0DF1BB}">
      <dgm:prSet/>
      <dgm:spPr/>
      <dgm:t>
        <a:bodyPr/>
        <a:lstStyle/>
        <a:p>
          <a:endParaRPr lang="en-US"/>
        </a:p>
      </dgm:t>
    </dgm:pt>
    <dgm:pt modelId="{E51CD1EC-6DCD-445B-A378-D9171816EA21}">
      <dgm:prSet phldrT="[Text]" custT="1"/>
      <dgm:spPr/>
      <dgm:t>
        <a:bodyPr/>
        <a:lstStyle/>
        <a:p>
          <a:r>
            <a:rPr lang="en-US" sz="1600" dirty="0"/>
            <a:t>The output file gets reflected in the path provided in r code</a:t>
          </a:r>
        </a:p>
      </dgm:t>
    </dgm:pt>
    <dgm:pt modelId="{60AE9D63-DB5F-4AAA-938B-3AC924EA83BA}" type="parTrans" cxnId="{460DB83F-B5B7-4FB6-80CE-BF22F01276DF}">
      <dgm:prSet/>
      <dgm:spPr/>
      <dgm:t>
        <a:bodyPr/>
        <a:lstStyle/>
        <a:p>
          <a:endParaRPr lang="en-US"/>
        </a:p>
      </dgm:t>
    </dgm:pt>
    <dgm:pt modelId="{3EE20C8A-C510-43F9-828A-DAC5D0656E96}" type="sibTrans" cxnId="{460DB83F-B5B7-4FB6-80CE-BF22F01276DF}">
      <dgm:prSet/>
      <dgm:spPr/>
      <dgm:t>
        <a:bodyPr/>
        <a:lstStyle/>
        <a:p>
          <a:endParaRPr lang="en-US"/>
        </a:p>
      </dgm:t>
    </dgm:pt>
    <dgm:pt modelId="{5DFD479E-5C1A-4A18-ABFE-F5185BC0821B}">
      <dgm:prSet phldrT="[Text]" custT="1"/>
      <dgm:spPr/>
      <dgm:t>
        <a:bodyPr/>
        <a:lstStyle/>
        <a:p>
          <a:r>
            <a:rPr lang="en-US" sz="1600" dirty="0"/>
            <a:t>We can see the output file in the specific path</a:t>
          </a:r>
        </a:p>
      </dgm:t>
    </dgm:pt>
    <dgm:pt modelId="{3957BF90-6E9C-4F74-AA2E-E2FA40D23062}" type="parTrans" cxnId="{3266B863-C52B-4625-91C6-4FBC7DA13EB5}">
      <dgm:prSet/>
      <dgm:spPr/>
      <dgm:t>
        <a:bodyPr/>
        <a:lstStyle/>
        <a:p>
          <a:endParaRPr lang="en-US"/>
        </a:p>
      </dgm:t>
    </dgm:pt>
    <dgm:pt modelId="{F3372EEE-2C63-4EDF-A1C1-8A0E46076A2D}" type="sibTrans" cxnId="{3266B863-C52B-4625-91C6-4FBC7DA13EB5}">
      <dgm:prSet/>
      <dgm:spPr/>
      <dgm:t>
        <a:bodyPr/>
        <a:lstStyle/>
        <a:p>
          <a:endParaRPr lang="en-US"/>
        </a:p>
      </dgm:t>
    </dgm:pt>
    <dgm:pt modelId="{1EBE6D97-1CDF-4642-9787-27F6231C831B}" type="pres">
      <dgm:prSet presAssocID="{1606F239-ABD4-44B7-A189-AEE923028F95}" presName="rootnode" presStyleCnt="0">
        <dgm:presLayoutVars>
          <dgm:chMax/>
          <dgm:chPref/>
          <dgm:dir/>
          <dgm:animLvl val="lvl"/>
        </dgm:presLayoutVars>
      </dgm:prSet>
      <dgm:spPr/>
    </dgm:pt>
    <dgm:pt modelId="{41E8DDD3-A7C7-4874-A9E0-811BC2875699}" type="pres">
      <dgm:prSet presAssocID="{70D68E96-CC7F-4295-8105-600C3A69064E}" presName="composite" presStyleCnt="0"/>
      <dgm:spPr/>
    </dgm:pt>
    <dgm:pt modelId="{42E03CF5-41CF-4D0A-BB36-DC1C6F6860F9}" type="pres">
      <dgm:prSet presAssocID="{70D68E96-CC7F-4295-8105-600C3A69064E}" presName="bentUpArrow1" presStyleLbl="alignImgPlace1" presStyleIdx="0" presStyleCnt="2"/>
      <dgm:spPr/>
    </dgm:pt>
    <dgm:pt modelId="{DA7DA6CF-41F1-498D-B497-1E22A55BA10D}" type="pres">
      <dgm:prSet presAssocID="{70D68E96-CC7F-4295-8105-600C3A69064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76E3ED1-4897-467B-895A-A161D6E7D108}" type="pres">
      <dgm:prSet presAssocID="{70D68E96-CC7F-4295-8105-600C3A69064E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0296468-96D5-46AF-8731-001C241FAD81}" type="pres">
      <dgm:prSet presAssocID="{9685279C-B86C-4DE9-9BF8-ADE0CD3C2EFF}" presName="sibTrans" presStyleCnt="0"/>
      <dgm:spPr/>
    </dgm:pt>
    <dgm:pt modelId="{87054924-368A-42B6-9D57-30DBF3D66A33}" type="pres">
      <dgm:prSet presAssocID="{E51CD1EC-6DCD-445B-A378-D9171816EA21}" presName="composite" presStyleCnt="0"/>
      <dgm:spPr/>
    </dgm:pt>
    <dgm:pt modelId="{3E82D117-F5CB-4578-A21D-F66F78C1574C}" type="pres">
      <dgm:prSet presAssocID="{E51CD1EC-6DCD-445B-A378-D9171816EA21}" presName="bentUpArrow1" presStyleLbl="alignImgPlace1" presStyleIdx="1" presStyleCnt="2"/>
      <dgm:spPr/>
    </dgm:pt>
    <dgm:pt modelId="{D5813AB6-5A5F-421D-BDD1-A7F747F9E76C}" type="pres">
      <dgm:prSet presAssocID="{E51CD1EC-6DCD-445B-A378-D9171816EA2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F864639-AC35-45D5-A15D-049129275E5F}" type="pres">
      <dgm:prSet presAssocID="{E51CD1EC-6DCD-445B-A378-D9171816EA2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13254AD-84DA-45E6-91BA-1323893CD956}" type="pres">
      <dgm:prSet presAssocID="{3EE20C8A-C510-43F9-828A-DAC5D0656E96}" presName="sibTrans" presStyleCnt="0"/>
      <dgm:spPr/>
    </dgm:pt>
    <dgm:pt modelId="{040E3ABA-E11F-4478-A184-0A20D853CAA3}" type="pres">
      <dgm:prSet presAssocID="{5DFD479E-5C1A-4A18-ABFE-F5185BC0821B}" presName="composite" presStyleCnt="0"/>
      <dgm:spPr/>
    </dgm:pt>
    <dgm:pt modelId="{9F696446-134B-4B3D-9642-A2407B134DBB}" type="pres">
      <dgm:prSet presAssocID="{5DFD479E-5C1A-4A18-ABFE-F5185BC0821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60DB83F-B5B7-4FB6-80CE-BF22F01276DF}" srcId="{1606F239-ABD4-44B7-A189-AEE923028F95}" destId="{E51CD1EC-6DCD-445B-A378-D9171816EA21}" srcOrd="1" destOrd="0" parTransId="{60AE9D63-DB5F-4AAA-938B-3AC924EA83BA}" sibTransId="{3EE20C8A-C510-43F9-828A-DAC5D0656E96}"/>
    <dgm:cxn modelId="{3266B863-C52B-4625-91C6-4FBC7DA13EB5}" srcId="{1606F239-ABD4-44B7-A189-AEE923028F95}" destId="{5DFD479E-5C1A-4A18-ABFE-F5185BC0821B}" srcOrd="2" destOrd="0" parTransId="{3957BF90-6E9C-4F74-AA2E-E2FA40D23062}" sibTransId="{F3372EEE-2C63-4EDF-A1C1-8A0E46076A2D}"/>
    <dgm:cxn modelId="{E131DF6D-1478-449A-BB63-7F55A71CEFEF}" type="presOf" srcId="{70D68E96-CC7F-4295-8105-600C3A69064E}" destId="{DA7DA6CF-41F1-498D-B497-1E22A55BA10D}" srcOrd="0" destOrd="0" presId="urn:microsoft.com/office/officeart/2005/8/layout/StepDownProcess"/>
    <dgm:cxn modelId="{6F64AE7B-3B5A-4095-9B60-52E539ED2997}" type="presOf" srcId="{5DFD479E-5C1A-4A18-ABFE-F5185BC0821B}" destId="{9F696446-134B-4B3D-9642-A2407B134DBB}" srcOrd="0" destOrd="0" presId="urn:microsoft.com/office/officeart/2005/8/layout/StepDownProcess"/>
    <dgm:cxn modelId="{A28BFFBA-4618-43AC-85E6-F699AC0DF1BB}" srcId="{1606F239-ABD4-44B7-A189-AEE923028F95}" destId="{70D68E96-CC7F-4295-8105-600C3A69064E}" srcOrd="0" destOrd="0" parTransId="{1DF96372-5B99-4630-8100-4509718B1358}" sibTransId="{9685279C-B86C-4DE9-9BF8-ADE0CD3C2EFF}"/>
    <dgm:cxn modelId="{346853C3-41FB-4361-9874-9981147442E7}" type="presOf" srcId="{1606F239-ABD4-44B7-A189-AEE923028F95}" destId="{1EBE6D97-1CDF-4642-9787-27F6231C831B}" srcOrd="0" destOrd="0" presId="urn:microsoft.com/office/officeart/2005/8/layout/StepDownProcess"/>
    <dgm:cxn modelId="{AF2559EB-D092-4FD3-87DF-961D1CF15042}" type="presOf" srcId="{E51CD1EC-6DCD-445B-A378-D9171816EA21}" destId="{D5813AB6-5A5F-421D-BDD1-A7F747F9E76C}" srcOrd="0" destOrd="0" presId="urn:microsoft.com/office/officeart/2005/8/layout/StepDownProcess"/>
    <dgm:cxn modelId="{218CE1CE-08A1-4ABE-AC71-E0B939A1EFB9}" type="presParOf" srcId="{1EBE6D97-1CDF-4642-9787-27F6231C831B}" destId="{41E8DDD3-A7C7-4874-A9E0-811BC2875699}" srcOrd="0" destOrd="0" presId="urn:microsoft.com/office/officeart/2005/8/layout/StepDownProcess"/>
    <dgm:cxn modelId="{C9071762-409C-4BB5-B3A2-E4150D4A3E4B}" type="presParOf" srcId="{41E8DDD3-A7C7-4874-A9E0-811BC2875699}" destId="{42E03CF5-41CF-4D0A-BB36-DC1C6F6860F9}" srcOrd="0" destOrd="0" presId="urn:microsoft.com/office/officeart/2005/8/layout/StepDownProcess"/>
    <dgm:cxn modelId="{704FB1D9-DE23-4B7D-A261-D1B5CD014E3E}" type="presParOf" srcId="{41E8DDD3-A7C7-4874-A9E0-811BC2875699}" destId="{DA7DA6CF-41F1-498D-B497-1E22A55BA10D}" srcOrd="1" destOrd="0" presId="urn:microsoft.com/office/officeart/2005/8/layout/StepDownProcess"/>
    <dgm:cxn modelId="{1D3AFB4A-BE55-403D-A610-8998CA09B7EF}" type="presParOf" srcId="{41E8DDD3-A7C7-4874-A9E0-811BC2875699}" destId="{E76E3ED1-4897-467B-895A-A161D6E7D108}" srcOrd="2" destOrd="0" presId="urn:microsoft.com/office/officeart/2005/8/layout/StepDownProcess"/>
    <dgm:cxn modelId="{21B77428-FAE0-4D58-8777-800D8915363A}" type="presParOf" srcId="{1EBE6D97-1CDF-4642-9787-27F6231C831B}" destId="{70296468-96D5-46AF-8731-001C241FAD81}" srcOrd="1" destOrd="0" presId="urn:microsoft.com/office/officeart/2005/8/layout/StepDownProcess"/>
    <dgm:cxn modelId="{EE7C5562-53FA-40E2-8F9F-22D10AFAE666}" type="presParOf" srcId="{1EBE6D97-1CDF-4642-9787-27F6231C831B}" destId="{87054924-368A-42B6-9D57-30DBF3D66A33}" srcOrd="2" destOrd="0" presId="urn:microsoft.com/office/officeart/2005/8/layout/StepDownProcess"/>
    <dgm:cxn modelId="{576514FF-A7C2-47D2-AC65-E8791871A96E}" type="presParOf" srcId="{87054924-368A-42B6-9D57-30DBF3D66A33}" destId="{3E82D117-F5CB-4578-A21D-F66F78C1574C}" srcOrd="0" destOrd="0" presId="urn:microsoft.com/office/officeart/2005/8/layout/StepDownProcess"/>
    <dgm:cxn modelId="{B290ABE5-5BFD-487A-AEDA-3393AE441605}" type="presParOf" srcId="{87054924-368A-42B6-9D57-30DBF3D66A33}" destId="{D5813AB6-5A5F-421D-BDD1-A7F747F9E76C}" srcOrd="1" destOrd="0" presId="urn:microsoft.com/office/officeart/2005/8/layout/StepDownProcess"/>
    <dgm:cxn modelId="{A05B85CE-E572-413B-B3A7-0629162178FF}" type="presParOf" srcId="{87054924-368A-42B6-9D57-30DBF3D66A33}" destId="{BF864639-AC35-45D5-A15D-049129275E5F}" srcOrd="2" destOrd="0" presId="urn:microsoft.com/office/officeart/2005/8/layout/StepDownProcess"/>
    <dgm:cxn modelId="{AF034C53-0EC2-47D5-ABF3-F4B5207D05D9}" type="presParOf" srcId="{1EBE6D97-1CDF-4642-9787-27F6231C831B}" destId="{613254AD-84DA-45E6-91BA-1323893CD956}" srcOrd="3" destOrd="0" presId="urn:microsoft.com/office/officeart/2005/8/layout/StepDownProcess"/>
    <dgm:cxn modelId="{6E301844-BD37-45B0-9EF5-64A1520AE055}" type="presParOf" srcId="{1EBE6D97-1CDF-4642-9787-27F6231C831B}" destId="{040E3ABA-E11F-4478-A184-0A20D853CAA3}" srcOrd="4" destOrd="0" presId="urn:microsoft.com/office/officeart/2005/8/layout/StepDownProcess"/>
    <dgm:cxn modelId="{63B5DCF4-9EAE-497A-99DB-C07629DE5C6B}" type="presParOf" srcId="{040E3ABA-E11F-4478-A184-0A20D853CAA3}" destId="{9F696446-134B-4B3D-9642-A2407B134D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ADF8E2-12DF-4372-9BBF-FFD4916CC374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D0157F-186A-4638-9AA1-E40B134FA981}">
      <dgm:prSet phldrT="[Text]"/>
      <dgm:spPr/>
      <dgm:t>
        <a:bodyPr/>
        <a:lstStyle/>
        <a:p>
          <a:r>
            <a:rPr lang="en-US" dirty="0"/>
            <a:t>Go to the bin folder in R Folder in Program files and copy the file path</a:t>
          </a:r>
        </a:p>
      </dgm:t>
    </dgm:pt>
    <dgm:pt modelId="{1F7D9068-2C4B-4791-9587-98354A5A480A}" type="parTrans" cxnId="{AB9DFBB6-543C-43E1-A893-C2F09B65A2B9}">
      <dgm:prSet/>
      <dgm:spPr/>
      <dgm:t>
        <a:bodyPr/>
        <a:lstStyle/>
        <a:p>
          <a:endParaRPr lang="en-US"/>
        </a:p>
      </dgm:t>
    </dgm:pt>
    <dgm:pt modelId="{1C1E567F-1F26-4428-8711-FC1842EC0E3B}" type="sibTrans" cxnId="{AB9DFBB6-543C-43E1-A893-C2F09B65A2B9}">
      <dgm:prSet/>
      <dgm:spPr/>
      <dgm:t>
        <a:bodyPr/>
        <a:lstStyle/>
        <a:p>
          <a:endParaRPr lang="en-US"/>
        </a:p>
      </dgm:t>
    </dgm:pt>
    <dgm:pt modelId="{EE6FF7ED-F00E-46C8-8924-0FD2CE894940}">
      <dgm:prSet phldrT="[Text]"/>
      <dgm:spPr/>
      <dgm:t>
        <a:bodyPr/>
        <a:lstStyle/>
        <a:p>
          <a:r>
            <a:rPr lang="en-US" dirty="0"/>
            <a:t>Open the Command Prompt using the search option in windows make and make the copied path as current directory</a:t>
          </a:r>
        </a:p>
      </dgm:t>
    </dgm:pt>
    <dgm:pt modelId="{44939A36-B7C9-4649-86D5-C1375BBC1519}" type="parTrans" cxnId="{2B7AFE73-2488-4BBC-8309-95495F3BA7FD}">
      <dgm:prSet/>
      <dgm:spPr/>
      <dgm:t>
        <a:bodyPr/>
        <a:lstStyle/>
        <a:p>
          <a:endParaRPr lang="en-US"/>
        </a:p>
      </dgm:t>
    </dgm:pt>
    <dgm:pt modelId="{2A339210-1444-492C-B2CF-D60B42876D7F}" type="sibTrans" cxnId="{2B7AFE73-2488-4BBC-8309-95495F3BA7FD}">
      <dgm:prSet/>
      <dgm:spPr/>
      <dgm:t>
        <a:bodyPr/>
        <a:lstStyle/>
        <a:p>
          <a:endParaRPr lang="en-US"/>
        </a:p>
      </dgm:t>
    </dgm:pt>
    <dgm:pt modelId="{DD15C30F-4CC7-41A4-8EAF-E10F06950B0D}">
      <dgm:prSet phldrT="[Text]"/>
      <dgm:spPr/>
      <dgm:t>
        <a:bodyPr/>
        <a:lstStyle/>
        <a:p>
          <a:r>
            <a:rPr lang="en-US" dirty="0"/>
            <a:t>Write Rscript.exe &lt;path of R script\</a:t>
          </a:r>
          <a:r>
            <a:rPr lang="en-US" dirty="0" err="1"/>
            <a:t>Rfile.R</a:t>
          </a:r>
          <a:r>
            <a:rPr lang="en-US" dirty="0"/>
            <a:t>&gt; path_with_extension_for_file1 path_with_extension_for_file2</a:t>
          </a:r>
        </a:p>
      </dgm:t>
    </dgm:pt>
    <dgm:pt modelId="{B26404BC-620D-4771-84C4-F7DBD6A3FF89}" type="parTrans" cxnId="{8E15C524-1C61-4F4E-BB47-91F0FB1F4BE4}">
      <dgm:prSet/>
      <dgm:spPr/>
      <dgm:t>
        <a:bodyPr/>
        <a:lstStyle/>
        <a:p>
          <a:endParaRPr lang="en-US"/>
        </a:p>
      </dgm:t>
    </dgm:pt>
    <dgm:pt modelId="{47587D40-6F59-44D0-AEDC-F9EF57E438BA}" type="sibTrans" cxnId="{8E15C524-1C61-4F4E-BB47-91F0FB1F4BE4}">
      <dgm:prSet/>
      <dgm:spPr/>
      <dgm:t>
        <a:bodyPr/>
        <a:lstStyle/>
        <a:p>
          <a:endParaRPr lang="en-US"/>
        </a:p>
      </dgm:t>
    </dgm:pt>
    <dgm:pt modelId="{B09358D8-66F2-4E3E-AE4C-F3C8D587F8EE}" type="pres">
      <dgm:prSet presAssocID="{71ADF8E2-12DF-4372-9BBF-FFD4916CC374}" presName="rootnode" presStyleCnt="0">
        <dgm:presLayoutVars>
          <dgm:chMax/>
          <dgm:chPref/>
          <dgm:dir/>
          <dgm:animLvl val="lvl"/>
        </dgm:presLayoutVars>
      </dgm:prSet>
      <dgm:spPr/>
    </dgm:pt>
    <dgm:pt modelId="{9AD2A2F2-24C9-424D-BAE6-4CA192BE087C}" type="pres">
      <dgm:prSet presAssocID="{EED0157F-186A-4638-9AA1-E40B134FA981}" presName="composite" presStyleCnt="0"/>
      <dgm:spPr/>
    </dgm:pt>
    <dgm:pt modelId="{D27D4C1A-A7E5-4696-84AB-08C130A7546F}" type="pres">
      <dgm:prSet presAssocID="{EED0157F-186A-4638-9AA1-E40B134FA981}" presName="bentUpArrow1" presStyleLbl="alignImgPlace1" presStyleIdx="0" presStyleCnt="2"/>
      <dgm:spPr/>
    </dgm:pt>
    <dgm:pt modelId="{369787A6-848D-4469-9638-88FF10E593CF}" type="pres">
      <dgm:prSet presAssocID="{EED0157F-186A-4638-9AA1-E40B134FA98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14B82AF-D9D5-4ED4-8485-2EE3A3B74FCC}" type="pres">
      <dgm:prSet presAssocID="{EED0157F-186A-4638-9AA1-E40B134FA98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31C2250-281D-4F1E-AB6B-188D207F574D}" type="pres">
      <dgm:prSet presAssocID="{1C1E567F-1F26-4428-8711-FC1842EC0E3B}" presName="sibTrans" presStyleCnt="0"/>
      <dgm:spPr/>
    </dgm:pt>
    <dgm:pt modelId="{2DE52BD3-AAD0-42FE-A20E-D59EABB8CF15}" type="pres">
      <dgm:prSet presAssocID="{EE6FF7ED-F00E-46C8-8924-0FD2CE894940}" presName="composite" presStyleCnt="0"/>
      <dgm:spPr/>
    </dgm:pt>
    <dgm:pt modelId="{A569B24A-185B-4C22-82DA-FEF5E0A60A96}" type="pres">
      <dgm:prSet presAssocID="{EE6FF7ED-F00E-46C8-8924-0FD2CE894940}" presName="bentUpArrow1" presStyleLbl="alignImgPlace1" presStyleIdx="1" presStyleCnt="2" custLinFactNeighborX="-2785"/>
      <dgm:spPr/>
    </dgm:pt>
    <dgm:pt modelId="{FB533CF0-67E6-4791-BAA4-87E4FFAAA575}" type="pres">
      <dgm:prSet presAssocID="{EE6FF7ED-F00E-46C8-8924-0FD2CE89494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8801ACE-9F33-4CEA-A89F-FDC3A2FED764}" type="pres">
      <dgm:prSet presAssocID="{EE6FF7ED-F00E-46C8-8924-0FD2CE89494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DE1743A-B918-47FD-A535-8D0B0B5B4E8A}" type="pres">
      <dgm:prSet presAssocID="{2A339210-1444-492C-B2CF-D60B42876D7F}" presName="sibTrans" presStyleCnt="0"/>
      <dgm:spPr/>
    </dgm:pt>
    <dgm:pt modelId="{C44A499C-7F29-4624-BAAA-3B23940637F1}" type="pres">
      <dgm:prSet presAssocID="{DD15C30F-4CC7-41A4-8EAF-E10F06950B0D}" presName="composite" presStyleCnt="0"/>
      <dgm:spPr/>
    </dgm:pt>
    <dgm:pt modelId="{A95414FB-428D-431A-AD66-12134225F547}" type="pres">
      <dgm:prSet presAssocID="{DD15C30F-4CC7-41A4-8EAF-E10F06950B0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8E18908-A090-4177-AEBE-FECECE1FFB2D}" type="presOf" srcId="{DD15C30F-4CC7-41A4-8EAF-E10F06950B0D}" destId="{A95414FB-428D-431A-AD66-12134225F547}" srcOrd="0" destOrd="0" presId="urn:microsoft.com/office/officeart/2005/8/layout/StepDownProcess"/>
    <dgm:cxn modelId="{8888B40F-9C4C-455F-90A1-72CE7BD61423}" type="presOf" srcId="{EED0157F-186A-4638-9AA1-E40B134FA981}" destId="{369787A6-848D-4469-9638-88FF10E593CF}" srcOrd="0" destOrd="0" presId="urn:microsoft.com/office/officeart/2005/8/layout/StepDownProcess"/>
    <dgm:cxn modelId="{8E15C524-1C61-4F4E-BB47-91F0FB1F4BE4}" srcId="{71ADF8E2-12DF-4372-9BBF-FFD4916CC374}" destId="{DD15C30F-4CC7-41A4-8EAF-E10F06950B0D}" srcOrd="2" destOrd="0" parTransId="{B26404BC-620D-4771-84C4-F7DBD6A3FF89}" sibTransId="{47587D40-6F59-44D0-AEDC-F9EF57E438BA}"/>
    <dgm:cxn modelId="{507FC541-66CF-4C24-8351-DC1DA56C4CDF}" type="presOf" srcId="{EE6FF7ED-F00E-46C8-8924-0FD2CE894940}" destId="{FB533CF0-67E6-4791-BAA4-87E4FFAAA575}" srcOrd="0" destOrd="0" presId="urn:microsoft.com/office/officeart/2005/8/layout/StepDownProcess"/>
    <dgm:cxn modelId="{53B8D848-20D3-44F3-A9A6-DD498004B748}" type="presOf" srcId="{71ADF8E2-12DF-4372-9BBF-FFD4916CC374}" destId="{B09358D8-66F2-4E3E-AE4C-F3C8D587F8EE}" srcOrd="0" destOrd="0" presId="urn:microsoft.com/office/officeart/2005/8/layout/StepDownProcess"/>
    <dgm:cxn modelId="{2B7AFE73-2488-4BBC-8309-95495F3BA7FD}" srcId="{71ADF8E2-12DF-4372-9BBF-FFD4916CC374}" destId="{EE6FF7ED-F00E-46C8-8924-0FD2CE894940}" srcOrd="1" destOrd="0" parTransId="{44939A36-B7C9-4649-86D5-C1375BBC1519}" sibTransId="{2A339210-1444-492C-B2CF-D60B42876D7F}"/>
    <dgm:cxn modelId="{AB9DFBB6-543C-43E1-A893-C2F09B65A2B9}" srcId="{71ADF8E2-12DF-4372-9BBF-FFD4916CC374}" destId="{EED0157F-186A-4638-9AA1-E40B134FA981}" srcOrd="0" destOrd="0" parTransId="{1F7D9068-2C4B-4791-9587-98354A5A480A}" sibTransId="{1C1E567F-1F26-4428-8711-FC1842EC0E3B}"/>
    <dgm:cxn modelId="{6F41567B-3AC2-404F-82AF-2E607C9BED25}" type="presParOf" srcId="{B09358D8-66F2-4E3E-AE4C-F3C8D587F8EE}" destId="{9AD2A2F2-24C9-424D-BAE6-4CA192BE087C}" srcOrd="0" destOrd="0" presId="urn:microsoft.com/office/officeart/2005/8/layout/StepDownProcess"/>
    <dgm:cxn modelId="{38EB9EBF-EE9A-4E94-986C-26CD536F4F5C}" type="presParOf" srcId="{9AD2A2F2-24C9-424D-BAE6-4CA192BE087C}" destId="{D27D4C1A-A7E5-4696-84AB-08C130A7546F}" srcOrd="0" destOrd="0" presId="urn:microsoft.com/office/officeart/2005/8/layout/StepDownProcess"/>
    <dgm:cxn modelId="{3A8E176A-E993-435E-AA34-6CDB4D730D8B}" type="presParOf" srcId="{9AD2A2F2-24C9-424D-BAE6-4CA192BE087C}" destId="{369787A6-848D-4469-9638-88FF10E593CF}" srcOrd="1" destOrd="0" presId="urn:microsoft.com/office/officeart/2005/8/layout/StepDownProcess"/>
    <dgm:cxn modelId="{5445ADB4-C5B1-408F-A13C-C3D8F3F3FCDC}" type="presParOf" srcId="{9AD2A2F2-24C9-424D-BAE6-4CA192BE087C}" destId="{714B82AF-D9D5-4ED4-8485-2EE3A3B74FCC}" srcOrd="2" destOrd="0" presId="urn:microsoft.com/office/officeart/2005/8/layout/StepDownProcess"/>
    <dgm:cxn modelId="{29347F52-16F9-4E2A-8211-E984F6AC8842}" type="presParOf" srcId="{B09358D8-66F2-4E3E-AE4C-F3C8D587F8EE}" destId="{031C2250-281D-4F1E-AB6B-188D207F574D}" srcOrd="1" destOrd="0" presId="urn:microsoft.com/office/officeart/2005/8/layout/StepDownProcess"/>
    <dgm:cxn modelId="{3A0378EB-A1E8-487E-8504-420CC07ABF63}" type="presParOf" srcId="{B09358D8-66F2-4E3E-AE4C-F3C8D587F8EE}" destId="{2DE52BD3-AAD0-42FE-A20E-D59EABB8CF15}" srcOrd="2" destOrd="0" presId="urn:microsoft.com/office/officeart/2005/8/layout/StepDownProcess"/>
    <dgm:cxn modelId="{C0B872EE-EC00-460E-9D25-A6340D3887B6}" type="presParOf" srcId="{2DE52BD3-AAD0-42FE-A20E-D59EABB8CF15}" destId="{A569B24A-185B-4C22-82DA-FEF5E0A60A96}" srcOrd="0" destOrd="0" presId="urn:microsoft.com/office/officeart/2005/8/layout/StepDownProcess"/>
    <dgm:cxn modelId="{A58D6A68-9167-4DD0-816A-B9B01BD4078B}" type="presParOf" srcId="{2DE52BD3-AAD0-42FE-A20E-D59EABB8CF15}" destId="{FB533CF0-67E6-4791-BAA4-87E4FFAAA575}" srcOrd="1" destOrd="0" presId="urn:microsoft.com/office/officeart/2005/8/layout/StepDownProcess"/>
    <dgm:cxn modelId="{F3AB8623-B693-4989-A93F-6BB896EA26A6}" type="presParOf" srcId="{2DE52BD3-AAD0-42FE-A20E-D59EABB8CF15}" destId="{38801ACE-9F33-4CEA-A89F-FDC3A2FED764}" srcOrd="2" destOrd="0" presId="urn:microsoft.com/office/officeart/2005/8/layout/StepDownProcess"/>
    <dgm:cxn modelId="{E7ADC6F4-2793-4354-8AB1-68A094C405E8}" type="presParOf" srcId="{B09358D8-66F2-4E3E-AE4C-F3C8D587F8EE}" destId="{3DE1743A-B918-47FD-A535-8D0B0B5B4E8A}" srcOrd="3" destOrd="0" presId="urn:microsoft.com/office/officeart/2005/8/layout/StepDownProcess"/>
    <dgm:cxn modelId="{A9C4A72B-6C50-40A1-BC08-93C2CB4312F5}" type="presParOf" srcId="{B09358D8-66F2-4E3E-AE4C-F3C8D587F8EE}" destId="{C44A499C-7F29-4624-BAAA-3B23940637F1}" srcOrd="4" destOrd="0" presId="urn:microsoft.com/office/officeart/2005/8/layout/StepDownProcess"/>
    <dgm:cxn modelId="{4CA4B179-CA6A-4A1E-993F-5E542968959B}" type="presParOf" srcId="{C44A499C-7F29-4624-BAAA-3B23940637F1}" destId="{A95414FB-428D-431A-AD66-12134225F54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FF8172-3F86-4631-B86A-636BA983A19E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DB0200-0E20-4891-9F52-E88EEFB6E114}">
      <dgm:prSet phldrT="[Text]"/>
      <dgm:spPr/>
      <dgm:t>
        <a:bodyPr/>
        <a:lstStyle/>
        <a:p>
          <a:r>
            <a:rPr lang="en-US" dirty="0"/>
            <a:t>We don’t need to specify the working directory as the specific R file is detected from the path and the script is run</a:t>
          </a:r>
        </a:p>
      </dgm:t>
    </dgm:pt>
    <dgm:pt modelId="{E384E466-E5E5-4D52-8EAC-C71360E1215C}" type="parTrans" cxnId="{79FF57C8-9101-4379-A89F-1FC206F78C26}">
      <dgm:prSet/>
      <dgm:spPr/>
      <dgm:t>
        <a:bodyPr/>
        <a:lstStyle/>
        <a:p>
          <a:endParaRPr lang="en-US"/>
        </a:p>
      </dgm:t>
    </dgm:pt>
    <dgm:pt modelId="{E4671B20-9110-43D2-94F2-22EB3AE2CBA6}" type="sibTrans" cxnId="{79FF57C8-9101-4379-A89F-1FC206F78C26}">
      <dgm:prSet/>
      <dgm:spPr/>
      <dgm:t>
        <a:bodyPr/>
        <a:lstStyle/>
        <a:p>
          <a:endParaRPr lang="en-US"/>
        </a:p>
      </dgm:t>
    </dgm:pt>
    <dgm:pt modelId="{2D070F1A-6B88-418F-B9D6-DE5B93427D59}">
      <dgm:prSet phldrT="[Text]"/>
      <dgm:spPr/>
      <dgm:t>
        <a:bodyPr/>
        <a:lstStyle/>
        <a:p>
          <a:r>
            <a:rPr lang="en-US" dirty="0"/>
            <a:t>The output file gets reflected in the path provided in r code</a:t>
          </a:r>
        </a:p>
      </dgm:t>
    </dgm:pt>
    <dgm:pt modelId="{13A5A3D8-10D4-4CEC-BAB1-6C0E97BCAA69}" type="parTrans" cxnId="{0247EB5C-4AD2-481D-8FE1-DC533F9E854A}">
      <dgm:prSet/>
      <dgm:spPr/>
      <dgm:t>
        <a:bodyPr/>
        <a:lstStyle/>
        <a:p>
          <a:endParaRPr lang="en-US"/>
        </a:p>
      </dgm:t>
    </dgm:pt>
    <dgm:pt modelId="{A80121C1-1A73-4175-9C03-5106571AB529}" type="sibTrans" cxnId="{0247EB5C-4AD2-481D-8FE1-DC533F9E854A}">
      <dgm:prSet/>
      <dgm:spPr/>
      <dgm:t>
        <a:bodyPr/>
        <a:lstStyle/>
        <a:p>
          <a:endParaRPr lang="en-US"/>
        </a:p>
      </dgm:t>
    </dgm:pt>
    <dgm:pt modelId="{2B1CB234-C292-4D5D-8E23-BA12923DE38E}">
      <dgm:prSet phldrT="[Text]"/>
      <dgm:spPr/>
      <dgm:t>
        <a:bodyPr/>
        <a:lstStyle/>
        <a:p>
          <a:r>
            <a:rPr lang="en-US" dirty="0"/>
            <a:t>We can see the output file in the specific path</a:t>
          </a:r>
        </a:p>
      </dgm:t>
    </dgm:pt>
    <dgm:pt modelId="{80098B9E-7809-417C-A0F4-C02F0D5EB028}" type="parTrans" cxnId="{66F16B98-7632-4EA7-8C48-3B24001F0213}">
      <dgm:prSet/>
      <dgm:spPr/>
      <dgm:t>
        <a:bodyPr/>
        <a:lstStyle/>
        <a:p>
          <a:endParaRPr lang="en-US"/>
        </a:p>
      </dgm:t>
    </dgm:pt>
    <dgm:pt modelId="{6D643AAE-5DED-4D2C-AE95-52EF526E7471}" type="sibTrans" cxnId="{66F16B98-7632-4EA7-8C48-3B24001F0213}">
      <dgm:prSet/>
      <dgm:spPr/>
      <dgm:t>
        <a:bodyPr/>
        <a:lstStyle/>
        <a:p>
          <a:endParaRPr lang="en-US"/>
        </a:p>
      </dgm:t>
    </dgm:pt>
    <dgm:pt modelId="{451287EC-D9ED-4B2A-B236-EE9DF1D7BE0E}" type="pres">
      <dgm:prSet presAssocID="{50FF8172-3F86-4631-B86A-636BA983A19E}" presName="rootnode" presStyleCnt="0">
        <dgm:presLayoutVars>
          <dgm:chMax/>
          <dgm:chPref/>
          <dgm:dir/>
          <dgm:animLvl val="lvl"/>
        </dgm:presLayoutVars>
      </dgm:prSet>
      <dgm:spPr/>
    </dgm:pt>
    <dgm:pt modelId="{76E9B981-353C-4B38-B74F-CF6A27D7A5D3}" type="pres">
      <dgm:prSet presAssocID="{62DB0200-0E20-4891-9F52-E88EEFB6E114}" presName="composite" presStyleCnt="0"/>
      <dgm:spPr/>
    </dgm:pt>
    <dgm:pt modelId="{C9B50938-89A1-4470-BDDA-D4FB34B2A76D}" type="pres">
      <dgm:prSet presAssocID="{62DB0200-0E20-4891-9F52-E88EEFB6E114}" presName="bentUpArrow1" presStyleLbl="alignImgPlace1" presStyleIdx="0" presStyleCnt="2"/>
      <dgm:spPr/>
    </dgm:pt>
    <dgm:pt modelId="{1D948542-D2F2-457F-973E-7419F097A6D3}" type="pres">
      <dgm:prSet presAssocID="{62DB0200-0E20-4891-9F52-E88EEFB6E11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17B6D6A-0974-4BD6-AD22-48D0D6725037}" type="pres">
      <dgm:prSet presAssocID="{62DB0200-0E20-4891-9F52-E88EEFB6E114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EB131A3-5639-4153-9759-A6BB2FC38FBB}" type="pres">
      <dgm:prSet presAssocID="{E4671B20-9110-43D2-94F2-22EB3AE2CBA6}" presName="sibTrans" presStyleCnt="0"/>
      <dgm:spPr/>
    </dgm:pt>
    <dgm:pt modelId="{49D4C2B1-5FA7-4F71-994F-0BBB4EF13426}" type="pres">
      <dgm:prSet presAssocID="{2D070F1A-6B88-418F-B9D6-DE5B93427D59}" presName="composite" presStyleCnt="0"/>
      <dgm:spPr/>
    </dgm:pt>
    <dgm:pt modelId="{65D31244-64FA-436B-B8E6-33CD4A73AAA4}" type="pres">
      <dgm:prSet presAssocID="{2D070F1A-6B88-418F-B9D6-DE5B93427D59}" presName="bentUpArrow1" presStyleLbl="alignImgPlace1" presStyleIdx="1" presStyleCnt="2"/>
      <dgm:spPr/>
    </dgm:pt>
    <dgm:pt modelId="{DCFACD52-68C0-4EE7-8816-A26B8F74F2B6}" type="pres">
      <dgm:prSet presAssocID="{2D070F1A-6B88-418F-B9D6-DE5B93427D59}" presName="ParentText" presStyleLbl="node1" presStyleIdx="1" presStyleCnt="3" custLinFactNeighborX="753" custLinFactNeighborY="-1783">
        <dgm:presLayoutVars>
          <dgm:chMax val="1"/>
          <dgm:chPref val="1"/>
          <dgm:bulletEnabled val="1"/>
        </dgm:presLayoutVars>
      </dgm:prSet>
      <dgm:spPr/>
    </dgm:pt>
    <dgm:pt modelId="{19DACC7F-7895-4DBD-A7B9-EF58697A5624}" type="pres">
      <dgm:prSet presAssocID="{2D070F1A-6B88-418F-B9D6-DE5B93427D5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622036E-AB8D-41C1-A333-55126CAF033A}" type="pres">
      <dgm:prSet presAssocID="{A80121C1-1A73-4175-9C03-5106571AB529}" presName="sibTrans" presStyleCnt="0"/>
      <dgm:spPr/>
    </dgm:pt>
    <dgm:pt modelId="{73514E68-1B2E-4AC9-A68E-0D960023E5EA}" type="pres">
      <dgm:prSet presAssocID="{2B1CB234-C292-4D5D-8E23-BA12923DE38E}" presName="composite" presStyleCnt="0"/>
      <dgm:spPr/>
    </dgm:pt>
    <dgm:pt modelId="{362D57F6-E0B8-47DC-904E-BE6BE2182ECD}" type="pres">
      <dgm:prSet presAssocID="{2B1CB234-C292-4D5D-8E23-BA12923DE38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9415406-4C25-4234-9275-345D8DA06A64}" type="presOf" srcId="{2D070F1A-6B88-418F-B9D6-DE5B93427D59}" destId="{DCFACD52-68C0-4EE7-8816-A26B8F74F2B6}" srcOrd="0" destOrd="0" presId="urn:microsoft.com/office/officeart/2005/8/layout/StepDownProcess"/>
    <dgm:cxn modelId="{BE68261A-B46E-41E9-B0F3-08B56F131930}" type="presOf" srcId="{62DB0200-0E20-4891-9F52-E88EEFB6E114}" destId="{1D948542-D2F2-457F-973E-7419F097A6D3}" srcOrd="0" destOrd="0" presId="urn:microsoft.com/office/officeart/2005/8/layout/StepDownProcess"/>
    <dgm:cxn modelId="{0247EB5C-4AD2-481D-8FE1-DC533F9E854A}" srcId="{50FF8172-3F86-4631-B86A-636BA983A19E}" destId="{2D070F1A-6B88-418F-B9D6-DE5B93427D59}" srcOrd="1" destOrd="0" parTransId="{13A5A3D8-10D4-4CEC-BAB1-6C0E97BCAA69}" sibTransId="{A80121C1-1A73-4175-9C03-5106571AB529}"/>
    <dgm:cxn modelId="{4AFA038E-3BE1-4549-9590-A5A3FB9CBE6A}" type="presOf" srcId="{50FF8172-3F86-4631-B86A-636BA983A19E}" destId="{451287EC-D9ED-4B2A-B236-EE9DF1D7BE0E}" srcOrd="0" destOrd="0" presId="urn:microsoft.com/office/officeart/2005/8/layout/StepDownProcess"/>
    <dgm:cxn modelId="{66F16B98-7632-4EA7-8C48-3B24001F0213}" srcId="{50FF8172-3F86-4631-B86A-636BA983A19E}" destId="{2B1CB234-C292-4D5D-8E23-BA12923DE38E}" srcOrd="2" destOrd="0" parTransId="{80098B9E-7809-417C-A0F4-C02F0D5EB028}" sibTransId="{6D643AAE-5DED-4D2C-AE95-52EF526E7471}"/>
    <dgm:cxn modelId="{8C1240AE-7186-49E3-8684-BE1B96C161EE}" type="presOf" srcId="{2B1CB234-C292-4D5D-8E23-BA12923DE38E}" destId="{362D57F6-E0B8-47DC-904E-BE6BE2182ECD}" srcOrd="0" destOrd="0" presId="urn:microsoft.com/office/officeart/2005/8/layout/StepDownProcess"/>
    <dgm:cxn modelId="{79FF57C8-9101-4379-A89F-1FC206F78C26}" srcId="{50FF8172-3F86-4631-B86A-636BA983A19E}" destId="{62DB0200-0E20-4891-9F52-E88EEFB6E114}" srcOrd="0" destOrd="0" parTransId="{E384E466-E5E5-4D52-8EAC-C71360E1215C}" sibTransId="{E4671B20-9110-43D2-94F2-22EB3AE2CBA6}"/>
    <dgm:cxn modelId="{0299F219-548A-4278-8375-5489D1625BBE}" type="presParOf" srcId="{451287EC-D9ED-4B2A-B236-EE9DF1D7BE0E}" destId="{76E9B981-353C-4B38-B74F-CF6A27D7A5D3}" srcOrd="0" destOrd="0" presId="urn:microsoft.com/office/officeart/2005/8/layout/StepDownProcess"/>
    <dgm:cxn modelId="{1575EAE0-21D6-4831-9099-2BB3B389AC13}" type="presParOf" srcId="{76E9B981-353C-4B38-B74F-CF6A27D7A5D3}" destId="{C9B50938-89A1-4470-BDDA-D4FB34B2A76D}" srcOrd="0" destOrd="0" presId="urn:microsoft.com/office/officeart/2005/8/layout/StepDownProcess"/>
    <dgm:cxn modelId="{FEF664A3-C5D8-491A-83A8-8B67D988D942}" type="presParOf" srcId="{76E9B981-353C-4B38-B74F-CF6A27D7A5D3}" destId="{1D948542-D2F2-457F-973E-7419F097A6D3}" srcOrd="1" destOrd="0" presId="urn:microsoft.com/office/officeart/2005/8/layout/StepDownProcess"/>
    <dgm:cxn modelId="{1426D181-3F66-4D6A-B403-75CE4328859C}" type="presParOf" srcId="{76E9B981-353C-4B38-B74F-CF6A27D7A5D3}" destId="{517B6D6A-0974-4BD6-AD22-48D0D6725037}" srcOrd="2" destOrd="0" presId="urn:microsoft.com/office/officeart/2005/8/layout/StepDownProcess"/>
    <dgm:cxn modelId="{D111DFDD-81FB-4E83-9ACD-05E678D2A8D1}" type="presParOf" srcId="{451287EC-D9ED-4B2A-B236-EE9DF1D7BE0E}" destId="{9EB131A3-5639-4153-9759-A6BB2FC38FBB}" srcOrd="1" destOrd="0" presId="urn:microsoft.com/office/officeart/2005/8/layout/StepDownProcess"/>
    <dgm:cxn modelId="{455C33E1-6438-40EE-8582-CC41C8F73CF6}" type="presParOf" srcId="{451287EC-D9ED-4B2A-B236-EE9DF1D7BE0E}" destId="{49D4C2B1-5FA7-4F71-994F-0BBB4EF13426}" srcOrd="2" destOrd="0" presId="urn:microsoft.com/office/officeart/2005/8/layout/StepDownProcess"/>
    <dgm:cxn modelId="{2754676B-AE28-43A5-9980-E4D99C006585}" type="presParOf" srcId="{49D4C2B1-5FA7-4F71-994F-0BBB4EF13426}" destId="{65D31244-64FA-436B-B8E6-33CD4A73AAA4}" srcOrd="0" destOrd="0" presId="urn:microsoft.com/office/officeart/2005/8/layout/StepDownProcess"/>
    <dgm:cxn modelId="{FEF06CEC-2D1A-4CA9-958F-29B7C3B42DF3}" type="presParOf" srcId="{49D4C2B1-5FA7-4F71-994F-0BBB4EF13426}" destId="{DCFACD52-68C0-4EE7-8816-A26B8F74F2B6}" srcOrd="1" destOrd="0" presId="urn:microsoft.com/office/officeart/2005/8/layout/StepDownProcess"/>
    <dgm:cxn modelId="{F876797C-79D9-4429-B0F2-99FDE4BEB849}" type="presParOf" srcId="{49D4C2B1-5FA7-4F71-994F-0BBB4EF13426}" destId="{19DACC7F-7895-4DBD-A7B9-EF58697A5624}" srcOrd="2" destOrd="0" presId="urn:microsoft.com/office/officeart/2005/8/layout/StepDownProcess"/>
    <dgm:cxn modelId="{15955CF4-86A0-4537-9CC4-92E14F4226AD}" type="presParOf" srcId="{451287EC-D9ED-4B2A-B236-EE9DF1D7BE0E}" destId="{B622036E-AB8D-41C1-A333-55126CAF033A}" srcOrd="3" destOrd="0" presId="urn:microsoft.com/office/officeart/2005/8/layout/StepDownProcess"/>
    <dgm:cxn modelId="{A5A69D15-51C6-4240-896F-DD09F0AB4D1D}" type="presParOf" srcId="{451287EC-D9ED-4B2A-B236-EE9DF1D7BE0E}" destId="{73514E68-1B2E-4AC9-A68E-0D960023E5EA}" srcOrd="4" destOrd="0" presId="urn:microsoft.com/office/officeart/2005/8/layout/StepDownProcess"/>
    <dgm:cxn modelId="{3255CBEE-CAB8-4B17-9FD8-FA83441BAB4E}" type="presParOf" srcId="{73514E68-1B2E-4AC9-A68E-0D960023E5EA}" destId="{362D57F6-E0B8-47DC-904E-BE6BE2182EC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DDFF72-18D3-415B-B64B-B2109C03E7D1}" type="doc">
      <dgm:prSet loTypeId="urn:microsoft.com/office/officeart/2005/8/layout/StepDownProcess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C59D082-576A-43DD-933E-6D9E7E38056A}">
      <dgm:prSet phldrT="[Text]" custT="1"/>
      <dgm:spPr/>
      <dgm:t>
        <a:bodyPr/>
        <a:lstStyle/>
        <a:p>
          <a:r>
            <a:rPr lang="en-US" sz="1600" dirty="0"/>
            <a:t>Select git bash as the terminal</a:t>
          </a:r>
        </a:p>
      </dgm:t>
    </dgm:pt>
    <dgm:pt modelId="{63DD0847-76D4-4D11-9A09-57D04EAB53FD}" type="parTrans" cxnId="{EE0C57AA-2A74-4B2F-83E5-3ED61CCFB9DB}">
      <dgm:prSet/>
      <dgm:spPr/>
      <dgm:t>
        <a:bodyPr/>
        <a:lstStyle/>
        <a:p>
          <a:endParaRPr lang="en-US"/>
        </a:p>
      </dgm:t>
    </dgm:pt>
    <dgm:pt modelId="{0FE7E063-2D05-46B9-960F-9522BAC314D5}" type="sibTrans" cxnId="{EE0C57AA-2A74-4B2F-83E5-3ED61CCFB9DB}">
      <dgm:prSet/>
      <dgm:spPr/>
      <dgm:t>
        <a:bodyPr/>
        <a:lstStyle/>
        <a:p>
          <a:endParaRPr lang="en-US"/>
        </a:p>
      </dgm:t>
    </dgm:pt>
    <dgm:pt modelId="{21E6C623-ABA4-4B3C-95E3-BE91A2C9FEBE}">
      <dgm:prSet phldrT="[Text]" custT="1"/>
      <dgm:spPr/>
      <dgm:t>
        <a:bodyPr/>
        <a:lstStyle/>
        <a:p>
          <a:r>
            <a:rPr lang="en-US" sz="1600" dirty="0"/>
            <a:t>Open a git bash terminal in RStudio</a:t>
          </a:r>
        </a:p>
      </dgm:t>
    </dgm:pt>
    <dgm:pt modelId="{2BF84BE9-8A37-4C11-915A-EC092D5A3830}" type="parTrans" cxnId="{AEF88376-6546-4DD5-91A5-A0E99038181D}">
      <dgm:prSet/>
      <dgm:spPr/>
      <dgm:t>
        <a:bodyPr/>
        <a:lstStyle/>
        <a:p>
          <a:endParaRPr lang="en-US"/>
        </a:p>
      </dgm:t>
    </dgm:pt>
    <dgm:pt modelId="{A051A0AA-F59E-4FC2-9758-EC590BB64655}" type="sibTrans" cxnId="{AEF88376-6546-4DD5-91A5-A0E99038181D}">
      <dgm:prSet/>
      <dgm:spPr/>
      <dgm:t>
        <a:bodyPr/>
        <a:lstStyle/>
        <a:p>
          <a:endParaRPr lang="en-US"/>
        </a:p>
      </dgm:t>
    </dgm:pt>
    <dgm:pt modelId="{F4E5CD8C-AAD5-4D3F-B4C6-B4A206111A38}">
      <dgm:prSet phldrT="[Text]" custT="1"/>
      <dgm:spPr/>
      <dgm:t>
        <a:bodyPr/>
        <a:lstStyle/>
        <a:p>
          <a:r>
            <a:rPr lang="en-US" sz="1600" dirty="0"/>
            <a:t>Set the current directory as location of the bin folder of R folder in Program Files in C drive </a:t>
          </a:r>
        </a:p>
      </dgm:t>
    </dgm:pt>
    <dgm:pt modelId="{69945D9A-00B8-439C-8A8D-F2F031C249F7}" type="parTrans" cxnId="{44264AD6-BB8A-45E6-A2F2-B97B9EBF32BE}">
      <dgm:prSet/>
      <dgm:spPr/>
      <dgm:t>
        <a:bodyPr/>
        <a:lstStyle/>
        <a:p>
          <a:endParaRPr lang="en-US"/>
        </a:p>
      </dgm:t>
    </dgm:pt>
    <dgm:pt modelId="{46349549-3D1B-4079-9A58-7FC2F78D36E2}" type="sibTrans" cxnId="{44264AD6-BB8A-45E6-A2F2-B97B9EBF32BE}">
      <dgm:prSet/>
      <dgm:spPr/>
      <dgm:t>
        <a:bodyPr/>
        <a:lstStyle/>
        <a:p>
          <a:endParaRPr lang="en-US"/>
        </a:p>
      </dgm:t>
    </dgm:pt>
    <dgm:pt modelId="{0AEDE418-C87C-436E-8AAE-B133FD4F96C3}" type="pres">
      <dgm:prSet presAssocID="{E3DDFF72-18D3-415B-B64B-B2109C03E7D1}" presName="rootnode" presStyleCnt="0">
        <dgm:presLayoutVars>
          <dgm:chMax/>
          <dgm:chPref/>
          <dgm:dir/>
          <dgm:animLvl val="lvl"/>
        </dgm:presLayoutVars>
      </dgm:prSet>
      <dgm:spPr/>
    </dgm:pt>
    <dgm:pt modelId="{E3160AF6-9127-4903-B8A2-B7F1E7943697}" type="pres">
      <dgm:prSet presAssocID="{6C59D082-576A-43DD-933E-6D9E7E38056A}" presName="composite" presStyleCnt="0"/>
      <dgm:spPr/>
    </dgm:pt>
    <dgm:pt modelId="{5E6B7925-23F3-411C-8E52-0446D2ECA662}" type="pres">
      <dgm:prSet presAssocID="{6C59D082-576A-43DD-933E-6D9E7E38056A}" presName="bentUpArrow1" presStyleLbl="alignImgPlace1" presStyleIdx="0" presStyleCnt="2"/>
      <dgm:spPr/>
    </dgm:pt>
    <dgm:pt modelId="{202AA3AD-1BBB-458D-8BFF-4CF0151844F6}" type="pres">
      <dgm:prSet presAssocID="{6C59D082-576A-43DD-933E-6D9E7E38056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7B47D93-1A51-49E4-9600-53C775CD1709}" type="pres">
      <dgm:prSet presAssocID="{6C59D082-576A-43DD-933E-6D9E7E38056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2671A2E-9147-4F72-8BA2-C957DB20DB1E}" type="pres">
      <dgm:prSet presAssocID="{0FE7E063-2D05-46B9-960F-9522BAC314D5}" presName="sibTrans" presStyleCnt="0"/>
      <dgm:spPr/>
    </dgm:pt>
    <dgm:pt modelId="{FEFF9675-0DCB-4587-8FA1-16C7F3D321B0}" type="pres">
      <dgm:prSet presAssocID="{21E6C623-ABA4-4B3C-95E3-BE91A2C9FEBE}" presName="composite" presStyleCnt="0"/>
      <dgm:spPr/>
    </dgm:pt>
    <dgm:pt modelId="{C9D86EE8-3A69-4032-BDFE-1345F2B9FA56}" type="pres">
      <dgm:prSet presAssocID="{21E6C623-ABA4-4B3C-95E3-BE91A2C9FEBE}" presName="bentUpArrow1" presStyleLbl="alignImgPlace1" presStyleIdx="1" presStyleCnt="2"/>
      <dgm:spPr/>
    </dgm:pt>
    <dgm:pt modelId="{680CBC6B-3206-4576-8C13-827880245742}" type="pres">
      <dgm:prSet presAssocID="{21E6C623-ABA4-4B3C-95E3-BE91A2C9FEB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B7A48C3-4A87-48E8-804C-B5B0EC5AEC74}" type="pres">
      <dgm:prSet presAssocID="{21E6C623-ABA4-4B3C-95E3-BE91A2C9FEB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96E19FB-EB43-40F4-95A0-AD418645A6AD}" type="pres">
      <dgm:prSet presAssocID="{A051A0AA-F59E-4FC2-9758-EC590BB64655}" presName="sibTrans" presStyleCnt="0"/>
      <dgm:spPr/>
    </dgm:pt>
    <dgm:pt modelId="{F49C6BDA-78F5-4725-8F8D-B7F881A02E9A}" type="pres">
      <dgm:prSet presAssocID="{F4E5CD8C-AAD5-4D3F-B4C6-B4A206111A38}" presName="composite" presStyleCnt="0"/>
      <dgm:spPr/>
    </dgm:pt>
    <dgm:pt modelId="{2873D466-29E2-4393-B61C-C3A13C7DF648}" type="pres">
      <dgm:prSet presAssocID="{F4E5CD8C-AAD5-4D3F-B4C6-B4A206111A3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A6D1D26-475B-4718-A695-51573D6061DF}" type="presOf" srcId="{F4E5CD8C-AAD5-4D3F-B4C6-B4A206111A38}" destId="{2873D466-29E2-4393-B61C-C3A13C7DF648}" srcOrd="0" destOrd="0" presId="urn:microsoft.com/office/officeart/2005/8/layout/StepDownProcess"/>
    <dgm:cxn modelId="{C141562C-6FEB-4ADD-96C9-76DEA9CEE4BD}" type="presOf" srcId="{6C59D082-576A-43DD-933E-6D9E7E38056A}" destId="{202AA3AD-1BBB-458D-8BFF-4CF0151844F6}" srcOrd="0" destOrd="0" presId="urn:microsoft.com/office/officeart/2005/8/layout/StepDownProcess"/>
    <dgm:cxn modelId="{28F93236-0260-4E8B-B042-00F6A954D578}" type="presOf" srcId="{21E6C623-ABA4-4B3C-95E3-BE91A2C9FEBE}" destId="{680CBC6B-3206-4576-8C13-827880245742}" srcOrd="0" destOrd="0" presId="urn:microsoft.com/office/officeart/2005/8/layout/StepDownProcess"/>
    <dgm:cxn modelId="{3BFDB05B-75C1-444C-AC8C-54D0C64ECEB1}" type="presOf" srcId="{E3DDFF72-18D3-415B-B64B-B2109C03E7D1}" destId="{0AEDE418-C87C-436E-8AAE-B133FD4F96C3}" srcOrd="0" destOrd="0" presId="urn:microsoft.com/office/officeart/2005/8/layout/StepDownProcess"/>
    <dgm:cxn modelId="{AEF88376-6546-4DD5-91A5-A0E99038181D}" srcId="{E3DDFF72-18D3-415B-B64B-B2109C03E7D1}" destId="{21E6C623-ABA4-4B3C-95E3-BE91A2C9FEBE}" srcOrd="1" destOrd="0" parTransId="{2BF84BE9-8A37-4C11-915A-EC092D5A3830}" sibTransId="{A051A0AA-F59E-4FC2-9758-EC590BB64655}"/>
    <dgm:cxn modelId="{EE0C57AA-2A74-4B2F-83E5-3ED61CCFB9DB}" srcId="{E3DDFF72-18D3-415B-B64B-B2109C03E7D1}" destId="{6C59D082-576A-43DD-933E-6D9E7E38056A}" srcOrd="0" destOrd="0" parTransId="{63DD0847-76D4-4D11-9A09-57D04EAB53FD}" sibTransId="{0FE7E063-2D05-46B9-960F-9522BAC314D5}"/>
    <dgm:cxn modelId="{44264AD6-BB8A-45E6-A2F2-B97B9EBF32BE}" srcId="{E3DDFF72-18D3-415B-B64B-B2109C03E7D1}" destId="{F4E5CD8C-AAD5-4D3F-B4C6-B4A206111A38}" srcOrd="2" destOrd="0" parTransId="{69945D9A-00B8-439C-8A8D-F2F031C249F7}" sibTransId="{46349549-3D1B-4079-9A58-7FC2F78D36E2}"/>
    <dgm:cxn modelId="{C15DFD83-624B-4ECE-8DA6-71F7B26430A1}" type="presParOf" srcId="{0AEDE418-C87C-436E-8AAE-B133FD4F96C3}" destId="{E3160AF6-9127-4903-B8A2-B7F1E7943697}" srcOrd="0" destOrd="0" presId="urn:microsoft.com/office/officeart/2005/8/layout/StepDownProcess"/>
    <dgm:cxn modelId="{43756380-9999-4A87-8752-2B4878C8C0B1}" type="presParOf" srcId="{E3160AF6-9127-4903-B8A2-B7F1E7943697}" destId="{5E6B7925-23F3-411C-8E52-0446D2ECA662}" srcOrd="0" destOrd="0" presId="urn:microsoft.com/office/officeart/2005/8/layout/StepDownProcess"/>
    <dgm:cxn modelId="{4B734F61-D28D-4F28-9B70-C7E907803FB0}" type="presParOf" srcId="{E3160AF6-9127-4903-B8A2-B7F1E7943697}" destId="{202AA3AD-1BBB-458D-8BFF-4CF0151844F6}" srcOrd="1" destOrd="0" presId="urn:microsoft.com/office/officeart/2005/8/layout/StepDownProcess"/>
    <dgm:cxn modelId="{9BE03297-726C-4A30-8B82-075E6D8D3AB7}" type="presParOf" srcId="{E3160AF6-9127-4903-B8A2-B7F1E7943697}" destId="{77B47D93-1A51-49E4-9600-53C775CD1709}" srcOrd="2" destOrd="0" presId="urn:microsoft.com/office/officeart/2005/8/layout/StepDownProcess"/>
    <dgm:cxn modelId="{101EEBC8-F81C-4034-A769-574EFD47621F}" type="presParOf" srcId="{0AEDE418-C87C-436E-8AAE-B133FD4F96C3}" destId="{E2671A2E-9147-4F72-8BA2-C957DB20DB1E}" srcOrd="1" destOrd="0" presId="urn:microsoft.com/office/officeart/2005/8/layout/StepDownProcess"/>
    <dgm:cxn modelId="{5FF3833C-764B-4FF5-AFF3-6959F9317F68}" type="presParOf" srcId="{0AEDE418-C87C-436E-8AAE-B133FD4F96C3}" destId="{FEFF9675-0DCB-4587-8FA1-16C7F3D321B0}" srcOrd="2" destOrd="0" presId="urn:microsoft.com/office/officeart/2005/8/layout/StepDownProcess"/>
    <dgm:cxn modelId="{F3307C71-ED4F-4759-AF56-E2ABB086C99F}" type="presParOf" srcId="{FEFF9675-0DCB-4587-8FA1-16C7F3D321B0}" destId="{C9D86EE8-3A69-4032-BDFE-1345F2B9FA56}" srcOrd="0" destOrd="0" presId="urn:microsoft.com/office/officeart/2005/8/layout/StepDownProcess"/>
    <dgm:cxn modelId="{D99FCE48-B996-4D2F-8785-8BBB5F67F438}" type="presParOf" srcId="{FEFF9675-0DCB-4587-8FA1-16C7F3D321B0}" destId="{680CBC6B-3206-4576-8C13-827880245742}" srcOrd="1" destOrd="0" presId="urn:microsoft.com/office/officeart/2005/8/layout/StepDownProcess"/>
    <dgm:cxn modelId="{9B0B2C6B-065D-402B-AD99-800A4676FCD2}" type="presParOf" srcId="{FEFF9675-0DCB-4587-8FA1-16C7F3D321B0}" destId="{9B7A48C3-4A87-48E8-804C-B5B0EC5AEC74}" srcOrd="2" destOrd="0" presId="urn:microsoft.com/office/officeart/2005/8/layout/StepDownProcess"/>
    <dgm:cxn modelId="{06B93F83-F9B4-433A-A6AC-E2731794E92A}" type="presParOf" srcId="{0AEDE418-C87C-436E-8AAE-B133FD4F96C3}" destId="{596E19FB-EB43-40F4-95A0-AD418645A6AD}" srcOrd="3" destOrd="0" presId="urn:microsoft.com/office/officeart/2005/8/layout/StepDownProcess"/>
    <dgm:cxn modelId="{7E4C0442-0D8C-47C6-896D-D808AC194DC7}" type="presParOf" srcId="{0AEDE418-C87C-436E-8AAE-B133FD4F96C3}" destId="{F49C6BDA-78F5-4725-8F8D-B7F881A02E9A}" srcOrd="4" destOrd="0" presId="urn:microsoft.com/office/officeart/2005/8/layout/StepDownProcess"/>
    <dgm:cxn modelId="{D25787E0-AC4F-4F68-B812-A91156D10A29}" type="presParOf" srcId="{F49C6BDA-78F5-4725-8F8D-B7F881A02E9A}" destId="{2873D466-29E2-4393-B61C-C3A13C7DF64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06F239-ABD4-44B7-A189-AEE923028F95}" type="doc">
      <dgm:prSet loTypeId="urn:microsoft.com/office/officeart/2005/8/layout/StepDown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D68E96-CC7F-4295-8105-600C3A69064E}">
      <dgm:prSet phldrT="[Text]" custT="1"/>
      <dgm:spPr/>
      <dgm:t>
        <a:bodyPr/>
        <a:lstStyle/>
        <a:p>
          <a:r>
            <a:rPr lang="en-US" sz="1200" dirty="0"/>
            <a:t>Write Rscript.exe &lt;path of R script/</a:t>
          </a:r>
          <a:r>
            <a:rPr lang="en-US" sz="1200" dirty="0" err="1"/>
            <a:t>Rfile.R</a:t>
          </a:r>
          <a:r>
            <a:rPr lang="en-US" sz="1200" dirty="0"/>
            <a:t>&gt; path_with_extension_for_file1 path_with_extension_for_file2 </a:t>
          </a:r>
        </a:p>
      </dgm:t>
    </dgm:pt>
    <dgm:pt modelId="{1DF96372-5B99-4630-8100-4509718B1358}" type="parTrans" cxnId="{A28BFFBA-4618-43AC-85E6-F699AC0DF1BB}">
      <dgm:prSet/>
      <dgm:spPr/>
      <dgm:t>
        <a:bodyPr/>
        <a:lstStyle/>
        <a:p>
          <a:endParaRPr lang="en-US"/>
        </a:p>
      </dgm:t>
    </dgm:pt>
    <dgm:pt modelId="{9685279C-B86C-4DE9-9BF8-ADE0CD3C2EFF}" type="sibTrans" cxnId="{A28BFFBA-4618-43AC-85E6-F699AC0DF1BB}">
      <dgm:prSet/>
      <dgm:spPr/>
      <dgm:t>
        <a:bodyPr/>
        <a:lstStyle/>
        <a:p>
          <a:endParaRPr lang="en-US"/>
        </a:p>
      </dgm:t>
    </dgm:pt>
    <dgm:pt modelId="{E51CD1EC-6DCD-445B-A378-D9171816EA21}">
      <dgm:prSet phldrT="[Text]" custT="1"/>
      <dgm:spPr/>
      <dgm:t>
        <a:bodyPr/>
        <a:lstStyle/>
        <a:p>
          <a:r>
            <a:rPr lang="en-US" sz="1400" dirty="0"/>
            <a:t>The output file gets reflected in the path provided in r code</a:t>
          </a:r>
        </a:p>
      </dgm:t>
    </dgm:pt>
    <dgm:pt modelId="{60AE9D63-DB5F-4AAA-938B-3AC924EA83BA}" type="parTrans" cxnId="{460DB83F-B5B7-4FB6-80CE-BF22F01276DF}">
      <dgm:prSet/>
      <dgm:spPr/>
      <dgm:t>
        <a:bodyPr/>
        <a:lstStyle/>
        <a:p>
          <a:endParaRPr lang="en-US"/>
        </a:p>
      </dgm:t>
    </dgm:pt>
    <dgm:pt modelId="{3EE20C8A-C510-43F9-828A-DAC5D0656E96}" type="sibTrans" cxnId="{460DB83F-B5B7-4FB6-80CE-BF22F01276DF}">
      <dgm:prSet/>
      <dgm:spPr/>
      <dgm:t>
        <a:bodyPr/>
        <a:lstStyle/>
        <a:p>
          <a:endParaRPr lang="en-US"/>
        </a:p>
      </dgm:t>
    </dgm:pt>
    <dgm:pt modelId="{5DFD479E-5C1A-4A18-ABFE-F5185BC0821B}">
      <dgm:prSet phldrT="[Text]" custT="1"/>
      <dgm:spPr/>
      <dgm:t>
        <a:bodyPr/>
        <a:lstStyle/>
        <a:p>
          <a:r>
            <a:rPr lang="en-US" sz="1600" dirty="0"/>
            <a:t>We can see the output file in the specific path</a:t>
          </a:r>
        </a:p>
      </dgm:t>
    </dgm:pt>
    <dgm:pt modelId="{3957BF90-6E9C-4F74-AA2E-E2FA40D23062}" type="parTrans" cxnId="{3266B863-C52B-4625-91C6-4FBC7DA13EB5}">
      <dgm:prSet/>
      <dgm:spPr/>
      <dgm:t>
        <a:bodyPr/>
        <a:lstStyle/>
        <a:p>
          <a:endParaRPr lang="en-US"/>
        </a:p>
      </dgm:t>
    </dgm:pt>
    <dgm:pt modelId="{F3372EEE-2C63-4EDF-A1C1-8A0E46076A2D}" type="sibTrans" cxnId="{3266B863-C52B-4625-91C6-4FBC7DA13EB5}">
      <dgm:prSet/>
      <dgm:spPr/>
      <dgm:t>
        <a:bodyPr/>
        <a:lstStyle/>
        <a:p>
          <a:endParaRPr lang="en-US"/>
        </a:p>
      </dgm:t>
    </dgm:pt>
    <dgm:pt modelId="{1EBE6D97-1CDF-4642-9787-27F6231C831B}" type="pres">
      <dgm:prSet presAssocID="{1606F239-ABD4-44B7-A189-AEE923028F95}" presName="rootnode" presStyleCnt="0">
        <dgm:presLayoutVars>
          <dgm:chMax/>
          <dgm:chPref/>
          <dgm:dir/>
          <dgm:animLvl val="lvl"/>
        </dgm:presLayoutVars>
      </dgm:prSet>
      <dgm:spPr/>
    </dgm:pt>
    <dgm:pt modelId="{41E8DDD3-A7C7-4874-A9E0-811BC2875699}" type="pres">
      <dgm:prSet presAssocID="{70D68E96-CC7F-4295-8105-600C3A69064E}" presName="composite" presStyleCnt="0"/>
      <dgm:spPr/>
    </dgm:pt>
    <dgm:pt modelId="{42E03CF5-41CF-4D0A-BB36-DC1C6F6860F9}" type="pres">
      <dgm:prSet presAssocID="{70D68E96-CC7F-4295-8105-600C3A69064E}" presName="bentUpArrow1" presStyleLbl="alignImgPlace1" presStyleIdx="0" presStyleCnt="2"/>
      <dgm:spPr/>
    </dgm:pt>
    <dgm:pt modelId="{DA7DA6CF-41F1-498D-B497-1E22A55BA10D}" type="pres">
      <dgm:prSet presAssocID="{70D68E96-CC7F-4295-8105-600C3A69064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76E3ED1-4897-467B-895A-A161D6E7D108}" type="pres">
      <dgm:prSet presAssocID="{70D68E96-CC7F-4295-8105-600C3A69064E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0296468-96D5-46AF-8731-001C241FAD81}" type="pres">
      <dgm:prSet presAssocID="{9685279C-B86C-4DE9-9BF8-ADE0CD3C2EFF}" presName="sibTrans" presStyleCnt="0"/>
      <dgm:spPr/>
    </dgm:pt>
    <dgm:pt modelId="{87054924-368A-42B6-9D57-30DBF3D66A33}" type="pres">
      <dgm:prSet presAssocID="{E51CD1EC-6DCD-445B-A378-D9171816EA21}" presName="composite" presStyleCnt="0"/>
      <dgm:spPr/>
    </dgm:pt>
    <dgm:pt modelId="{3E82D117-F5CB-4578-A21D-F66F78C1574C}" type="pres">
      <dgm:prSet presAssocID="{E51CD1EC-6DCD-445B-A378-D9171816EA21}" presName="bentUpArrow1" presStyleLbl="alignImgPlace1" presStyleIdx="1" presStyleCnt="2"/>
      <dgm:spPr/>
    </dgm:pt>
    <dgm:pt modelId="{D5813AB6-5A5F-421D-BDD1-A7F747F9E76C}" type="pres">
      <dgm:prSet presAssocID="{E51CD1EC-6DCD-445B-A378-D9171816EA2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F864639-AC35-45D5-A15D-049129275E5F}" type="pres">
      <dgm:prSet presAssocID="{E51CD1EC-6DCD-445B-A378-D9171816EA2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13254AD-84DA-45E6-91BA-1323893CD956}" type="pres">
      <dgm:prSet presAssocID="{3EE20C8A-C510-43F9-828A-DAC5D0656E96}" presName="sibTrans" presStyleCnt="0"/>
      <dgm:spPr/>
    </dgm:pt>
    <dgm:pt modelId="{040E3ABA-E11F-4478-A184-0A20D853CAA3}" type="pres">
      <dgm:prSet presAssocID="{5DFD479E-5C1A-4A18-ABFE-F5185BC0821B}" presName="composite" presStyleCnt="0"/>
      <dgm:spPr/>
    </dgm:pt>
    <dgm:pt modelId="{9F696446-134B-4B3D-9642-A2407B134DBB}" type="pres">
      <dgm:prSet presAssocID="{5DFD479E-5C1A-4A18-ABFE-F5185BC0821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60DB83F-B5B7-4FB6-80CE-BF22F01276DF}" srcId="{1606F239-ABD4-44B7-A189-AEE923028F95}" destId="{E51CD1EC-6DCD-445B-A378-D9171816EA21}" srcOrd="1" destOrd="0" parTransId="{60AE9D63-DB5F-4AAA-938B-3AC924EA83BA}" sibTransId="{3EE20C8A-C510-43F9-828A-DAC5D0656E96}"/>
    <dgm:cxn modelId="{3266B863-C52B-4625-91C6-4FBC7DA13EB5}" srcId="{1606F239-ABD4-44B7-A189-AEE923028F95}" destId="{5DFD479E-5C1A-4A18-ABFE-F5185BC0821B}" srcOrd="2" destOrd="0" parTransId="{3957BF90-6E9C-4F74-AA2E-E2FA40D23062}" sibTransId="{F3372EEE-2C63-4EDF-A1C1-8A0E46076A2D}"/>
    <dgm:cxn modelId="{E131DF6D-1478-449A-BB63-7F55A71CEFEF}" type="presOf" srcId="{70D68E96-CC7F-4295-8105-600C3A69064E}" destId="{DA7DA6CF-41F1-498D-B497-1E22A55BA10D}" srcOrd="0" destOrd="0" presId="urn:microsoft.com/office/officeart/2005/8/layout/StepDownProcess"/>
    <dgm:cxn modelId="{6F64AE7B-3B5A-4095-9B60-52E539ED2997}" type="presOf" srcId="{5DFD479E-5C1A-4A18-ABFE-F5185BC0821B}" destId="{9F696446-134B-4B3D-9642-A2407B134DBB}" srcOrd="0" destOrd="0" presId="urn:microsoft.com/office/officeart/2005/8/layout/StepDownProcess"/>
    <dgm:cxn modelId="{A28BFFBA-4618-43AC-85E6-F699AC0DF1BB}" srcId="{1606F239-ABD4-44B7-A189-AEE923028F95}" destId="{70D68E96-CC7F-4295-8105-600C3A69064E}" srcOrd="0" destOrd="0" parTransId="{1DF96372-5B99-4630-8100-4509718B1358}" sibTransId="{9685279C-B86C-4DE9-9BF8-ADE0CD3C2EFF}"/>
    <dgm:cxn modelId="{346853C3-41FB-4361-9874-9981147442E7}" type="presOf" srcId="{1606F239-ABD4-44B7-A189-AEE923028F95}" destId="{1EBE6D97-1CDF-4642-9787-27F6231C831B}" srcOrd="0" destOrd="0" presId="urn:microsoft.com/office/officeart/2005/8/layout/StepDownProcess"/>
    <dgm:cxn modelId="{AF2559EB-D092-4FD3-87DF-961D1CF15042}" type="presOf" srcId="{E51CD1EC-6DCD-445B-A378-D9171816EA21}" destId="{D5813AB6-5A5F-421D-BDD1-A7F747F9E76C}" srcOrd="0" destOrd="0" presId="urn:microsoft.com/office/officeart/2005/8/layout/StepDownProcess"/>
    <dgm:cxn modelId="{218CE1CE-08A1-4ABE-AC71-E0B939A1EFB9}" type="presParOf" srcId="{1EBE6D97-1CDF-4642-9787-27F6231C831B}" destId="{41E8DDD3-A7C7-4874-A9E0-811BC2875699}" srcOrd="0" destOrd="0" presId="urn:microsoft.com/office/officeart/2005/8/layout/StepDownProcess"/>
    <dgm:cxn modelId="{C9071762-409C-4BB5-B3A2-E4150D4A3E4B}" type="presParOf" srcId="{41E8DDD3-A7C7-4874-A9E0-811BC2875699}" destId="{42E03CF5-41CF-4D0A-BB36-DC1C6F6860F9}" srcOrd="0" destOrd="0" presId="urn:microsoft.com/office/officeart/2005/8/layout/StepDownProcess"/>
    <dgm:cxn modelId="{704FB1D9-DE23-4B7D-A261-D1B5CD014E3E}" type="presParOf" srcId="{41E8DDD3-A7C7-4874-A9E0-811BC2875699}" destId="{DA7DA6CF-41F1-498D-B497-1E22A55BA10D}" srcOrd="1" destOrd="0" presId="urn:microsoft.com/office/officeart/2005/8/layout/StepDownProcess"/>
    <dgm:cxn modelId="{1D3AFB4A-BE55-403D-A610-8998CA09B7EF}" type="presParOf" srcId="{41E8DDD3-A7C7-4874-A9E0-811BC2875699}" destId="{E76E3ED1-4897-467B-895A-A161D6E7D108}" srcOrd="2" destOrd="0" presId="urn:microsoft.com/office/officeart/2005/8/layout/StepDownProcess"/>
    <dgm:cxn modelId="{21B77428-FAE0-4D58-8777-800D8915363A}" type="presParOf" srcId="{1EBE6D97-1CDF-4642-9787-27F6231C831B}" destId="{70296468-96D5-46AF-8731-001C241FAD81}" srcOrd="1" destOrd="0" presId="urn:microsoft.com/office/officeart/2005/8/layout/StepDownProcess"/>
    <dgm:cxn modelId="{EE7C5562-53FA-40E2-8F9F-22D10AFAE666}" type="presParOf" srcId="{1EBE6D97-1CDF-4642-9787-27F6231C831B}" destId="{87054924-368A-42B6-9D57-30DBF3D66A33}" srcOrd="2" destOrd="0" presId="urn:microsoft.com/office/officeart/2005/8/layout/StepDownProcess"/>
    <dgm:cxn modelId="{576514FF-A7C2-47D2-AC65-E8791871A96E}" type="presParOf" srcId="{87054924-368A-42B6-9D57-30DBF3D66A33}" destId="{3E82D117-F5CB-4578-A21D-F66F78C1574C}" srcOrd="0" destOrd="0" presId="urn:microsoft.com/office/officeart/2005/8/layout/StepDownProcess"/>
    <dgm:cxn modelId="{B290ABE5-5BFD-487A-AEDA-3393AE441605}" type="presParOf" srcId="{87054924-368A-42B6-9D57-30DBF3D66A33}" destId="{D5813AB6-5A5F-421D-BDD1-A7F747F9E76C}" srcOrd="1" destOrd="0" presId="urn:microsoft.com/office/officeart/2005/8/layout/StepDownProcess"/>
    <dgm:cxn modelId="{A05B85CE-E572-413B-B3A7-0629162178FF}" type="presParOf" srcId="{87054924-368A-42B6-9D57-30DBF3D66A33}" destId="{BF864639-AC35-45D5-A15D-049129275E5F}" srcOrd="2" destOrd="0" presId="urn:microsoft.com/office/officeart/2005/8/layout/StepDownProcess"/>
    <dgm:cxn modelId="{AF034C53-0EC2-47D5-ABF3-F4B5207D05D9}" type="presParOf" srcId="{1EBE6D97-1CDF-4642-9787-27F6231C831B}" destId="{613254AD-84DA-45E6-91BA-1323893CD956}" srcOrd="3" destOrd="0" presId="urn:microsoft.com/office/officeart/2005/8/layout/StepDownProcess"/>
    <dgm:cxn modelId="{6E301844-BD37-45B0-9EF5-64A1520AE055}" type="presParOf" srcId="{1EBE6D97-1CDF-4642-9787-27F6231C831B}" destId="{040E3ABA-E11F-4478-A184-0A20D853CAA3}" srcOrd="4" destOrd="0" presId="urn:microsoft.com/office/officeart/2005/8/layout/StepDownProcess"/>
    <dgm:cxn modelId="{63B5DCF4-9EAE-497A-99DB-C07629DE5C6B}" type="presParOf" srcId="{040E3ABA-E11F-4478-A184-0A20D853CAA3}" destId="{9F696446-134B-4B3D-9642-A2407B134D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D4C1A-A7E5-4696-84AB-08C130A7546F}">
      <dsp:nvSpPr>
        <dsp:cNvPr id="0" name=""/>
        <dsp:cNvSpPr/>
      </dsp:nvSpPr>
      <dsp:spPr>
        <a:xfrm rot="5400000">
          <a:off x="100278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69787A6-848D-4469-9638-88FF10E593CF}">
      <dsp:nvSpPr>
        <dsp:cNvPr id="0" name=""/>
        <dsp:cNvSpPr/>
      </dsp:nvSpPr>
      <dsp:spPr>
        <a:xfrm>
          <a:off x="631828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 to the bin folder in R Folder in Program files and copy the file path</a:t>
          </a:r>
        </a:p>
      </dsp:txBody>
      <dsp:txXfrm>
        <a:off x="712383" y="111600"/>
        <a:ext cx="2195960" cy="1488762"/>
      </dsp:txXfrm>
    </dsp:sp>
    <dsp:sp modelId="{714B82AF-D9D5-4ED4-8485-2EE3A3B74FCC}">
      <dsp:nvSpPr>
        <dsp:cNvPr id="0" name=""/>
        <dsp:cNvSpPr/>
      </dsp:nvSpPr>
      <dsp:spPr>
        <a:xfrm>
          <a:off x="2988898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9B24A-185B-4C22-82DA-FEF5E0A60A96}">
      <dsp:nvSpPr>
        <dsp:cNvPr id="0" name=""/>
        <dsp:cNvSpPr/>
      </dsp:nvSpPr>
      <dsp:spPr>
        <a:xfrm rot="5400000">
          <a:off x="2912657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-12719064"/>
                <a:satOff val="34075"/>
                <a:lumOff val="123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12719064"/>
                <a:satOff val="34075"/>
                <a:lumOff val="123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12719064"/>
                <a:satOff val="34075"/>
                <a:lumOff val="123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B533CF0-67E6-4791-BAA4-87E4FFAAA575}">
      <dsp:nvSpPr>
        <dsp:cNvPr id="0" name=""/>
        <dsp:cNvSpPr/>
      </dsp:nvSpPr>
      <dsp:spPr>
        <a:xfrm>
          <a:off x="2586090" y="1884397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the Command Prompt using the search option in windows make and make the copied path as current directory</a:t>
          </a:r>
        </a:p>
      </dsp:txBody>
      <dsp:txXfrm>
        <a:off x="2666645" y="1964952"/>
        <a:ext cx="2195960" cy="1488762"/>
      </dsp:txXfrm>
    </dsp:sp>
    <dsp:sp modelId="{38801ACE-9F33-4CEA-A89F-FDC3A2FED764}">
      <dsp:nvSpPr>
        <dsp:cNvPr id="0" name=""/>
        <dsp:cNvSpPr/>
      </dsp:nvSpPr>
      <dsp:spPr>
        <a:xfrm>
          <a:off x="4943160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14FB-428D-431A-AD66-12134225F547}">
      <dsp:nvSpPr>
        <dsp:cNvPr id="0" name=""/>
        <dsp:cNvSpPr/>
      </dsp:nvSpPr>
      <dsp:spPr>
        <a:xfrm>
          <a:off x="4540352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Rscript.exe &lt;path of R script\</a:t>
          </a:r>
          <a:r>
            <a:rPr lang="en-US" sz="1600" kern="1200" dirty="0" err="1"/>
            <a:t>Rfile.R</a:t>
          </a:r>
          <a:r>
            <a:rPr lang="en-US" sz="1600" kern="1200" dirty="0"/>
            <a:t>&gt;</a:t>
          </a:r>
        </a:p>
      </dsp:txBody>
      <dsp:txXfrm>
        <a:off x="4620907" y="3818303"/>
        <a:ext cx="2195960" cy="1488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50938-89A1-4470-BDDA-D4FB34B2A76D}">
      <dsp:nvSpPr>
        <dsp:cNvPr id="0" name=""/>
        <dsp:cNvSpPr/>
      </dsp:nvSpPr>
      <dsp:spPr>
        <a:xfrm rot="5400000">
          <a:off x="1302164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D948542-D2F2-457F-973E-7419F097A6D3}">
      <dsp:nvSpPr>
        <dsp:cNvPr id="0" name=""/>
        <dsp:cNvSpPr/>
      </dsp:nvSpPr>
      <dsp:spPr>
        <a:xfrm>
          <a:off x="931202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don’t need to specify the working directory as the specific R file is detected from the path and the script is run</a:t>
          </a:r>
        </a:p>
      </dsp:txBody>
      <dsp:txXfrm>
        <a:off x="1011757" y="111600"/>
        <a:ext cx="2195960" cy="1488762"/>
      </dsp:txXfrm>
    </dsp:sp>
    <dsp:sp modelId="{517B6D6A-0974-4BD6-AD22-48D0D6725037}">
      <dsp:nvSpPr>
        <dsp:cNvPr id="0" name=""/>
        <dsp:cNvSpPr/>
      </dsp:nvSpPr>
      <dsp:spPr>
        <a:xfrm>
          <a:off x="3288273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31244-64FA-436B-B8E6-33CD4A73AAA4}">
      <dsp:nvSpPr>
        <dsp:cNvPr id="0" name=""/>
        <dsp:cNvSpPr/>
      </dsp:nvSpPr>
      <dsp:spPr>
        <a:xfrm rot="5400000">
          <a:off x="3256426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-12719064"/>
                <a:satOff val="34075"/>
                <a:lumOff val="123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12719064"/>
                <a:satOff val="34075"/>
                <a:lumOff val="123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12719064"/>
                <a:satOff val="34075"/>
                <a:lumOff val="123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CFACD52-68C0-4EE7-8816-A26B8F74F2B6}">
      <dsp:nvSpPr>
        <dsp:cNvPr id="0" name=""/>
        <dsp:cNvSpPr/>
      </dsp:nvSpPr>
      <dsp:spPr>
        <a:xfrm>
          <a:off x="2903213" y="1854979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output file gets reflected in the path provided in r code</a:t>
          </a:r>
        </a:p>
      </dsp:txBody>
      <dsp:txXfrm>
        <a:off x="2983768" y="1935534"/>
        <a:ext cx="2195960" cy="1488762"/>
      </dsp:txXfrm>
    </dsp:sp>
    <dsp:sp modelId="{19DACC7F-7895-4DBD-A7B9-EF58697A5624}">
      <dsp:nvSpPr>
        <dsp:cNvPr id="0" name=""/>
        <dsp:cNvSpPr/>
      </dsp:nvSpPr>
      <dsp:spPr>
        <a:xfrm>
          <a:off x="5242535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D57F6-E0B8-47DC-904E-BE6BE2182ECD}">
      <dsp:nvSpPr>
        <dsp:cNvPr id="0" name=""/>
        <dsp:cNvSpPr/>
      </dsp:nvSpPr>
      <dsp:spPr>
        <a:xfrm>
          <a:off x="4839726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see the output file in the specific path</a:t>
          </a:r>
        </a:p>
      </dsp:txBody>
      <dsp:txXfrm>
        <a:off x="4920281" y="3818303"/>
        <a:ext cx="2195960" cy="1488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7925-23F3-411C-8E52-0446D2ECA662}">
      <dsp:nvSpPr>
        <dsp:cNvPr id="0" name=""/>
        <dsp:cNvSpPr/>
      </dsp:nvSpPr>
      <dsp:spPr>
        <a:xfrm rot="5400000">
          <a:off x="1302164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02AA3AD-1BBB-458D-8BFF-4CF0151844F6}">
      <dsp:nvSpPr>
        <dsp:cNvPr id="0" name=""/>
        <dsp:cNvSpPr/>
      </dsp:nvSpPr>
      <dsp:spPr>
        <a:xfrm>
          <a:off x="931202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 git bash as the terminal</a:t>
          </a:r>
        </a:p>
      </dsp:txBody>
      <dsp:txXfrm>
        <a:off x="1011757" y="111600"/>
        <a:ext cx="2195960" cy="1488762"/>
      </dsp:txXfrm>
    </dsp:sp>
    <dsp:sp modelId="{77B47D93-1A51-49E4-9600-53C775CD1709}">
      <dsp:nvSpPr>
        <dsp:cNvPr id="0" name=""/>
        <dsp:cNvSpPr/>
      </dsp:nvSpPr>
      <dsp:spPr>
        <a:xfrm>
          <a:off x="3288273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86EE8-3A69-4032-BDFE-1345F2B9FA56}">
      <dsp:nvSpPr>
        <dsp:cNvPr id="0" name=""/>
        <dsp:cNvSpPr/>
      </dsp:nvSpPr>
      <dsp:spPr>
        <a:xfrm rot="5400000">
          <a:off x="3256426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1955669"/>
                <a:satOff val="100000"/>
                <a:lumOff val="105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0000"/>
                <a:hueOff val="1955669"/>
                <a:satOff val="100000"/>
                <a:lumOff val="105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0000"/>
                <a:hueOff val="1955669"/>
                <a:satOff val="100000"/>
                <a:lumOff val="105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80CBC6B-3206-4576-8C13-827880245742}">
      <dsp:nvSpPr>
        <dsp:cNvPr id="0" name=""/>
        <dsp:cNvSpPr/>
      </dsp:nvSpPr>
      <dsp:spPr>
        <a:xfrm>
          <a:off x="2885464" y="1884397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 git bash terminal in RStudio</a:t>
          </a:r>
        </a:p>
      </dsp:txBody>
      <dsp:txXfrm>
        <a:off x="2966019" y="1964952"/>
        <a:ext cx="2195960" cy="1488762"/>
      </dsp:txXfrm>
    </dsp:sp>
    <dsp:sp modelId="{9B7A48C3-4A87-48E8-804C-B5B0EC5AEC74}">
      <dsp:nvSpPr>
        <dsp:cNvPr id="0" name=""/>
        <dsp:cNvSpPr/>
      </dsp:nvSpPr>
      <dsp:spPr>
        <a:xfrm>
          <a:off x="5242535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3D466-29E2-4393-B61C-C3A13C7DF648}">
      <dsp:nvSpPr>
        <dsp:cNvPr id="0" name=""/>
        <dsp:cNvSpPr/>
      </dsp:nvSpPr>
      <dsp:spPr>
        <a:xfrm>
          <a:off x="4839726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the current directory as location of the bin folder of R folder in Program Files in C drive </a:t>
          </a:r>
        </a:p>
      </dsp:txBody>
      <dsp:txXfrm>
        <a:off x="4920281" y="3818303"/>
        <a:ext cx="2195960" cy="1488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03CF5-41CF-4D0A-BB36-DC1C6F6860F9}">
      <dsp:nvSpPr>
        <dsp:cNvPr id="0" name=""/>
        <dsp:cNvSpPr/>
      </dsp:nvSpPr>
      <dsp:spPr>
        <a:xfrm rot="5400000">
          <a:off x="1302164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A7DA6CF-41F1-498D-B497-1E22A55BA10D}">
      <dsp:nvSpPr>
        <dsp:cNvPr id="0" name=""/>
        <dsp:cNvSpPr/>
      </dsp:nvSpPr>
      <dsp:spPr>
        <a:xfrm>
          <a:off x="931202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Rscript.exe &lt;path of R script/</a:t>
          </a:r>
          <a:r>
            <a:rPr lang="en-US" sz="1600" kern="1200" dirty="0" err="1"/>
            <a:t>Rfile.R</a:t>
          </a:r>
          <a:r>
            <a:rPr lang="en-US" sz="1600" kern="1200" dirty="0"/>
            <a:t>&gt;</a:t>
          </a:r>
        </a:p>
      </dsp:txBody>
      <dsp:txXfrm>
        <a:off x="1011757" y="111600"/>
        <a:ext cx="2195960" cy="1488762"/>
      </dsp:txXfrm>
    </dsp:sp>
    <dsp:sp modelId="{E76E3ED1-4897-467B-895A-A161D6E7D108}">
      <dsp:nvSpPr>
        <dsp:cNvPr id="0" name=""/>
        <dsp:cNvSpPr/>
      </dsp:nvSpPr>
      <dsp:spPr>
        <a:xfrm>
          <a:off x="3288273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2D117-F5CB-4578-A21D-F66F78C1574C}">
      <dsp:nvSpPr>
        <dsp:cNvPr id="0" name=""/>
        <dsp:cNvSpPr/>
      </dsp:nvSpPr>
      <dsp:spPr>
        <a:xfrm rot="5400000">
          <a:off x="3256426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-880662"/>
                <a:satOff val="-76170"/>
                <a:lumOff val="8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-880662"/>
                <a:satOff val="-76170"/>
                <a:lumOff val="8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-880662"/>
                <a:satOff val="-76170"/>
                <a:lumOff val="8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5813AB6-5A5F-421D-BDD1-A7F747F9E76C}">
      <dsp:nvSpPr>
        <dsp:cNvPr id="0" name=""/>
        <dsp:cNvSpPr/>
      </dsp:nvSpPr>
      <dsp:spPr>
        <a:xfrm>
          <a:off x="2885464" y="1884397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output file gets reflected in the path provided in r code</a:t>
          </a:r>
        </a:p>
      </dsp:txBody>
      <dsp:txXfrm>
        <a:off x="2966019" y="1964952"/>
        <a:ext cx="2195960" cy="1488762"/>
      </dsp:txXfrm>
    </dsp:sp>
    <dsp:sp modelId="{BF864639-AC35-45D5-A15D-049129275E5F}">
      <dsp:nvSpPr>
        <dsp:cNvPr id="0" name=""/>
        <dsp:cNvSpPr/>
      </dsp:nvSpPr>
      <dsp:spPr>
        <a:xfrm>
          <a:off x="5242535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96446-134B-4B3D-9642-A2407B134DBB}">
      <dsp:nvSpPr>
        <dsp:cNvPr id="0" name=""/>
        <dsp:cNvSpPr/>
      </dsp:nvSpPr>
      <dsp:spPr>
        <a:xfrm>
          <a:off x="4839726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see the output file in the specific path</a:t>
          </a:r>
        </a:p>
      </dsp:txBody>
      <dsp:txXfrm>
        <a:off x="4920281" y="3818303"/>
        <a:ext cx="2195960" cy="1488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D4C1A-A7E5-4696-84AB-08C130A7546F}">
      <dsp:nvSpPr>
        <dsp:cNvPr id="0" name=""/>
        <dsp:cNvSpPr/>
      </dsp:nvSpPr>
      <dsp:spPr>
        <a:xfrm rot="5400000">
          <a:off x="100278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69787A6-848D-4469-9638-88FF10E593CF}">
      <dsp:nvSpPr>
        <dsp:cNvPr id="0" name=""/>
        <dsp:cNvSpPr/>
      </dsp:nvSpPr>
      <dsp:spPr>
        <a:xfrm>
          <a:off x="631828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 to the bin folder in R Folder in Program files and copy the file path</a:t>
          </a:r>
        </a:p>
      </dsp:txBody>
      <dsp:txXfrm>
        <a:off x="712383" y="111600"/>
        <a:ext cx="2195960" cy="1488762"/>
      </dsp:txXfrm>
    </dsp:sp>
    <dsp:sp modelId="{714B82AF-D9D5-4ED4-8485-2EE3A3B74FCC}">
      <dsp:nvSpPr>
        <dsp:cNvPr id="0" name=""/>
        <dsp:cNvSpPr/>
      </dsp:nvSpPr>
      <dsp:spPr>
        <a:xfrm>
          <a:off x="2988898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9B24A-185B-4C22-82DA-FEF5E0A60A96}">
      <dsp:nvSpPr>
        <dsp:cNvPr id="0" name=""/>
        <dsp:cNvSpPr/>
      </dsp:nvSpPr>
      <dsp:spPr>
        <a:xfrm rot="5400000">
          <a:off x="2912657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-12719064"/>
                <a:satOff val="34075"/>
                <a:lumOff val="123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12719064"/>
                <a:satOff val="34075"/>
                <a:lumOff val="123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12719064"/>
                <a:satOff val="34075"/>
                <a:lumOff val="123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B533CF0-67E6-4791-BAA4-87E4FFAAA575}">
      <dsp:nvSpPr>
        <dsp:cNvPr id="0" name=""/>
        <dsp:cNvSpPr/>
      </dsp:nvSpPr>
      <dsp:spPr>
        <a:xfrm>
          <a:off x="2586090" y="1884397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the Command Prompt using the search option in windows make and make the copied path as current directory</a:t>
          </a:r>
        </a:p>
      </dsp:txBody>
      <dsp:txXfrm>
        <a:off x="2666645" y="1964952"/>
        <a:ext cx="2195960" cy="1488762"/>
      </dsp:txXfrm>
    </dsp:sp>
    <dsp:sp modelId="{38801ACE-9F33-4CEA-A89F-FDC3A2FED764}">
      <dsp:nvSpPr>
        <dsp:cNvPr id="0" name=""/>
        <dsp:cNvSpPr/>
      </dsp:nvSpPr>
      <dsp:spPr>
        <a:xfrm>
          <a:off x="4943160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14FB-428D-431A-AD66-12134225F547}">
      <dsp:nvSpPr>
        <dsp:cNvPr id="0" name=""/>
        <dsp:cNvSpPr/>
      </dsp:nvSpPr>
      <dsp:spPr>
        <a:xfrm>
          <a:off x="4540352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Write Rscript.exe &lt;path of R script\</a:t>
          </a:r>
          <a:r>
            <a:rPr lang="en-US" sz="1300" kern="1200" dirty="0" err="1"/>
            <a:t>Rfile.R</a:t>
          </a:r>
          <a:r>
            <a:rPr lang="en-US" sz="1300" kern="1200" dirty="0"/>
            <a:t>&gt; path_with_extension_for_file1 path_with_extension_for_file2</a:t>
          </a:r>
        </a:p>
      </dsp:txBody>
      <dsp:txXfrm>
        <a:off x="4620907" y="3818303"/>
        <a:ext cx="2195960" cy="14887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50938-89A1-4470-BDDA-D4FB34B2A76D}">
      <dsp:nvSpPr>
        <dsp:cNvPr id="0" name=""/>
        <dsp:cNvSpPr/>
      </dsp:nvSpPr>
      <dsp:spPr>
        <a:xfrm rot="5400000">
          <a:off x="1302164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D948542-D2F2-457F-973E-7419F097A6D3}">
      <dsp:nvSpPr>
        <dsp:cNvPr id="0" name=""/>
        <dsp:cNvSpPr/>
      </dsp:nvSpPr>
      <dsp:spPr>
        <a:xfrm>
          <a:off x="931202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don’t need to specify the working directory as the specific R file is detected from the path and the script is run</a:t>
          </a:r>
        </a:p>
      </dsp:txBody>
      <dsp:txXfrm>
        <a:off x="1011757" y="111600"/>
        <a:ext cx="2195960" cy="1488762"/>
      </dsp:txXfrm>
    </dsp:sp>
    <dsp:sp modelId="{517B6D6A-0974-4BD6-AD22-48D0D6725037}">
      <dsp:nvSpPr>
        <dsp:cNvPr id="0" name=""/>
        <dsp:cNvSpPr/>
      </dsp:nvSpPr>
      <dsp:spPr>
        <a:xfrm>
          <a:off x="3288273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31244-64FA-436B-B8E6-33CD4A73AAA4}">
      <dsp:nvSpPr>
        <dsp:cNvPr id="0" name=""/>
        <dsp:cNvSpPr/>
      </dsp:nvSpPr>
      <dsp:spPr>
        <a:xfrm rot="5400000">
          <a:off x="3256426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-12719064"/>
                <a:satOff val="34075"/>
                <a:lumOff val="123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12719064"/>
                <a:satOff val="34075"/>
                <a:lumOff val="123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12719064"/>
                <a:satOff val="34075"/>
                <a:lumOff val="123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CFACD52-68C0-4EE7-8816-A26B8F74F2B6}">
      <dsp:nvSpPr>
        <dsp:cNvPr id="0" name=""/>
        <dsp:cNvSpPr/>
      </dsp:nvSpPr>
      <dsp:spPr>
        <a:xfrm>
          <a:off x="2903213" y="1854979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output file gets reflected in the path provided in r code</a:t>
          </a:r>
        </a:p>
      </dsp:txBody>
      <dsp:txXfrm>
        <a:off x="2983768" y="1935534"/>
        <a:ext cx="2195960" cy="1488762"/>
      </dsp:txXfrm>
    </dsp:sp>
    <dsp:sp modelId="{19DACC7F-7895-4DBD-A7B9-EF58697A5624}">
      <dsp:nvSpPr>
        <dsp:cNvPr id="0" name=""/>
        <dsp:cNvSpPr/>
      </dsp:nvSpPr>
      <dsp:spPr>
        <a:xfrm>
          <a:off x="5242535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D57F6-E0B8-47DC-904E-BE6BE2182ECD}">
      <dsp:nvSpPr>
        <dsp:cNvPr id="0" name=""/>
        <dsp:cNvSpPr/>
      </dsp:nvSpPr>
      <dsp:spPr>
        <a:xfrm>
          <a:off x="4839726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see the output file in the specific path</a:t>
          </a:r>
        </a:p>
      </dsp:txBody>
      <dsp:txXfrm>
        <a:off x="4920281" y="3818303"/>
        <a:ext cx="2195960" cy="14887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7925-23F3-411C-8E52-0446D2ECA662}">
      <dsp:nvSpPr>
        <dsp:cNvPr id="0" name=""/>
        <dsp:cNvSpPr/>
      </dsp:nvSpPr>
      <dsp:spPr>
        <a:xfrm rot="5400000">
          <a:off x="1302164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02AA3AD-1BBB-458D-8BFF-4CF0151844F6}">
      <dsp:nvSpPr>
        <dsp:cNvPr id="0" name=""/>
        <dsp:cNvSpPr/>
      </dsp:nvSpPr>
      <dsp:spPr>
        <a:xfrm>
          <a:off x="931202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 git bash as the terminal</a:t>
          </a:r>
        </a:p>
      </dsp:txBody>
      <dsp:txXfrm>
        <a:off x="1011757" y="111600"/>
        <a:ext cx="2195960" cy="1488762"/>
      </dsp:txXfrm>
    </dsp:sp>
    <dsp:sp modelId="{77B47D93-1A51-49E4-9600-53C775CD1709}">
      <dsp:nvSpPr>
        <dsp:cNvPr id="0" name=""/>
        <dsp:cNvSpPr/>
      </dsp:nvSpPr>
      <dsp:spPr>
        <a:xfrm>
          <a:off x="3288273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86EE8-3A69-4032-BDFE-1345F2B9FA56}">
      <dsp:nvSpPr>
        <dsp:cNvPr id="0" name=""/>
        <dsp:cNvSpPr/>
      </dsp:nvSpPr>
      <dsp:spPr>
        <a:xfrm rot="5400000">
          <a:off x="3256426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1955669"/>
                <a:satOff val="100000"/>
                <a:lumOff val="105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0000"/>
                <a:hueOff val="1955669"/>
                <a:satOff val="100000"/>
                <a:lumOff val="105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0000"/>
                <a:hueOff val="1955669"/>
                <a:satOff val="100000"/>
                <a:lumOff val="105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80CBC6B-3206-4576-8C13-827880245742}">
      <dsp:nvSpPr>
        <dsp:cNvPr id="0" name=""/>
        <dsp:cNvSpPr/>
      </dsp:nvSpPr>
      <dsp:spPr>
        <a:xfrm>
          <a:off x="2885464" y="1884397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 git bash terminal in RStudio</a:t>
          </a:r>
        </a:p>
      </dsp:txBody>
      <dsp:txXfrm>
        <a:off x="2966019" y="1964952"/>
        <a:ext cx="2195960" cy="1488762"/>
      </dsp:txXfrm>
    </dsp:sp>
    <dsp:sp modelId="{9B7A48C3-4A87-48E8-804C-B5B0EC5AEC74}">
      <dsp:nvSpPr>
        <dsp:cNvPr id="0" name=""/>
        <dsp:cNvSpPr/>
      </dsp:nvSpPr>
      <dsp:spPr>
        <a:xfrm>
          <a:off x="5242535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3D466-29E2-4393-B61C-C3A13C7DF648}">
      <dsp:nvSpPr>
        <dsp:cNvPr id="0" name=""/>
        <dsp:cNvSpPr/>
      </dsp:nvSpPr>
      <dsp:spPr>
        <a:xfrm>
          <a:off x="4839726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the current directory as location of the bin folder of R folder in Program Files in C drive </a:t>
          </a:r>
        </a:p>
      </dsp:txBody>
      <dsp:txXfrm>
        <a:off x="4920281" y="3818303"/>
        <a:ext cx="2195960" cy="14887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03CF5-41CF-4D0A-BB36-DC1C6F6860F9}">
      <dsp:nvSpPr>
        <dsp:cNvPr id="0" name=""/>
        <dsp:cNvSpPr/>
      </dsp:nvSpPr>
      <dsp:spPr>
        <a:xfrm rot="5400000">
          <a:off x="1302164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A7DA6CF-41F1-498D-B497-1E22A55BA10D}">
      <dsp:nvSpPr>
        <dsp:cNvPr id="0" name=""/>
        <dsp:cNvSpPr/>
      </dsp:nvSpPr>
      <dsp:spPr>
        <a:xfrm>
          <a:off x="931202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Write Rscript.exe &lt;path of R script/</a:t>
          </a:r>
          <a:r>
            <a:rPr lang="en-US" sz="1200" kern="1200" dirty="0" err="1"/>
            <a:t>Rfile.R</a:t>
          </a:r>
          <a:r>
            <a:rPr lang="en-US" sz="1200" kern="1200" dirty="0"/>
            <a:t>&gt; path_with_extension_for_file1 path_with_extension_for_file2 </a:t>
          </a:r>
        </a:p>
      </dsp:txBody>
      <dsp:txXfrm>
        <a:off x="1011757" y="111600"/>
        <a:ext cx="2195960" cy="1488762"/>
      </dsp:txXfrm>
    </dsp:sp>
    <dsp:sp modelId="{E76E3ED1-4897-467B-895A-A161D6E7D108}">
      <dsp:nvSpPr>
        <dsp:cNvPr id="0" name=""/>
        <dsp:cNvSpPr/>
      </dsp:nvSpPr>
      <dsp:spPr>
        <a:xfrm>
          <a:off x="3288273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2D117-F5CB-4578-A21D-F66F78C1574C}">
      <dsp:nvSpPr>
        <dsp:cNvPr id="0" name=""/>
        <dsp:cNvSpPr/>
      </dsp:nvSpPr>
      <dsp:spPr>
        <a:xfrm rot="5400000">
          <a:off x="3256426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-880662"/>
                <a:satOff val="-76170"/>
                <a:lumOff val="8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-880662"/>
                <a:satOff val="-76170"/>
                <a:lumOff val="8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-880662"/>
                <a:satOff val="-76170"/>
                <a:lumOff val="8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5813AB6-5A5F-421D-BDD1-A7F747F9E76C}">
      <dsp:nvSpPr>
        <dsp:cNvPr id="0" name=""/>
        <dsp:cNvSpPr/>
      </dsp:nvSpPr>
      <dsp:spPr>
        <a:xfrm>
          <a:off x="2885464" y="1884397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output file gets reflected in the path provided in r code</a:t>
          </a:r>
        </a:p>
      </dsp:txBody>
      <dsp:txXfrm>
        <a:off x="2966019" y="1964952"/>
        <a:ext cx="2195960" cy="1488762"/>
      </dsp:txXfrm>
    </dsp:sp>
    <dsp:sp modelId="{BF864639-AC35-45D5-A15D-049129275E5F}">
      <dsp:nvSpPr>
        <dsp:cNvPr id="0" name=""/>
        <dsp:cNvSpPr/>
      </dsp:nvSpPr>
      <dsp:spPr>
        <a:xfrm>
          <a:off x="5242535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96446-134B-4B3D-9642-A2407B134DBB}">
      <dsp:nvSpPr>
        <dsp:cNvPr id="0" name=""/>
        <dsp:cNvSpPr/>
      </dsp:nvSpPr>
      <dsp:spPr>
        <a:xfrm>
          <a:off x="4839726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see the output file in the specific path</a:t>
          </a:r>
        </a:p>
      </dsp:txBody>
      <dsp:txXfrm>
        <a:off x="4920281" y="3818303"/>
        <a:ext cx="2195960" cy="148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4BE0-A9C8-4293-A2E5-C74D82CC0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BA9F4-415A-497F-ABC3-3AB9860C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B2E9-4C48-468C-A8CF-2C73E185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1602-54B0-48C0-B5F7-EFA5B815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C0BC-9021-439E-ADCF-DC52A91A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F8E3-E2D2-4D09-8D5B-F2E486E6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AEC57-A456-472E-995B-A64D1891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6821-7726-4253-AD95-97C0695E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0902-6405-4491-8031-AE6818A0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EDB0-0854-4C1B-A513-BC6A5AF0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4428A-408B-46AB-AA8F-F2261122F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13B2-EDDC-4D3D-B4C4-ED4B32EC3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331B-2028-49F4-9E2E-6DF92657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96811-3B21-45CA-BA65-B3557240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C79C-439B-46B1-8534-F3196EC1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13DF-8F78-49C3-80DD-9D03838A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C9EA-A1E4-49DF-857F-528E0F8E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59AE-1AC6-45C2-8863-5438BE77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BE76-91B4-41D4-8B89-36F6AB8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59FA-E3A8-40D3-88B0-755C3746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3938-CAED-47B7-98CB-239D884D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7F0B-8769-4A2C-A8DE-C3758E46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FD4C-0F39-453F-9711-CF97DAD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938A-1861-4B07-919F-240487F0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C52A-E0A6-4922-8436-4CD3B30D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B72E-F754-477C-A61F-A48839E9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82AF-8A2A-45DF-AF34-0DE59204F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BF80-A1C8-4A09-A69E-C54BAF8B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5294-0B2D-4228-B5D6-FC6A9FBA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A66AF-9DE7-478C-8B39-E7AA4D94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0E9D8-E02D-42BC-B055-50EE734B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1D91-46FD-47EF-9D2B-250A0894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E9F4-05E0-4D80-98CB-AE953580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9CDFC-88DC-4C2A-936E-45A07223B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38AE1-5D92-4AAD-ABFC-C5AFAC97C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7BB4D-224A-42B0-8894-E2585FCB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32046-E0F9-412A-A89C-D89758CF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22A3E-E03E-456F-9E3F-1A7E4BE5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EA99B-088B-4F12-BFB1-5E21541B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E6B6-7A94-4CEE-B047-6F511B4D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ED258-97A8-456A-8E9D-1CB04488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11F6E-1BF0-429C-A862-B6F6288A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82136-634D-451F-9C61-217D9AB9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5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AFE1C-1150-4AB8-8979-371A6D2C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C9464-8E9F-44AC-858B-2DA2B1EF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2A66-7606-436B-84B4-49FA0893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65FB-0E74-42AD-9D9F-255EB567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3FD3-AA10-4571-B15B-E0CF34E1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82EA-5344-4C5E-8FF0-F0D1BAC0A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81221-31DE-47FB-BC04-1B219943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37EC6-6700-4A24-8CB6-99E0078C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7539-CA0A-41A6-BAAB-6CE6A219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3C1A-A8CC-4317-86E3-0570D36E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A9ABD-24C7-40E6-AEE2-CCAAB6B4B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0165B-DDE7-44FF-8AD5-7CF5C3ED1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02BD-A77A-4E64-A61E-1A53DF74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8D975-71ED-4E9E-BAD4-2B338D23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A84C-A7F7-4DC0-B1F2-72602B90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41023-A6E9-482A-93C5-B102483B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4F28F-EE2E-4AB1-A29F-1EED5B55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B6EC-5EB5-4D38-A721-83E93D9FC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780F-A22E-475C-877D-F63CC0A39BA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E1CC-5005-4C0D-8FF4-0A7C31A51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D131-4AE8-49B9-A29D-E746A36FD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960F-3F18-4A92-8D4A-47FCDCE3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0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3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49D71-FEC6-4BDA-82AA-5ABC772B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 sz="4000" b="1" dirty="0"/>
              <a:t>Command Line R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E973-2003-4EA1-8580-E882DBD7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0514"/>
            <a:ext cx="3514725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8233A-DE94-4857-9A7C-11B043AF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86" y="2230514"/>
            <a:ext cx="4415161" cy="1967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77EB91-357B-4308-98AA-B3977BC46355}"/>
              </a:ext>
            </a:extLst>
          </p:cNvPr>
          <p:cNvSpPr txBox="1"/>
          <p:nvPr/>
        </p:nvSpPr>
        <p:spPr>
          <a:xfrm>
            <a:off x="6525086" y="4962618"/>
            <a:ext cx="489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PRESENTATION BY RANSINGH SATYAJIT RAY</a:t>
            </a:r>
          </a:p>
        </p:txBody>
      </p:sp>
    </p:spTree>
    <p:extLst>
      <p:ext uri="{BB962C8B-B14F-4D97-AF65-F5344CB8AC3E}">
        <p14:creationId xmlns:p14="http://schemas.microsoft.com/office/powerpoint/2010/main" val="327750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60B43-D2FE-4ED9-8B45-F1ECA642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483" y="240576"/>
            <a:ext cx="1895429" cy="78344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9793A55-E650-4FAA-8BD3-69C7F09B6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156209"/>
              </p:ext>
            </p:extLst>
          </p:nvPr>
        </p:nvGraphicFramePr>
        <p:xfrm>
          <a:off x="931169" y="7630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FF7C2C-DF48-4D94-9FB4-BF7A1114A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1184" y="719666"/>
            <a:ext cx="2929631" cy="1647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6E517-A964-4A81-BB8B-97548C3703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162" y="2695482"/>
            <a:ext cx="2612269" cy="1553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CAFCA7-E939-442A-9BE6-6E2080CA5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1652" y="5159776"/>
            <a:ext cx="2612270" cy="279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663915-F270-43D9-AA16-2E163B374640}"/>
              </a:ext>
            </a:extLst>
          </p:cNvPr>
          <p:cNvSpPr txBox="1"/>
          <p:nvPr/>
        </p:nvSpPr>
        <p:spPr>
          <a:xfrm>
            <a:off x="9348186" y="6312023"/>
            <a:ext cx="233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CONTINUED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4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4B0E23-DD87-4CDB-9A24-B4EB56D91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448983"/>
              </p:ext>
            </p:extLst>
          </p:nvPr>
        </p:nvGraphicFramePr>
        <p:xfrm>
          <a:off x="1044305" y="8350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D18FAEA-2BA4-4D92-A3F1-9E1C87C82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6360" y="213943"/>
            <a:ext cx="1895429" cy="78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7B3EC-52E6-4844-A1E5-356927DE2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6632" y="746299"/>
            <a:ext cx="2163907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F1655-3F58-4469-81D2-886B7796A0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9448" y="2743205"/>
            <a:ext cx="3248476" cy="160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AD601-0A10-4340-AC93-22622E175F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5123" y="4727667"/>
            <a:ext cx="1798419" cy="1400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97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86A3D-F51E-46DF-804F-F7715863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360" y="213943"/>
            <a:ext cx="1895429" cy="783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E1F25-81DE-4F23-A61D-3A26A345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9" y="390618"/>
            <a:ext cx="4186824" cy="585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81F6D-80F1-43FB-BEF9-1F232C7A6200}"/>
              </a:ext>
            </a:extLst>
          </p:cNvPr>
          <p:cNvSpPr txBox="1"/>
          <p:nvPr/>
        </p:nvSpPr>
        <p:spPr>
          <a:xfrm>
            <a:off x="7752357" y="3275110"/>
            <a:ext cx="314269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Script including the outputs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829E3E0-7993-4742-BBF6-870966CEE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738889"/>
              </p:ext>
            </p:extLst>
          </p:nvPr>
        </p:nvGraphicFramePr>
        <p:xfrm>
          <a:off x="7866387" y="3886632"/>
          <a:ext cx="2809477" cy="656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883520" imgH="439560" progId="Package">
                  <p:embed/>
                </p:oleObj>
              </mc:Choice>
              <mc:Fallback>
                <p:oleObj name="Packager Shell Object" showAsIcon="1" r:id="rId4" imgW="18835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66387" y="3886632"/>
                        <a:ext cx="2809477" cy="656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93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81771-6D9F-42D2-AA00-B1DAC8A3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2701"/>
            <a:ext cx="10515600" cy="132556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4000" b="1" dirty="0"/>
              <a:t>Command line R </a:t>
            </a:r>
            <a:r>
              <a:rPr lang="en-US" sz="4000" b="1" dirty="0">
                <a:solidFill>
                  <a:srgbClr val="7030A0"/>
                </a:solidFill>
              </a:rPr>
              <a:t>with command line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9D5D1-0A12-4EDE-A581-0AD35E18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65" y="4184014"/>
            <a:ext cx="937334" cy="487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77D10-4264-4466-9EBB-3543607D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947" y="3988814"/>
            <a:ext cx="1081837" cy="45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EF295-7D05-43C6-AE1C-5FD7CDFC4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182" y="4465870"/>
            <a:ext cx="931365" cy="477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17320F-1742-4317-BBB3-B776037AF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963" y="4249469"/>
            <a:ext cx="1478641" cy="6122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8B5B7C-F15C-42A8-8C9B-B9AE7F96F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60" y="4092437"/>
            <a:ext cx="1478641" cy="612228"/>
          </a:xfrm>
          <a:prstGeom prst="rect">
            <a:avLst/>
          </a:prstGeom>
        </p:spPr>
      </p:pic>
      <p:sp>
        <p:nvSpPr>
          <p:cNvPr id="16" name="Plus Sign 15">
            <a:extLst>
              <a:ext uri="{FF2B5EF4-FFF2-40B4-BE49-F238E27FC236}">
                <a16:creationId xmlns:a16="http://schemas.microsoft.com/office/drawing/2014/main" id="{6CB0FCAF-8B62-4DD4-BF6E-71B39EA10531}"/>
              </a:ext>
            </a:extLst>
          </p:cNvPr>
          <p:cNvSpPr/>
          <p:nvPr/>
        </p:nvSpPr>
        <p:spPr>
          <a:xfrm>
            <a:off x="9391835" y="4398551"/>
            <a:ext cx="280565" cy="27318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8F5ABF98-FF2F-47B2-B389-57A88D1835BA}"/>
              </a:ext>
            </a:extLst>
          </p:cNvPr>
          <p:cNvSpPr/>
          <p:nvPr/>
        </p:nvSpPr>
        <p:spPr>
          <a:xfrm>
            <a:off x="2434549" y="4291282"/>
            <a:ext cx="280565" cy="27318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39F87-E8F4-4856-96A4-91E4CA34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437"/>
            <a:ext cx="12192000" cy="560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1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BFE9A-18AC-4CEF-A1AB-07BCBE2C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84" y="2016881"/>
            <a:ext cx="6231389" cy="23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4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67C14C-7B58-4D4D-858B-30FD4BB35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424537"/>
              </p:ext>
            </p:extLst>
          </p:nvPr>
        </p:nvGraphicFramePr>
        <p:xfrm>
          <a:off x="354120" y="618034"/>
          <a:ext cx="75292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1B70BA8-0CC8-4948-8D2B-69F1EBD16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621" y="417570"/>
            <a:ext cx="3330112" cy="1873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4AE13-A080-4F1B-951A-42D3F33E0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2213" y="3138204"/>
            <a:ext cx="2945907" cy="184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896B8-34D6-4A34-A257-3DCCCD3504B9}"/>
              </a:ext>
            </a:extLst>
          </p:cNvPr>
          <p:cNvSpPr txBox="1"/>
          <p:nvPr/>
        </p:nvSpPr>
        <p:spPr>
          <a:xfrm>
            <a:off x="347214" y="1061776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CA9C4-29E6-4B99-B699-B4FF8F99A6E8}"/>
              </a:ext>
            </a:extLst>
          </p:cNvPr>
          <p:cNvSpPr txBox="1"/>
          <p:nvPr/>
        </p:nvSpPr>
        <p:spPr>
          <a:xfrm>
            <a:off x="2266270" y="3034979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45A39-4639-4ADA-8B78-D9E67723FDD9}"/>
              </a:ext>
            </a:extLst>
          </p:cNvPr>
          <p:cNvSpPr txBox="1"/>
          <p:nvPr/>
        </p:nvSpPr>
        <p:spPr>
          <a:xfrm>
            <a:off x="4150589" y="4916122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97803-E8D1-4A1B-8142-E2C66019CB1D}"/>
              </a:ext>
            </a:extLst>
          </p:cNvPr>
          <p:cNvSpPr txBox="1"/>
          <p:nvPr/>
        </p:nvSpPr>
        <p:spPr>
          <a:xfrm>
            <a:off x="9348186" y="6312023"/>
            <a:ext cx="233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CONTINUED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709B7C-561B-4360-AD51-25CEFC91C5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858" y="312369"/>
            <a:ext cx="2764928" cy="1023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99861A-67B0-495E-A198-BA262E9FF9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955" y="4916122"/>
            <a:ext cx="4609822" cy="1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5BF97A-A673-45A6-B3CE-B88CD8F6CE20}"/>
              </a:ext>
            </a:extLst>
          </p:cNvPr>
          <p:cNvGraphicFramePr/>
          <p:nvPr/>
        </p:nvGraphicFramePr>
        <p:xfrm>
          <a:off x="950060" y="7196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2C8779-981E-4636-B30F-9583CA49D370}"/>
              </a:ext>
            </a:extLst>
          </p:cNvPr>
          <p:cNvSpPr txBox="1"/>
          <p:nvPr/>
        </p:nvSpPr>
        <p:spPr>
          <a:xfrm>
            <a:off x="1519066" y="1242874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9D847-B4B9-4BE0-BE24-387F32AB003E}"/>
              </a:ext>
            </a:extLst>
          </p:cNvPr>
          <p:cNvSpPr txBox="1"/>
          <p:nvPr/>
        </p:nvSpPr>
        <p:spPr>
          <a:xfrm>
            <a:off x="3213717" y="3107185"/>
            <a:ext cx="801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094CB-2A4D-412D-A88F-59E1C135C395}"/>
              </a:ext>
            </a:extLst>
          </p:cNvPr>
          <p:cNvSpPr txBox="1"/>
          <p:nvPr/>
        </p:nvSpPr>
        <p:spPr>
          <a:xfrm>
            <a:off x="5119457" y="4981851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2C6DCB-3078-4531-81F5-76E1FCF8A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821" y="4798688"/>
            <a:ext cx="1798419" cy="1400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29A5A7-6E86-47E7-80FF-F3376A1C1C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6230" y="148516"/>
            <a:ext cx="1989015" cy="7362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11DCC7-7AA4-483B-824A-7B3CD4076F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130" y="613097"/>
            <a:ext cx="4376691" cy="1730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526700-9617-4E60-9D67-B344F0717C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8555" y="2608031"/>
            <a:ext cx="2902950" cy="16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CD8E33-DFE7-4A1E-899A-D788A2933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65757"/>
              </p:ext>
            </p:extLst>
          </p:nvPr>
        </p:nvGraphicFramePr>
        <p:xfrm>
          <a:off x="7277443" y="3747148"/>
          <a:ext cx="3350964" cy="77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909080" imgH="439560" progId="Package">
                  <p:embed/>
                </p:oleObj>
              </mc:Choice>
              <mc:Fallback>
                <p:oleObj name="Packager Shell Object" showAsIcon="1" r:id="rId2" imgW="19090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77443" y="3747148"/>
                        <a:ext cx="3350964" cy="77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CDCB2F6-A0E9-4785-A638-55C7AFD8B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71" y="1067540"/>
            <a:ext cx="4702470" cy="47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0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0B8B7-1E36-4C4F-B9DA-03923BB1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38" y="2185220"/>
            <a:ext cx="5624124" cy="23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0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09939B-CBBA-4306-BF0F-7EEDF1A5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02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Command Line 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292E22-83C4-4761-AC31-B414B9DDB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7758" y="1717629"/>
            <a:ext cx="2425454" cy="13643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66C624-0712-4706-AAF9-594E8E59A827}"/>
              </a:ext>
            </a:extLst>
          </p:cNvPr>
          <p:cNvSpPr txBox="1"/>
          <p:nvPr/>
        </p:nvSpPr>
        <p:spPr>
          <a:xfrm>
            <a:off x="838200" y="769969"/>
            <a:ext cx="98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Accessing the command line using the cmd vs accessing using git bash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1E3FA-52E4-49C4-B10C-2379D1017C55}"/>
              </a:ext>
            </a:extLst>
          </p:cNvPr>
          <p:cNvSpPr txBox="1"/>
          <p:nvPr/>
        </p:nvSpPr>
        <p:spPr>
          <a:xfrm>
            <a:off x="1926453" y="1181655"/>
            <a:ext cx="94103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cmd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87835-664B-40CA-9B3A-A6076E6A901D}"/>
              </a:ext>
            </a:extLst>
          </p:cNvPr>
          <p:cNvSpPr txBox="1"/>
          <p:nvPr/>
        </p:nvSpPr>
        <p:spPr>
          <a:xfrm>
            <a:off x="7166128" y="1181655"/>
            <a:ext cx="319374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 bash terminal in R Studio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AA7D71-A6FA-478C-9F81-E4D51605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58" y="3248588"/>
            <a:ext cx="2421539" cy="1910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DC7ED1-68C3-4376-80D1-24A88D36C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63" y="1717628"/>
            <a:ext cx="2425453" cy="13643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41FFBA-EF74-4CC4-AC15-7631D219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977" y="3248588"/>
            <a:ext cx="2421539" cy="1871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1774D6-8304-45A6-A804-6D55DD0FB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626" y="3500343"/>
            <a:ext cx="3020107" cy="14074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10152C-6C45-4933-A15C-2DE768397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097" y="5000053"/>
            <a:ext cx="1917080" cy="1181655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CDA63BD-7128-4946-904F-52F07EC61232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3405937" y="3632359"/>
            <a:ext cx="775048" cy="36832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72714EB-904F-4BC0-AEB3-A5F5AE8B6C58}"/>
              </a:ext>
            </a:extLst>
          </p:cNvPr>
          <p:cNvCxnSpPr>
            <a:endCxn id="21" idx="3"/>
          </p:cNvCxnSpPr>
          <p:nvPr/>
        </p:nvCxnSpPr>
        <p:spPr>
          <a:xfrm rot="5400000">
            <a:off x="6830046" y="3668030"/>
            <a:ext cx="703705" cy="36833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21AB98-4BC9-4F28-9120-B50FA3341BCB}"/>
              </a:ext>
            </a:extLst>
          </p:cNvPr>
          <p:cNvCxnSpPr/>
          <p:nvPr/>
        </p:nvCxnSpPr>
        <p:spPr>
          <a:xfrm>
            <a:off x="5487679" y="4678532"/>
            <a:ext cx="0" cy="7723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0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60B43-D2FE-4ED9-8B45-F1ECA642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483" y="240576"/>
            <a:ext cx="1895429" cy="78344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9793A55-E650-4FAA-8BD3-69C7F09B6D58}"/>
              </a:ext>
            </a:extLst>
          </p:cNvPr>
          <p:cNvGraphicFramePr/>
          <p:nvPr/>
        </p:nvGraphicFramePr>
        <p:xfrm>
          <a:off x="931169" y="7630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FF7C2C-DF48-4D94-9FB4-BF7A1114A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1184" y="719666"/>
            <a:ext cx="2929631" cy="1647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6E517-A964-4A81-BB8B-97548C3703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162" y="2695482"/>
            <a:ext cx="2612269" cy="1553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CAFCA7-E939-442A-9BE6-6E2080CA5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1652" y="5159776"/>
            <a:ext cx="2612270" cy="279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663915-F270-43D9-AA16-2E163B374640}"/>
              </a:ext>
            </a:extLst>
          </p:cNvPr>
          <p:cNvSpPr txBox="1"/>
          <p:nvPr/>
        </p:nvSpPr>
        <p:spPr>
          <a:xfrm>
            <a:off x="9348186" y="6312023"/>
            <a:ext cx="233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CONTINUED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3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4B0E23-DD87-4CDB-9A24-B4EB56D91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822809"/>
              </p:ext>
            </p:extLst>
          </p:nvPr>
        </p:nvGraphicFramePr>
        <p:xfrm>
          <a:off x="1044305" y="8350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D18FAEA-2BA4-4D92-A3F1-9E1C87C82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6360" y="213943"/>
            <a:ext cx="1895429" cy="78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7B3EC-52E6-4844-A1E5-356927DE2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6632" y="746299"/>
            <a:ext cx="2163907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AD601-0A10-4340-AC93-22622E175F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5123" y="4727667"/>
            <a:ext cx="1798419" cy="1400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00023-9C49-4DE3-8F2A-D0D1357267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8555" y="2608031"/>
            <a:ext cx="2902950" cy="1632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70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F5E2C-EC51-4084-853A-90580605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360" y="213943"/>
            <a:ext cx="1895429" cy="783444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F9A09F-C911-459A-96F4-51C8041CE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409360"/>
              </p:ext>
            </p:extLst>
          </p:nvPr>
        </p:nvGraphicFramePr>
        <p:xfrm>
          <a:off x="8061695" y="3729392"/>
          <a:ext cx="3175049" cy="58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386440" imgH="439560" progId="Package">
                  <p:embed/>
                </p:oleObj>
              </mc:Choice>
              <mc:Fallback>
                <p:oleObj name="Packager Shell Object" showAsIcon="1" r:id="rId3" imgW="2386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1695" y="3729392"/>
                        <a:ext cx="3175049" cy="585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D215880-2CA3-4D94-86C8-0241B3C39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45" y="810077"/>
            <a:ext cx="6669008" cy="43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7C4C-4F7F-43AB-A882-AC0D8937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EBCA-C1D1-4EBE-ABB5-0CDA31EE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 in </a:t>
            </a:r>
            <a:r>
              <a:rPr lang="en-US" dirty="0" err="1"/>
              <a:t>gitbash</a:t>
            </a:r>
            <a:r>
              <a:rPr lang="en-US" dirty="0"/>
              <a:t> and \ in cmd</a:t>
            </a:r>
          </a:p>
          <a:p>
            <a:r>
              <a:rPr lang="en-US" dirty="0"/>
              <a:t>cd </a:t>
            </a:r>
            <a:r>
              <a:rPr lang="en-US" dirty="0">
                <a:solidFill>
                  <a:srgbClr val="FF0000"/>
                </a:solidFill>
              </a:rPr>
              <a:t>location in program files where R folder’s bin folder is present</a:t>
            </a:r>
          </a:p>
          <a:p>
            <a:r>
              <a:rPr lang="en-US" dirty="0"/>
              <a:t>Rscript.exe </a:t>
            </a:r>
            <a:r>
              <a:rPr lang="en-US" dirty="0" err="1"/>
              <a:t>path_of_R_file.R</a:t>
            </a:r>
            <a:r>
              <a:rPr lang="en-US" dirty="0"/>
              <a:t> path_of_input_file_1 …</a:t>
            </a:r>
            <a:r>
              <a:rPr lang="en-US" dirty="0" err="1"/>
              <a:t>path_of_input_file_n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Here path_of_input_file_1 is </a:t>
            </a:r>
            <a:r>
              <a:rPr lang="en-US" dirty="0" err="1"/>
              <a:t>args</a:t>
            </a:r>
            <a:r>
              <a:rPr lang="en-US" dirty="0"/>
              <a:t>[1]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path_of_input_file_n</a:t>
            </a:r>
            <a:r>
              <a:rPr lang="en-US" dirty="0"/>
              <a:t> is </a:t>
            </a:r>
            <a:r>
              <a:rPr lang="en-US" dirty="0" err="1"/>
              <a:t>args</a:t>
            </a:r>
            <a:r>
              <a:rPr lang="en-US" dirty="0"/>
              <a:t>[n]</a:t>
            </a:r>
          </a:p>
          <a:p>
            <a:r>
              <a:rPr lang="en-US" dirty="0" err="1"/>
              <a:t>args</a:t>
            </a:r>
            <a:r>
              <a:rPr lang="en-US" dirty="0"/>
              <a:t>&lt;-</a:t>
            </a:r>
            <a:r>
              <a:rPr lang="en-US" dirty="0" err="1"/>
              <a:t>commandArgs</a:t>
            </a:r>
            <a:r>
              <a:rPr lang="en-US" dirty="0"/>
              <a:t>(</a:t>
            </a:r>
            <a:r>
              <a:rPr lang="en-US" dirty="0" err="1"/>
              <a:t>trailingOnly</a:t>
            </a:r>
            <a:r>
              <a:rPr lang="en-US" dirty="0"/>
              <a:t> =TRUE)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8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81771-6D9F-42D2-AA00-B1DAC8A3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2701"/>
            <a:ext cx="10515600" cy="132556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4000" b="1" dirty="0"/>
              <a:t>Command line R </a:t>
            </a:r>
            <a:r>
              <a:rPr lang="en-US" sz="4000" b="1" dirty="0">
                <a:solidFill>
                  <a:srgbClr val="FF0000"/>
                </a:solidFill>
              </a:rPr>
              <a:t>without command line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9D5D1-0A12-4EDE-A581-0AD35E18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65" y="4184014"/>
            <a:ext cx="937334" cy="487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77D10-4264-4466-9EBB-3543607D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947" y="3988814"/>
            <a:ext cx="1081837" cy="45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EF295-7D05-43C6-AE1C-5FD7CDFC4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182" y="4465870"/>
            <a:ext cx="931365" cy="477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17320F-1742-4317-BBB3-B776037AF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963" y="4249469"/>
            <a:ext cx="1478641" cy="6122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8B5B7C-F15C-42A8-8C9B-B9AE7F96F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60" y="4092437"/>
            <a:ext cx="1478641" cy="612228"/>
          </a:xfrm>
          <a:prstGeom prst="rect">
            <a:avLst/>
          </a:prstGeom>
        </p:spPr>
      </p:pic>
      <p:sp>
        <p:nvSpPr>
          <p:cNvPr id="16" name="Plus Sign 15">
            <a:extLst>
              <a:ext uri="{FF2B5EF4-FFF2-40B4-BE49-F238E27FC236}">
                <a16:creationId xmlns:a16="http://schemas.microsoft.com/office/drawing/2014/main" id="{6CB0FCAF-8B62-4DD4-BF6E-71B39EA10531}"/>
              </a:ext>
            </a:extLst>
          </p:cNvPr>
          <p:cNvSpPr/>
          <p:nvPr/>
        </p:nvSpPr>
        <p:spPr>
          <a:xfrm>
            <a:off x="9391835" y="4398551"/>
            <a:ext cx="280565" cy="27318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8F5ABF98-FF2F-47B2-B389-57A88D1835BA}"/>
              </a:ext>
            </a:extLst>
          </p:cNvPr>
          <p:cNvSpPr/>
          <p:nvPr/>
        </p:nvSpPr>
        <p:spPr>
          <a:xfrm>
            <a:off x="2434549" y="4291282"/>
            <a:ext cx="280565" cy="27318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95785-5612-401B-A5C2-EFB6B7DC6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341"/>
            <a:ext cx="12192000" cy="52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BFE9A-18AC-4CEF-A1AB-07BCBE2C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84" y="2016881"/>
            <a:ext cx="6231389" cy="23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7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67C14C-7B58-4D4D-858B-30FD4BB35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13897"/>
              </p:ext>
            </p:extLst>
          </p:nvPr>
        </p:nvGraphicFramePr>
        <p:xfrm>
          <a:off x="354120" y="618034"/>
          <a:ext cx="75292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1B70BA8-0CC8-4948-8D2B-69F1EBD16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621" y="417570"/>
            <a:ext cx="3330112" cy="1873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4AE13-A080-4F1B-951A-42D3F33E0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143248"/>
            <a:ext cx="2945907" cy="184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462E25-B41D-4932-A21C-12E048CFD7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6702" y="5116451"/>
            <a:ext cx="3040324" cy="184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896B8-34D6-4A34-A257-3DCCCD3504B9}"/>
              </a:ext>
            </a:extLst>
          </p:cNvPr>
          <p:cNvSpPr txBox="1"/>
          <p:nvPr/>
        </p:nvSpPr>
        <p:spPr>
          <a:xfrm>
            <a:off x="347214" y="1061776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CA9C4-29E6-4B99-B699-B4FF8F99A6E8}"/>
              </a:ext>
            </a:extLst>
          </p:cNvPr>
          <p:cNvSpPr txBox="1"/>
          <p:nvPr/>
        </p:nvSpPr>
        <p:spPr>
          <a:xfrm>
            <a:off x="2266270" y="3034979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45A39-4639-4ADA-8B78-D9E67723FDD9}"/>
              </a:ext>
            </a:extLst>
          </p:cNvPr>
          <p:cNvSpPr txBox="1"/>
          <p:nvPr/>
        </p:nvSpPr>
        <p:spPr>
          <a:xfrm>
            <a:off x="4150589" y="4916122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97803-E8D1-4A1B-8142-E2C66019CB1D}"/>
              </a:ext>
            </a:extLst>
          </p:cNvPr>
          <p:cNvSpPr txBox="1"/>
          <p:nvPr/>
        </p:nvSpPr>
        <p:spPr>
          <a:xfrm>
            <a:off x="9348186" y="6312023"/>
            <a:ext cx="233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CONTINUED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709B7C-561B-4360-AD51-25CEFC91C5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9858" y="312369"/>
            <a:ext cx="2764928" cy="102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7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5BF97A-A673-45A6-B3CE-B88CD8F6C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107902"/>
              </p:ext>
            </p:extLst>
          </p:nvPr>
        </p:nvGraphicFramePr>
        <p:xfrm>
          <a:off x="950060" y="7196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2C8779-981E-4636-B30F-9583CA49D370}"/>
              </a:ext>
            </a:extLst>
          </p:cNvPr>
          <p:cNvSpPr txBox="1"/>
          <p:nvPr/>
        </p:nvSpPr>
        <p:spPr>
          <a:xfrm>
            <a:off x="1519066" y="1242874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CA8FA-B51C-40E8-9686-8AEFDC6B8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101" y="658872"/>
            <a:ext cx="3672940" cy="175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9D847-B4B9-4BE0-BE24-387F32AB003E}"/>
              </a:ext>
            </a:extLst>
          </p:cNvPr>
          <p:cNvSpPr txBox="1"/>
          <p:nvPr/>
        </p:nvSpPr>
        <p:spPr>
          <a:xfrm>
            <a:off x="3213717" y="3107185"/>
            <a:ext cx="801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094CB-2A4D-412D-A88F-59E1C135C395}"/>
              </a:ext>
            </a:extLst>
          </p:cNvPr>
          <p:cNvSpPr txBox="1"/>
          <p:nvPr/>
        </p:nvSpPr>
        <p:spPr>
          <a:xfrm>
            <a:off x="5119457" y="4981851"/>
            <a:ext cx="69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F4378-38EC-44F6-884C-513E99241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1524" y="2627794"/>
            <a:ext cx="3248476" cy="160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2C6DCB-3078-4531-81F5-76E1FCF8A0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821" y="4798688"/>
            <a:ext cx="1798419" cy="1400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29A5A7-6E86-47E7-80FF-F3376A1C1C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6230" y="148516"/>
            <a:ext cx="1989015" cy="7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9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1A24A-4CF5-4CA1-B10A-A726973A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59" y="490491"/>
            <a:ext cx="3854287" cy="5877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E880F9-23EF-4432-BD94-454908CC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634" y="228415"/>
            <a:ext cx="1989015" cy="73623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01B1463-0FDE-4F33-9FE8-2DE2F20F6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22415"/>
              </p:ext>
            </p:extLst>
          </p:nvPr>
        </p:nvGraphicFramePr>
        <p:xfrm>
          <a:off x="8017768" y="3711636"/>
          <a:ext cx="2611874" cy="107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070640" imgH="439560" progId="Package">
                  <p:embed/>
                </p:oleObj>
              </mc:Choice>
              <mc:Fallback>
                <p:oleObj name="Packager Shell Object" showAsIcon="1" r:id="rId4" imgW="10706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7768" y="3711636"/>
                        <a:ext cx="2611874" cy="1073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8A33DF-01BE-4B6D-9260-AFD9DFE63DA8}"/>
              </a:ext>
            </a:extLst>
          </p:cNvPr>
          <p:cNvSpPr txBox="1"/>
          <p:nvPr/>
        </p:nvSpPr>
        <p:spPr>
          <a:xfrm>
            <a:off x="7752357" y="3275110"/>
            <a:ext cx="314269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Script including the outputs</a:t>
            </a:r>
          </a:p>
        </p:txBody>
      </p:sp>
    </p:spTree>
    <p:extLst>
      <p:ext uri="{BB962C8B-B14F-4D97-AF65-F5344CB8AC3E}">
        <p14:creationId xmlns:p14="http://schemas.microsoft.com/office/powerpoint/2010/main" val="116618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0B8B7-1E36-4C4F-B9DA-03923BB1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38" y="2185220"/>
            <a:ext cx="5624124" cy="23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2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518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Package</vt:lpstr>
      <vt:lpstr>Command Line R</vt:lpstr>
      <vt:lpstr>Command Line R</vt:lpstr>
      <vt:lpstr>Command line R without command line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line R with command line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R</dc:title>
  <dc:creator>Ransingh Satyajit Ray</dc:creator>
  <cp:lastModifiedBy>Ransingh Satyajit Ray</cp:lastModifiedBy>
  <cp:revision>46</cp:revision>
  <dcterms:created xsi:type="dcterms:W3CDTF">2021-09-20T10:43:50Z</dcterms:created>
  <dcterms:modified xsi:type="dcterms:W3CDTF">2021-09-20T18:24:10Z</dcterms:modified>
</cp:coreProperties>
</file>