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82" r:id="rId3"/>
    <p:sldId id="286" r:id="rId4"/>
    <p:sldId id="268" r:id="rId5"/>
    <p:sldId id="285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121" autoAdjust="0"/>
  </p:normalViewPr>
  <p:slideViewPr>
    <p:cSldViewPr>
      <p:cViewPr varScale="1">
        <p:scale>
          <a:sx n="37" d="100"/>
          <a:sy n="37" d="100"/>
        </p:scale>
        <p:origin x="19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54520-51F3-419D-A34F-871C27301E2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52B44E-90D8-4BC0-ABBB-5DA40D69BE5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/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CREATE</a:t>
          </a:r>
          <a:r>
            <a:rPr lang="en-US" dirty="0" smtClean="0">
              <a:solidFill>
                <a:srgbClr val="7030A0"/>
              </a:solidFill>
            </a:rPr>
            <a:t> Database</a:t>
          </a:r>
          <a:endParaRPr lang="en-US" dirty="0">
            <a:solidFill>
              <a:srgbClr val="7030A0"/>
            </a:solidFill>
          </a:endParaRPr>
        </a:p>
      </dgm:t>
    </dgm:pt>
    <dgm:pt modelId="{A6258CB6-BEFD-4BFF-879E-3A02D299CB0F}" type="parTrans" cxnId="{F880E72F-60A1-4FC1-8FD0-BA6C03CE6B0D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F49680A8-B278-4972-98B5-C3D87D935A4D}" type="sibTrans" cxnId="{F880E72F-60A1-4FC1-8FD0-BA6C03CE6B0D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6F93C91-09B9-455C-BBDC-AF4978F61E24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Connect </a:t>
          </a:r>
          <a:endParaRPr lang="en-US" dirty="0">
            <a:solidFill>
              <a:srgbClr val="7030A0"/>
            </a:solidFill>
          </a:endParaRPr>
        </a:p>
      </dgm:t>
    </dgm:pt>
    <dgm:pt modelId="{6A768DEC-C60C-4903-AD3D-BCEC744EC998}" type="parTrans" cxnId="{4E30B65A-58C4-4F51-86F4-F8488DDC0BA3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49DBF494-19F1-4377-9727-7905DC197ABA}" type="sibTrans" cxnId="{4E30B65A-58C4-4F51-86F4-F8488DDC0BA3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8985503-05D2-4475-919B-87BD5837E17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CREATE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8BC86AF9-D293-483C-ACBC-1E563C83B0FC}" type="parTrans" cxnId="{0402E4A4-E042-450F-9AC2-D1E1AC3F969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53D0736-3DA6-498C-AFF6-EB04BDD0BF29}" type="sibTrans" cxnId="{0402E4A4-E042-450F-9AC2-D1E1AC3F969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B73CAAF9-02EE-41EC-952B-3DB3CAD61DC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INSERT</a:t>
          </a:r>
          <a:r>
            <a:rPr lang="en-US" dirty="0" smtClean="0">
              <a:solidFill>
                <a:schemeClr val="bg1"/>
              </a:solidFill>
            </a:rPr>
            <a:t> Data</a:t>
          </a:r>
          <a:endParaRPr lang="en-US" dirty="0">
            <a:solidFill>
              <a:schemeClr val="bg1"/>
            </a:solidFill>
          </a:endParaRPr>
        </a:p>
      </dgm:t>
    </dgm:pt>
    <dgm:pt modelId="{A638E4FC-CA5C-4309-B892-0B6A690C2B0C}" type="parTrans" cxnId="{11C34D07-AF5F-4FCE-8027-C2F4256091D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73A0DAD8-30DB-41EF-9131-C3E7449EC01B}" type="sibTrans" cxnId="{11C34D07-AF5F-4FCE-8027-C2F4256091D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DFEE893-FE8A-4172-AD6F-35E74D7C277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SELECT</a:t>
          </a:r>
          <a:endParaRPr lang="en-US" b="1" dirty="0">
            <a:solidFill>
              <a:srgbClr val="7030A0"/>
            </a:solidFill>
          </a:endParaRPr>
        </a:p>
      </dgm:t>
    </dgm:pt>
    <dgm:pt modelId="{C1635E35-C11C-46A0-A470-C7242A130CFA}" type="parTrans" cxnId="{CB60AAAD-7E82-499C-8D15-D37B6A806C74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FD34EC4D-65D5-4F3F-9AEC-A700FC96D7D5}" type="sibTrans" cxnId="{CB60AAAD-7E82-499C-8D15-D37B6A806C74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AE372FD-531C-4BDD-AE53-69985B148A4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UPDATE </a:t>
          </a:r>
          <a:r>
            <a:rPr lang="en-US" b="0" dirty="0" smtClean="0">
              <a:solidFill>
                <a:schemeClr val="bg1"/>
              </a:solidFill>
            </a:rPr>
            <a:t>Data </a:t>
          </a:r>
          <a:endParaRPr lang="en-US" b="0" dirty="0">
            <a:solidFill>
              <a:schemeClr val="bg1"/>
            </a:solidFill>
          </a:endParaRPr>
        </a:p>
      </dgm:t>
    </dgm:pt>
    <dgm:pt modelId="{9589EE70-AF7C-40AC-8526-31F62F4FDC67}" type="parTrans" cxnId="{55B2EDFD-10D9-4A9D-A630-4AF7E23FA6D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CB022D5A-177B-4BA6-91FD-905ECB747A99}" type="sibTrans" cxnId="{55B2EDFD-10D9-4A9D-A630-4AF7E23FA6D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9B8F8759-A4AC-440F-8545-FF4C62ECE2B8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DROP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80B3BFB8-33D8-4C87-AB15-AF3F1B19FBC1}" type="parTrans" cxnId="{FDBBCB5B-2FEA-44C4-B207-E6B7DB0E5E1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9C69C7D-D013-4972-8188-66489350FA9F}" type="sibTrans" cxnId="{FDBBCB5B-2FEA-44C4-B207-E6B7DB0E5E1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24E1B7E4-BDA3-4ED9-B59F-B7EDD754791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ALTER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7D204A60-B1E5-46FE-914F-8294E0A48BCC}" type="parTrans" cxnId="{271B147A-ECB1-493A-8F17-EAD7E197B2E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CD90E302-B91F-4868-AB9C-80B3058C56EB}" type="sibTrans" cxnId="{271B147A-ECB1-493A-8F17-EAD7E197B2E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4DB5870E-31E0-490E-A3BD-5ACD33E080F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DELETE</a:t>
          </a:r>
          <a:r>
            <a:rPr lang="en-US" b="0" dirty="0" smtClean="0">
              <a:solidFill>
                <a:schemeClr val="bg1"/>
              </a:solidFill>
            </a:rPr>
            <a:t> Data </a:t>
          </a:r>
          <a:endParaRPr lang="en-US" b="0" dirty="0">
            <a:solidFill>
              <a:schemeClr val="bg1"/>
            </a:solidFill>
          </a:endParaRPr>
        </a:p>
      </dgm:t>
    </dgm:pt>
    <dgm:pt modelId="{D4C73B0C-EF49-43F7-9E25-EAF9383B3B8A}" type="parTrans" cxnId="{46A9B9BF-86B5-4E18-ABC1-B5A303E1D43A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E15EB846-FA71-4BFD-9014-4C7E3DD0A2A1}" type="sibTrans" cxnId="{46A9B9BF-86B5-4E18-ABC1-B5A303E1D43A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6E44CD2-423A-4F78-AA4A-3607742859D4}">
      <dgm:prSet/>
      <dgm:spPr/>
      <dgm:t>
        <a:bodyPr/>
        <a:lstStyle/>
        <a:p>
          <a:r>
            <a:rPr lang="en-US" dirty="0" smtClean="0"/>
            <a:t>TRUNCATE</a:t>
          </a:r>
          <a:endParaRPr lang="en-US" dirty="0"/>
        </a:p>
      </dgm:t>
    </dgm:pt>
    <dgm:pt modelId="{0A333A72-0EA6-4391-9458-59EC55E04589}" type="parTrans" cxnId="{3D032C67-DE0F-4F1E-9ED8-5BA5D9976EFD}">
      <dgm:prSet/>
      <dgm:spPr/>
      <dgm:t>
        <a:bodyPr/>
        <a:lstStyle/>
        <a:p>
          <a:endParaRPr lang="en-US"/>
        </a:p>
      </dgm:t>
    </dgm:pt>
    <dgm:pt modelId="{6E79B50D-1226-4A21-8302-53AC29D5D5D6}" type="sibTrans" cxnId="{3D032C67-DE0F-4F1E-9ED8-5BA5D9976EFD}">
      <dgm:prSet/>
      <dgm:spPr/>
      <dgm:t>
        <a:bodyPr/>
        <a:lstStyle/>
        <a:p>
          <a:endParaRPr lang="en-US"/>
        </a:p>
      </dgm:t>
    </dgm:pt>
    <dgm:pt modelId="{3E98CE0B-945A-4BDF-8CB8-E0913D969BCF}" type="pres">
      <dgm:prSet presAssocID="{F5B54520-51F3-419D-A34F-871C27301E2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1B116F-F140-449D-9F8E-D12D19240ED4}" type="pres">
      <dgm:prSet presAssocID="{F652B44E-90D8-4BC0-ABBB-5DA40D69BE55}" presName="horFlow" presStyleCnt="0"/>
      <dgm:spPr/>
    </dgm:pt>
    <dgm:pt modelId="{46E77D21-B63E-4B62-A364-8342A326E1AD}" type="pres">
      <dgm:prSet presAssocID="{F652B44E-90D8-4BC0-ABBB-5DA40D69BE55}" presName="bigChev" presStyleLbl="node1" presStyleIdx="0" presStyleCnt="6" custLinFactNeighborX="-14055" custLinFactNeighborY="-296"/>
      <dgm:spPr/>
      <dgm:t>
        <a:bodyPr/>
        <a:lstStyle/>
        <a:p>
          <a:endParaRPr lang="en-US"/>
        </a:p>
      </dgm:t>
    </dgm:pt>
    <dgm:pt modelId="{326A0CD8-E37B-40E1-AEC4-367CB8EE6803}" type="pres">
      <dgm:prSet presAssocID="{6A768DEC-C60C-4903-AD3D-BCEC744EC998}" presName="parTrans" presStyleCnt="0"/>
      <dgm:spPr/>
    </dgm:pt>
    <dgm:pt modelId="{6DB66087-B8ED-492C-AFA9-EABF47D7983B}" type="pres">
      <dgm:prSet presAssocID="{16F93C91-09B9-455C-BBDC-AF4978F61E24}" presName="node" presStyleLbl="alignAccFollowNode1" presStyleIdx="0" presStyleCnt="4" custScaleX="114549" custScaleY="118186" custLinFactNeighborX="9838" custLinFactNeighborY="-1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1475E-87E8-4B93-B993-C8639A25D5C4}" type="pres">
      <dgm:prSet presAssocID="{F652B44E-90D8-4BC0-ABBB-5DA40D69BE55}" presName="vSp" presStyleCnt="0"/>
      <dgm:spPr/>
    </dgm:pt>
    <dgm:pt modelId="{38D888C7-8A3D-4E91-9A3C-A9BD7D1075B4}" type="pres">
      <dgm:prSet presAssocID="{18985503-05D2-4475-919B-87BD5837E174}" presName="horFlow" presStyleCnt="0"/>
      <dgm:spPr/>
    </dgm:pt>
    <dgm:pt modelId="{FBFD71EF-B540-4B63-9FBD-29541BE22CA8}" type="pres">
      <dgm:prSet presAssocID="{18985503-05D2-4475-919B-87BD5837E174}" presName="bigChev" presStyleLbl="node1" presStyleIdx="1" presStyleCnt="6" custScaleX="94310" custScaleY="85452" custLinFactNeighborX="-35715" custLinFactNeighborY="12415"/>
      <dgm:spPr/>
      <dgm:t>
        <a:bodyPr/>
        <a:lstStyle/>
        <a:p>
          <a:endParaRPr lang="en-US"/>
        </a:p>
      </dgm:t>
    </dgm:pt>
    <dgm:pt modelId="{3A1D2D7A-3887-4F53-AFC8-A86E05EE5B01}" type="pres">
      <dgm:prSet presAssocID="{A638E4FC-CA5C-4309-B892-0B6A690C2B0C}" presName="parTrans" presStyleCnt="0"/>
      <dgm:spPr/>
    </dgm:pt>
    <dgm:pt modelId="{BF2D2E52-FDA3-4E8B-A927-8D90C8F604FD}" type="pres">
      <dgm:prSet presAssocID="{B73CAAF9-02EE-41EC-952B-3DB3CAD61DC0}" presName="node" presStyleLbl="alignAccFollowNode1" presStyleIdx="1" presStyleCnt="4" custLinFactNeighborX="11509" custLinFactNeighborY="13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CEA4A-7790-4F02-AD0E-7C9743C25F0A}" type="pres">
      <dgm:prSet presAssocID="{73A0DAD8-30DB-41EF-9131-C3E7449EC01B}" presName="sibTrans" presStyleCnt="0"/>
      <dgm:spPr/>
    </dgm:pt>
    <dgm:pt modelId="{0ED2B30D-E72C-4AD7-AC71-F57A114C1B14}" type="pres">
      <dgm:prSet presAssocID="{8DFEE893-FE8A-4172-AD6F-35E74D7C2777}" presName="node" presStyleLbl="alignAccFollowNode1" presStyleIdx="2" presStyleCnt="4" custLinFactNeighborX="51500" custLinFactNeighborY="13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F7235-37EB-4114-B388-AFCEC1EFFBEC}" type="pres">
      <dgm:prSet presAssocID="{18985503-05D2-4475-919B-87BD5837E174}" presName="vSp" presStyleCnt="0"/>
      <dgm:spPr/>
    </dgm:pt>
    <dgm:pt modelId="{A75BB565-65B9-4DC7-8D0A-445482F932AD}" type="pres">
      <dgm:prSet presAssocID="{1AE372FD-531C-4BDD-AE53-69985B148A43}" presName="horFlow" presStyleCnt="0"/>
      <dgm:spPr/>
    </dgm:pt>
    <dgm:pt modelId="{12912B52-6CBC-4BD4-914B-3574C8EC9BCA}" type="pres">
      <dgm:prSet presAssocID="{1AE372FD-531C-4BDD-AE53-69985B148A43}" presName="bigChev" presStyleLbl="node1" presStyleIdx="2" presStyleCnt="6" custScaleX="95315" custLinFactNeighborX="-14055" custLinFactNeighborY="46715"/>
      <dgm:spPr/>
      <dgm:t>
        <a:bodyPr/>
        <a:lstStyle/>
        <a:p>
          <a:endParaRPr lang="en-US"/>
        </a:p>
      </dgm:t>
    </dgm:pt>
    <dgm:pt modelId="{A32D8F22-757C-4845-A2DC-A4D02FDD62E4}" type="pres">
      <dgm:prSet presAssocID="{80B3BFB8-33D8-4C87-AB15-AF3F1B19FBC1}" presName="parTrans" presStyleCnt="0"/>
      <dgm:spPr/>
    </dgm:pt>
    <dgm:pt modelId="{51515453-5C14-4D62-AC0E-D6F53D5EC376}" type="pres">
      <dgm:prSet presAssocID="{9B8F8759-A4AC-440F-8545-FF4C62ECE2B8}" presName="node" presStyleLbl="alignAccFollowNode1" presStyleIdx="3" presStyleCnt="4" custScaleX="117123" custScaleY="116279" custLinFactY="100000" custLinFactNeighborX="12876" custLinFactNeighborY="101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633C4-9890-4E73-BE2A-01D7E500BEE0}" type="pres">
      <dgm:prSet presAssocID="{1AE372FD-531C-4BDD-AE53-69985B148A43}" presName="vSp" presStyleCnt="0"/>
      <dgm:spPr/>
    </dgm:pt>
    <dgm:pt modelId="{8B6568F1-AAF4-48F4-A6CD-D83012E78C52}" type="pres">
      <dgm:prSet presAssocID="{24E1B7E4-BDA3-4ED9-B59F-B7EDD7547915}" presName="horFlow" presStyleCnt="0"/>
      <dgm:spPr/>
    </dgm:pt>
    <dgm:pt modelId="{19BEB37A-411F-41B2-BB55-E467674A9750}" type="pres">
      <dgm:prSet presAssocID="{24E1B7E4-BDA3-4ED9-B59F-B7EDD7547915}" presName="bigChev" presStyleLbl="node1" presStyleIdx="3" presStyleCnt="6" custScaleX="99834" custLinFactNeighborX="-1827" custLinFactNeighborY="53027"/>
      <dgm:spPr/>
      <dgm:t>
        <a:bodyPr/>
        <a:lstStyle/>
        <a:p>
          <a:endParaRPr lang="en-US"/>
        </a:p>
      </dgm:t>
    </dgm:pt>
    <dgm:pt modelId="{533F24EC-5793-4D4F-96B5-B27D9AF9E57F}" type="pres">
      <dgm:prSet presAssocID="{24E1B7E4-BDA3-4ED9-B59F-B7EDD7547915}" presName="vSp" presStyleCnt="0"/>
      <dgm:spPr/>
    </dgm:pt>
    <dgm:pt modelId="{C6D9F0BA-227C-4E49-8B89-048E9CF9CB24}" type="pres">
      <dgm:prSet presAssocID="{4DB5870E-31E0-490E-A3BD-5ACD33E080F9}" presName="horFlow" presStyleCnt="0"/>
      <dgm:spPr/>
    </dgm:pt>
    <dgm:pt modelId="{C642B99E-D36E-4D93-9849-0C3839A48EC4}" type="pres">
      <dgm:prSet presAssocID="{4DB5870E-31E0-490E-A3BD-5ACD33E080F9}" presName="bigChev" presStyleLbl="node1" presStyleIdx="4" presStyleCnt="6" custScaleX="89684" custScaleY="100892" custLinFactY="-81006" custLinFactNeighborX="79409" custLinFactNeighborY="-100000"/>
      <dgm:spPr/>
      <dgm:t>
        <a:bodyPr/>
        <a:lstStyle/>
        <a:p>
          <a:endParaRPr lang="en-US"/>
        </a:p>
      </dgm:t>
    </dgm:pt>
    <dgm:pt modelId="{0AD9926A-8A16-4822-B29F-9963CA4F2A59}" type="pres">
      <dgm:prSet presAssocID="{4DB5870E-31E0-490E-A3BD-5ACD33E080F9}" presName="vSp" presStyleCnt="0"/>
      <dgm:spPr/>
    </dgm:pt>
    <dgm:pt modelId="{99C8D111-6CC9-4853-B2E1-9038F40E0624}" type="pres">
      <dgm:prSet presAssocID="{86E44CD2-423A-4F78-AA4A-3607742859D4}" presName="horFlow" presStyleCnt="0"/>
      <dgm:spPr/>
    </dgm:pt>
    <dgm:pt modelId="{5A18183A-11D9-411D-946E-B9DFC8666952}" type="pres">
      <dgm:prSet presAssocID="{86E44CD2-423A-4F78-AA4A-3607742859D4}" presName="bigChev" presStyleLbl="node1" presStyleIdx="5" presStyleCnt="6" custLinFactX="57079" custLinFactY="-100000" custLinFactNeighborX="100000" custLinFactNeighborY="-198320"/>
      <dgm:spPr/>
      <dgm:t>
        <a:bodyPr/>
        <a:lstStyle/>
        <a:p>
          <a:endParaRPr lang="en-US"/>
        </a:p>
      </dgm:t>
    </dgm:pt>
  </dgm:ptLst>
  <dgm:cxnLst>
    <dgm:cxn modelId="{80D71F8D-BA67-407A-90F9-B04AEE7F362D}" type="presOf" srcId="{9B8F8759-A4AC-440F-8545-FF4C62ECE2B8}" destId="{51515453-5C14-4D62-AC0E-D6F53D5EC376}" srcOrd="0" destOrd="0" presId="urn:microsoft.com/office/officeart/2005/8/layout/lProcess3"/>
    <dgm:cxn modelId="{57C16427-AB14-4486-B62D-473FBB5CE255}" type="presOf" srcId="{16F93C91-09B9-455C-BBDC-AF4978F61E24}" destId="{6DB66087-B8ED-492C-AFA9-EABF47D7983B}" srcOrd="0" destOrd="0" presId="urn:microsoft.com/office/officeart/2005/8/layout/lProcess3"/>
    <dgm:cxn modelId="{F880E72F-60A1-4FC1-8FD0-BA6C03CE6B0D}" srcId="{F5B54520-51F3-419D-A34F-871C27301E20}" destId="{F652B44E-90D8-4BC0-ABBB-5DA40D69BE55}" srcOrd="0" destOrd="0" parTransId="{A6258CB6-BEFD-4BFF-879E-3A02D299CB0F}" sibTransId="{F49680A8-B278-4972-98B5-C3D87D935A4D}"/>
    <dgm:cxn modelId="{61BE6862-14E7-4EBD-9EE7-06712B6F2A67}" type="presOf" srcId="{B73CAAF9-02EE-41EC-952B-3DB3CAD61DC0}" destId="{BF2D2E52-FDA3-4E8B-A927-8D90C8F604FD}" srcOrd="0" destOrd="0" presId="urn:microsoft.com/office/officeart/2005/8/layout/lProcess3"/>
    <dgm:cxn modelId="{0402E4A4-E042-450F-9AC2-D1E1AC3F969F}" srcId="{F5B54520-51F3-419D-A34F-871C27301E20}" destId="{18985503-05D2-4475-919B-87BD5837E174}" srcOrd="1" destOrd="0" parTransId="{8BC86AF9-D293-483C-ACBC-1E563C83B0FC}" sibTransId="{853D0736-3DA6-498C-AFF6-EB04BDD0BF29}"/>
    <dgm:cxn modelId="{CB24D582-CF29-4D51-83E5-5EE009BC6D0A}" type="presOf" srcId="{1AE372FD-531C-4BDD-AE53-69985B148A43}" destId="{12912B52-6CBC-4BD4-914B-3574C8EC9BCA}" srcOrd="0" destOrd="0" presId="urn:microsoft.com/office/officeart/2005/8/layout/lProcess3"/>
    <dgm:cxn modelId="{4E30B65A-58C4-4F51-86F4-F8488DDC0BA3}" srcId="{F652B44E-90D8-4BC0-ABBB-5DA40D69BE55}" destId="{16F93C91-09B9-455C-BBDC-AF4978F61E24}" srcOrd="0" destOrd="0" parTransId="{6A768DEC-C60C-4903-AD3D-BCEC744EC998}" sibTransId="{49DBF494-19F1-4377-9727-7905DC197ABA}"/>
    <dgm:cxn modelId="{95C1ECA9-466A-44C3-94C0-3CF4D1F4E143}" type="presOf" srcId="{F652B44E-90D8-4BC0-ABBB-5DA40D69BE55}" destId="{46E77D21-B63E-4B62-A364-8342A326E1AD}" srcOrd="0" destOrd="0" presId="urn:microsoft.com/office/officeart/2005/8/layout/lProcess3"/>
    <dgm:cxn modelId="{08218A97-F4C8-43F3-B552-FD33BE9283E0}" type="presOf" srcId="{86E44CD2-423A-4F78-AA4A-3607742859D4}" destId="{5A18183A-11D9-411D-946E-B9DFC8666952}" srcOrd="0" destOrd="0" presId="urn:microsoft.com/office/officeart/2005/8/layout/lProcess3"/>
    <dgm:cxn modelId="{55B2EDFD-10D9-4A9D-A630-4AF7E23FA6DF}" srcId="{F5B54520-51F3-419D-A34F-871C27301E20}" destId="{1AE372FD-531C-4BDD-AE53-69985B148A43}" srcOrd="2" destOrd="0" parTransId="{9589EE70-AF7C-40AC-8526-31F62F4FDC67}" sibTransId="{CB022D5A-177B-4BA6-91FD-905ECB747A99}"/>
    <dgm:cxn modelId="{FDBBCB5B-2FEA-44C4-B207-E6B7DB0E5E1F}" srcId="{1AE372FD-531C-4BDD-AE53-69985B148A43}" destId="{9B8F8759-A4AC-440F-8545-FF4C62ECE2B8}" srcOrd="0" destOrd="0" parTransId="{80B3BFB8-33D8-4C87-AB15-AF3F1B19FBC1}" sibTransId="{19C69C7D-D013-4972-8188-66489350FA9F}"/>
    <dgm:cxn modelId="{11C34D07-AF5F-4FCE-8027-C2F4256091D6}" srcId="{18985503-05D2-4475-919B-87BD5837E174}" destId="{B73CAAF9-02EE-41EC-952B-3DB3CAD61DC0}" srcOrd="0" destOrd="0" parTransId="{A638E4FC-CA5C-4309-B892-0B6A690C2B0C}" sibTransId="{73A0DAD8-30DB-41EF-9131-C3E7449EC01B}"/>
    <dgm:cxn modelId="{2A069057-5092-4756-B310-163B4B234E18}" type="presOf" srcId="{18985503-05D2-4475-919B-87BD5837E174}" destId="{FBFD71EF-B540-4B63-9FBD-29541BE22CA8}" srcOrd="0" destOrd="0" presId="urn:microsoft.com/office/officeart/2005/8/layout/lProcess3"/>
    <dgm:cxn modelId="{46A9B9BF-86B5-4E18-ABC1-B5A303E1D43A}" srcId="{F5B54520-51F3-419D-A34F-871C27301E20}" destId="{4DB5870E-31E0-490E-A3BD-5ACD33E080F9}" srcOrd="4" destOrd="0" parTransId="{D4C73B0C-EF49-43F7-9E25-EAF9383B3B8A}" sibTransId="{E15EB846-FA71-4BFD-9014-4C7E3DD0A2A1}"/>
    <dgm:cxn modelId="{3D032C67-DE0F-4F1E-9ED8-5BA5D9976EFD}" srcId="{F5B54520-51F3-419D-A34F-871C27301E20}" destId="{86E44CD2-423A-4F78-AA4A-3607742859D4}" srcOrd="5" destOrd="0" parTransId="{0A333A72-0EA6-4391-9458-59EC55E04589}" sibTransId="{6E79B50D-1226-4A21-8302-53AC29D5D5D6}"/>
    <dgm:cxn modelId="{CB60AAAD-7E82-499C-8D15-D37B6A806C74}" srcId="{18985503-05D2-4475-919B-87BD5837E174}" destId="{8DFEE893-FE8A-4172-AD6F-35E74D7C2777}" srcOrd="1" destOrd="0" parTransId="{C1635E35-C11C-46A0-A470-C7242A130CFA}" sibTransId="{FD34EC4D-65D5-4F3F-9AEC-A700FC96D7D5}"/>
    <dgm:cxn modelId="{271B147A-ECB1-493A-8F17-EAD7E197B2E6}" srcId="{F5B54520-51F3-419D-A34F-871C27301E20}" destId="{24E1B7E4-BDA3-4ED9-B59F-B7EDD7547915}" srcOrd="3" destOrd="0" parTransId="{7D204A60-B1E5-46FE-914F-8294E0A48BCC}" sibTransId="{CD90E302-B91F-4868-AB9C-80B3058C56EB}"/>
    <dgm:cxn modelId="{71AE406D-E89C-4467-A843-9FD8A69B2B86}" type="presOf" srcId="{F5B54520-51F3-419D-A34F-871C27301E20}" destId="{3E98CE0B-945A-4BDF-8CB8-E0913D969BCF}" srcOrd="0" destOrd="0" presId="urn:microsoft.com/office/officeart/2005/8/layout/lProcess3"/>
    <dgm:cxn modelId="{16F373D6-57DC-4C51-B6CD-D618CFA7369E}" type="presOf" srcId="{4DB5870E-31E0-490E-A3BD-5ACD33E080F9}" destId="{C642B99E-D36E-4D93-9849-0C3839A48EC4}" srcOrd="0" destOrd="0" presId="urn:microsoft.com/office/officeart/2005/8/layout/lProcess3"/>
    <dgm:cxn modelId="{D5E3AC05-A492-451E-866F-EA7CD48C76EF}" type="presOf" srcId="{24E1B7E4-BDA3-4ED9-B59F-B7EDD7547915}" destId="{19BEB37A-411F-41B2-BB55-E467674A9750}" srcOrd="0" destOrd="0" presId="urn:microsoft.com/office/officeart/2005/8/layout/lProcess3"/>
    <dgm:cxn modelId="{7245EFBE-558E-47F1-A75B-133A527F59F8}" type="presOf" srcId="{8DFEE893-FE8A-4172-AD6F-35E74D7C2777}" destId="{0ED2B30D-E72C-4AD7-AC71-F57A114C1B14}" srcOrd="0" destOrd="0" presId="urn:microsoft.com/office/officeart/2005/8/layout/lProcess3"/>
    <dgm:cxn modelId="{A6EF7D37-CC93-4A73-A6E2-5CD8EF8492D1}" type="presParOf" srcId="{3E98CE0B-945A-4BDF-8CB8-E0913D969BCF}" destId="{911B116F-F140-449D-9F8E-D12D19240ED4}" srcOrd="0" destOrd="0" presId="urn:microsoft.com/office/officeart/2005/8/layout/lProcess3"/>
    <dgm:cxn modelId="{18D79FAA-8B10-4BD5-BD1A-41F13C494205}" type="presParOf" srcId="{911B116F-F140-449D-9F8E-D12D19240ED4}" destId="{46E77D21-B63E-4B62-A364-8342A326E1AD}" srcOrd="0" destOrd="0" presId="urn:microsoft.com/office/officeart/2005/8/layout/lProcess3"/>
    <dgm:cxn modelId="{DB27B67D-748F-41E2-8926-11E0507E1CA1}" type="presParOf" srcId="{911B116F-F140-449D-9F8E-D12D19240ED4}" destId="{326A0CD8-E37B-40E1-AEC4-367CB8EE6803}" srcOrd="1" destOrd="0" presId="urn:microsoft.com/office/officeart/2005/8/layout/lProcess3"/>
    <dgm:cxn modelId="{D8422B0C-0AC6-40D6-9747-844331137A70}" type="presParOf" srcId="{911B116F-F140-449D-9F8E-D12D19240ED4}" destId="{6DB66087-B8ED-492C-AFA9-EABF47D7983B}" srcOrd="2" destOrd="0" presId="urn:microsoft.com/office/officeart/2005/8/layout/lProcess3"/>
    <dgm:cxn modelId="{E2F17A38-ECE2-4DB1-B4B2-9BA9563C5E2C}" type="presParOf" srcId="{3E98CE0B-945A-4BDF-8CB8-E0913D969BCF}" destId="{E8C1475E-87E8-4B93-B993-C8639A25D5C4}" srcOrd="1" destOrd="0" presId="urn:microsoft.com/office/officeart/2005/8/layout/lProcess3"/>
    <dgm:cxn modelId="{CD02E05B-63C5-403E-8EB3-1056F8F6E232}" type="presParOf" srcId="{3E98CE0B-945A-4BDF-8CB8-E0913D969BCF}" destId="{38D888C7-8A3D-4E91-9A3C-A9BD7D1075B4}" srcOrd="2" destOrd="0" presId="urn:microsoft.com/office/officeart/2005/8/layout/lProcess3"/>
    <dgm:cxn modelId="{78C6C545-B706-4A58-B884-A3B8CB67DFBB}" type="presParOf" srcId="{38D888C7-8A3D-4E91-9A3C-A9BD7D1075B4}" destId="{FBFD71EF-B540-4B63-9FBD-29541BE22CA8}" srcOrd="0" destOrd="0" presId="urn:microsoft.com/office/officeart/2005/8/layout/lProcess3"/>
    <dgm:cxn modelId="{2AEC2E42-4DD6-4225-9B4A-E931D629ECFE}" type="presParOf" srcId="{38D888C7-8A3D-4E91-9A3C-A9BD7D1075B4}" destId="{3A1D2D7A-3887-4F53-AFC8-A86E05EE5B01}" srcOrd="1" destOrd="0" presId="urn:microsoft.com/office/officeart/2005/8/layout/lProcess3"/>
    <dgm:cxn modelId="{FE8C0B85-41DC-423D-8BD0-D27EEF7A6B4A}" type="presParOf" srcId="{38D888C7-8A3D-4E91-9A3C-A9BD7D1075B4}" destId="{BF2D2E52-FDA3-4E8B-A927-8D90C8F604FD}" srcOrd="2" destOrd="0" presId="urn:microsoft.com/office/officeart/2005/8/layout/lProcess3"/>
    <dgm:cxn modelId="{8D0E2E67-7E19-4FEE-B25C-128A940BFD55}" type="presParOf" srcId="{38D888C7-8A3D-4E91-9A3C-A9BD7D1075B4}" destId="{63FCEA4A-7790-4F02-AD0E-7C9743C25F0A}" srcOrd="3" destOrd="0" presId="urn:microsoft.com/office/officeart/2005/8/layout/lProcess3"/>
    <dgm:cxn modelId="{E76D6697-9367-47C7-A941-8E74E2F17629}" type="presParOf" srcId="{38D888C7-8A3D-4E91-9A3C-A9BD7D1075B4}" destId="{0ED2B30D-E72C-4AD7-AC71-F57A114C1B14}" srcOrd="4" destOrd="0" presId="urn:microsoft.com/office/officeart/2005/8/layout/lProcess3"/>
    <dgm:cxn modelId="{07E50F6A-0F31-43CE-9386-D5DC7668BD15}" type="presParOf" srcId="{3E98CE0B-945A-4BDF-8CB8-E0913D969BCF}" destId="{C84F7235-37EB-4114-B388-AFCEC1EFFBEC}" srcOrd="3" destOrd="0" presId="urn:microsoft.com/office/officeart/2005/8/layout/lProcess3"/>
    <dgm:cxn modelId="{74B77E92-0534-4919-B46E-F58306ED7B54}" type="presParOf" srcId="{3E98CE0B-945A-4BDF-8CB8-E0913D969BCF}" destId="{A75BB565-65B9-4DC7-8D0A-445482F932AD}" srcOrd="4" destOrd="0" presId="urn:microsoft.com/office/officeart/2005/8/layout/lProcess3"/>
    <dgm:cxn modelId="{9519A207-7CFE-47E8-A0A1-3A338AFA3EFF}" type="presParOf" srcId="{A75BB565-65B9-4DC7-8D0A-445482F932AD}" destId="{12912B52-6CBC-4BD4-914B-3574C8EC9BCA}" srcOrd="0" destOrd="0" presId="urn:microsoft.com/office/officeart/2005/8/layout/lProcess3"/>
    <dgm:cxn modelId="{DD699289-D9BF-4546-B234-7B73C80D1569}" type="presParOf" srcId="{A75BB565-65B9-4DC7-8D0A-445482F932AD}" destId="{A32D8F22-757C-4845-A2DC-A4D02FDD62E4}" srcOrd="1" destOrd="0" presId="urn:microsoft.com/office/officeart/2005/8/layout/lProcess3"/>
    <dgm:cxn modelId="{2230BC31-99C4-40AA-B275-C99A9F2F5549}" type="presParOf" srcId="{A75BB565-65B9-4DC7-8D0A-445482F932AD}" destId="{51515453-5C14-4D62-AC0E-D6F53D5EC376}" srcOrd="2" destOrd="0" presId="urn:microsoft.com/office/officeart/2005/8/layout/lProcess3"/>
    <dgm:cxn modelId="{EB771AA7-1667-46E4-9E2F-879E01FBD983}" type="presParOf" srcId="{3E98CE0B-945A-4BDF-8CB8-E0913D969BCF}" destId="{F6B633C4-9890-4E73-BE2A-01D7E500BEE0}" srcOrd="5" destOrd="0" presId="urn:microsoft.com/office/officeart/2005/8/layout/lProcess3"/>
    <dgm:cxn modelId="{FEB4083C-32F9-4298-AD61-2573FDE3E383}" type="presParOf" srcId="{3E98CE0B-945A-4BDF-8CB8-E0913D969BCF}" destId="{8B6568F1-AAF4-48F4-A6CD-D83012E78C52}" srcOrd="6" destOrd="0" presId="urn:microsoft.com/office/officeart/2005/8/layout/lProcess3"/>
    <dgm:cxn modelId="{DFE3DD21-FE01-4A60-83FA-69AFEBE80EC0}" type="presParOf" srcId="{8B6568F1-AAF4-48F4-A6CD-D83012E78C52}" destId="{19BEB37A-411F-41B2-BB55-E467674A9750}" srcOrd="0" destOrd="0" presId="urn:microsoft.com/office/officeart/2005/8/layout/lProcess3"/>
    <dgm:cxn modelId="{36E918BE-B02A-4EFC-A086-A22B8C01DE44}" type="presParOf" srcId="{3E98CE0B-945A-4BDF-8CB8-E0913D969BCF}" destId="{533F24EC-5793-4D4F-96B5-B27D9AF9E57F}" srcOrd="7" destOrd="0" presId="urn:microsoft.com/office/officeart/2005/8/layout/lProcess3"/>
    <dgm:cxn modelId="{F1AB4CC9-A734-4378-95E2-81B635D08D87}" type="presParOf" srcId="{3E98CE0B-945A-4BDF-8CB8-E0913D969BCF}" destId="{C6D9F0BA-227C-4E49-8B89-048E9CF9CB24}" srcOrd="8" destOrd="0" presId="urn:microsoft.com/office/officeart/2005/8/layout/lProcess3"/>
    <dgm:cxn modelId="{18B53D2E-0580-4F31-A948-7B5881B1A40C}" type="presParOf" srcId="{C6D9F0BA-227C-4E49-8B89-048E9CF9CB24}" destId="{C642B99E-D36E-4D93-9849-0C3839A48EC4}" srcOrd="0" destOrd="0" presId="urn:microsoft.com/office/officeart/2005/8/layout/lProcess3"/>
    <dgm:cxn modelId="{0E9FC15A-3982-4409-89C5-5E3A338BCE94}" type="presParOf" srcId="{3E98CE0B-945A-4BDF-8CB8-E0913D969BCF}" destId="{0AD9926A-8A16-4822-B29F-9963CA4F2A59}" srcOrd="9" destOrd="0" presId="urn:microsoft.com/office/officeart/2005/8/layout/lProcess3"/>
    <dgm:cxn modelId="{1FB2DF7A-2151-42DE-9081-CBE51DD27E0A}" type="presParOf" srcId="{3E98CE0B-945A-4BDF-8CB8-E0913D969BCF}" destId="{99C8D111-6CC9-4853-B2E1-9038F40E0624}" srcOrd="10" destOrd="0" presId="urn:microsoft.com/office/officeart/2005/8/layout/lProcess3"/>
    <dgm:cxn modelId="{BA84B0C2-447F-4B70-B6A7-C61842023AF8}" type="presParOf" srcId="{99C8D111-6CC9-4853-B2E1-9038F40E0624}" destId="{5A18183A-11D9-411D-946E-B9DFC866695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9EB3-4964-46B6-B713-CA0D96006F3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2E0D-D29D-47AD-8839-45CB09856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	CREATE</a:t>
            </a:r>
            <a:r>
              <a:rPr lang="en-US" baseline="0" dirty="0" smtClean="0"/>
              <a:t> DATABASE</a:t>
            </a:r>
          </a:p>
          <a:p>
            <a:r>
              <a:rPr lang="en-US" baseline="0" dirty="0" smtClean="0"/>
              <a:t>	CONNECT TO DATABASE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Step 2: 	CREATE TABLE. THEN INSERT DATA (</a:t>
            </a:r>
            <a:r>
              <a:rPr lang="en-US" b="1" baseline="0" dirty="0" smtClean="0"/>
              <a:t>ROWS</a:t>
            </a:r>
            <a:r>
              <a:rPr lang="en-US" baseline="0" dirty="0" smtClean="0"/>
              <a:t>) INTO TABLE. Using “</a:t>
            </a:r>
            <a:r>
              <a:rPr lang="en-US" b="1" baseline="0" dirty="0" smtClean="0"/>
              <a:t>INSERT</a:t>
            </a:r>
            <a:r>
              <a:rPr lang="en-US" baseline="0" dirty="0" smtClean="0"/>
              <a:t>” Statement.</a:t>
            </a:r>
          </a:p>
          <a:p>
            <a:r>
              <a:rPr lang="en-US" baseline="0" dirty="0" smtClean="0"/>
              <a:t>	WE CAN “SELECT” / “RETREIVE” DATA INSERTED INTO ABOVE TABLE. Using “</a:t>
            </a:r>
            <a:r>
              <a:rPr lang="en-US" b="1" baseline="0" dirty="0" smtClean="0"/>
              <a:t>SELECT</a:t>
            </a:r>
            <a:r>
              <a:rPr lang="en-US" baseline="0" dirty="0" smtClean="0"/>
              <a:t>” Statement.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Step 3: 	OPTIONAL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	WE CAN MODIFY / CHANGE THE DATA INSERTED IN STEP 3 ABOVE. </a:t>
            </a:r>
            <a:r>
              <a:rPr lang="en-US" b="0" baseline="0" dirty="0" smtClean="0">
                <a:solidFill>
                  <a:srgbClr val="00B050"/>
                </a:solidFill>
              </a:rPr>
              <a:t>Using “</a:t>
            </a:r>
            <a:r>
              <a:rPr lang="en-US" b="1" baseline="0" dirty="0" smtClean="0">
                <a:solidFill>
                  <a:srgbClr val="00B050"/>
                </a:solidFill>
              </a:rPr>
              <a:t>UPDATE</a:t>
            </a:r>
            <a:r>
              <a:rPr lang="en-US" b="0" baseline="0" dirty="0" smtClean="0">
                <a:solidFill>
                  <a:srgbClr val="00B050"/>
                </a:solidFill>
              </a:rPr>
              <a:t>” Statement</a:t>
            </a:r>
            <a:r>
              <a:rPr lang="en-US" baseline="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baseline="0" dirty="0" smtClean="0"/>
              <a:t>            	WE CAN ALSO DELETE / REMOVE DATA FROM THE TABLE. </a:t>
            </a:r>
            <a:r>
              <a:rPr lang="en-US" b="0" baseline="0" dirty="0" smtClean="0">
                <a:solidFill>
                  <a:srgbClr val="00B050"/>
                </a:solidFill>
              </a:rPr>
              <a:t>Using “</a:t>
            </a:r>
            <a:r>
              <a:rPr lang="en-US" b="1" baseline="0" dirty="0" smtClean="0">
                <a:solidFill>
                  <a:srgbClr val="00B050"/>
                </a:solidFill>
              </a:rPr>
              <a:t>DELETE</a:t>
            </a:r>
            <a:r>
              <a:rPr lang="en-US" b="0" baseline="0" dirty="0" smtClean="0">
                <a:solidFill>
                  <a:srgbClr val="00B050"/>
                </a:solidFill>
              </a:rPr>
              <a:t>” Statement</a:t>
            </a:r>
            <a:r>
              <a:rPr lang="en-US" baseline="0" dirty="0" smtClean="0">
                <a:solidFill>
                  <a:srgbClr val="00B050"/>
                </a:solidFill>
              </a:rPr>
              <a:t>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/>
              <a:t>Step 4: 	ADDITIONAL :</a:t>
            </a:r>
          </a:p>
          <a:p>
            <a:r>
              <a:rPr lang="en-US" baseline="0" dirty="0" smtClean="0"/>
              <a:t>           	WE CAN CHANGE THE STRUCTURE OF ABOVE TABLE. </a:t>
            </a:r>
            <a:r>
              <a:rPr lang="en-US" b="0" baseline="0" dirty="0" smtClean="0">
                <a:solidFill>
                  <a:srgbClr val="00B050"/>
                </a:solidFill>
              </a:rPr>
              <a:t>Using </a:t>
            </a:r>
            <a:r>
              <a:rPr lang="en-US" baseline="0" dirty="0" smtClean="0"/>
              <a:t>“</a:t>
            </a:r>
            <a:r>
              <a:rPr lang="en-US" b="1" baseline="0" dirty="0" smtClean="0"/>
              <a:t>ALTER</a:t>
            </a:r>
            <a:r>
              <a:rPr lang="en-US" baseline="0" dirty="0" smtClean="0"/>
              <a:t>” </a:t>
            </a:r>
            <a:r>
              <a:rPr lang="en-US" b="0" baseline="0" dirty="0" smtClean="0">
                <a:solidFill>
                  <a:srgbClr val="00B050"/>
                </a:solidFill>
              </a:rPr>
              <a:t>Statement</a:t>
            </a:r>
            <a:endParaRPr lang="en-US" baseline="0" dirty="0" smtClean="0"/>
          </a:p>
          <a:p>
            <a:r>
              <a:rPr lang="en-US" baseline="0" dirty="0" smtClean="0"/>
              <a:t>           	WE CAN REMOVE / DROP THE TABLE STRUCTURE FROM ABOVE TABLE. Using “</a:t>
            </a:r>
            <a:r>
              <a:rPr lang="en-US" b="1" baseline="0" dirty="0" smtClean="0"/>
              <a:t>DROP</a:t>
            </a:r>
            <a:r>
              <a:rPr lang="en-US" baseline="0" dirty="0" smtClean="0"/>
              <a:t>” </a:t>
            </a:r>
            <a:r>
              <a:rPr lang="en-US" b="0" baseline="0" dirty="0" smtClean="0">
                <a:solidFill>
                  <a:srgbClr val="00B050"/>
                </a:solidFill>
              </a:rPr>
              <a:t>Statement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 of these, CREATE, ALTER and DROP are called DDL Statements. Data Definition Language Statements.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	 INSERT, UPDATE and DELETE are called DML Statements. Data MANIPULATION Language 	 	 Statements.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Kindly practice the same example explained in the class before you proceed with your own examples for practice.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Ensure you complete the tasks mentioned in this video class. Submit the same on our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2E0D-D29D-47AD-8839-45CB09856B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5D55-03B5-48A3-B584-E96354B1EAA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chool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WWW.SQLSCHOOL.COM</a:t>
            </a:r>
            <a:endParaRPr lang="en-IN" dirty="0"/>
          </a:p>
        </p:txBody>
      </p:sp>
      <p:pic>
        <p:nvPicPr>
          <p:cNvPr id="2" name="Picture 1" descr="D:\4-7.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2" y="71414"/>
            <a:ext cx="7984874" cy="28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413469"/>
            <a:ext cx="9144000" cy="1015663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 BASICS</a:t>
            </a:r>
            <a:endParaRPr lang="en-US" sz="6000" b="1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6143644"/>
            <a:ext cx="314327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hlinkClick r:id="rId3"/>
              </a:rPr>
              <a:t>WWW.SQLSCHOOL.COM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4367134"/>
            <a:ext cx="2514600" cy="17001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SQL Server</a:t>
            </a:r>
            <a:endParaRPr lang="en-US" sz="40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4367134"/>
            <a:ext cx="2514600" cy="1723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ORACLE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324600" y="4355267"/>
            <a:ext cx="2514600" cy="17238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MYSQL</a:t>
            </a:r>
            <a:endParaRPr lang="en-US" sz="2000" b="1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324600" y="685800"/>
            <a:ext cx="2514600" cy="29718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DATABASE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705600" y="2743200"/>
          <a:ext cx="5969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96"/>
                <a:gridCol w="163362"/>
                <a:gridCol w="141371"/>
                <a:gridCol w="141371"/>
              </a:tblGrid>
              <a:tr h="120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0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0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0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467600" y="2743200"/>
          <a:ext cx="490554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"/>
                <a:gridCol w="163362"/>
                <a:gridCol w="141371"/>
                <a:gridCol w="141371"/>
              </a:tblGrid>
              <a:tr h="13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158146" y="2720340"/>
          <a:ext cx="452454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51"/>
                <a:gridCol w="139815"/>
                <a:gridCol w="120994"/>
                <a:gridCol w="120994"/>
              </a:tblGrid>
              <a:tr h="1581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81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81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81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05600" y="2971800"/>
            <a:ext cx="6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2964544"/>
            <a:ext cx="6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7200" y="2971800"/>
            <a:ext cx="6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57200" y="1752600"/>
            <a:ext cx="5867400" cy="1143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SQL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1800" y="13505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Structured Query Language</a:t>
            </a:r>
            <a:endParaRPr lang="en-US" b="1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1981200" y="5406690"/>
            <a:ext cx="838200" cy="66057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DB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4953000" y="5382956"/>
            <a:ext cx="838200" cy="68431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DB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7863273" y="5394823"/>
            <a:ext cx="838200" cy="67244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DB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4979233" y="2869367"/>
            <a:ext cx="1776334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95800" y="2590800"/>
            <a:ext cx="0" cy="177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0"/>
          </p:cNvCxnSpPr>
          <p:nvPr/>
        </p:nvCxnSpPr>
        <p:spPr>
          <a:xfrm>
            <a:off x="1714500" y="2590800"/>
            <a:ext cx="0" cy="177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4500" y="362828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T-SQL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8043" y="36636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PL/SQL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3655" y="3674448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MYSQL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392" y="5526609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2016/2014/2012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8693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9464731"/>
              </p:ext>
            </p:extLst>
          </p:nvPr>
        </p:nvGraphicFramePr>
        <p:xfrm>
          <a:off x="1143000" y="685800"/>
          <a:ext cx="76200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457200" y="6858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457200" y="20574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09155" y="35052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505691" y="48768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9155" y="6182380"/>
            <a:ext cx="3943195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Data Definition Language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7120" y="6213157"/>
            <a:ext cx="4165880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b="1" dirty="0" smtClean="0"/>
              <a:t>Data Manipulation Language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2514600" y="2667000"/>
            <a:ext cx="2971800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457700" y="31623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SQL 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6934200" cy="639762"/>
          </a:xfr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Data Definition Language (DDL)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153400" cy="39512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CREATE : To define new objects</a:t>
            </a:r>
          </a:p>
          <a:p>
            <a:r>
              <a:rPr lang="en-US" sz="3600" dirty="0" smtClean="0"/>
              <a:t>ALTER   : To modify existing objects</a:t>
            </a:r>
          </a:p>
          <a:p>
            <a:r>
              <a:rPr lang="en-US" sz="3600" dirty="0" smtClean="0"/>
              <a:t>DROP   :  To remove existing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343400"/>
            <a:ext cx="7010400" cy="584775"/>
          </a:xfr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Data Manipulation Language (DML)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4882356"/>
            <a:ext cx="8382000" cy="39512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 : To insert / store new data</a:t>
            </a:r>
          </a:p>
          <a:p>
            <a:r>
              <a:rPr lang="en-US" sz="3600" dirty="0" smtClean="0"/>
              <a:t>UPDATE : To modify existing table data</a:t>
            </a:r>
          </a:p>
          <a:p>
            <a:r>
              <a:rPr lang="en-US" sz="3600" dirty="0" smtClean="0"/>
              <a:t>DELETE : To remove existing table data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INSERTING  DATA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We can insert data using INSERT statement of T-SQL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		</a:t>
            </a:r>
            <a:r>
              <a:rPr lang="en-US" sz="2400" i="1" dirty="0" smtClean="0"/>
              <a:t>INSERT [INTO ] &lt;table-name&gt;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  		VALUES( &lt;value-list&gt;)</a:t>
            </a:r>
          </a:p>
          <a:p>
            <a:pPr eaLnBrk="1" hangingPunct="1">
              <a:buNone/>
            </a:pPr>
            <a:r>
              <a:rPr lang="en-US" sz="2800" dirty="0" smtClean="0"/>
              <a:t>Value List signifies the Column values ( data).</a:t>
            </a:r>
          </a:p>
          <a:p>
            <a:pPr eaLnBrk="1" hangingPunct="1">
              <a:buNone/>
            </a:pPr>
            <a:r>
              <a:rPr lang="en-US" dirty="0" smtClean="0"/>
              <a:t>Here, the INTO keyword is optional.</a:t>
            </a:r>
          </a:p>
          <a:p>
            <a:pPr eaLnBrk="1" hangingPunct="1">
              <a:buNone/>
            </a:pPr>
            <a:r>
              <a:rPr lang="en-US" dirty="0" smtClean="0"/>
              <a:t>We can insert any number of rows into tables within our system storage limits.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</TotalTime>
  <Words>121</Words>
  <Application>Microsoft Office PowerPoint</Application>
  <PresentationFormat>On-screen Show (4:3)</PresentationFormat>
  <Paragraphs>103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SQL  STATEMENTS</vt:lpstr>
      <vt:lpstr>INSERTING 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SQLSchool</dc:creator>
  <cp:lastModifiedBy>DELL PC</cp:lastModifiedBy>
  <cp:revision>134</cp:revision>
  <dcterms:created xsi:type="dcterms:W3CDTF">2016-07-19T09:18:36Z</dcterms:created>
  <dcterms:modified xsi:type="dcterms:W3CDTF">2019-09-30T04:31:09Z</dcterms:modified>
</cp:coreProperties>
</file>