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4A0F-57A1-40A9-96D9-7B4D382A6BD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74B6-3919-4A71-884A-97738F0C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1124"/>
              </p:ext>
            </p:extLst>
          </p:nvPr>
        </p:nvGraphicFramePr>
        <p:xfrm>
          <a:off x="295834" y="201707"/>
          <a:ext cx="11483792" cy="11357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507"/>
                <a:gridCol w="2568389"/>
                <a:gridCol w="2870948"/>
                <a:gridCol w="2870948"/>
              </a:tblGrid>
              <a:tr h="352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eventReactive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observeEvent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isolate</a:t>
                      </a:r>
                      <a:endParaRPr lang="en-US" dirty="0"/>
                    </a:p>
                  </a:txBody>
                  <a:tcPr anchor="ctr"/>
                </a:tc>
              </a:tr>
              <a:tr h="705064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library(shiny)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fluidPage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headerPanel</a:t>
                      </a:r>
                      <a:r>
                        <a:rPr lang="en-US" sz="1400" dirty="0" smtClean="0"/>
                        <a:t>("Example </a:t>
                      </a:r>
                      <a:r>
                        <a:rPr lang="en-US" sz="1400" dirty="0" err="1" smtClean="0"/>
                        <a:t>eventReactive</a:t>
                      </a:r>
                      <a:r>
                        <a:rPr lang="en-US" sz="1400" dirty="0" smtClean="0"/>
                        <a:t>"),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mainPanel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</a:p>
                    <a:p>
                      <a:pPr algn="l"/>
                      <a:r>
                        <a:rPr lang="en-US" sz="1400" dirty="0" smtClean="0"/>
                        <a:t>        # input field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textInput</a:t>
                      </a:r>
                      <a:r>
                        <a:rPr lang="en-US" sz="1400" dirty="0" smtClean="0"/>
                        <a:t>("</a:t>
                      </a:r>
                      <a:r>
                        <a:rPr lang="en-US" sz="1400" dirty="0" err="1" smtClean="0"/>
                        <a:t>user_text</a:t>
                      </a:r>
                      <a:r>
                        <a:rPr lang="en-US" sz="1400" dirty="0" smtClean="0"/>
                        <a:t>", label = "Enter some text:", placeholder = "Please enter some text."),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</a:p>
                    <a:p>
                      <a:pPr algn="l"/>
                      <a:r>
                        <a:rPr lang="en-US" sz="1400" dirty="0" smtClean="0"/>
                        <a:t>        # submit button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actionButton</a:t>
                      </a:r>
                      <a:r>
                        <a:rPr lang="en-US" sz="1400" dirty="0" smtClean="0"/>
                        <a:t>("submit", label = "Submit"),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</a:p>
                    <a:p>
                      <a:pPr algn="l"/>
                      <a:r>
                        <a:rPr lang="en-US" sz="1400" dirty="0" smtClean="0"/>
                        <a:t>        # display text output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textOutput</a:t>
                      </a:r>
                      <a:r>
                        <a:rPr lang="en-US" sz="1400" dirty="0" smtClean="0"/>
                        <a:t>("text"))</a:t>
                      </a:r>
                    </a:p>
                    <a:p>
                      <a:pPr algn="l"/>
                      <a:r>
                        <a:rPr lang="en-US" sz="1400" dirty="0" smtClean="0"/>
                        <a:t>)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server &lt;- function(input, output) {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</a:p>
                    <a:p>
                      <a:pPr algn="l"/>
                      <a:r>
                        <a:rPr lang="en-US" sz="1400" dirty="0" smtClean="0"/>
                        <a:t>    # reactive expression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text_reactive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eventReactive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 err="1" smtClean="0"/>
                        <a:t>input$submit</a:t>
                      </a:r>
                      <a:r>
                        <a:rPr lang="en-US" sz="1400" dirty="0" smtClean="0"/>
                        <a:t>, {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input$user_text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    })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</a:p>
                    <a:p>
                      <a:pPr algn="l"/>
                      <a:r>
                        <a:rPr lang="en-US" sz="1400" dirty="0" smtClean="0"/>
                        <a:t>    # text output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output$text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renderText</a:t>
                      </a:r>
                      <a:r>
                        <a:rPr lang="en-US" sz="1400" dirty="0" smtClean="0"/>
                        <a:t>({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text_reactive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algn="l"/>
                      <a:r>
                        <a:rPr lang="en-US" sz="1400" dirty="0" smtClean="0"/>
                        <a:t>    })</a:t>
                      </a:r>
                    </a:p>
                    <a:p>
                      <a:pPr algn="l"/>
                      <a:r>
                        <a:rPr lang="en-US" sz="1400" dirty="0" smtClean="0"/>
                        <a:t>}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shinyApp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, server = server)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library(shiny)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fluidPage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headerPanel</a:t>
                      </a:r>
                      <a:r>
                        <a:rPr lang="en-US" sz="1400" dirty="0" smtClean="0"/>
                        <a:t>("Example observe"),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mainPanel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</a:p>
                    <a:p>
                      <a:pPr algn="l"/>
                      <a:r>
                        <a:rPr lang="en-US" sz="1400" dirty="0" smtClean="0"/>
                        <a:t>        # action buttons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actionButton</a:t>
                      </a:r>
                      <a:r>
                        <a:rPr lang="en-US" sz="1400" dirty="0" smtClean="0"/>
                        <a:t>("button1","Button 1"),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actionButton</a:t>
                      </a:r>
                      <a:r>
                        <a:rPr lang="en-US" sz="1400" dirty="0" smtClean="0"/>
                        <a:t>("button2","Button 2")</a:t>
                      </a:r>
                    </a:p>
                    <a:p>
                      <a:pPr algn="l"/>
                      <a:r>
                        <a:rPr lang="en-US" sz="1400" dirty="0" smtClean="0"/>
                        <a:t>    )</a:t>
                      </a:r>
                    </a:p>
                    <a:p>
                      <a:pPr algn="l"/>
                      <a:r>
                        <a:rPr lang="en-US" sz="1400" dirty="0" smtClean="0"/>
                        <a:t>)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server &lt;- function(input, output) {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</a:p>
                    <a:p>
                      <a:pPr algn="l"/>
                      <a:r>
                        <a:rPr lang="en-US" sz="1400" dirty="0" smtClean="0"/>
                        <a:t>    # observe button 1 press.</a:t>
                      </a:r>
                    </a:p>
                    <a:p>
                      <a:pPr algn="l"/>
                      <a:r>
                        <a:rPr lang="en-US" sz="1400" dirty="0" smtClean="0"/>
                        <a:t>    observe({</a:t>
                      </a:r>
                    </a:p>
                    <a:p>
                      <a:pPr algn="l"/>
                      <a:r>
                        <a:rPr lang="en-US" sz="1400" dirty="0" smtClean="0"/>
                        <a:t>        input$button1</a:t>
                      </a:r>
                    </a:p>
                    <a:p>
                      <a:pPr algn="l"/>
                      <a:r>
                        <a:rPr lang="en-US" sz="1400" dirty="0" smtClean="0"/>
                        <a:t>        input$button2  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showModal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modalDialog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        title = "Button pressed",</a:t>
                      </a:r>
                    </a:p>
                    <a:p>
                      <a:pPr algn="l"/>
                      <a:r>
                        <a:rPr lang="en-US" sz="1400" dirty="0" smtClean="0"/>
                        <a:t>            "You pressed one of the buttons!"</a:t>
                      </a:r>
                    </a:p>
                    <a:p>
                      <a:pPr algn="l"/>
                      <a:r>
                        <a:rPr lang="en-US" sz="1400" dirty="0" smtClean="0"/>
                        <a:t>        ))</a:t>
                      </a:r>
                    </a:p>
                    <a:p>
                      <a:pPr algn="l"/>
                      <a:r>
                        <a:rPr lang="en-US" sz="1400" dirty="0" smtClean="0"/>
                        <a:t>    })</a:t>
                      </a:r>
                    </a:p>
                    <a:p>
                      <a:pPr algn="l"/>
                      <a:r>
                        <a:rPr lang="en-US" sz="1400" dirty="0" smtClean="0"/>
                        <a:t>}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shinyApp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, server = server)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library(shiny)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fluidPage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headerPanel</a:t>
                      </a:r>
                      <a:r>
                        <a:rPr lang="en-US" sz="1400" dirty="0" smtClean="0"/>
                        <a:t>("Example </a:t>
                      </a:r>
                      <a:r>
                        <a:rPr lang="en-US" sz="1400" dirty="0" err="1" smtClean="0"/>
                        <a:t>observeEvent</a:t>
                      </a:r>
                      <a:r>
                        <a:rPr lang="en-US" sz="1400" dirty="0" smtClean="0"/>
                        <a:t>"),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mainPanel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</a:p>
                    <a:p>
                      <a:pPr algn="l"/>
                      <a:r>
                        <a:rPr lang="en-US" sz="1400" dirty="0" smtClean="0"/>
                        <a:t>        # action buttons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actionButton</a:t>
                      </a:r>
                      <a:r>
                        <a:rPr lang="en-US" sz="1400" dirty="0" smtClean="0"/>
                        <a:t>("button1","Button 1"),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actionButton</a:t>
                      </a:r>
                      <a:r>
                        <a:rPr lang="en-US" sz="1400" dirty="0" smtClean="0"/>
                        <a:t>("button2","Button 2")</a:t>
                      </a:r>
                    </a:p>
                    <a:p>
                      <a:pPr algn="l"/>
                      <a:r>
                        <a:rPr lang="en-US" sz="1400" dirty="0" smtClean="0"/>
                        <a:t>    )</a:t>
                      </a:r>
                    </a:p>
                    <a:p>
                      <a:pPr algn="l"/>
                      <a:r>
                        <a:rPr lang="en-US" sz="1400" dirty="0" smtClean="0"/>
                        <a:t>)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server &lt;- function(input, output) {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</a:p>
                    <a:p>
                      <a:pPr algn="l"/>
                      <a:r>
                        <a:rPr lang="en-US" sz="1400" dirty="0" smtClean="0"/>
                        <a:t>    # observe button 1 press.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observeEvent</a:t>
                      </a:r>
                      <a:r>
                        <a:rPr lang="en-US" sz="1400" dirty="0" smtClean="0"/>
                        <a:t>(input$button1, {</a:t>
                      </a:r>
                    </a:p>
                    <a:p>
                      <a:pPr algn="l"/>
                      <a:r>
                        <a:rPr lang="en-US" sz="1400" dirty="0" smtClean="0"/>
                        <a:t>        # The </a:t>
                      </a:r>
                      <a:r>
                        <a:rPr lang="en-US" sz="1400" dirty="0" err="1" smtClean="0"/>
                        <a:t>observeEvent</a:t>
                      </a:r>
                      <a:r>
                        <a:rPr lang="en-US" sz="1400" dirty="0" smtClean="0"/>
                        <a:t> takes no dependency on button 2, even though we refer to the input in the following line.</a:t>
                      </a:r>
                    </a:p>
                    <a:p>
                      <a:pPr algn="l"/>
                      <a:r>
                        <a:rPr lang="en-US" sz="1400" dirty="0" smtClean="0"/>
                        <a:t>        input$button2  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showModal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modalDialog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        title = "Button pressed",</a:t>
                      </a:r>
                    </a:p>
                    <a:p>
                      <a:pPr algn="l"/>
                      <a:r>
                        <a:rPr lang="en-US" sz="1400" dirty="0" smtClean="0"/>
                        <a:t>            "You pressed one of the buttons!"</a:t>
                      </a:r>
                    </a:p>
                    <a:p>
                      <a:pPr algn="l"/>
                      <a:r>
                        <a:rPr lang="en-US" sz="1400" dirty="0" smtClean="0"/>
                        <a:t>        ))</a:t>
                      </a:r>
                    </a:p>
                    <a:p>
                      <a:pPr algn="l"/>
                      <a:r>
                        <a:rPr lang="en-US" sz="1400" dirty="0" smtClean="0"/>
                        <a:t>    })</a:t>
                      </a:r>
                    </a:p>
                    <a:p>
                      <a:pPr algn="l"/>
                      <a:r>
                        <a:rPr lang="en-US" sz="1400" dirty="0" smtClean="0"/>
                        <a:t>}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shinyApp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, server = server)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library(shiny)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pageWithSidebar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headerPanel</a:t>
                      </a:r>
                      <a:r>
                        <a:rPr lang="en-US" sz="1400" dirty="0" smtClean="0"/>
                        <a:t>("Click the button"),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sidebarPanel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sliderInput</a:t>
                      </a:r>
                      <a:r>
                        <a:rPr lang="en-US" sz="1400" dirty="0" smtClean="0"/>
                        <a:t>("</a:t>
                      </a:r>
                      <a:r>
                        <a:rPr lang="en-US" sz="1400" dirty="0" err="1" smtClean="0"/>
                        <a:t>obs</a:t>
                      </a:r>
                      <a:r>
                        <a:rPr lang="en-US" sz="1400" dirty="0" smtClean="0"/>
                        <a:t>", "Number of observations:",</a:t>
                      </a:r>
                    </a:p>
                    <a:p>
                      <a:pPr algn="l"/>
                      <a:r>
                        <a:rPr lang="en-US" sz="1400" dirty="0" smtClean="0"/>
                        <a:t>                    min = 0, max = 1000, value = 500),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actionButton</a:t>
                      </a:r>
                      <a:r>
                        <a:rPr lang="en-US" sz="1400" dirty="0" smtClean="0"/>
                        <a:t>("</a:t>
                      </a:r>
                      <a:r>
                        <a:rPr lang="en-US" sz="1400" dirty="0" err="1" smtClean="0"/>
                        <a:t>goButton</a:t>
                      </a:r>
                      <a:r>
                        <a:rPr lang="en-US" sz="1400" dirty="0" smtClean="0"/>
                        <a:t>", "Go!")</a:t>
                      </a:r>
                    </a:p>
                    <a:p>
                      <a:pPr algn="l"/>
                      <a:r>
                        <a:rPr lang="en-US" sz="1400" dirty="0" smtClean="0"/>
                        <a:t>    ),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mainPanel</a:t>
                      </a:r>
                      <a:r>
                        <a:rPr lang="en-US" sz="1400" dirty="0" smtClean="0"/>
                        <a:t>(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plotOutput</a:t>
                      </a:r>
                      <a:r>
                        <a:rPr lang="en-US" sz="1400" dirty="0" smtClean="0"/>
                        <a:t>("</a:t>
                      </a:r>
                      <a:r>
                        <a:rPr lang="en-US" sz="1400" dirty="0" err="1" smtClean="0"/>
                        <a:t>distPlot</a:t>
                      </a:r>
                      <a:r>
                        <a:rPr lang="en-US" sz="1400" dirty="0" smtClean="0"/>
                        <a:t>")</a:t>
                      </a:r>
                    </a:p>
                    <a:p>
                      <a:pPr algn="l"/>
                      <a:r>
                        <a:rPr lang="en-US" sz="1400" dirty="0" smtClean="0"/>
                        <a:t>    )</a:t>
                      </a:r>
                    </a:p>
                    <a:p>
                      <a:pPr algn="l"/>
                      <a:r>
                        <a:rPr lang="en-US" sz="1400" dirty="0" smtClean="0"/>
                        <a:t>)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server &lt;- function(input, output) {</a:t>
                      </a:r>
                    </a:p>
                    <a:p>
                      <a:pPr algn="l"/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output$distPlot</a:t>
                      </a:r>
                      <a:r>
                        <a:rPr lang="en-US" sz="1400" dirty="0" smtClean="0"/>
                        <a:t> &lt;- </a:t>
                      </a:r>
                      <a:r>
                        <a:rPr lang="en-US" sz="1400" dirty="0" err="1" smtClean="0"/>
                        <a:t>renderPlot</a:t>
                      </a:r>
                      <a:r>
                        <a:rPr lang="en-US" sz="1400" dirty="0" smtClean="0"/>
                        <a:t>({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</a:p>
                    <a:p>
                      <a:pPr algn="l"/>
                      <a:r>
                        <a:rPr lang="en-US" sz="1400" dirty="0" smtClean="0"/>
                        <a:t>        # Take a dependency on </a:t>
                      </a:r>
                      <a:r>
                        <a:rPr lang="en-US" sz="1400" dirty="0" err="1" smtClean="0"/>
                        <a:t>input$goButton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input$goButton</a:t>
                      </a:r>
                      <a:r>
                        <a:rPr lang="en-US" sz="1400" dirty="0" smtClean="0"/>
                        <a:t>    # if only this condition is met then code inside isolate is run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</a:p>
                    <a:p>
                      <a:pPr algn="l"/>
                      <a:r>
                        <a:rPr lang="en-US" sz="1400" dirty="0" smtClean="0"/>
                        <a:t>        # Use isolate() to avoid dependency on </a:t>
                      </a:r>
                      <a:r>
                        <a:rPr lang="en-US" sz="1400" dirty="0" err="1" smtClean="0"/>
                        <a:t>input$obs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dist</a:t>
                      </a:r>
                      <a:r>
                        <a:rPr lang="en-US" sz="1400" dirty="0" smtClean="0"/>
                        <a:t> &lt;- isolate(</a:t>
                      </a:r>
                      <a:r>
                        <a:rPr lang="en-US" sz="1400" dirty="0" err="1" smtClean="0"/>
                        <a:t>rnorm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input$obs</a:t>
                      </a:r>
                      <a:r>
                        <a:rPr lang="en-US" sz="1400" dirty="0" smtClean="0"/>
                        <a:t>))</a:t>
                      </a:r>
                    </a:p>
                    <a:p>
                      <a:pPr algn="l"/>
                      <a:r>
                        <a:rPr lang="en-US" sz="1400" dirty="0" smtClean="0"/>
                        <a:t>        </a:t>
                      </a:r>
                      <a:r>
                        <a:rPr lang="en-US" sz="1400" dirty="0" err="1" smtClean="0"/>
                        <a:t>hist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dist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algn="l"/>
                      <a:r>
                        <a:rPr lang="en-US" sz="1400" dirty="0" smtClean="0"/>
                        <a:t>    })</a:t>
                      </a:r>
                    </a:p>
                    <a:p>
                      <a:pPr algn="l"/>
                      <a:r>
                        <a:rPr lang="en-US" sz="1400" dirty="0" smtClean="0"/>
                        <a:t>}</a:t>
                      </a:r>
                    </a:p>
                    <a:p>
                      <a:pPr algn="l"/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shinyApp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ui</a:t>
                      </a:r>
                      <a:r>
                        <a:rPr lang="en-US" sz="1400" dirty="0" smtClean="0"/>
                        <a:t>, server = server)</a:t>
                      </a:r>
                      <a:endParaRPr lang="en-US" sz="1400" dirty="0"/>
                    </a:p>
                  </a:txBody>
                  <a:tcPr/>
                </a:tc>
              </a:tr>
              <a:tr h="14724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 reactive</a:t>
                      </a:r>
                      <a:r>
                        <a:rPr lang="en-US" sz="1400" baseline="0" dirty="0" smtClean="0"/>
                        <a:t> function is created when submit button is pressed, this reactive function can be used as an input to find some output/render*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Pop</a:t>
                      </a:r>
                      <a:r>
                        <a:rPr lang="en-US" sz="1400" baseline="0" dirty="0" smtClean="0"/>
                        <a:t> up or messages that are created/shown once and event is run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Rarely used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 </a:t>
                      </a:r>
                      <a:r>
                        <a:rPr lang="en-US" sz="1400" dirty="0" err="1" smtClean="0"/>
                        <a:t>observeEvent</a:t>
                      </a:r>
                      <a:r>
                        <a:rPr lang="en-US" sz="1400" dirty="0" smtClean="0"/>
                        <a:t> will only be dependent on the 'event' section in the small piece of code above.  (observe</a:t>
                      </a:r>
                      <a:r>
                        <a:rPr lang="en-US" sz="1400" baseline="0" dirty="0" smtClean="0"/>
                        <a:t> when an event happen)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Mostly used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 can</a:t>
                      </a:r>
                      <a:r>
                        <a:rPr lang="en-US" sz="1400" baseline="0" dirty="0" smtClean="0"/>
                        <a:t> be considered as /synonymous to event reactive but the output is produced here. Code inside isolate run only if an event inside some render function happens</a:t>
                      </a:r>
                      <a:endParaRPr lang="en-US" sz="1400" dirty="0"/>
                    </a:p>
                  </a:txBody>
                  <a:tcPr anchor="ctr"/>
                </a:tc>
              </a:tr>
              <a:tr h="147241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main 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 between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observeEvent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observe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being the trigger, as 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runs anytime anything changes, 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observeEvent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waits 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trigger. Note that this environment 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 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that it does not return non-reactive variables.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5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554</Words>
  <Application>Microsoft Office PowerPoint</Application>
  <PresentationFormat>Widescreen</PresentationFormat>
  <Paragraphs>125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DELL PC</cp:lastModifiedBy>
  <cp:revision>7</cp:revision>
  <dcterms:created xsi:type="dcterms:W3CDTF">2020-08-24T15:37:02Z</dcterms:created>
  <dcterms:modified xsi:type="dcterms:W3CDTF">2020-08-24T16:18:50Z</dcterms:modified>
</cp:coreProperties>
</file>