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1" r:id="rId2"/>
  </p:sldMasterIdLst>
  <p:sldIdLst>
    <p:sldId id="257" r:id="rId3"/>
    <p:sldId id="258" r:id="rId4"/>
    <p:sldId id="260" r:id="rId5"/>
    <p:sldId id="263" r:id="rId6"/>
    <p:sldId id="261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7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9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8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2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79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1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3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06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2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5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3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2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90" r:id="rId7"/>
    <p:sldLayoutId id="2147483689" r:id="rId8"/>
    <p:sldLayoutId id="2147483688" r:id="rId9"/>
    <p:sldLayoutId id="214748368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EAA6-EA6A-465A-B984-622100C6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609600"/>
            <a:ext cx="10987315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COMPUTER PROGRAMMING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6E21-3C56-4A11-B87B-C4CE0421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259" y="2189649"/>
            <a:ext cx="5719234" cy="405875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MEMBER’S NAME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MUHAMMAD ALIFF HAIKAL</a:t>
            </a:r>
          </a:p>
          <a:p>
            <a:r>
              <a:rPr lang="en-US" dirty="0">
                <a:solidFill>
                  <a:srgbClr val="00B0F0"/>
                </a:solidFill>
              </a:rPr>
              <a:t>AHMAD KHALILULLAH </a:t>
            </a:r>
          </a:p>
          <a:p>
            <a:r>
              <a:rPr lang="en-US" dirty="0">
                <a:solidFill>
                  <a:srgbClr val="00B0F0"/>
                </a:solidFill>
              </a:rPr>
              <a:t>MUHAMMAD ILHAM HADI</a:t>
            </a:r>
          </a:p>
        </p:txBody>
      </p:sp>
    </p:spTree>
    <p:extLst>
      <p:ext uri="{BB962C8B-B14F-4D97-AF65-F5344CB8AC3E}">
        <p14:creationId xmlns:p14="http://schemas.microsoft.com/office/powerpoint/2010/main" val="2753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D705-287C-48CC-9CBB-9D9ABD8C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95086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2143-C88F-4292-8CA8-2246C452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81" y="2189649"/>
            <a:ext cx="9822305" cy="200497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program by using the Boolean value if statement and logical operators. 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the program for suitable use of if…else statements. 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sub-function arguments, whether passing by value or reference in the program. 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 the requested results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118016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9CFA-C985-479C-9CB8-0F3FDA81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PROGRAM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4021-0AB2-4FD7-A122-914A271267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(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khalil,ilham,aliff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)// (project JD22)// (11/11/22)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iomanip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std;void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value(float&amp;);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Area(float, float);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Perimeter(float, float);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y;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length = 1;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area = 2;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perimeter = 3;</a:t>
            </a:r>
          </a:p>
          <a:p>
            <a:pPr marL="36900" indent="0">
              <a:buNone/>
            </a:pPr>
            <a:endParaRPr lang="en-US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C77FE-736F-412A-B3E3-6FD2095A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580049"/>
            <a:ext cx="5064665" cy="5377342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{	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value(length);	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perimeter = Perimeter(length, perimeter);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fixed;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</a:t>
            </a:r>
            <a:r>
              <a:rPr lang="en-US" sz="1400" dirty="0" err="1">
                <a:solidFill>
                  <a:srgbClr val="00B0F0"/>
                </a:solidFill>
              </a:rPr>
              <a:t>showpoint</a:t>
            </a:r>
            <a:r>
              <a:rPr lang="en-US" sz="1400" dirty="0">
                <a:solidFill>
                  <a:srgbClr val="00B0F0"/>
                </a:solidFill>
              </a:rPr>
              <a:t>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</a:t>
            </a:r>
            <a:r>
              <a:rPr lang="en-US" sz="1400" dirty="0" err="1">
                <a:solidFill>
                  <a:srgbClr val="00B0F0"/>
                </a:solidFill>
              </a:rPr>
              <a:t>setprecision</a:t>
            </a:r>
            <a:r>
              <a:rPr lang="en-US" sz="1400" dirty="0">
                <a:solidFill>
                  <a:srgbClr val="00B0F0"/>
                </a:solidFill>
              </a:rPr>
              <a:t>(2);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"Perimeter= " &lt;&lt; perimeter &lt;&lt; </a:t>
            </a:r>
            <a:r>
              <a:rPr lang="en-US" sz="1400" dirty="0" err="1">
                <a:solidFill>
                  <a:srgbClr val="00B0F0"/>
                </a:solidFill>
              </a:rPr>
              <a:t>endl</a:t>
            </a:r>
            <a:r>
              <a:rPr lang="en-US" sz="1400" dirty="0">
                <a:solidFill>
                  <a:srgbClr val="00B0F0"/>
                </a:solidFill>
              </a:rPr>
              <a:t>;	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area = Area(length, area);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fixed;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</a:t>
            </a:r>
            <a:r>
              <a:rPr lang="en-US" sz="1400" dirty="0" err="1">
                <a:solidFill>
                  <a:srgbClr val="00B0F0"/>
                </a:solidFill>
              </a:rPr>
              <a:t>showpoint</a:t>
            </a:r>
            <a:r>
              <a:rPr lang="en-US" sz="1400" dirty="0">
                <a:solidFill>
                  <a:srgbClr val="00B0F0"/>
                </a:solidFill>
              </a:rPr>
              <a:t>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</a:t>
            </a:r>
            <a:r>
              <a:rPr lang="en-US" sz="1400" dirty="0" err="1">
                <a:solidFill>
                  <a:srgbClr val="00B0F0"/>
                </a:solidFill>
              </a:rPr>
              <a:t>setprecision</a:t>
            </a:r>
            <a:r>
              <a:rPr lang="en-US" sz="1400" dirty="0">
                <a:solidFill>
                  <a:srgbClr val="00B0F0"/>
                </a:solidFill>
              </a:rPr>
              <a:t>(2);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"Area= " &lt;&lt; area &lt;&lt; </a:t>
            </a:r>
            <a:r>
              <a:rPr lang="en-US" sz="1400" dirty="0" err="1">
                <a:solidFill>
                  <a:srgbClr val="00B0F0"/>
                </a:solidFill>
              </a:rPr>
              <a:t>endl</a:t>
            </a:r>
            <a:r>
              <a:rPr lang="en-US" sz="1400" dirty="0">
                <a:solidFill>
                  <a:srgbClr val="00B0F0"/>
                </a:solidFill>
              </a:rPr>
              <a:t>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"Press (y/Y) to stop the program " &lt;&lt; </a:t>
            </a:r>
            <a:r>
              <a:rPr lang="en-US" sz="1400" dirty="0" err="1">
                <a:solidFill>
                  <a:srgbClr val="00B0F0"/>
                </a:solidFill>
              </a:rPr>
              <a:t>endl</a:t>
            </a:r>
            <a:r>
              <a:rPr lang="en-US" sz="1400" dirty="0">
                <a:solidFill>
                  <a:srgbClr val="00B0F0"/>
                </a:solidFill>
              </a:rPr>
              <a:t>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cin</a:t>
            </a:r>
            <a:r>
              <a:rPr lang="en-US" sz="1400" dirty="0">
                <a:solidFill>
                  <a:srgbClr val="00B0F0"/>
                </a:solidFill>
              </a:rPr>
              <a:t> &gt;&gt; y;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</a:t>
            </a:r>
            <a:r>
              <a:rPr lang="en-US" sz="1400" dirty="0" err="1">
                <a:solidFill>
                  <a:srgbClr val="00B0F0"/>
                </a:solidFill>
              </a:rPr>
              <a:t>endl</a:t>
            </a:r>
            <a:r>
              <a:rPr lang="en-US" sz="1400" dirty="0">
                <a:solidFill>
                  <a:srgbClr val="00B0F0"/>
                </a:solidFill>
              </a:rPr>
              <a:t>;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} 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while ((!y== 'y')||(!y=='Y’));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0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0C9-67C3-4862-9D6A-562A7D3A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PROGRAM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0E7B-E7B0-4B84-AB60-E24CD41BB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//sub program 1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void value(float &amp; length)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{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</a:t>
            </a:r>
            <a:r>
              <a:rPr lang="en-US" sz="1400" dirty="0" err="1">
                <a:solidFill>
                  <a:srgbClr val="00B0F0"/>
                </a:solidFill>
              </a:rPr>
              <a:t>endl</a:t>
            </a:r>
            <a:r>
              <a:rPr lang="en-US" sz="1400" dirty="0">
                <a:solidFill>
                  <a:srgbClr val="00B0F0"/>
                </a:solidFill>
              </a:rPr>
              <a:t>;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"Length: " &lt;&lt; </a:t>
            </a:r>
            <a:r>
              <a:rPr lang="en-US" sz="1400" dirty="0" err="1">
                <a:solidFill>
                  <a:srgbClr val="00B0F0"/>
                </a:solidFill>
              </a:rPr>
              <a:t>endl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cin</a:t>
            </a:r>
            <a:r>
              <a:rPr lang="en-US" sz="1400" dirty="0">
                <a:solidFill>
                  <a:srgbClr val="00B0F0"/>
                </a:solidFill>
              </a:rPr>
              <a:t> &gt;&gt; length;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if (length &lt; 0)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{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"Please enter a positive, (+) value" &lt;&lt; </a:t>
            </a:r>
            <a:r>
              <a:rPr lang="en-US" sz="1400" dirty="0" err="1">
                <a:solidFill>
                  <a:srgbClr val="00B0F0"/>
                </a:solidFill>
              </a:rPr>
              <a:t>endl</a:t>
            </a:r>
            <a:r>
              <a:rPr lang="en-US" sz="1400" dirty="0">
                <a:solidFill>
                  <a:srgbClr val="00B0F0"/>
                </a:solidFill>
              </a:rPr>
              <a:t>;	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cin</a:t>
            </a:r>
            <a:r>
              <a:rPr lang="en-US" sz="1400" dirty="0">
                <a:solidFill>
                  <a:srgbClr val="00B0F0"/>
                </a:solidFill>
              </a:rPr>
              <a:t> &gt;&gt; length;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}	</a:t>
            </a:r>
          </a:p>
          <a:p>
            <a:pPr marL="3690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cout</a:t>
            </a:r>
            <a:r>
              <a:rPr lang="en-US" sz="1400" dirty="0">
                <a:solidFill>
                  <a:srgbClr val="00B0F0"/>
                </a:solidFill>
              </a:rPr>
              <a:t> &lt;&lt; </a:t>
            </a:r>
            <a:r>
              <a:rPr lang="en-US" sz="1400" dirty="0" err="1">
                <a:solidFill>
                  <a:srgbClr val="00B0F0"/>
                </a:solidFill>
              </a:rPr>
              <a:t>endl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7392C-32DE-4548-9D48-63689DDFF3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//sub program 2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float Perimeter(float length, float perimeter)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{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perimeter = length * 4;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return perimeter;}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//sub program 3float Area(float length, float area)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{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area = length * length;	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return area;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79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771-12DD-4AF9-AE3A-3FC3EEBD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396856-DE42-45EA-A73F-ED4B574E72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7399" y="2099469"/>
            <a:ext cx="4294245" cy="353377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3F5B8A-9397-494A-90D6-5B053073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43881" y="2099469"/>
            <a:ext cx="3380126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0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10-B618-83D5-6C1B-98D3C5B4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66800"/>
          </a:xfrm>
        </p:spPr>
        <p:txBody>
          <a:bodyPr/>
          <a:lstStyle/>
          <a:p>
            <a:r>
              <a:rPr lang="en-US" dirty="0"/>
              <a:t>COMPILATION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B080-D856-F646-2FCC-8A4E009FA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066800"/>
            <a:ext cx="5060497" cy="472439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No semicolon(;) &amp; curly bracket({})</a:t>
            </a:r>
          </a:p>
          <a:p>
            <a:r>
              <a:rPr lang="en-US" dirty="0"/>
              <a:t>Improper variable declaration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FA1B-8272-5D28-0761-58469B43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066801"/>
            <a:ext cx="5064665" cy="472440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Solutions:</a:t>
            </a:r>
          </a:p>
          <a:p>
            <a:r>
              <a:rPr lang="en-US" dirty="0"/>
              <a:t>Proper programming format [(semicolon,;)&amp;(curly bracket,{}) </a:t>
            </a:r>
          </a:p>
          <a:p>
            <a:r>
              <a:rPr lang="en-US" dirty="0"/>
              <a:t>Improper variable declaration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6E4612-70C1-6EBA-5517-E2C12AAB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43" y="2368794"/>
            <a:ext cx="4296456" cy="396166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45CE17-88A3-1849-B7D2-A8AF9862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03" y="2601546"/>
            <a:ext cx="4272037" cy="40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10-B618-83D5-6C1B-98D3C5B4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"/>
            <a:ext cx="10353762" cy="779724"/>
          </a:xfrm>
        </p:spPr>
        <p:txBody>
          <a:bodyPr/>
          <a:lstStyle/>
          <a:p>
            <a:r>
              <a:rPr lang="en-US" dirty="0"/>
              <a:t>RUN-TIME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B080-D856-F646-2FCC-8A4E009FA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779725"/>
            <a:ext cx="5060497" cy="6078275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Program cannot run properly even no error is detected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FA1B-8272-5D28-0761-58469B43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779725"/>
            <a:ext cx="5064665" cy="6078275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Solutions:</a:t>
            </a:r>
          </a:p>
          <a:p>
            <a:r>
              <a:rPr lang="en-US" dirty="0"/>
              <a:t>Use dummy number at the variable</a:t>
            </a:r>
          </a:p>
          <a:p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6BD5A5-83EE-1C9C-DF20-F362D6A8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899880"/>
            <a:ext cx="5060497" cy="241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99617-F81C-A48B-D6AC-DA172639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12" y="4312581"/>
            <a:ext cx="3112461" cy="2244444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AD7A69-2A14-E8B6-88CC-6E8850434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08" y="1899880"/>
            <a:ext cx="4758949" cy="34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8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10-B618-83D5-6C1B-98D3C5B4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66800"/>
          </a:xfrm>
        </p:spPr>
        <p:txBody>
          <a:bodyPr/>
          <a:lstStyle/>
          <a:p>
            <a:r>
              <a:rPr lang="en-US" dirty="0"/>
              <a:t>LOGICAL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B080-D856-F646-2FCC-8A4E009FA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066800"/>
            <a:ext cx="5060497" cy="579120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Output does not same as calculation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FA1B-8272-5D28-0761-58469B43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066801"/>
            <a:ext cx="5064665" cy="472440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Solutions:</a:t>
            </a:r>
          </a:p>
          <a:p>
            <a:r>
              <a:rPr lang="en-US" dirty="0"/>
              <a:t>Use proper mathematical formula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02CBF6-AC2D-D2C1-ACCB-451D635C7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01" y="1900238"/>
            <a:ext cx="3308226" cy="282807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F4AAECA-32ED-3ABE-CE3F-84470AAED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01" y="4630364"/>
            <a:ext cx="3055043" cy="2227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0552CC-EB76-8E62-793E-CD40D9D58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12" y="1900239"/>
            <a:ext cx="3324380" cy="2910538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597524C-096A-6639-09C1-0C5456F0D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73" y="4810777"/>
            <a:ext cx="273405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F16F-024F-4704-A7AB-DEC44438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80" y="581575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</a:t>
            </a:r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A181-6ADB-4B9E-94D7-38104B03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We use do while statement to display the calculated value of area and perimeter.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The function header specifies the return value type, function name, and parameters of the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We use void statement to check if the users put the right value in positive.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Set precision will display the output program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351599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528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Calisto MT</vt:lpstr>
      <vt:lpstr>Century Gothic</vt:lpstr>
      <vt:lpstr>Elephant</vt:lpstr>
      <vt:lpstr>Wingdings 2</vt:lpstr>
      <vt:lpstr>BrushVTI</vt:lpstr>
      <vt:lpstr>Slate</vt:lpstr>
      <vt:lpstr>COMPUTER PROGRAMMING PROJECT PRESENTATION</vt:lpstr>
      <vt:lpstr>OBJECTIVE </vt:lpstr>
      <vt:lpstr>PROGRAM C++</vt:lpstr>
      <vt:lpstr>PROGRAM C++</vt:lpstr>
      <vt:lpstr>OUTPUT</vt:lpstr>
      <vt:lpstr>COMPILATION ERROR</vt:lpstr>
      <vt:lpstr>RUN-TIME ERROR</vt:lpstr>
      <vt:lpstr>LOGICAL ERROR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PROJECT PRESENTATION</dc:title>
  <dc:creator>AHMAD KHAIRUL AIMAN BIN KAHAIRI (IJAZAH SARJANA MUDA SYARIAH DENGAN PENTADBIRAN KEHAKIMAN (KEPUJIAN))</dc:creator>
  <cp:lastModifiedBy>Muhammad Aliff Haikal Bin Zaidi</cp:lastModifiedBy>
  <cp:revision>8</cp:revision>
  <dcterms:created xsi:type="dcterms:W3CDTF">2022-11-13T15:10:18Z</dcterms:created>
  <dcterms:modified xsi:type="dcterms:W3CDTF">2022-11-14T18:09:43Z</dcterms:modified>
</cp:coreProperties>
</file>