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71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41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NAMA : RANTIKA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KELAS : D3TI2C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63600" y="3551924"/>
            <a:ext cx="9582736" cy="1890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	TUGAS BESAR PEMOGRAMAN BERORIENTASI OBJEK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Membuat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Game)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KONSEP PBO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09486"/>
            <a:ext cx="10663420" cy="490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Dalam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pembuatan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game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ini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menggunakan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konsep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PBO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yaitu</a:t>
            </a:r>
            <a:endParaRPr lang="en-US" sz="4800" dirty="0"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sebagai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berikut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4800" dirty="0"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1.Inheritance(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Pewarisan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Animated actor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adalah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anak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dari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 Base Actor,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animatedactor</a:t>
            </a:r>
            <a:endParaRPr lang="en-US" sz="4800" dirty="0"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adalah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turunan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dari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BaseActor</a:t>
            </a:r>
            <a:endParaRPr lang="en-US" sz="4800" dirty="0"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4800" dirty="0"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2.Interface(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abstrak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Interface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dalam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game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ini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terdapat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pada class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Buayamenu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dan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Buayalevel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karena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keduannya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bersifat</a:t>
            </a:r>
            <a:r>
              <a:rPr lang="en-US" sz="4800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4800" dirty="0" err="1">
                <a:latin typeface="Aldhabi" panose="020B0604020202020204" pitchFamily="2" charset="-78"/>
                <a:cs typeface="Aldhabi" panose="020B0604020202020204" pitchFamily="2" charset="-78"/>
              </a:rPr>
              <a:t>abstrak</a:t>
            </a:r>
            <a:endParaRPr lang="en-US" sz="4800" dirty="0"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PRINSIP SOLID SINGLE RESPONSIBILITY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77257"/>
            <a:ext cx="10663420" cy="513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4800" i="1" dirty="0"/>
          </a:p>
          <a:p>
            <a:pPr>
              <a:spcAft>
                <a:spcPts val="600"/>
              </a:spcAft>
              <a:defRPr/>
            </a:pPr>
            <a:r>
              <a:rPr lang="en-US" sz="3200" dirty="0" err="1"/>
              <a:t>Untuk</a:t>
            </a:r>
            <a:r>
              <a:rPr lang="en-US" sz="3200" dirty="0"/>
              <a:t> game yang </a:t>
            </a:r>
            <a:r>
              <a:rPr lang="en-US" sz="3200" dirty="0" err="1"/>
              <a:t>dibuat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prinsip</a:t>
            </a:r>
            <a:r>
              <a:rPr lang="en-US" sz="3200" dirty="0"/>
              <a:t> solid </a:t>
            </a:r>
            <a:r>
              <a:rPr lang="en-US" sz="3200" dirty="0" err="1"/>
              <a:t>yaitu</a:t>
            </a:r>
            <a:endParaRPr lang="en-US" sz="3200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3200" dirty="0"/>
              <a:t> Single Responsibility </a:t>
            </a: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class yang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endParaRPr lang="en-US" sz="3200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tanggung</a:t>
            </a:r>
            <a:r>
              <a:rPr lang="en-US" sz="3200" dirty="0"/>
              <a:t> </a:t>
            </a:r>
            <a:r>
              <a:rPr lang="en-US" sz="3200" dirty="0" err="1"/>
              <a:t>jawab</a:t>
            </a:r>
            <a:r>
              <a:rPr lang="en-US" sz="3200" dirty="0"/>
              <a:t> </a:t>
            </a:r>
            <a:r>
              <a:rPr lang="en-US" sz="3200" dirty="0" err="1"/>
              <a:t>misalkan</a:t>
            </a:r>
            <a:r>
              <a:rPr lang="en-US" sz="3200" dirty="0"/>
              <a:t> class </a:t>
            </a:r>
            <a:r>
              <a:rPr lang="en-US" sz="3200" dirty="0" err="1"/>
              <a:t>Buayamenu</a:t>
            </a:r>
            <a:r>
              <a:rPr lang="en-US" sz="3200" dirty="0"/>
              <a:t>,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3200" dirty="0"/>
              <a:t> </a:t>
            </a:r>
            <a:r>
              <a:rPr lang="en-US" sz="3200" dirty="0" err="1"/>
              <a:t>Buaya</a:t>
            </a:r>
            <a:r>
              <a:rPr lang="en-US" sz="3200" dirty="0"/>
              <a:t> menu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tanggung</a:t>
            </a:r>
            <a:r>
              <a:rPr lang="en-US" sz="3200" dirty="0"/>
              <a:t> </a:t>
            </a:r>
            <a:r>
              <a:rPr lang="en-US" sz="3200" dirty="0" err="1"/>
              <a:t>jawab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endParaRPr lang="en-US" sz="3200" dirty="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3200" dirty="0"/>
              <a:t> </a:t>
            </a:r>
            <a:r>
              <a:rPr lang="en-US" sz="3200" dirty="0" err="1"/>
              <a:t>mengatur</a:t>
            </a:r>
            <a:r>
              <a:rPr lang="en-US" sz="3200" dirty="0"/>
              <a:t> menu game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endParaRPr lang="en-US" sz="32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3200" dirty="0"/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3200" dirty="0"/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3200" dirty="0"/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3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{F1E63DC5-4B17-4727-9D83-BBC8456CE105}tf10001108_win32</Template>
  <TotalTime>62</TotalTime>
  <Words>118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Aldhabi</vt:lpstr>
      <vt:lpstr>Arial</vt:lpstr>
      <vt:lpstr>Calibri</vt:lpstr>
      <vt:lpstr>Segoe UI</vt:lpstr>
      <vt:lpstr>Segoe UI Light</vt:lpstr>
      <vt:lpstr>WelcomeDoc</vt:lpstr>
      <vt:lpstr>NAMA : RANTIKA KELAS : D3TI2C</vt:lpstr>
      <vt:lpstr>KONSEP PBO</vt:lpstr>
      <vt:lpstr>PRINSIP SOLID SINGLE RESPONSIBILITY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RANTIKA KELAS : D3TI2C</dc:title>
  <dc:creator>kristianto timotius</dc:creator>
  <cp:keywords/>
  <cp:lastModifiedBy>kristianto timotius</cp:lastModifiedBy>
  <cp:revision>1</cp:revision>
  <dcterms:created xsi:type="dcterms:W3CDTF">2022-01-06T20:29:52Z</dcterms:created>
  <dcterms:modified xsi:type="dcterms:W3CDTF">2022-01-06T21:33:23Z</dcterms:modified>
  <cp:version/>
</cp:coreProperties>
</file>