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88" r:id="rId7"/>
    <p:sldId id="271" r:id="rId8"/>
  </p:sldIdLst>
  <p:sldSz cx="9144000" cy="5143500" type="screen16x9"/>
  <p:notesSz cx="6858000" cy="9144000"/>
  <p:embeddedFontLst>
    <p:embeddedFont>
      <p:font typeface="Luckiest Guy" panose="020B0604020202020204" charset="0"/>
      <p:regular r:id="rId10"/>
    </p:embeddedFont>
    <p:embeddedFont>
      <p:font typeface="Quicksa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8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9B941F-2C79-48C3-B62A-BC5DBE5A7AC3}">
  <a:tblStyle styleId="{D39B941F-2C79-48C3-B62A-BC5DBE5A7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pos="2880"/>
        <p:guide orient="horz"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d166d5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d166d5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d565a7fc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d565a7fc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565a7fc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565a7fc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d166d5a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d166d5a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ed565a7fc6_0_3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2" name="Google Shape;3662;ged565a7fc6_0_3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ed565a7fc6_0_3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ed565a7fc6_0_31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8775" y="1354000"/>
            <a:ext cx="3579900" cy="18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85438" y="3316430"/>
            <a:ext cx="27066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99075" y="2454500"/>
            <a:ext cx="3162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33325" y="543850"/>
            <a:ext cx="26943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52900" y="3325550"/>
            <a:ext cx="28551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022700" y="1747513"/>
            <a:ext cx="4401300" cy="26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549400" y="1263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549400" y="2841400"/>
            <a:ext cx="40452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APTION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308425" y="2055450"/>
            <a:ext cx="28551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 hasCustomPrompt="1"/>
          </p:nvPr>
        </p:nvSpPr>
        <p:spPr>
          <a:xfrm>
            <a:off x="1497675" y="1742400"/>
            <a:ext cx="2472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4273800" y="2884925"/>
            <a:ext cx="2855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4978475" y="2410775"/>
            <a:ext cx="31167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8" r:id="rId7"/>
    <p:sldLayoutId id="2147483670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2"/>
          <p:cNvGrpSpPr/>
          <p:nvPr/>
        </p:nvGrpSpPr>
        <p:grpSpPr>
          <a:xfrm>
            <a:off x="183638" y="201711"/>
            <a:ext cx="1270199" cy="1267492"/>
            <a:chOff x="5620417" y="1607807"/>
            <a:chExt cx="193186" cy="192772"/>
          </a:xfrm>
        </p:grpSpPr>
        <p:sp>
          <p:nvSpPr>
            <p:cNvPr id="155" name="Google Shape;155;p32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32"/>
          <p:cNvSpPr/>
          <p:nvPr/>
        </p:nvSpPr>
        <p:spPr>
          <a:xfrm>
            <a:off x="708287" y="2226774"/>
            <a:ext cx="4139935" cy="89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dist="76200" dir="39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1185438" y="3316430"/>
            <a:ext cx="27066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/>
              <a:t>Permana</a:t>
            </a: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Rantika</a:t>
            </a:r>
            <a:endParaRPr dirty="0"/>
          </a:p>
        </p:txBody>
      </p:sp>
      <p:grpSp>
        <p:nvGrpSpPr>
          <p:cNvPr id="173" name="Google Shape;173;p32"/>
          <p:cNvGrpSpPr/>
          <p:nvPr/>
        </p:nvGrpSpPr>
        <p:grpSpPr>
          <a:xfrm>
            <a:off x="4548986" y="606097"/>
            <a:ext cx="4033364" cy="3931306"/>
            <a:chOff x="4548986" y="606097"/>
            <a:chExt cx="4033364" cy="3931306"/>
          </a:xfrm>
        </p:grpSpPr>
        <p:sp>
          <p:nvSpPr>
            <p:cNvPr id="174" name="Google Shape;174;p32"/>
            <p:cNvSpPr/>
            <p:nvPr/>
          </p:nvSpPr>
          <p:spPr>
            <a:xfrm>
              <a:off x="4792166" y="1065501"/>
              <a:ext cx="3630994" cy="3469265"/>
            </a:xfrm>
            <a:custGeom>
              <a:avLst/>
              <a:gdLst/>
              <a:ahLst/>
              <a:cxnLst/>
              <a:rect l="l" t="t" r="r" b="b"/>
              <a:pathLst>
                <a:path w="37179" h="35523" extrusionOk="0">
                  <a:moveTo>
                    <a:pt x="17836" y="1"/>
                  </a:moveTo>
                  <a:cubicBezTo>
                    <a:pt x="17426" y="12"/>
                    <a:pt x="17016" y="21"/>
                    <a:pt x="16617" y="53"/>
                  </a:cubicBezTo>
                  <a:cubicBezTo>
                    <a:pt x="16340" y="73"/>
                    <a:pt x="16073" y="94"/>
                    <a:pt x="15807" y="124"/>
                  </a:cubicBezTo>
                  <a:cubicBezTo>
                    <a:pt x="15756" y="135"/>
                    <a:pt x="15704" y="135"/>
                    <a:pt x="15653" y="144"/>
                  </a:cubicBezTo>
                  <a:cubicBezTo>
                    <a:pt x="15592" y="155"/>
                    <a:pt x="15540" y="155"/>
                    <a:pt x="15489" y="165"/>
                  </a:cubicBezTo>
                  <a:cubicBezTo>
                    <a:pt x="15161" y="206"/>
                    <a:pt x="14843" y="258"/>
                    <a:pt x="14526" y="308"/>
                  </a:cubicBezTo>
                  <a:cubicBezTo>
                    <a:pt x="12209" y="729"/>
                    <a:pt x="9995" y="1559"/>
                    <a:pt x="8089" y="2841"/>
                  </a:cubicBezTo>
                  <a:cubicBezTo>
                    <a:pt x="2645" y="6469"/>
                    <a:pt x="1" y="14290"/>
                    <a:pt x="923" y="21148"/>
                  </a:cubicBezTo>
                  <a:cubicBezTo>
                    <a:pt x="1272" y="23751"/>
                    <a:pt x="2133" y="26211"/>
                    <a:pt x="3547" y="28251"/>
                  </a:cubicBezTo>
                  <a:cubicBezTo>
                    <a:pt x="5597" y="31214"/>
                    <a:pt x="8806" y="33110"/>
                    <a:pt x="12209" y="34237"/>
                  </a:cubicBezTo>
                  <a:cubicBezTo>
                    <a:pt x="12978" y="34483"/>
                    <a:pt x="13757" y="34699"/>
                    <a:pt x="14536" y="34883"/>
                  </a:cubicBezTo>
                  <a:cubicBezTo>
                    <a:pt x="14761" y="34934"/>
                    <a:pt x="14987" y="34975"/>
                    <a:pt x="15212" y="35027"/>
                  </a:cubicBezTo>
                  <a:cubicBezTo>
                    <a:pt x="15335" y="35047"/>
                    <a:pt x="15469" y="35078"/>
                    <a:pt x="15602" y="35098"/>
                  </a:cubicBezTo>
                  <a:cubicBezTo>
                    <a:pt x="17058" y="35371"/>
                    <a:pt x="18583" y="35523"/>
                    <a:pt x="20122" y="35523"/>
                  </a:cubicBezTo>
                  <a:cubicBezTo>
                    <a:pt x="20262" y="35523"/>
                    <a:pt x="20402" y="35521"/>
                    <a:pt x="20542" y="35519"/>
                  </a:cubicBezTo>
                  <a:cubicBezTo>
                    <a:pt x="21014" y="35508"/>
                    <a:pt x="21485" y="35488"/>
                    <a:pt x="21967" y="35447"/>
                  </a:cubicBezTo>
                  <a:cubicBezTo>
                    <a:pt x="22706" y="35385"/>
                    <a:pt x="23453" y="35293"/>
                    <a:pt x="24191" y="35160"/>
                  </a:cubicBezTo>
                  <a:cubicBezTo>
                    <a:pt x="24243" y="35150"/>
                    <a:pt x="24284" y="35139"/>
                    <a:pt x="24335" y="35129"/>
                  </a:cubicBezTo>
                  <a:cubicBezTo>
                    <a:pt x="25145" y="34975"/>
                    <a:pt x="25945" y="34770"/>
                    <a:pt x="26713" y="34514"/>
                  </a:cubicBezTo>
                  <a:cubicBezTo>
                    <a:pt x="26785" y="34483"/>
                    <a:pt x="26856" y="34463"/>
                    <a:pt x="26929" y="34442"/>
                  </a:cubicBezTo>
                  <a:cubicBezTo>
                    <a:pt x="28548" y="33879"/>
                    <a:pt x="30075" y="33089"/>
                    <a:pt x="31418" y="32034"/>
                  </a:cubicBezTo>
                  <a:cubicBezTo>
                    <a:pt x="33038" y="30763"/>
                    <a:pt x="34298" y="29225"/>
                    <a:pt x="35200" y="27513"/>
                  </a:cubicBezTo>
                  <a:cubicBezTo>
                    <a:pt x="35487" y="26980"/>
                    <a:pt x="35733" y="26447"/>
                    <a:pt x="35949" y="25883"/>
                  </a:cubicBezTo>
                  <a:cubicBezTo>
                    <a:pt x="36697" y="23956"/>
                    <a:pt x="37076" y="21875"/>
                    <a:pt x="37107" y="19764"/>
                  </a:cubicBezTo>
                  <a:cubicBezTo>
                    <a:pt x="37179" y="15818"/>
                    <a:pt x="36051" y="11768"/>
                    <a:pt x="33991" y="8427"/>
                  </a:cubicBezTo>
                  <a:cubicBezTo>
                    <a:pt x="32781" y="6479"/>
                    <a:pt x="31254" y="4778"/>
                    <a:pt x="29450" y="3476"/>
                  </a:cubicBezTo>
                  <a:cubicBezTo>
                    <a:pt x="26539" y="1374"/>
                    <a:pt x="22808" y="185"/>
                    <a:pt x="19036" y="21"/>
                  </a:cubicBezTo>
                  <a:lnTo>
                    <a:pt x="18954" y="21"/>
                  </a:lnTo>
                  <a:cubicBezTo>
                    <a:pt x="18585" y="1"/>
                    <a:pt x="18205" y="1"/>
                    <a:pt x="17836" y="1"/>
                  </a:cubicBezTo>
                  <a:close/>
                </a:path>
              </a:pathLst>
            </a:custGeom>
            <a:solidFill>
              <a:srgbClr val="1D6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4899301" y="1166289"/>
              <a:ext cx="3419750" cy="3267397"/>
            </a:xfrm>
            <a:custGeom>
              <a:avLst/>
              <a:gdLst/>
              <a:ahLst/>
              <a:cxnLst/>
              <a:rect l="l" t="t" r="r" b="b"/>
              <a:pathLst>
                <a:path w="35016" h="33456" extrusionOk="0">
                  <a:moveTo>
                    <a:pt x="17112" y="0"/>
                  </a:moveTo>
                  <a:cubicBezTo>
                    <a:pt x="17007" y="0"/>
                    <a:pt x="16904" y="1"/>
                    <a:pt x="16801" y="5"/>
                  </a:cubicBezTo>
                  <a:cubicBezTo>
                    <a:pt x="16422" y="5"/>
                    <a:pt x="16032" y="14"/>
                    <a:pt x="15653" y="46"/>
                  </a:cubicBezTo>
                  <a:cubicBezTo>
                    <a:pt x="15397" y="66"/>
                    <a:pt x="15140" y="87"/>
                    <a:pt x="14894" y="117"/>
                  </a:cubicBezTo>
                  <a:cubicBezTo>
                    <a:pt x="14843" y="128"/>
                    <a:pt x="14792" y="128"/>
                    <a:pt x="14741" y="137"/>
                  </a:cubicBezTo>
                  <a:cubicBezTo>
                    <a:pt x="14689" y="137"/>
                    <a:pt x="14638" y="148"/>
                    <a:pt x="14587" y="148"/>
                  </a:cubicBezTo>
                  <a:cubicBezTo>
                    <a:pt x="14290" y="189"/>
                    <a:pt x="13982" y="240"/>
                    <a:pt x="13685" y="292"/>
                  </a:cubicBezTo>
                  <a:cubicBezTo>
                    <a:pt x="11502" y="681"/>
                    <a:pt x="9420" y="1470"/>
                    <a:pt x="7616" y="2670"/>
                  </a:cubicBezTo>
                  <a:cubicBezTo>
                    <a:pt x="2491" y="6093"/>
                    <a:pt x="1" y="13463"/>
                    <a:pt x="872" y="19921"/>
                  </a:cubicBezTo>
                  <a:cubicBezTo>
                    <a:pt x="1200" y="22371"/>
                    <a:pt x="2010" y="24687"/>
                    <a:pt x="3342" y="26614"/>
                  </a:cubicBezTo>
                  <a:cubicBezTo>
                    <a:pt x="5270" y="29403"/>
                    <a:pt x="8293" y="31186"/>
                    <a:pt x="11502" y="32242"/>
                  </a:cubicBezTo>
                  <a:cubicBezTo>
                    <a:pt x="12229" y="32488"/>
                    <a:pt x="12957" y="32683"/>
                    <a:pt x="13695" y="32857"/>
                  </a:cubicBezTo>
                  <a:cubicBezTo>
                    <a:pt x="13900" y="32908"/>
                    <a:pt x="14115" y="32949"/>
                    <a:pt x="14331" y="32990"/>
                  </a:cubicBezTo>
                  <a:cubicBezTo>
                    <a:pt x="14454" y="33021"/>
                    <a:pt x="14577" y="33041"/>
                    <a:pt x="14689" y="33062"/>
                  </a:cubicBezTo>
                  <a:cubicBezTo>
                    <a:pt x="16060" y="33314"/>
                    <a:pt x="17491" y="33455"/>
                    <a:pt x="18927" y="33455"/>
                  </a:cubicBezTo>
                  <a:cubicBezTo>
                    <a:pt x="19069" y="33455"/>
                    <a:pt x="19211" y="33454"/>
                    <a:pt x="19353" y="33451"/>
                  </a:cubicBezTo>
                  <a:cubicBezTo>
                    <a:pt x="19794" y="33451"/>
                    <a:pt x="20245" y="33421"/>
                    <a:pt x="20686" y="33390"/>
                  </a:cubicBezTo>
                  <a:cubicBezTo>
                    <a:pt x="21393" y="33339"/>
                    <a:pt x="22101" y="33246"/>
                    <a:pt x="22787" y="33113"/>
                  </a:cubicBezTo>
                  <a:cubicBezTo>
                    <a:pt x="22839" y="33103"/>
                    <a:pt x="22880" y="33103"/>
                    <a:pt x="22930" y="33093"/>
                  </a:cubicBezTo>
                  <a:cubicBezTo>
                    <a:pt x="23689" y="32939"/>
                    <a:pt x="24438" y="32754"/>
                    <a:pt x="25165" y="32508"/>
                  </a:cubicBezTo>
                  <a:cubicBezTo>
                    <a:pt x="25237" y="32488"/>
                    <a:pt x="25299" y="32467"/>
                    <a:pt x="25370" y="32437"/>
                  </a:cubicBezTo>
                  <a:cubicBezTo>
                    <a:pt x="26898" y="31913"/>
                    <a:pt x="28333" y="31166"/>
                    <a:pt x="29604" y="30171"/>
                  </a:cubicBezTo>
                  <a:cubicBezTo>
                    <a:pt x="31131" y="28982"/>
                    <a:pt x="32310" y="27526"/>
                    <a:pt x="33160" y="25917"/>
                  </a:cubicBezTo>
                  <a:cubicBezTo>
                    <a:pt x="33427" y="25415"/>
                    <a:pt x="33663" y="24902"/>
                    <a:pt x="33868" y="24380"/>
                  </a:cubicBezTo>
                  <a:cubicBezTo>
                    <a:pt x="34575" y="22565"/>
                    <a:pt x="34923" y="20608"/>
                    <a:pt x="34954" y="18609"/>
                  </a:cubicBezTo>
                  <a:cubicBezTo>
                    <a:pt x="35016" y="14898"/>
                    <a:pt x="33960" y="11075"/>
                    <a:pt x="32012" y="7938"/>
                  </a:cubicBezTo>
                  <a:cubicBezTo>
                    <a:pt x="30885" y="6103"/>
                    <a:pt x="29440" y="4494"/>
                    <a:pt x="27748" y="3274"/>
                  </a:cubicBezTo>
                  <a:cubicBezTo>
                    <a:pt x="25001" y="1296"/>
                    <a:pt x="21486" y="178"/>
                    <a:pt x="17928" y="14"/>
                  </a:cubicBezTo>
                  <a:lnTo>
                    <a:pt x="17857" y="14"/>
                  </a:lnTo>
                  <a:cubicBezTo>
                    <a:pt x="17611" y="7"/>
                    <a:pt x="17360" y="0"/>
                    <a:pt x="17112" y="0"/>
                  </a:cubicBezTo>
                  <a:close/>
                </a:path>
              </a:pathLst>
            </a:custGeom>
            <a:solidFill>
              <a:srgbClr val="317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4984366" y="1748260"/>
              <a:ext cx="3165535" cy="2685426"/>
            </a:xfrm>
            <a:custGeom>
              <a:avLst/>
              <a:gdLst/>
              <a:ahLst/>
              <a:cxnLst/>
              <a:rect l="l" t="t" r="r" b="b"/>
              <a:pathLst>
                <a:path w="32413" h="27497" extrusionOk="0">
                  <a:moveTo>
                    <a:pt x="22624" y="1"/>
                  </a:moveTo>
                  <a:cubicBezTo>
                    <a:pt x="21998" y="575"/>
                    <a:pt x="21845" y="2164"/>
                    <a:pt x="21845" y="2164"/>
                  </a:cubicBezTo>
                  <a:lnTo>
                    <a:pt x="20829" y="2215"/>
                  </a:lnTo>
                  <a:lnTo>
                    <a:pt x="20829" y="3219"/>
                  </a:lnTo>
                  <a:lnTo>
                    <a:pt x="21845" y="3219"/>
                  </a:lnTo>
                  <a:lnTo>
                    <a:pt x="21291" y="19148"/>
                  </a:lnTo>
                  <a:lnTo>
                    <a:pt x="20358" y="19251"/>
                  </a:lnTo>
                  <a:lnTo>
                    <a:pt x="20358" y="18359"/>
                  </a:lnTo>
                  <a:lnTo>
                    <a:pt x="19938" y="18359"/>
                  </a:lnTo>
                  <a:lnTo>
                    <a:pt x="19938" y="17027"/>
                  </a:lnTo>
                  <a:lnTo>
                    <a:pt x="19733" y="16832"/>
                  </a:lnTo>
                  <a:lnTo>
                    <a:pt x="19435" y="16832"/>
                  </a:lnTo>
                  <a:lnTo>
                    <a:pt x="19435" y="15643"/>
                  </a:lnTo>
                  <a:lnTo>
                    <a:pt x="19271" y="15643"/>
                  </a:lnTo>
                  <a:lnTo>
                    <a:pt x="19271" y="14218"/>
                  </a:lnTo>
                  <a:lnTo>
                    <a:pt x="19015" y="14218"/>
                  </a:lnTo>
                  <a:lnTo>
                    <a:pt x="19015" y="15653"/>
                  </a:lnTo>
                  <a:lnTo>
                    <a:pt x="18872" y="15653"/>
                  </a:lnTo>
                  <a:lnTo>
                    <a:pt x="18872" y="16811"/>
                  </a:lnTo>
                  <a:lnTo>
                    <a:pt x="18605" y="16811"/>
                  </a:lnTo>
                  <a:lnTo>
                    <a:pt x="18380" y="17037"/>
                  </a:lnTo>
                  <a:lnTo>
                    <a:pt x="18380" y="18287"/>
                  </a:lnTo>
                  <a:lnTo>
                    <a:pt x="17601" y="18287"/>
                  </a:lnTo>
                  <a:lnTo>
                    <a:pt x="17601" y="17027"/>
                  </a:lnTo>
                  <a:lnTo>
                    <a:pt x="17416" y="16791"/>
                  </a:lnTo>
                  <a:lnTo>
                    <a:pt x="17109" y="16791"/>
                  </a:lnTo>
                  <a:lnTo>
                    <a:pt x="17109" y="15663"/>
                  </a:lnTo>
                  <a:lnTo>
                    <a:pt x="16945" y="15663"/>
                  </a:lnTo>
                  <a:lnTo>
                    <a:pt x="16945" y="14187"/>
                  </a:lnTo>
                  <a:lnTo>
                    <a:pt x="16699" y="14187"/>
                  </a:lnTo>
                  <a:lnTo>
                    <a:pt x="16699" y="15663"/>
                  </a:lnTo>
                  <a:lnTo>
                    <a:pt x="16535" y="15663"/>
                  </a:lnTo>
                  <a:lnTo>
                    <a:pt x="16535" y="16791"/>
                  </a:lnTo>
                  <a:lnTo>
                    <a:pt x="16299" y="16791"/>
                  </a:lnTo>
                  <a:lnTo>
                    <a:pt x="16032" y="17098"/>
                  </a:lnTo>
                  <a:lnTo>
                    <a:pt x="16032" y="18339"/>
                  </a:lnTo>
                  <a:lnTo>
                    <a:pt x="15499" y="18339"/>
                  </a:lnTo>
                  <a:lnTo>
                    <a:pt x="15499" y="17221"/>
                  </a:lnTo>
                  <a:lnTo>
                    <a:pt x="14249" y="17221"/>
                  </a:lnTo>
                  <a:lnTo>
                    <a:pt x="14249" y="12004"/>
                  </a:lnTo>
                  <a:lnTo>
                    <a:pt x="12804" y="12004"/>
                  </a:lnTo>
                  <a:lnTo>
                    <a:pt x="11143" y="13162"/>
                  </a:lnTo>
                  <a:lnTo>
                    <a:pt x="11143" y="17139"/>
                  </a:lnTo>
                  <a:lnTo>
                    <a:pt x="10364" y="17139"/>
                  </a:lnTo>
                  <a:lnTo>
                    <a:pt x="10364" y="14300"/>
                  </a:lnTo>
                  <a:lnTo>
                    <a:pt x="9247" y="14300"/>
                  </a:lnTo>
                  <a:lnTo>
                    <a:pt x="9247" y="14013"/>
                  </a:lnTo>
                  <a:lnTo>
                    <a:pt x="8590" y="13480"/>
                  </a:lnTo>
                  <a:lnTo>
                    <a:pt x="7105" y="13480"/>
                  </a:lnTo>
                  <a:lnTo>
                    <a:pt x="6367" y="14064"/>
                  </a:lnTo>
                  <a:lnTo>
                    <a:pt x="6367" y="14382"/>
                  </a:lnTo>
                  <a:lnTo>
                    <a:pt x="4285" y="14413"/>
                  </a:lnTo>
                  <a:lnTo>
                    <a:pt x="4285" y="18810"/>
                  </a:lnTo>
                  <a:lnTo>
                    <a:pt x="3424" y="18810"/>
                  </a:lnTo>
                  <a:lnTo>
                    <a:pt x="3424" y="15633"/>
                  </a:lnTo>
                  <a:lnTo>
                    <a:pt x="1754" y="13962"/>
                  </a:lnTo>
                  <a:lnTo>
                    <a:pt x="1" y="13962"/>
                  </a:lnTo>
                  <a:cubicBezTo>
                    <a:pt x="329" y="16412"/>
                    <a:pt x="1139" y="18728"/>
                    <a:pt x="2471" y="20655"/>
                  </a:cubicBezTo>
                  <a:cubicBezTo>
                    <a:pt x="4399" y="23444"/>
                    <a:pt x="7422" y="25227"/>
                    <a:pt x="10631" y="26283"/>
                  </a:cubicBezTo>
                  <a:cubicBezTo>
                    <a:pt x="11358" y="26529"/>
                    <a:pt x="12086" y="26724"/>
                    <a:pt x="12824" y="26898"/>
                  </a:cubicBezTo>
                  <a:cubicBezTo>
                    <a:pt x="13029" y="26949"/>
                    <a:pt x="13244" y="26990"/>
                    <a:pt x="13460" y="27031"/>
                  </a:cubicBezTo>
                  <a:cubicBezTo>
                    <a:pt x="13583" y="27062"/>
                    <a:pt x="13706" y="27082"/>
                    <a:pt x="13818" y="27103"/>
                  </a:cubicBezTo>
                  <a:cubicBezTo>
                    <a:pt x="15189" y="27355"/>
                    <a:pt x="16620" y="27496"/>
                    <a:pt x="18056" y="27496"/>
                  </a:cubicBezTo>
                  <a:cubicBezTo>
                    <a:pt x="18198" y="27496"/>
                    <a:pt x="18340" y="27495"/>
                    <a:pt x="18482" y="27492"/>
                  </a:cubicBezTo>
                  <a:cubicBezTo>
                    <a:pt x="18923" y="27492"/>
                    <a:pt x="19374" y="27462"/>
                    <a:pt x="19815" y="27431"/>
                  </a:cubicBezTo>
                  <a:cubicBezTo>
                    <a:pt x="20522" y="27380"/>
                    <a:pt x="21230" y="27287"/>
                    <a:pt x="21916" y="27154"/>
                  </a:cubicBezTo>
                  <a:cubicBezTo>
                    <a:pt x="21968" y="27144"/>
                    <a:pt x="22009" y="27144"/>
                    <a:pt x="22059" y="27134"/>
                  </a:cubicBezTo>
                  <a:cubicBezTo>
                    <a:pt x="22818" y="26980"/>
                    <a:pt x="23567" y="26795"/>
                    <a:pt x="24294" y="26549"/>
                  </a:cubicBezTo>
                  <a:cubicBezTo>
                    <a:pt x="24366" y="26529"/>
                    <a:pt x="24428" y="26508"/>
                    <a:pt x="24499" y="26478"/>
                  </a:cubicBezTo>
                  <a:cubicBezTo>
                    <a:pt x="26027" y="25954"/>
                    <a:pt x="27462" y="25207"/>
                    <a:pt x="28733" y="24212"/>
                  </a:cubicBezTo>
                  <a:cubicBezTo>
                    <a:pt x="30260" y="23023"/>
                    <a:pt x="31439" y="21567"/>
                    <a:pt x="32289" y="19958"/>
                  </a:cubicBezTo>
                  <a:lnTo>
                    <a:pt x="32412" y="13859"/>
                  </a:lnTo>
                  <a:lnTo>
                    <a:pt x="29286" y="13736"/>
                  </a:lnTo>
                  <a:lnTo>
                    <a:pt x="29040" y="14177"/>
                  </a:lnTo>
                  <a:lnTo>
                    <a:pt x="29040" y="19671"/>
                  </a:lnTo>
                  <a:lnTo>
                    <a:pt x="28353" y="19579"/>
                  </a:lnTo>
                  <a:lnTo>
                    <a:pt x="28435" y="18205"/>
                  </a:lnTo>
                  <a:lnTo>
                    <a:pt x="27800" y="18103"/>
                  </a:lnTo>
                  <a:cubicBezTo>
                    <a:pt x="27800" y="18103"/>
                    <a:pt x="27359" y="17273"/>
                    <a:pt x="26601" y="17232"/>
                  </a:cubicBezTo>
                  <a:cubicBezTo>
                    <a:pt x="26582" y="17231"/>
                    <a:pt x="26564" y="17230"/>
                    <a:pt x="26547" y="17230"/>
                  </a:cubicBezTo>
                  <a:cubicBezTo>
                    <a:pt x="25839" y="17230"/>
                    <a:pt x="25576" y="18011"/>
                    <a:pt x="25576" y="18011"/>
                  </a:cubicBezTo>
                  <a:lnTo>
                    <a:pt x="24868" y="17959"/>
                  </a:lnTo>
                  <a:lnTo>
                    <a:pt x="24868" y="19364"/>
                  </a:lnTo>
                  <a:lnTo>
                    <a:pt x="23813" y="19364"/>
                  </a:lnTo>
                  <a:lnTo>
                    <a:pt x="23341" y="3199"/>
                  </a:lnTo>
                  <a:lnTo>
                    <a:pt x="24038" y="3209"/>
                  </a:lnTo>
                  <a:lnTo>
                    <a:pt x="24120" y="2164"/>
                  </a:lnTo>
                  <a:lnTo>
                    <a:pt x="23239" y="2174"/>
                  </a:lnTo>
                  <a:cubicBezTo>
                    <a:pt x="23239" y="964"/>
                    <a:pt x="22624" y="1"/>
                    <a:pt x="22624" y="1"/>
                  </a:cubicBezTo>
                  <a:close/>
                </a:path>
              </a:pathLst>
            </a:custGeom>
            <a:solidFill>
              <a:srgbClr val="1D6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923454" y="2330914"/>
              <a:ext cx="621817" cy="1677842"/>
            </a:xfrm>
            <a:custGeom>
              <a:avLst/>
              <a:gdLst/>
              <a:ahLst/>
              <a:cxnLst/>
              <a:rect l="l" t="t" r="r" b="b"/>
              <a:pathLst>
                <a:path w="6367" h="17180" extrusionOk="0">
                  <a:moveTo>
                    <a:pt x="5854" y="0"/>
                  </a:moveTo>
                  <a:lnTo>
                    <a:pt x="1" y="16995"/>
                  </a:lnTo>
                  <a:lnTo>
                    <a:pt x="810" y="17180"/>
                  </a:lnTo>
                  <a:lnTo>
                    <a:pt x="6366" y="205"/>
                  </a:lnTo>
                  <a:cubicBezTo>
                    <a:pt x="6366" y="205"/>
                    <a:pt x="6131" y="21"/>
                    <a:pt x="5854" y="0"/>
                  </a:cubicBez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269863" y="2372909"/>
              <a:ext cx="1312486" cy="1611627"/>
            </a:xfrm>
            <a:custGeom>
              <a:avLst/>
              <a:gdLst/>
              <a:ahLst/>
              <a:cxnLst/>
              <a:rect l="l" t="t" r="r" b="b"/>
              <a:pathLst>
                <a:path w="13439" h="16502" extrusionOk="0">
                  <a:moveTo>
                    <a:pt x="2809" y="1"/>
                  </a:moveTo>
                  <a:cubicBezTo>
                    <a:pt x="2809" y="1"/>
                    <a:pt x="2317" y="3014"/>
                    <a:pt x="1507" y="3773"/>
                  </a:cubicBezTo>
                  <a:cubicBezTo>
                    <a:pt x="1507" y="3773"/>
                    <a:pt x="1240" y="6633"/>
                    <a:pt x="1" y="7966"/>
                  </a:cubicBezTo>
                  <a:cubicBezTo>
                    <a:pt x="1" y="7966"/>
                    <a:pt x="1527" y="8488"/>
                    <a:pt x="2030" y="9114"/>
                  </a:cubicBezTo>
                  <a:cubicBezTo>
                    <a:pt x="2532" y="9739"/>
                    <a:pt x="2850" y="10487"/>
                    <a:pt x="3127" y="11235"/>
                  </a:cubicBezTo>
                  <a:cubicBezTo>
                    <a:pt x="3393" y="11994"/>
                    <a:pt x="3639" y="12763"/>
                    <a:pt x="4019" y="13460"/>
                  </a:cubicBezTo>
                  <a:cubicBezTo>
                    <a:pt x="4593" y="14485"/>
                    <a:pt x="5474" y="15335"/>
                    <a:pt x="6530" y="15868"/>
                  </a:cubicBezTo>
                  <a:cubicBezTo>
                    <a:pt x="7354" y="16281"/>
                    <a:pt x="8330" y="16502"/>
                    <a:pt x="9279" y="16502"/>
                  </a:cubicBezTo>
                  <a:cubicBezTo>
                    <a:pt x="9535" y="16502"/>
                    <a:pt x="9788" y="16486"/>
                    <a:pt x="10035" y="16453"/>
                  </a:cubicBezTo>
                  <a:cubicBezTo>
                    <a:pt x="10066" y="16278"/>
                    <a:pt x="10107" y="16114"/>
                    <a:pt x="10138" y="15950"/>
                  </a:cubicBezTo>
                  <a:cubicBezTo>
                    <a:pt x="10384" y="14843"/>
                    <a:pt x="10702" y="13757"/>
                    <a:pt x="11142" y="12732"/>
                  </a:cubicBezTo>
                  <a:cubicBezTo>
                    <a:pt x="11706" y="11410"/>
                    <a:pt x="12454" y="10180"/>
                    <a:pt x="13438" y="9114"/>
                  </a:cubicBezTo>
                  <a:cubicBezTo>
                    <a:pt x="11634" y="8622"/>
                    <a:pt x="10056" y="7371"/>
                    <a:pt x="9144" y="5741"/>
                  </a:cubicBezTo>
                  <a:cubicBezTo>
                    <a:pt x="8775" y="5075"/>
                    <a:pt x="8518" y="4347"/>
                    <a:pt x="8149" y="3681"/>
                  </a:cubicBezTo>
                  <a:cubicBezTo>
                    <a:pt x="7452" y="2420"/>
                    <a:pt x="6356" y="1385"/>
                    <a:pt x="5074" y="718"/>
                  </a:cubicBezTo>
                  <a:cubicBezTo>
                    <a:pt x="4367" y="360"/>
                    <a:pt x="3598" y="114"/>
                    <a:pt x="2809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7269863" y="2741292"/>
              <a:ext cx="1088253" cy="1243244"/>
            </a:xfrm>
            <a:custGeom>
              <a:avLst/>
              <a:gdLst/>
              <a:ahLst/>
              <a:cxnLst/>
              <a:rect l="l" t="t" r="r" b="b"/>
              <a:pathLst>
                <a:path w="11143" h="12730" extrusionOk="0">
                  <a:moveTo>
                    <a:pt x="1507" y="1"/>
                  </a:moveTo>
                  <a:cubicBezTo>
                    <a:pt x="1507" y="1"/>
                    <a:pt x="1240" y="2861"/>
                    <a:pt x="1" y="4194"/>
                  </a:cubicBezTo>
                  <a:cubicBezTo>
                    <a:pt x="1" y="4194"/>
                    <a:pt x="1527" y="4716"/>
                    <a:pt x="2030" y="5342"/>
                  </a:cubicBezTo>
                  <a:cubicBezTo>
                    <a:pt x="2532" y="5967"/>
                    <a:pt x="2850" y="6715"/>
                    <a:pt x="3127" y="7463"/>
                  </a:cubicBezTo>
                  <a:cubicBezTo>
                    <a:pt x="3393" y="8222"/>
                    <a:pt x="3639" y="8991"/>
                    <a:pt x="4019" y="9688"/>
                  </a:cubicBezTo>
                  <a:cubicBezTo>
                    <a:pt x="4593" y="10713"/>
                    <a:pt x="5474" y="11563"/>
                    <a:pt x="6530" y="12096"/>
                  </a:cubicBezTo>
                  <a:cubicBezTo>
                    <a:pt x="7354" y="12509"/>
                    <a:pt x="8330" y="12730"/>
                    <a:pt x="9279" y="12730"/>
                  </a:cubicBezTo>
                  <a:cubicBezTo>
                    <a:pt x="9535" y="12730"/>
                    <a:pt x="9788" y="12714"/>
                    <a:pt x="10035" y="12681"/>
                  </a:cubicBezTo>
                  <a:cubicBezTo>
                    <a:pt x="10281" y="11399"/>
                    <a:pt x="10640" y="10139"/>
                    <a:pt x="11142" y="8960"/>
                  </a:cubicBezTo>
                  <a:cubicBezTo>
                    <a:pt x="9113" y="8376"/>
                    <a:pt x="7299" y="6233"/>
                    <a:pt x="6192" y="4511"/>
                  </a:cubicBezTo>
                  <a:cubicBezTo>
                    <a:pt x="5033" y="2707"/>
                    <a:pt x="3906" y="832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7416943" y="2372909"/>
              <a:ext cx="348557" cy="520639"/>
            </a:xfrm>
            <a:custGeom>
              <a:avLst/>
              <a:gdLst/>
              <a:ahLst/>
              <a:cxnLst/>
              <a:rect l="l" t="t" r="r" b="b"/>
              <a:pathLst>
                <a:path w="3569" h="5331" extrusionOk="0">
                  <a:moveTo>
                    <a:pt x="1303" y="1"/>
                  </a:moveTo>
                  <a:cubicBezTo>
                    <a:pt x="1303" y="1"/>
                    <a:pt x="811" y="3014"/>
                    <a:pt x="1" y="3773"/>
                  </a:cubicBezTo>
                  <a:cubicBezTo>
                    <a:pt x="1037" y="4132"/>
                    <a:pt x="1826" y="4686"/>
                    <a:pt x="2492" y="5331"/>
                  </a:cubicBezTo>
                  <a:cubicBezTo>
                    <a:pt x="2390" y="4818"/>
                    <a:pt x="2369" y="4296"/>
                    <a:pt x="2410" y="3773"/>
                  </a:cubicBezTo>
                  <a:cubicBezTo>
                    <a:pt x="2472" y="3005"/>
                    <a:pt x="2687" y="2246"/>
                    <a:pt x="3035" y="1559"/>
                  </a:cubicBezTo>
                  <a:cubicBezTo>
                    <a:pt x="3189" y="1262"/>
                    <a:pt x="3363" y="985"/>
                    <a:pt x="3568" y="718"/>
                  </a:cubicBezTo>
                  <a:cubicBezTo>
                    <a:pt x="2861" y="360"/>
                    <a:pt x="2092" y="114"/>
                    <a:pt x="1303" y="1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7269863" y="2741292"/>
              <a:ext cx="990102" cy="1243439"/>
            </a:xfrm>
            <a:custGeom>
              <a:avLst/>
              <a:gdLst/>
              <a:ahLst/>
              <a:cxnLst/>
              <a:rect l="l" t="t" r="r" b="b"/>
              <a:pathLst>
                <a:path w="10138" h="12732" extrusionOk="0">
                  <a:moveTo>
                    <a:pt x="1507" y="1"/>
                  </a:moveTo>
                  <a:lnTo>
                    <a:pt x="1507" y="12"/>
                  </a:lnTo>
                  <a:cubicBezTo>
                    <a:pt x="1507" y="73"/>
                    <a:pt x="1261" y="2523"/>
                    <a:pt x="226" y="3917"/>
                  </a:cubicBezTo>
                  <a:cubicBezTo>
                    <a:pt x="154" y="4019"/>
                    <a:pt x="83" y="4112"/>
                    <a:pt x="1" y="4194"/>
                  </a:cubicBezTo>
                  <a:cubicBezTo>
                    <a:pt x="1" y="4194"/>
                    <a:pt x="1527" y="4716"/>
                    <a:pt x="2030" y="5342"/>
                  </a:cubicBezTo>
                  <a:cubicBezTo>
                    <a:pt x="2532" y="5967"/>
                    <a:pt x="2850" y="6715"/>
                    <a:pt x="3127" y="7463"/>
                  </a:cubicBezTo>
                  <a:cubicBezTo>
                    <a:pt x="3393" y="8222"/>
                    <a:pt x="3639" y="8991"/>
                    <a:pt x="4019" y="9688"/>
                  </a:cubicBezTo>
                  <a:cubicBezTo>
                    <a:pt x="4593" y="10713"/>
                    <a:pt x="5474" y="11563"/>
                    <a:pt x="6530" y="12096"/>
                  </a:cubicBezTo>
                  <a:cubicBezTo>
                    <a:pt x="7350" y="12506"/>
                    <a:pt x="8324" y="12732"/>
                    <a:pt x="9277" y="12732"/>
                  </a:cubicBezTo>
                  <a:cubicBezTo>
                    <a:pt x="9533" y="12732"/>
                    <a:pt x="9789" y="12711"/>
                    <a:pt x="10035" y="12681"/>
                  </a:cubicBezTo>
                  <a:cubicBezTo>
                    <a:pt x="10056" y="12558"/>
                    <a:pt x="10087" y="12445"/>
                    <a:pt x="10107" y="12333"/>
                  </a:cubicBezTo>
                  <a:lnTo>
                    <a:pt x="10138" y="12178"/>
                  </a:lnTo>
                  <a:cubicBezTo>
                    <a:pt x="9677" y="12066"/>
                    <a:pt x="9226" y="11923"/>
                    <a:pt x="8795" y="11718"/>
                  </a:cubicBezTo>
                  <a:cubicBezTo>
                    <a:pt x="7883" y="11276"/>
                    <a:pt x="7063" y="10549"/>
                    <a:pt x="6714" y="9595"/>
                  </a:cubicBezTo>
                  <a:cubicBezTo>
                    <a:pt x="6356" y="8601"/>
                    <a:pt x="6530" y="7484"/>
                    <a:pt x="6294" y="6459"/>
                  </a:cubicBezTo>
                  <a:cubicBezTo>
                    <a:pt x="5966" y="5044"/>
                    <a:pt x="4880" y="3937"/>
                    <a:pt x="4316" y="2605"/>
                  </a:cubicBezTo>
                  <a:cubicBezTo>
                    <a:pt x="4172" y="2267"/>
                    <a:pt x="4070" y="1918"/>
                    <a:pt x="3998" y="1559"/>
                  </a:cubicBezTo>
                  <a:cubicBezTo>
                    <a:pt x="3332" y="914"/>
                    <a:pt x="2543" y="360"/>
                    <a:pt x="150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5728261" y="1679212"/>
              <a:ext cx="707760" cy="1908130"/>
            </a:xfrm>
            <a:custGeom>
              <a:avLst/>
              <a:gdLst/>
              <a:ahLst/>
              <a:cxnLst/>
              <a:rect l="l" t="t" r="r" b="b"/>
              <a:pathLst>
                <a:path w="7247" h="19538" extrusionOk="0">
                  <a:moveTo>
                    <a:pt x="595" y="1"/>
                  </a:moveTo>
                  <a:cubicBezTo>
                    <a:pt x="276" y="31"/>
                    <a:pt x="0" y="236"/>
                    <a:pt x="0" y="236"/>
                  </a:cubicBezTo>
                  <a:lnTo>
                    <a:pt x="6314" y="19538"/>
                  </a:lnTo>
                  <a:lnTo>
                    <a:pt x="7247" y="1933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4548986" y="1727262"/>
              <a:ext cx="1492674" cy="1832539"/>
            </a:xfrm>
            <a:custGeom>
              <a:avLst/>
              <a:gdLst/>
              <a:ahLst/>
              <a:cxnLst/>
              <a:rect l="l" t="t" r="r" b="b"/>
              <a:pathLst>
                <a:path w="15284" h="18764" extrusionOk="0">
                  <a:moveTo>
                    <a:pt x="12085" y="1"/>
                  </a:moveTo>
                  <a:cubicBezTo>
                    <a:pt x="11194" y="134"/>
                    <a:pt x="10322" y="411"/>
                    <a:pt x="9522" y="821"/>
                  </a:cubicBezTo>
                  <a:cubicBezTo>
                    <a:pt x="8057" y="1569"/>
                    <a:pt x="6806" y="2748"/>
                    <a:pt x="6017" y="4193"/>
                  </a:cubicBezTo>
                  <a:cubicBezTo>
                    <a:pt x="5597" y="4951"/>
                    <a:pt x="5299" y="5771"/>
                    <a:pt x="4879" y="6530"/>
                  </a:cubicBezTo>
                  <a:cubicBezTo>
                    <a:pt x="3854" y="8386"/>
                    <a:pt x="2050" y="9800"/>
                    <a:pt x="0" y="10363"/>
                  </a:cubicBezTo>
                  <a:cubicBezTo>
                    <a:pt x="1128" y="11584"/>
                    <a:pt x="1978" y="12978"/>
                    <a:pt x="2614" y="14474"/>
                  </a:cubicBezTo>
                  <a:cubicBezTo>
                    <a:pt x="3116" y="15643"/>
                    <a:pt x="3485" y="16883"/>
                    <a:pt x="3752" y="18144"/>
                  </a:cubicBezTo>
                  <a:cubicBezTo>
                    <a:pt x="3793" y="18328"/>
                    <a:pt x="3834" y="18523"/>
                    <a:pt x="3875" y="18707"/>
                  </a:cubicBezTo>
                  <a:cubicBezTo>
                    <a:pt x="4159" y="18745"/>
                    <a:pt x="4450" y="18763"/>
                    <a:pt x="4744" y="18763"/>
                  </a:cubicBezTo>
                  <a:cubicBezTo>
                    <a:pt x="5818" y="18763"/>
                    <a:pt x="6928" y="18516"/>
                    <a:pt x="7862" y="18041"/>
                  </a:cubicBezTo>
                  <a:cubicBezTo>
                    <a:pt x="9062" y="17447"/>
                    <a:pt x="10066" y="16473"/>
                    <a:pt x="10711" y="15304"/>
                  </a:cubicBezTo>
                  <a:cubicBezTo>
                    <a:pt x="11153" y="14515"/>
                    <a:pt x="11429" y="13634"/>
                    <a:pt x="11736" y="12783"/>
                  </a:cubicBezTo>
                  <a:cubicBezTo>
                    <a:pt x="12044" y="11922"/>
                    <a:pt x="12403" y="11071"/>
                    <a:pt x="12977" y="10363"/>
                  </a:cubicBezTo>
                  <a:cubicBezTo>
                    <a:pt x="13551" y="9657"/>
                    <a:pt x="15283" y="9062"/>
                    <a:pt x="15283" y="9062"/>
                  </a:cubicBezTo>
                  <a:cubicBezTo>
                    <a:pt x="13879" y="7545"/>
                    <a:pt x="13572" y="4295"/>
                    <a:pt x="13572" y="4295"/>
                  </a:cubicBezTo>
                  <a:cubicBezTo>
                    <a:pt x="12649" y="3434"/>
                    <a:pt x="12085" y="1"/>
                    <a:pt x="12085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4804178" y="2146723"/>
              <a:ext cx="1237482" cy="1413079"/>
            </a:xfrm>
            <a:custGeom>
              <a:avLst/>
              <a:gdLst/>
              <a:ahLst/>
              <a:cxnLst/>
              <a:rect l="l" t="t" r="r" b="b"/>
              <a:pathLst>
                <a:path w="12671" h="14469" extrusionOk="0">
                  <a:moveTo>
                    <a:pt x="10959" y="0"/>
                  </a:moveTo>
                  <a:cubicBezTo>
                    <a:pt x="8232" y="943"/>
                    <a:pt x="6941" y="3075"/>
                    <a:pt x="5628" y="5125"/>
                  </a:cubicBezTo>
                  <a:cubicBezTo>
                    <a:pt x="4367" y="7084"/>
                    <a:pt x="2307" y="9523"/>
                    <a:pt x="1" y="10179"/>
                  </a:cubicBezTo>
                  <a:cubicBezTo>
                    <a:pt x="575" y="11532"/>
                    <a:pt x="975" y="12957"/>
                    <a:pt x="1262" y="14412"/>
                  </a:cubicBezTo>
                  <a:cubicBezTo>
                    <a:pt x="1546" y="14450"/>
                    <a:pt x="1837" y="14468"/>
                    <a:pt x="2131" y="14468"/>
                  </a:cubicBezTo>
                  <a:cubicBezTo>
                    <a:pt x="3205" y="14468"/>
                    <a:pt x="4315" y="14221"/>
                    <a:pt x="5249" y="13746"/>
                  </a:cubicBezTo>
                  <a:cubicBezTo>
                    <a:pt x="6449" y="13152"/>
                    <a:pt x="7453" y="12178"/>
                    <a:pt x="8098" y="11009"/>
                  </a:cubicBezTo>
                  <a:cubicBezTo>
                    <a:pt x="8540" y="10220"/>
                    <a:pt x="8816" y="9339"/>
                    <a:pt x="9123" y="8488"/>
                  </a:cubicBezTo>
                  <a:cubicBezTo>
                    <a:pt x="9431" y="7627"/>
                    <a:pt x="9790" y="6776"/>
                    <a:pt x="10364" y="6068"/>
                  </a:cubicBezTo>
                  <a:cubicBezTo>
                    <a:pt x="10938" y="5362"/>
                    <a:pt x="12670" y="4767"/>
                    <a:pt x="12670" y="4767"/>
                  </a:cubicBezTo>
                  <a:cubicBezTo>
                    <a:pt x="11266" y="3250"/>
                    <a:pt x="10959" y="0"/>
                    <a:pt x="10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5478928" y="1727262"/>
              <a:ext cx="395533" cy="592714"/>
            </a:xfrm>
            <a:custGeom>
              <a:avLst/>
              <a:gdLst/>
              <a:ahLst/>
              <a:cxnLst/>
              <a:rect l="l" t="t" r="r" b="b"/>
              <a:pathLst>
                <a:path w="4050" h="6069" extrusionOk="0">
                  <a:moveTo>
                    <a:pt x="2563" y="1"/>
                  </a:moveTo>
                  <a:cubicBezTo>
                    <a:pt x="1672" y="134"/>
                    <a:pt x="800" y="411"/>
                    <a:pt x="0" y="821"/>
                  </a:cubicBezTo>
                  <a:cubicBezTo>
                    <a:pt x="226" y="1118"/>
                    <a:pt x="421" y="1436"/>
                    <a:pt x="595" y="1764"/>
                  </a:cubicBezTo>
                  <a:cubicBezTo>
                    <a:pt x="1005" y="2553"/>
                    <a:pt x="1241" y="3414"/>
                    <a:pt x="1312" y="4295"/>
                  </a:cubicBezTo>
                  <a:cubicBezTo>
                    <a:pt x="1364" y="4890"/>
                    <a:pt x="1333" y="5484"/>
                    <a:pt x="1210" y="6069"/>
                  </a:cubicBezTo>
                  <a:cubicBezTo>
                    <a:pt x="1968" y="5320"/>
                    <a:pt x="2881" y="4705"/>
                    <a:pt x="4050" y="4295"/>
                  </a:cubicBezTo>
                  <a:cubicBezTo>
                    <a:pt x="3127" y="3434"/>
                    <a:pt x="2563" y="1"/>
                    <a:pt x="2563" y="1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4915318" y="2146723"/>
              <a:ext cx="1126342" cy="1413567"/>
            </a:xfrm>
            <a:custGeom>
              <a:avLst/>
              <a:gdLst/>
              <a:ahLst/>
              <a:cxnLst/>
              <a:rect l="l" t="t" r="r" b="b"/>
              <a:pathLst>
                <a:path w="11533" h="14474" extrusionOk="0">
                  <a:moveTo>
                    <a:pt x="9821" y="0"/>
                  </a:moveTo>
                  <a:cubicBezTo>
                    <a:pt x="8652" y="410"/>
                    <a:pt x="7739" y="1025"/>
                    <a:pt x="6981" y="1774"/>
                  </a:cubicBezTo>
                  <a:cubicBezTo>
                    <a:pt x="6910" y="2173"/>
                    <a:pt x="6787" y="2573"/>
                    <a:pt x="6623" y="2952"/>
                  </a:cubicBezTo>
                  <a:cubicBezTo>
                    <a:pt x="5976" y="4469"/>
                    <a:pt x="4757" y="5731"/>
                    <a:pt x="4377" y="7339"/>
                  </a:cubicBezTo>
                  <a:cubicBezTo>
                    <a:pt x="4101" y="8508"/>
                    <a:pt x="4316" y="9779"/>
                    <a:pt x="3896" y="10917"/>
                  </a:cubicBezTo>
                  <a:cubicBezTo>
                    <a:pt x="3506" y="11993"/>
                    <a:pt x="2573" y="12824"/>
                    <a:pt x="1528" y="13316"/>
                  </a:cubicBezTo>
                  <a:cubicBezTo>
                    <a:pt x="1036" y="13551"/>
                    <a:pt x="523" y="13715"/>
                    <a:pt x="1" y="13849"/>
                  </a:cubicBezTo>
                  <a:cubicBezTo>
                    <a:pt x="21" y="13900"/>
                    <a:pt x="31" y="13951"/>
                    <a:pt x="42" y="14013"/>
                  </a:cubicBezTo>
                  <a:cubicBezTo>
                    <a:pt x="72" y="14146"/>
                    <a:pt x="93" y="14279"/>
                    <a:pt x="124" y="14412"/>
                  </a:cubicBezTo>
                  <a:cubicBezTo>
                    <a:pt x="400" y="14453"/>
                    <a:pt x="698" y="14474"/>
                    <a:pt x="995" y="14474"/>
                  </a:cubicBezTo>
                  <a:cubicBezTo>
                    <a:pt x="2061" y="14474"/>
                    <a:pt x="3178" y="14218"/>
                    <a:pt x="4111" y="13746"/>
                  </a:cubicBezTo>
                  <a:cubicBezTo>
                    <a:pt x="5311" y="13152"/>
                    <a:pt x="6315" y="12178"/>
                    <a:pt x="6960" y="11009"/>
                  </a:cubicBezTo>
                  <a:cubicBezTo>
                    <a:pt x="7402" y="10220"/>
                    <a:pt x="7678" y="9339"/>
                    <a:pt x="7985" y="8488"/>
                  </a:cubicBezTo>
                  <a:cubicBezTo>
                    <a:pt x="8293" y="7627"/>
                    <a:pt x="8652" y="6776"/>
                    <a:pt x="9226" y="6068"/>
                  </a:cubicBezTo>
                  <a:cubicBezTo>
                    <a:pt x="9800" y="5362"/>
                    <a:pt x="11532" y="4767"/>
                    <a:pt x="11532" y="4767"/>
                  </a:cubicBezTo>
                  <a:cubicBezTo>
                    <a:pt x="11440" y="4665"/>
                    <a:pt x="11358" y="4562"/>
                    <a:pt x="11276" y="4449"/>
                  </a:cubicBezTo>
                  <a:cubicBezTo>
                    <a:pt x="10097" y="2870"/>
                    <a:pt x="9831" y="72"/>
                    <a:pt x="9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6347832" y="1144706"/>
              <a:ext cx="371508" cy="2641282"/>
            </a:xfrm>
            <a:custGeom>
              <a:avLst/>
              <a:gdLst/>
              <a:ahLst/>
              <a:cxnLst/>
              <a:rect l="l" t="t" r="r" b="b"/>
              <a:pathLst>
                <a:path w="3804" h="27045" extrusionOk="0">
                  <a:moveTo>
                    <a:pt x="3055" y="0"/>
                  </a:moveTo>
                  <a:lnTo>
                    <a:pt x="1139" y="16287"/>
                  </a:lnTo>
                  <a:lnTo>
                    <a:pt x="1" y="25943"/>
                  </a:lnTo>
                  <a:cubicBezTo>
                    <a:pt x="52" y="26241"/>
                    <a:pt x="329" y="26435"/>
                    <a:pt x="626" y="26569"/>
                  </a:cubicBezTo>
                  <a:cubicBezTo>
                    <a:pt x="698" y="26599"/>
                    <a:pt x="780" y="26620"/>
                    <a:pt x="852" y="26651"/>
                  </a:cubicBezTo>
                  <a:cubicBezTo>
                    <a:pt x="1653" y="26909"/>
                    <a:pt x="2490" y="27044"/>
                    <a:pt x="3327" y="27044"/>
                  </a:cubicBezTo>
                  <a:cubicBezTo>
                    <a:pt x="3486" y="27044"/>
                    <a:pt x="3645" y="27040"/>
                    <a:pt x="3804" y="27030"/>
                  </a:cubicBezTo>
                  <a:lnTo>
                    <a:pt x="3527" y="17107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6347832" y="2735335"/>
              <a:ext cx="371508" cy="1050653"/>
            </a:xfrm>
            <a:custGeom>
              <a:avLst/>
              <a:gdLst/>
              <a:ahLst/>
              <a:cxnLst/>
              <a:rect l="l" t="t" r="r" b="b"/>
              <a:pathLst>
                <a:path w="3804" h="10758" extrusionOk="0">
                  <a:moveTo>
                    <a:pt x="1139" y="0"/>
                  </a:moveTo>
                  <a:lnTo>
                    <a:pt x="1" y="9656"/>
                  </a:lnTo>
                  <a:cubicBezTo>
                    <a:pt x="73" y="10036"/>
                    <a:pt x="483" y="10241"/>
                    <a:pt x="852" y="10364"/>
                  </a:cubicBezTo>
                  <a:cubicBezTo>
                    <a:pt x="1653" y="10622"/>
                    <a:pt x="2490" y="10757"/>
                    <a:pt x="3327" y="10757"/>
                  </a:cubicBezTo>
                  <a:cubicBezTo>
                    <a:pt x="3486" y="10757"/>
                    <a:pt x="3645" y="10753"/>
                    <a:pt x="3804" y="10743"/>
                  </a:cubicBezTo>
                  <a:lnTo>
                    <a:pt x="3527" y="820"/>
                  </a:lnTo>
                  <a:cubicBezTo>
                    <a:pt x="3230" y="697"/>
                    <a:pt x="2922" y="565"/>
                    <a:pt x="2625" y="442"/>
                  </a:cubicBezTo>
                  <a:cubicBezTo>
                    <a:pt x="2143" y="246"/>
                    <a:pt x="1620" y="21"/>
                    <a:pt x="1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6499990" y="1236801"/>
              <a:ext cx="141318" cy="1523730"/>
            </a:xfrm>
            <a:custGeom>
              <a:avLst/>
              <a:gdLst/>
              <a:ahLst/>
              <a:cxnLst/>
              <a:rect l="l" t="t" r="r" b="b"/>
              <a:pathLst>
                <a:path w="1447" h="15602" extrusionOk="0">
                  <a:moveTo>
                    <a:pt x="1446" y="0"/>
                  </a:moveTo>
                  <a:cubicBezTo>
                    <a:pt x="1262" y="1916"/>
                    <a:pt x="1046" y="5289"/>
                    <a:pt x="1046" y="5289"/>
                  </a:cubicBezTo>
                  <a:lnTo>
                    <a:pt x="923" y="5269"/>
                  </a:lnTo>
                  <a:lnTo>
                    <a:pt x="903" y="5556"/>
                  </a:lnTo>
                  <a:lnTo>
                    <a:pt x="1036" y="5586"/>
                  </a:lnTo>
                  <a:cubicBezTo>
                    <a:pt x="1036" y="5586"/>
                    <a:pt x="882" y="6437"/>
                    <a:pt x="688" y="7872"/>
                  </a:cubicBezTo>
                  <a:lnTo>
                    <a:pt x="144" y="13868"/>
                  </a:lnTo>
                  <a:cubicBezTo>
                    <a:pt x="124" y="14248"/>
                    <a:pt x="103" y="14627"/>
                    <a:pt x="93" y="15016"/>
                  </a:cubicBezTo>
                  <a:lnTo>
                    <a:pt x="42" y="15007"/>
                  </a:lnTo>
                  <a:lnTo>
                    <a:pt x="1" y="15406"/>
                  </a:lnTo>
                  <a:cubicBezTo>
                    <a:pt x="196" y="15458"/>
                    <a:pt x="390" y="15519"/>
                    <a:pt x="585" y="15601"/>
                  </a:cubicBezTo>
                  <a:lnTo>
                    <a:pt x="585" y="15590"/>
                  </a:lnTo>
                  <a:lnTo>
                    <a:pt x="1128" y="5822"/>
                  </a:lnTo>
                  <a:lnTo>
                    <a:pt x="1169" y="5053"/>
                  </a:lnTo>
                  <a:lnTo>
                    <a:pt x="1395" y="789"/>
                  </a:lnTo>
                  <a:lnTo>
                    <a:pt x="1436" y="226"/>
                  </a:lnTo>
                  <a:lnTo>
                    <a:pt x="1446" y="10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6466980" y="2741292"/>
              <a:ext cx="90240" cy="381567"/>
            </a:xfrm>
            <a:custGeom>
              <a:avLst/>
              <a:gdLst/>
              <a:ahLst/>
              <a:cxnLst/>
              <a:rect l="l" t="t" r="r" b="b"/>
              <a:pathLst>
                <a:path w="924" h="3907" extrusionOk="0">
                  <a:moveTo>
                    <a:pt x="339" y="1"/>
                  </a:moveTo>
                  <a:lnTo>
                    <a:pt x="1" y="3661"/>
                  </a:lnTo>
                  <a:cubicBezTo>
                    <a:pt x="247" y="3743"/>
                    <a:pt x="493" y="3825"/>
                    <a:pt x="728" y="3907"/>
                  </a:cubicBezTo>
                  <a:lnTo>
                    <a:pt x="913" y="442"/>
                  </a:lnTo>
                  <a:lnTo>
                    <a:pt x="923" y="196"/>
                  </a:lnTo>
                  <a:cubicBezTo>
                    <a:pt x="728" y="114"/>
                    <a:pt x="534" y="53"/>
                    <a:pt x="33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6491005" y="1144706"/>
              <a:ext cx="865973" cy="3255579"/>
            </a:xfrm>
            <a:custGeom>
              <a:avLst/>
              <a:gdLst/>
              <a:ahLst/>
              <a:cxnLst/>
              <a:rect l="l" t="t" r="r" b="b"/>
              <a:pathLst>
                <a:path w="8867" h="33335" extrusionOk="0">
                  <a:moveTo>
                    <a:pt x="1589" y="0"/>
                  </a:moveTo>
                  <a:lnTo>
                    <a:pt x="1569" y="235"/>
                  </a:lnTo>
                  <a:lnTo>
                    <a:pt x="1538" y="943"/>
                  </a:lnTo>
                  <a:lnTo>
                    <a:pt x="1538" y="953"/>
                  </a:lnTo>
                  <a:lnTo>
                    <a:pt x="1528" y="1169"/>
                  </a:lnTo>
                  <a:lnTo>
                    <a:pt x="1487" y="1732"/>
                  </a:lnTo>
                  <a:lnTo>
                    <a:pt x="1261" y="5996"/>
                  </a:lnTo>
                  <a:lnTo>
                    <a:pt x="1220" y="6765"/>
                  </a:lnTo>
                  <a:lnTo>
                    <a:pt x="677" y="16533"/>
                  </a:lnTo>
                  <a:lnTo>
                    <a:pt x="667" y="16790"/>
                  </a:lnTo>
                  <a:lnTo>
                    <a:pt x="482" y="20255"/>
                  </a:lnTo>
                  <a:lnTo>
                    <a:pt x="370" y="22315"/>
                  </a:lnTo>
                  <a:lnTo>
                    <a:pt x="113" y="26845"/>
                  </a:lnTo>
                  <a:lnTo>
                    <a:pt x="72" y="27594"/>
                  </a:lnTo>
                  <a:lnTo>
                    <a:pt x="72" y="27645"/>
                  </a:lnTo>
                  <a:lnTo>
                    <a:pt x="62" y="27768"/>
                  </a:lnTo>
                  <a:lnTo>
                    <a:pt x="21" y="28649"/>
                  </a:lnTo>
                  <a:cubicBezTo>
                    <a:pt x="1" y="28731"/>
                    <a:pt x="1" y="28824"/>
                    <a:pt x="1" y="28906"/>
                  </a:cubicBezTo>
                  <a:cubicBezTo>
                    <a:pt x="11" y="29562"/>
                    <a:pt x="400" y="30177"/>
                    <a:pt x="923" y="30608"/>
                  </a:cubicBezTo>
                  <a:cubicBezTo>
                    <a:pt x="995" y="30669"/>
                    <a:pt x="1067" y="30720"/>
                    <a:pt x="1149" y="30772"/>
                  </a:cubicBezTo>
                  <a:cubicBezTo>
                    <a:pt x="1456" y="30977"/>
                    <a:pt x="1784" y="31130"/>
                    <a:pt x="2133" y="31253"/>
                  </a:cubicBezTo>
                  <a:cubicBezTo>
                    <a:pt x="2235" y="31284"/>
                    <a:pt x="2327" y="31314"/>
                    <a:pt x="2430" y="31346"/>
                  </a:cubicBezTo>
                  <a:cubicBezTo>
                    <a:pt x="2471" y="31355"/>
                    <a:pt x="2502" y="31376"/>
                    <a:pt x="2543" y="31387"/>
                  </a:cubicBezTo>
                  <a:cubicBezTo>
                    <a:pt x="2584" y="31396"/>
                    <a:pt x="2614" y="31407"/>
                    <a:pt x="2645" y="31417"/>
                  </a:cubicBezTo>
                  <a:lnTo>
                    <a:pt x="2655" y="31417"/>
                  </a:lnTo>
                  <a:cubicBezTo>
                    <a:pt x="2932" y="31499"/>
                    <a:pt x="3229" y="31560"/>
                    <a:pt x="3516" y="31642"/>
                  </a:cubicBezTo>
                  <a:cubicBezTo>
                    <a:pt x="3619" y="31663"/>
                    <a:pt x="3721" y="31694"/>
                    <a:pt x="3824" y="31715"/>
                  </a:cubicBezTo>
                  <a:cubicBezTo>
                    <a:pt x="3875" y="31735"/>
                    <a:pt x="3926" y="31745"/>
                    <a:pt x="3978" y="31756"/>
                  </a:cubicBezTo>
                  <a:cubicBezTo>
                    <a:pt x="4019" y="31776"/>
                    <a:pt x="4070" y="31786"/>
                    <a:pt x="4121" y="31797"/>
                  </a:cubicBezTo>
                  <a:cubicBezTo>
                    <a:pt x="4254" y="31838"/>
                    <a:pt x="4388" y="31879"/>
                    <a:pt x="4531" y="31929"/>
                  </a:cubicBezTo>
                  <a:cubicBezTo>
                    <a:pt x="4572" y="31940"/>
                    <a:pt x="4623" y="31961"/>
                    <a:pt x="4664" y="31981"/>
                  </a:cubicBezTo>
                  <a:cubicBezTo>
                    <a:pt x="4716" y="31991"/>
                    <a:pt x="4757" y="32011"/>
                    <a:pt x="4798" y="32032"/>
                  </a:cubicBezTo>
                  <a:cubicBezTo>
                    <a:pt x="4808" y="32032"/>
                    <a:pt x="4828" y="32043"/>
                    <a:pt x="4839" y="32052"/>
                  </a:cubicBezTo>
                  <a:cubicBezTo>
                    <a:pt x="4880" y="32063"/>
                    <a:pt x="4910" y="32073"/>
                    <a:pt x="4951" y="32093"/>
                  </a:cubicBezTo>
                  <a:cubicBezTo>
                    <a:pt x="4983" y="32104"/>
                    <a:pt x="5013" y="32125"/>
                    <a:pt x="5054" y="32134"/>
                  </a:cubicBezTo>
                  <a:cubicBezTo>
                    <a:pt x="5085" y="32155"/>
                    <a:pt x="5126" y="32175"/>
                    <a:pt x="5167" y="32196"/>
                  </a:cubicBezTo>
                  <a:cubicBezTo>
                    <a:pt x="5208" y="32217"/>
                    <a:pt x="5259" y="32237"/>
                    <a:pt x="5300" y="32268"/>
                  </a:cubicBezTo>
                  <a:lnTo>
                    <a:pt x="5311" y="32268"/>
                  </a:lnTo>
                  <a:cubicBezTo>
                    <a:pt x="5352" y="32299"/>
                    <a:pt x="5402" y="32319"/>
                    <a:pt x="5443" y="32350"/>
                  </a:cubicBezTo>
                  <a:cubicBezTo>
                    <a:pt x="5484" y="32371"/>
                    <a:pt x="5525" y="32401"/>
                    <a:pt x="5577" y="32432"/>
                  </a:cubicBezTo>
                  <a:cubicBezTo>
                    <a:pt x="5659" y="32483"/>
                    <a:pt x="5741" y="32555"/>
                    <a:pt x="5833" y="32617"/>
                  </a:cubicBezTo>
                  <a:cubicBezTo>
                    <a:pt x="5874" y="32647"/>
                    <a:pt x="5915" y="32688"/>
                    <a:pt x="5956" y="32719"/>
                  </a:cubicBezTo>
                  <a:cubicBezTo>
                    <a:pt x="5956" y="32729"/>
                    <a:pt x="5967" y="32740"/>
                    <a:pt x="5967" y="32740"/>
                  </a:cubicBezTo>
                  <a:cubicBezTo>
                    <a:pt x="5987" y="32760"/>
                    <a:pt x="6008" y="32770"/>
                    <a:pt x="6017" y="32791"/>
                  </a:cubicBezTo>
                  <a:cubicBezTo>
                    <a:pt x="6038" y="32801"/>
                    <a:pt x="6049" y="32822"/>
                    <a:pt x="6069" y="32832"/>
                  </a:cubicBezTo>
                  <a:lnTo>
                    <a:pt x="6099" y="32863"/>
                  </a:lnTo>
                  <a:cubicBezTo>
                    <a:pt x="6131" y="32893"/>
                    <a:pt x="6161" y="32924"/>
                    <a:pt x="6181" y="32955"/>
                  </a:cubicBezTo>
                  <a:lnTo>
                    <a:pt x="6202" y="32975"/>
                  </a:lnTo>
                  <a:cubicBezTo>
                    <a:pt x="6233" y="33016"/>
                    <a:pt x="6274" y="33057"/>
                    <a:pt x="6304" y="33098"/>
                  </a:cubicBezTo>
                  <a:cubicBezTo>
                    <a:pt x="6366" y="33170"/>
                    <a:pt x="6427" y="33252"/>
                    <a:pt x="6489" y="33334"/>
                  </a:cubicBezTo>
                  <a:cubicBezTo>
                    <a:pt x="6541" y="33324"/>
                    <a:pt x="6582" y="33324"/>
                    <a:pt x="6632" y="33314"/>
                  </a:cubicBezTo>
                  <a:cubicBezTo>
                    <a:pt x="7391" y="33160"/>
                    <a:pt x="8140" y="32975"/>
                    <a:pt x="8867" y="32729"/>
                  </a:cubicBezTo>
                  <a:cubicBezTo>
                    <a:pt x="8826" y="32555"/>
                    <a:pt x="8775" y="32381"/>
                    <a:pt x="8734" y="32207"/>
                  </a:cubicBezTo>
                  <a:cubicBezTo>
                    <a:pt x="7894" y="28936"/>
                    <a:pt x="6869" y="24539"/>
                    <a:pt x="5864" y="20039"/>
                  </a:cubicBezTo>
                  <a:cubicBezTo>
                    <a:pt x="3885" y="11121"/>
                    <a:pt x="1958" y="1834"/>
                    <a:pt x="1641" y="235"/>
                  </a:cubicBezTo>
                  <a:cubicBezTo>
                    <a:pt x="1630" y="205"/>
                    <a:pt x="1620" y="174"/>
                    <a:pt x="1620" y="153"/>
                  </a:cubicBezTo>
                  <a:lnTo>
                    <a:pt x="1589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6491005" y="2784459"/>
              <a:ext cx="865973" cy="1615826"/>
            </a:xfrm>
            <a:custGeom>
              <a:avLst/>
              <a:gdLst/>
              <a:ahLst/>
              <a:cxnLst/>
              <a:rect l="l" t="t" r="r" b="b"/>
              <a:pathLst>
                <a:path w="8867" h="16545" extrusionOk="0">
                  <a:moveTo>
                    <a:pt x="667" y="0"/>
                  </a:moveTo>
                  <a:lnTo>
                    <a:pt x="482" y="3465"/>
                  </a:lnTo>
                  <a:lnTo>
                    <a:pt x="370" y="5525"/>
                  </a:lnTo>
                  <a:lnTo>
                    <a:pt x="113" y="10055"/>
                  </a:lnTo>
                  <a:lnTo>
                    <a:pt x="72" y="10804"/>
                  </a:lnTo>
                  <a:lnTo>
                    <a:pt x="72" y="10855"/>
                  </a:lnTo>
                  <a:lnTo>
                    <a:pt x="62" y="10978"/>
                  </a:lnTo>
                  <a:lnTo>
                    <a:pt x="21" y="11859"/>
                  </a:lnTo>
                  <a:cubicBezTo>
                    <a:pt x="1" y="11941"/>
                    <a:pt x="1" y="12034"/>
                    <a:pt x="1" y="12116"/>
                  </a:cubicBezTo>
                  <a:cubicBezTo>
                    <a:pt x="11" y="12772"/>
                    <a:pt x="400" y="13387"/>
                    <a:pt x="923" y="13818"/>
                  </a:cubicBezTo>
                  <a:cubicBezTo>
                    <a:pt x="995" y="13879"/>
                    <a:pt x="1067" y="13930"/>
                    <a:pt x="1149" y="13982"/>
                  </a:cubicBezTo>
                  <a:cubicBezTo>
                    <a:pt x="1456" y="14187"/>
                    <a:pt x="1784" y="14340"/>
                    <a:pt x="2133" y="14463"/>
                  </a:cubicBezTo>
                  <a:cubicBezTo>
                    <a:pt x="2235" y="14494"/>
                    <a:pt x="2327" y="14524"/>
                    <a:pt x="2430" y="14556"/>
                  </a:cubicBezTo>
                  <a:cubicBezTo>
                    <a:pt x="2471" y="14565"/>
                    <a:pt x="2502" y="14586"/>
                    <a:pt x="2543" y="14597"/>
                  </a:cubicBezTo>
                  <a:cubicBezTo>
                    <a:pt x="2584" y="14606"/>
                    <a:pt x="2614" y="14617"/>
                    <a:pt x="2645" y="14627"/>
                  </a:cubicBezTo>
                  <a:lnTo>
                    <a:pt x="2655" y="14627"/>
                  </a:lnTo>
                  <a:cubicBezTo>
                    <a:pt x="2932" y="14709"/>
                    <a:pt x="3229" y="14770"/>
                    <a:pt x="3516" y="14852"/>
                  </a:cubicBezTo>
                  <a:cubicBezTo>
                    <a:pt x="3619" y="14873"/>
                    <a:pt x="3721" y="14904"/>
                    <a:pt x="3824" y="14925"/>
                  </a:cubicBezTo>
                  <a:cubicBezTo>
                    <a:pt x="3875" y="14945"/>
                    <a:pt x="3926" y="14955"/>
                    <a:pt x="3978" y="14966"/>
                  </a:cubicBezTo>
                  <a:cubicBezTo>
                    <a:pt x="4019" y="14986"/>
                    <a:pt x="4070" y="14996"/>
                    <a:pt x="4121" y="15007"/>
                  </a:cubicBezTo>
                  <a:cubicBezTo>
                    <a:pt x="4254" y="15048"/>
                    <a:pt x="4388" y="15089"/>
                    <a:pt x="4531" y="15139"/>
                  </a:cubicBezTo>
                  <a:cubicBezTo>
                    <a:pt x="4572" y="15160"/>
                    <a:pt x="4623" y="15171"/>
                    <a:pt x="4664" y="15191"/>
                  </a:cubicBezTo>
                  <a:cubicBezTo>
                    <a:pt x="4716" y="15201"/>
                    <a:pt x="4757" y="15221"/>
                    <a:pt x="4798" y="15242"/>
                  </a:cubicBezTo>
                  <a:cubicBezTo>
                    <a:pt x="4808" y="15242"/>
                    <a:pt x="4828" y="15253"/>
                    <a:pt x="4839" y="15262"/>
                  </a:cubicBezTo>
                  <a:cubicBezTo>
                    <a:pt x="4880" y="15273"/>
                    <a:pt x="4910" y="15283"/>
                    <a:pt x="4951" y="15303"/>
                  </a:cubicBezTo>
                  <a:cubicBezTo>
                    <a:pt x="4983" y="15314"/>
                    <a:pt x="5013" y="15335"/>
                    <a:pt x="5054" y="15344"/>
                  </a:cubicBezTo>
                  <a:cubicBezTo>
                    <a:pt x="5085" y="15365"/>
                    <a:pt x="5126" y="15385"/>
                    <a:pt x="5167" y="15406"/>
                  </a:cubicBezTo>
                  <a:cubicBezTo>
                    <a:pt x="5208" y="15427"/>
                    <a:pt x="5259" y="15447"/>
                    <a:pt x="5300" y="15478"/>
                  </a:cubicBezTo>
                  <a:lnTo>
                    <a:pt x="5311" y="15478"/>
                  </a:lnTo>
                  <a:cubicBezTo>
                    <a:pt x="5352" y="15509"/>
                    <a:pt x="5402" y="15529"/>
                    <a:pt x="5443" y="15560"/>
                  </a:cubicBezTo>
                  <a:cubicBezTo>
                    <a:pt x="5484" y="15581"/>
                    <a:pt x="5525" y="15611"/>
                    <a:pt x="5577" y="15642"/>
                  </a:cubicBezTo>
                  <a:cubicBezTo>
                    <a:pt x="5659" y="15693"/>
                    <a:pt x="5741" y="15765"/>
                    <a:pt x="5833" y="15827"/>
                  </a:cubicBezTo>
                  <a:cubicBezTo>
                    <a:pt x="5874" y="15857"/>
                    <a:pt x="5915" y="15898"/>
                    <a:pt x="5956" y="15929"/>
                  </a:cubicBezTo>
                  <a:cubicBezTo>
                    <a:pt x="5956" y="15939"/>
                    <a:pt x="5967" y="15950"/>
                    <a:pt x="5967" y="15950"/>
                  </a:cubicBezTo>
                  <a:cubicBezTo>
                    <a:pt x="5987" y="15970"/>
                    <a:pt x="6008" y="15980"/>
                    <a:pt x="6017" y="16001"/>
                  </a:cubicBezTo>
                  <a:cubicBezTo>
                    <a:pt x="6038" y="16011"/>
                    <a:pt x="6049" y="16032"/>
                    <a:pt x="6069" y="16042"/>
                  </a:cubicBezTo>
                  <a:lnTo>
                    <a:pt x="6099" y="16073"/>
                  </a:lnTo>
                  <a:cubicBezTo>
                    <a:pt x="6131" y="16103"/>
                    <a:pt x="6151" y="16134"/>
                    <a:pt x="6181" y="16165"/>
                  </a:cubicBezTo>
                  <a:lnTo>
                    <a:pt x="6202" y="16185"/>
                  </a:lnTo>
                  <a:cubicBezTo>
                    <a:pt x="6233" y="16226"/>
                    <a:pt x="6274" y="16267"/>
                    <a:pt x="6304" y="16308"/>
                  </a:cubicBezTo>
                  <a:cubicBezTo>
                    <a:pt x="6366" y="16380"/>
                    <a:pt x="6427" y="16462"/>
                    <a:pt x="6489" y="16544"/>
                  </a:cubicBezTo>
                  <a:cubicBezTo>
                    <a:pt x="6541" y="16534"/>
                    <a:pt x="6582" y="16534"/>
                    <a:pt x="6632" y="16524"/>
                  </a:cubicBezTo>
                  <a:cubicBezTo>
                    <a:pt x="7391" y="16370"/>
                    <a:pt x="8140" y="16185"/>
                    <a:pt x="8867" y="15939"/>
                  </a:cubicBezTo>
                  <a:cubicBezTo>
                    <a:pt x="8826" y="15765"/>
                    <a:pt x="8775" y="15591"/>
                    <a:pt x="8734" y="15417"/>
                  </a:cubicBezTo>
                  <a:cubicBezTo>
                    <a:pt x="7894" y="12146"/>
                    <a:pt x="6869" y="7749"/>
                    <a:pt x="5864" y="3249"/>
                  </a:cubicBezTo>
                  <a:cubicBezTo>
                    <a:pt x="5402" y="2716"/>
                    <a:pt x="4828" y="2286"/>
                    <a:pt x="4203" y="1989"/>
                  </a:cubicBezTo>
                  <a:cubicBezTo>
                    <a:pt x="3516" y="1661"/>
                    <a:pt x="2768" y="1486"/>
                    <a:pt x="2081" y="1169"/>
                  </a:cubicBezTo>
                  <a:cubicBezTo>
                    <a:pt x="1979" y="1128"/>
                    <a:pt x="1876" y="1076"/>
                    <a:pt x="1784" y="1025"/>
                  </a:cubicBezTo>
                  <a:cubicBezTo>
                    <a:pt x="1343" y="779"/>
                    <a:pt x="923" y="431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6849426" y="3041702"/>
              <a:ext cx="163194" cy="763916"/>
            </a:xfrm>
            <a:custGeom>
              <a:avLst/>
              <a:gdLst/>
              <a:ahLst/>
              <a:cxnLst/>
              <a:rect l="l" t="t" r="r" b="b"/>
              <a:pathLst>
                <a:path w="1671" h="7822" extrusionOk="0">
                  <a:moveTo>
                    <a:pt x="0" y="0"/>
                  </a:moveTo>
                  <a:lnTo>
                    <a:pt x="390" y="4849"/>
                  </a:lnTo>
                  <a:cubicBezTo>
                    <a:pt x="810" y="5853"/>
                    <a:pt x="1138" y="6714"/>
                    <a:pt x="1138" y="6714"/>
                  </a:cubicBezTo>
                  <a:cubicBezTo>
                    <a:pt x="1220" y="6981"/>
                    <a:pt x="1404" y="7360"/>
                    <a:pt x="1671" y="78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6685256" y="3697408"/>
              <a:ext cx="691743" cy="735887"/>
            </a:xfrm>
            <a:custGeom>
              <a:avLst/>
              <a:gdLst/>
              <a:ahLst/>
              <a:cxnLst/>
              <a:rect l="l" t="t" r="r" b="b"/>
              <a:pathLst>
                <a:path w="7083" h="7535" extrusionOk="0">
                  <a:moveTo>
                    <a:pt x="2819" y="0"/>
                  </a:moveTo>
                  <a:lnTo>
                    <a:pt x="2624" y="379"/>
                  </a:lnTo>
                  <a:lnTo>
                    <a:pt x="2296" y="1005"/>
                  </a:lnTo>
                  <a:lnTo>
                    <a:pt x="2071" y="1425"/>
                  </a:lnTo>
                  <a:lnTo>
                    <a:pt x="1240" y="3035"/>
                  </a:lnTo>
                  <a:lnTo>
                    <a:pt x="1230" y="3035"/>
                  </a:lnTo>
                  <a:lnTo>
                    <a:pt x="882" y="3711"/>
                  </a:lnTo>
                  <a:lnTo>
                    <a:pt x="185" y="5033"/>
                  </a:lnTo>
                  <a:lnTo>
                    <a:pt x="144" y="5115"/>
                  </a:lnTo>
                  <a:lnTo>
                    <a:pt x="0" y="5381"/>
                  </a:lnTo>
                  <a:lnTo>
                    <a:pt x="0" y="5392"/>
                  </a:lnTo>
                  <a:cubicBezTo>
                    <a:pt x="0" y="5392"/>
                    <a:pt x="461" y="6222"/>
                    <a:pt x="1066" y="7534"/>
                  </a:cubicBezTo>
                  <a:cubicBezTo>
                    <a:pt x="1507" y="7534"/>
                    <a:pt x="1958" y="7504"/>
                    <a:pt x="2399" y="7473"/>
                  </a:cubicBezTo>
                  <a:cubicBezTo>
                    <a:pt x="3106" y="7422"/>
                    <a:pt x="3814" y="7329"/>
                    <a:pt x="4500" y="7196"/>
                  </a:cubicBezTo>
                  <a:cubicBezTo>
                    <a:pt x="4552" y="7186"/>
                    <a:pt x="4593" y="7186"/>
                    <a:pt x="4643" y="7176"/>
                  </a:cubicBezTo>
                  <a:cubicBezTo>
                    <a:pt x="5402" y="7022"/>
                    <a:pt x="6151" y="6837"/>
                    <a:pt x="6878" y="6591"/>
                  </a:cubicBezTo>
                  <a:cubicBezTo>
                    <a:pt x="6950" y="6571"/>
                    <a:pt x="7012" y="6550"/>
                    <a:pt x="7083" y="6520"/>
                  </a:cubicBezTo>
                  <a:cubicBezTo>
                    <a:pt x="6971" y="6376"/>
                    <a:pt x="6857" y="6222"/>
                    <a:pt x="6745" y="6069"/>
                  </a:cubicBezTo>
                  <a:cubicBezTo>
                    <a:pt x="5463" y="4336"/>
                    <a:pt x="4101" y="2409"/>
                    <a:pt x="3352" y="1107"/>
                  </a:cubicBezTo>
                  <a:cubicBezTo>
                    <a:pt x="3085" y="646"/>
                    <a:pt x="2901" y="267"/>
                    <a:pt x="2819" y="0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905421" y="3224917"/>
              <a:ext cx="1055146" cy="1005045"/>
            </a:xfrm>
            <a:custGeom>
              <a:avLst/>
              <a:gdLst/>
              <a:ahLst/>
              <a:cxnLst/>
              <a:rect l="l" t="t" r="r" b="b"/>
              <a:pathLst>
                <a:path w="10804" h="10291" extrusionOk="0">
                  <a:moveTo>
                    <a:pt x="1845" y="0"/>
                  </a:moveTo>
                  <a:cubicBezTo>
                    <a:pt x="0" y="4059"/>
                    <a:pt x="708" y="8128"/>
                    <a:pt x="708" y="8128"/>
                  </a:cubicBezTo>
                  <a:lnTo>
                    <a:pt x="1077" y="8406"/>
                  </a:lnTo>
                  <a:cubicBezTo>
                    <a:pt x="2173" y="9226"/>
                    <a:pt x="3301" y="9707"/>
                    <a:pt x="4336" y="9984"/>
                  </a:cubicBezTo>
                  <a:cubicBezTo>
                    <a:pt x="5237" y="10215"/>
                    <a:pt x="6076" y="10290"/>
                    <a:pt x="6789" y="10290"/>
                  </a:cubicBezTo>
                  <a:cubicBezTo>
                    <a:pt x="7245" y="10290"/>
                    <a:pt x="7650" y="10259"/>
                    <a:pt x="7985" y="10219"/>
                  </a:cubicBezTo>
                  <a:cubicBezTo>
                    <a:pt x="8641" y="10137"/>
                    <a:pt x="9031" y="10025"/>
                    <a:pt x="9031" y="10025"/>
                  </a:cubicBezTo>
                  <a:lnTo>
                    <a:pt x="9553" y="8497"/>
                  </a:lnTo>
                  <a:lnTo>
                    <a:pt x="10804" y="4838"/>
                  </a:lnTo>
                  <a:lnTo>
                    <a:pt x="9830" y="3998"/>
                  </a:lnTo>
                  <a:lnTo>
                    <a:pt x="5884" y="605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6685256" y="4054755"/>
              <a:ext cx="244352" cy="378540"/>
            </a:xfrm>
            <a:custGeom>
              <a:avLst/>
              <a:gdLst/>
              <a:ahLst/>
              <a:cxnLst/>
              <a:rect l="l" t="t" r="r" b="b"/>
              <a:pathLst>
                <a:path w="2502" h="3876" extrusionOk="0">
                  <a:moveTo>
                    <a:pt x="1568" y="0"/>
                  </a:moveTo>
                  <a:lnTo>
                    <a:pt x="1046" y="1528"/>
                  </a:lnTo>
                  <a:cubicBezTo>
                    <a:pt x="1046" y="1528"/>
                    <a:pt x="656" y="1640"/>
                    <a:pt x="0" y="1722"/>
                  </a:cubicBezTo>
                  <a:lnTo>
                    <a:pt x="0" y="1733"/>
                  </a:lnTo>
                  <a:cubicBezTo>
                    <a:pt x="0" y="1733"/>
                    <a:pt x="461" y="2563"/>
                    <a:pt x="1066" y="3875"/>
                  </a:cubicBezTo>
                  <a:cubicBezTo>
                    <a:pt x="1507" y="3875"/>
                    <a:pt x="1958" y="3845"/>
                    <a:pt x="2399" y="3814"/>
                  </a:cubicBezTo>
                  <a:cubicBezTo>
                    <a:pt x="2429" y="3312"/>
                    <a:pt x="2501" y="2789"/>
                    <a:pt x="2306" y="2337"/>
                  </a:cubicBezTo>
                  <a:cubicBezTo>
                    <a:pt x="2255" y="2225"/>
                    <a:pt x="2194" y="2112"/>
                    <a:pt x="2132" y="2000"/>
                  </a:cubicBezTo>
                  <a:cubicBezTo>
                    <a:pt x="2050" y="1856"/>
                    <a:pt x="1968" y="1702"/>
                    <a:pt x="1958" y="1528"/>
                  </a:cubicBezTo>
                  <a:cubicBezTo>
                    <a:pt x="1937" y="1292"/>
                    <a:pt x="2050" y="1066"/>
                    <a:pt x="2091" y="831"/>
                  </a:cubicBezTo>
                  <a:cubicBezTo>
                    <a:pt x="2153" y="513"/>
                    <a:pt x="1978" y="144"/>
                    <a:pt x="1671" y="32"/>
                  </a:cubicBezTo>
                  <a:cubicBezTo>
                    <a:pt x="1640" y="21"/>
                    <a:pt x="1599" y="11"/>
                    <a:pt x="1568" y="0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6345878" y="4203983"/>
              <a:ext cx="146201" cy="23048"/>
            </a:xfrm>
            <a:custGeom>
              <a:avLst/>
              <a:gdLst/>
              <a:ahLst/>
              <a:cxnLst/>
              <a:rect l="l" t="t" r="r" b="b"/>
              <a:pathLst>
                <a:path w="1497" h="236" extrusionOk="0">
                  <a:moveTo>
                    <a:pt x="0" y="0"/>
                  </a:moveTo>
                  <a:lnTo>
                    <a:pt x="0" y="0"/>
                  </a:lnTo>
                  <a:cubicBezTo>
                    <a:pt x="533" y="123"/>
                    <a:pt x="1036" y="205"/>
                    <a:pt x="1497" y="235"/>
                  </a:cubicBezTo>
                  <a:cubicBezTo>
                    <a:pt x="1036" y="205"/>
                    <a:pt x="533" y="123"/>
                    <a:pt x="0" y="0"/>
                  </a:cubicBezTo>
                  <a:close/>
                </a:path>
              </a:pathLst>
            </a:custGeom>
            <a:solidFill>
              <a:srgbClr val="1C5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6345878" y="4052704"/>
              <a:ext cx="492610" cy="177355"/>
            </a:xfrm>
            <a:custGeom>
              <a:avLst/>
              <a:gdLst/>
              <a:ahLst/>
              <a:cxnLst/>
              <a:rect l="l" t="t" r="r" b="b"/>
              <a:pathLst>
                <a:path w="5044" h="1816" extrusionOk="0">
                  <a:moveTo>
                    <a:pt x="4828" y="1"/>
                  </a:moveTo>
                  <a:cubicBezTo>
                    <a:pt x="4695" y="1"/>
                    <a:pt x="4551" y="21"/>
                    <a:pt x="4408" y="53"/>
                  </a:cubicBezTo>
                  <a:cubicBezTo>
                    <a:pt x="4398" y="62"/>
                    <a:pt x="4377" y="62"/>
                    <a:pt x="4357" y="73"/>
                  </a:cubicBezTo>
                  <a:cubicBezTo>
                    <a:pt x="4326" y="73"/>
                    <a:pt x="4285" y="83"/>
                    <a:pt x="4254" y="94"/>
                  </a:cubicBezTo>
                  <a:cubicBezTo>
                    <a:pt x="4193" y="114"/>
                    <a:pt x="4131" y="124"/>
                    <a:pt x="4070" y="144"/>
                  </a:cubicBezTo>
                  <a:cubicBezTo>
                    <a:pt x="3998" y="165"/>
                    <a:pt x="3926" y="196"/>
                    <a:pt x="3865" y="217"/>
                  </a:cubicBezTo>
                  <a:cubicBezTo>
                    <a:pt x="3455" y="349"/>
                    <a:pt x="3075" y="545"/>
                    <a:pt x="2676" y="718"/>
                  </a:cubicBezTo>
                  <a:cubicBezTo>
                    <a:pt x="2594" y="759"/>
                    <a:pt x="2501" y="791"/>
                    <a:pt x="2409" y="832"/>
                  </a:cubicBezTo>
                  <a:cubicBezTo>
                    <a:pt x="1804" y="1067"/>
                    <a:pt x="1189" y="1262"/>
                    <a:pt x="554" y="1395"/>
                  </a:cubicBezTo>
                  <a:cubicBezTo>
                    <a:pt x="390" y="1436"/>
                    <a:pt x="195" y="1447"/>
                    <a:pt x="11" y="1477"/>
                  </a:cubicBezTo>
                  <a:cubicBezTo>
                    <a:pt x="11" y="1497"/>
                    <a:pt x="0" y="1529"/>
                    <a:pt x="0" y="1549"/>
                  </a:cubicBezTo>
                  <a:cubicBezTo>
                    <a:pt x="533" y="1672"/>
                    <a:pt x="1036" y="1754"/>
                    <a:pt x="1497" y="1784"/>
                  </a:cubicBezTo>
                  <a:cubicBezTo>
                    <a:pt x="1774" y="1805"/>
                    <a:pt x="2040" y="1816"/>
                    <a:pt x="2286" y="1816"/>
                  </a:cubicBezTo>
                  <a:cubicBezTo>
                    <a:pt x="2737" y="1816"/>
                    <a:pt x="3147" y="1784"/>
                    <a:pt x="3475" y="1743"/>
                  </a:cubicBezTo>
                  <a:cubicBezTo>
                    <a:pt x="4131" y="1661"/>
                    <a:pt x="4521" y="1549"/>
                    <a:pt x="4521" y="1549"/>
                  </a:cubicBezTo>
                  <a:lnTo>
                    <a:pt x="5043" y="21"/>
                  </a:lnTo>
                  <a:cubicBezTo>
                    <a:pt x="5013" y="21"/>
                    <a:pt x="4982" y="12"/>
                    <a:pt x="4951" y="12"/>
                  </a:cubicBezTo>
                  <a:lnTo>
                    <a:pt x="4900" y="12"/>
                  </a:lnTo>
                  <a:cubicBezTo>
                    <a:pt x="4869" y="1"/>
                    <a:pt x="4849" y="1"/>
                    <a:pt x="4828" y="1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5992535" y="3640275"/>
              <a:ext cx="787843" cy="405592"/>
            </a:xfrm>
            <a:custGeom>
              <a:avLst/>
              <a:gdLst/>
              <a:ahLst/>
              <a:cxnLst/>
              <a:rect l="l" t="t" r="r" b="b"/>
              <a:pathLst>
                <a:path w="8067" h="4153" extrusionOk="0">
                  <a:moveTo>
                    <a:pt x="8067" y="2953"/>
                  </a:moveTo>
                  <a:lnTo>
                    <a:pt x="7790" y="3312"/>
                  </a:lnTo>
                  <a:cubicBezTo>
                    <a:pt x="7923" y="3219"/>
                    <a:pt x="8005" y="3096"/>
                    <a:pt x="8067" y="2953"/>
                  </a:cubicBezTo>
                  <a:close/>
                  <a:moveTo>
                    <a:pt x="4233" y="1"/>
                  </a:moveTo>
                  <a:cubicBezTo>
                    <a:pt x="4172" y="401"/>
                    <a:pt x="4008" y="1549"/>
                    <a:pt x="3844" y="3210"/>
                  </a:cubicBezTo>
                  <a:lnTo>
                    <a:pt x="3864" y="3210"/>
                  </a:lnTo>
                  <a:cubicBezTo>
                    <a:pt x="4684" y="3210"/>
                    <a:pt x="5484" y="3456"/>
                    <a:pt x="6304" y="3599"/>
                  </a:cubicBezTo>
                  <a:cubicBezTo>
                    <a:pt x="6355" y="3599"/>
                    <a:pt x="6406" y="3609"/>
                    <a:pt x="6478" y="3609"/>
                  </a:cubicBezTo>
                  <a:cubicBezTo>
                    <a:pt x="6663" y="3609"/>
                    <a:pt x="6909" y="3579"/>
                    <a:pt x="7124" y="3527"/>
                  </a:cubicBezTo>
                  <a:cubicBezTo>
                    <a:pt x="5504" y="3087"/>
                    <a:pt x="4664" y="1518"/>
                    <a:pt x="4233" y="1"/>
                  </a:cubicBezTo>
                  <a:close/>
                  <a:moveTo>
                    <a:pt x="666" y="3907"/>
                  </a:moveTo>
                  <a:cubicBezTo>
                    <a:pt x="441" y="3957"/>
                    <a:pt x="215" y="3998"/>
                    <a:pt x="0" y="4019"/>
                  </a:cubicBezTo>
                  <a:cubicBezTo>
                    <a:pt x="62" y="4060"/>
                    <a:pt x="123" y="4112"/>
                    <a:pt x="185" y="4153"/>
                  </a:cubicBezTo>
                  <a:cubicBezTo>
                    <a:pt x="338" y="4101"/>
                    <a:pt x="502" y="4050"/>
                    <a:pt x="656" y="3998"/>
                  </a:cubicBezTo>
                  <a:cubicBezTo>
                    <a:pt x="666" y="3968"/>
                    <a:pt x="666" y="3937"/>
                    <a:pt x="666" y="3907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6000544" y="3564196"/>
              <a:ext cx="407448" cy="973207"/>
            </a:xfrm>
            <a:custGeom>
              <a:avLst/>
              <a:gdLst/>
              <a:ahLst/>
              <a:cxnLst/>
              <a:rect l="l" t="t" r="r" b="b"/>
              <a:pathLst>
                <a:path w="4172" h="9965" extrusionOk="0">
                  <a:moveTo>
                    <a:pt x="964" y="1"/>
                  </a:moveTo>
                  <a:cubicBezTo>
                    <a:pt x="953" y="196"/>
                    <a:pt x="943" y="390"/>
                    <a:pt x="923" y="575"/>
                  </a:cubicBezTo>
                  <a:cubicBezTo>
                    <a:pt x="595" y="5823"/>
                    <a:pt x="0" y="9185"/>
                    <a:pt x="0" y="9185"/>
                  </a:cubicBezTo>
                  <a:lnTo>
                    <a:pt x="1937" y="9636"/>
                  </a:lnTo>
                  <a:lnTo>
                    <a:pt x="3352" y="9964"/>
                  </a:lnTo>
                  <a:cubicBezTo>
                    <a:pt x="3547" y="4583"/>
                    <a:pt x="4172" y="616"/>
                    <a:pt x="4172" y="616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rgbClr val="ADC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6189716" y="3613321"/>
              <a:ext cx="216322" cy="924083"/>
            </a:xfrm>
            <a:custGeom>
              <a:avLst/>
              <a:gdLst/>
              <a:ahLst/>
              <a:cxnLst/>
              <a:rect l="l" t="t" r="r" b="b"/>
              <a:pathLst>
                <a:path w="2215" h="9462" extrusionOk="0">
                  <a:moveTo>
                    <a:pt x="1517" y="0"/>
                  </a:moveTo>
                  <a:lnTo>
                    <a:pt x="1517" y="21"/>
                  </a:lnTo>
                  <a:cubicBezTo>
                    <a:pt x="1487" y="92"/>
                    <a:pt x="1446" y="164"/>
                    <a:pt x="1394" y="226"/>
                  </a:cubicBezTo>
                  <a:cubicBezTo>
                    <a:pt x="1312" y="328"/>
                    <a:pt x="1200" y="400"/>
                    <a:pt x="1056" y="472"/>
                  </a:cubicBezTo>
                  <a:cubicBezTo>
                    <a:pt x="1066" y="472"/>
                    <a:pt x="1066" y="472"/>
                    <a:pt x="1066" y="482"/>
                  </a:cubicBezTo>
                  <a:cubicBezTo>
                    <a:pt x="1200" y="595"/>
                    <a:pt x="1282" y="718"/>
                    <a:pt x="1292" y="830"/>
                  </a:cubicBezTo>
                  <a:cubicBezTo>
                    <a:pt x="1312" y="1056"/>
                    <a:pt x="1210" y="1261"/>
                    <a:pt x="1025" y="1445"/>
                  </a:cubicBezTo>
                  <a:cubicBezTo>
                    <a:pt x="943" y="1527"/>
                    <a:pt x="861" y="1599"/>
                    <a:pt x="759" y="1671"/>
                  </a:cubicBezTo>
                  <a:cubicBezTo>
                    <a:pt x="882" y="1712"/>
                    <a:pt x="995" y="1753"/>
                    <a:pt x="1087" y="1804"/>
                  </a:cubicBezTo>
                  <a:cubicBezTo>
                    <a:pt x="1220" y="1876"/>
                    <a:pt x="1312" y="1978"/>
                    <a:pt x="1343" y="2081"/>
                  </a:cubicBezTo>
                  <a:cubicBezTo>
                    <a:pt x="1446" y="2491"/>
                    <a:pt x="1097" y="2962"/>
                    <a:pt x="523" y="3363"/>
                  </a:cubicBezTo>
                  <a:cubicBezTo>
                    <a:pt x="574" y="3670"/>
                    <a:pt x="615" y="3998"/>
                    <a:pt x="646" y="4315"/>
                  </a:cubicBezTo>
                  <a:cubicBezTo>
                    <a:pt x="749" y="5351"/>
                    <a:pt x="749" y="6427"/>
                    <a:pt x="554" y="7452"/>
                  </a:cubicBezTo>
                  <a:cubicBezTo>
                    <a:pt x="441" y="8047"/>
                    <a:pt x="257" y="8631"/>
                    <a:pt x="0" y="9133"/>
                  </a:cubicBezTo>
                  <a:lnTo>
                    <a:pt x="1415" y="9461"/>
                  </a:lnTo>
                  <a:cubicBezTo>
                    <a:pt x="1589" y="4716"/>
                    <a:pt x="2091" y="1076"/>
                    <a:pt x="2214" y="277"/>
                  </a:cubicBezTo>
                  <a:cubicBezTo>
                    <a:pt x="2194" y="226"/>
                    <a:pt x="2184" y="174"/>
                    <a:pt x="2163" y="123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86A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6189716" y="1722282"/>
              <a:ext cx="411550" cy="981117"/>
            </a:xfrm>
            <a:custGeom>
              <a:avLst/>
              <a:gdLst/>
              <a:ahLst/>
              <a:cxnLst/>
              <a:rect l="l" t="t" r="r" b="b"/>
              <a:pathLst>
                <a:path w="4214" h="10046" extrusionOk="0">
                  <a:moveTo>
                    <a:pt x="1005" y="0"/>
                  </a:moveTo>
                  <a:cubicBezTo>
                    <a:pt x="995" y="236"/>
                    <a:pt x="974" y="462"/>
                    <a:pt x="964" y="687"/>
                  </a:cubicBezTo>
                  <a:cubicBezTo>
                    <a:pt x="626" y="5874"/>
                    <a:pt x="0" y="9123"/>
                    <a:pt x="0" y="9123"/>
                  </a:cubicBezTo>
                  <a:lnTo>
                    <a:pt x="472" y="9257"/>
                  </a:lnTo>
                  <a:lnTo>
                    <a:pt x="3270" y="10045"/>
                  </a:lnTo>
                  <a:cubicBezTo>
                    <a:pt x="3455" y="4664"/>
                    <a:pt x="4213" y="615"/>
                    <a:pt x="4213" y="615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ADC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6268823" y="1897488"/>
              <a:ext cx="100202" cy="560680"/>
            </a:xfrm>
            <a:custGeom>
              <a:avLst/>
              <a:gdLst/>
              <a:ahLst/>
              <a:cxnLst/>
              <a:rect l="l" t="t" r="r" b="b"/>
              <a:pathLst>
                <a:path w="1026" h="5741" extrusionOk="0">
                  <a:moveTo>
                    <a:pt x="738" y="0"/>
                  </a:moveTo>
                  <a:cubicBezTo>
                    <a:pt x="564" y="0"/>
                    <a:pt x="369" y="185"/>
                    <a:pt x="369" y="502"/>
                  </a:cubicBezTo>
                  <a:cubicBezTo>
                    <a:pt x="369" y="2091"/>
                    <a:pt x="256" y="3659"/>
                    <a:pt x="51" y="5217"/>
                  </a:cubicBezTo>
                  <a:cubicBezTo>
                    <a:pt x="0" y="5545"/>
                    <a:pt x="185" y="5741"/>
                    <a:pt x="369" y="5741"/>
                  </a:cubicBezTo>
                  <a:cubicBezTo>
                    <a:pt x="513" y="5741"/>
                    <a:pt x="656" y="5627"/>
                    <a:pt x="697" y="5361"/>
                  </a:cubicBezTo>
                  <a:cubicBezTo>
                    <a:pt x="912" y="3721"/>
                    <a:pt x="1025" y="2071"/>
                    <a:pt x="1025" y="400"/>
                  </a:cubicBezTo>
                  <a:cubicBezTo>
                    <a:pt x="1025" y="133"/>
                    <a:pt x="892" y="0"/>
                    <a:pt x="738" y="0"/>
                  </a:cubicBezTo>
                  <a:close/>
                </a:path>
              </a:pathLst>
            </a:custGeom>
            <a:solidFill>
              <a:srgbClr val="C6D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6235715" y="1722282"/>
              <a:ext cx="365551" cy="981117"/>
            </a:xfrm>
            <a:custGeom>
              <a:avLst/>
              <a:gdLst/>
              <a:ahLst/>
              <a:cxnLst/>
              <a:rect l="l" t="t" r="r" b="b"/>
              <a:pathLst>
                <a:path w="3743" h="10046" extrusionOk="0">
                  <a:moveTo>
                    <a:pt x="534" y="0"/>
                  </a:moveTo>
                  <a:cubicBezTo>
                    <a:pt x="524" y="236"/>
                    <a:pt x="503" y="462"/>
                    <a:pt x="493" y="687"/>
                  </a:cubicBezTo>
                  <a:cubicBezTo>
                    <a:pt x="503" y="697"/>
                    <a:pt x="503" y="697"/>
                    <a:pt x="513" y="697"/>
                  </a:cubicBezTo>
                  <a:cubicBezTo>
                    <a:pt x="841" y="892"/>
                    <a:pt x="1159" y="984"/>
                    <a:pt x="1456" y="1271"/>
                  </a:cubicBezTo>
                  <a:cubicBezTo>
                    <a:pt x="1733" y="1548"/>
                    <a:pt x="1979" y="1897"/>
                    <a:pt x="2164" y="2296"/>
                  </a:cubicBezTo>
                  <a:cubicBezTo>
                    <a:pt x="2625" y="3280"/>
                    <a:pt x="2779" y="4510"/>
                    <a:pt x="2717" y="5699"/>
                  </a:cubicBezTo>
                  <a:cubicBezTo>
                    <a:pt x="2676" y="6581"/>
                    <a:pt x="2502" y="7483"/>
                    <a:pt x="2082" y="8139"/>
                  </a:cubicBezTo>
                  <a:cubicBezTo>
                    <a:pt x="1713" y="8713"/>
                    <a:pt x="1180" y="9031"/>
                    <a:pt x="647" y="9164"/>
                  </a:cubicBezTo>
                  <a:cubicBezTo>
                    <a:pt x="431" y="9225"/>
                    <a:pt x="216" y="9246"/>
                    <a:pt x="1" y="9257"/>
                  </a:cubicBezTo>
                  <a:lnTo>
                    <a:pt x="2799" y="10045"/>
                  </a:lnTo>
                  <a:cubicBezTo>
                    <a:pt x="2984" y="4664"/>
                    <a:pt x="3742" y="615"/>
                    <a:pt x="3742" y="615"/>
                  </a:cubicBezTo>
                  <a:lnTo>
                    <a:pt x="3609" y="585"/>
                  </a:lnTo>
                  <a:lnTo>
                    <a:pt x="3435" y="55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86A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6097620" y="2633180"/>
              <a:ext cx="402467" cy="941174"/>
            </a:xfrm>
            <a:custGeom>
              <a:avLst/>
              <a:gdLst/>
              <a:ahLst/>
              <a:cxnLst/>
              <a:rect l="l" t="t" r="r" b="b"/>
              <a:pathLst>
                <a:path w="4121" h="9637" extrusionOk="0">
                  <a:moveTo>
                    <a:pt x="974" y="1"/>
                  </a:moveTo>
                  <a:cubicBezTo>
                    <a:pt x="954" y="340"/>
                    <a:pt x="933" y="668"/>
                    <a:pt x="913" y="985"/>
                  </a:cubicBezTo>
                  <a:cubicBezTo>
                    <a:pt x="636" y="5065"/>
                    <a:pt x="205" y="7935"/>
                    <a:pt x="62" y="8868"/>
                  </a:cubicBezTo>
                  <a:cubicBezTo>
                    <a:pt x="21" y="9073"/>
                    <a:pt x="0" y="9185"/>
                    <a:pt x="0" y="9185"/>
                  </a:cubicBezTo>
                  <a:lnTo>
                    <a:pt x="3280" y="9636"/>
                  </a:lnTo>
                  <a:cubicBezTo>
                    <a:pt x="3465" y="4255"/>
                    <a:pt x="4121" y="903"/>
                    <a:pt x="4121" y="903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rgbClr val="ADC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6186689" y="2633180"/>
              <a:ext cx="313399" cy="912168"/>
            </a:xfrm>
            <a:custGeom>
              <a:avLst/>
              <a:gdLst/>
              <a:ahLst/>
              <a:cxnLst/>
              <a:rect l="l" t="t" r="r" b="b"/>
              <a:pathLst>
                <a:path w="3209" h="9340" extrusionOk="0">
                  <a:moveTo>
                    <a:pt x="62" y="1"/>
                  </a:moveTo>
                  <a:cubicBezTo>
                    <a:pt x="42" y="340"/>
                    <a:pt x="21" y="668"/>
                    <a:pt x="1" y="985"/>
                  </a:cubicBezTo>
                  <a:cubicBezTo>
                    <a:pt x="626" y="1907"/>
                    <a:pt x="1087" y="3076"/>
                    <a:pt x="1323" y="4337"/>
                  </a:cubicBezTo>
                  <a:cubicBezTo>
                    <a:pt x="1753" y="4429"/>
                    <a:pt x="2225" y="4563"/>
                    <a:pt x="2696" y="4706"/>
                  </a:cubicBezTo>
                  <a:cubicBezTo>
                    <a:pt x="2942" y="2287"/>
                    <a:pt x="3209" y="903"/>
                    <a:pt x="3209" y="903"/>
                  </a:cubicBezTo>
                  <a:lnTo>
                    <a:pt x="2819" y="791"/>
                  </a:lnTo>
                  <a:lnTo>
                    <a:pt x="62" y="1"/>
                  </a:lnTo>
                  <a:close/>
                  <a:moveTo>
                    <a:pt x="1784" y="6992"/>
                  </a:moveTo>
                  <a:lnTo>
                    <a:pt x="1784" y="6992"/>
                  </a:lnTo>
                  <a:cubicBezTo>
                    <a:pt x="1753" y="7084"/>
                    <a:pt x="1702" y="7197"/>
                    <a:pt x="1641" y="7320"/>
                  </a:cubicBezTo>
                  <a:lnTo>
                    <a:pt x="1794" y="7474"/>
                  </a:lnTo>
                  <a:cubicBezTo>
                    <a:pt x="1774" y="7197"/>
                    <a:pt x="1784" y="7023"/>
                    <a:pt x="1784" y="6992"/>
                  </a:cubicBezTo>
                  <a:close/>
                  <a:moveTo>
                    <a:pt x="1887" y="8529"/>
                  </a:moveTo>
                  <a:cubicBezTo>
                    <a:pt x="1641" y="8704"/>
                    <a:pt x="1261" y="8796"/>
                    <a:pt x="821" y="8827"/>
                  </a:cubicBezTo>
                  <a:cubicBezTo>
                    <a:pt x="872" y="8868"/>
                    <a:pt x="923" y="8909"/>
                    <a:pt x="964" y="8950"/>
                  </a:cubicBezTo>
                  <a:cubicBezTo>
                    <a:pt x="1067" y="9032"/>
                    <a:pt x="1159" y="9124"/>
                    <a:pt x="1231" y="9216"/>
                  </a:cubicBezTo>
                  <a:cubicBezTo>
                    <a:pt x="1497" y="9257"/>
                    <a:pt x="1753" y="9298"/>
                    <a:pt x="2010" y="9339"/>
                  </a:cubicBezTo>
                  <a:cubicBezTo>
                    <a:pt x="1958" y="9052"/>
                    <a:pt x="1917" y="8786"/>
                    <a:pt x="1887" y="8529"/>
                  </a:cubicBezTo>
                  <a:close/>
                </a:path>
              </a:pathLst>
            </a:custGeom>
            <a:solidFill>
              <a:srgbClr val="86A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076623" y="3508138"/>
              <a:ext cx="373950" cy="118758"/>
            </a:xfrm>
            <a:custGeom>
              <a:avLst/>
              <a:gdLst/>
              <a:ahLst/>
              <a:cxnLst/>
              <a:rect l="l" t="t" r="r" b="b"/>
              <a:pathLst>
                <a:path w="3829" h="1216" extrusionOk="0">
                  <a:moveTo>
                    <a:pt x="313" y="0"/>
                  </a:moveTo>
                  <a:cubicBezTo>
                    <a:pt x="176" y="0"/>
                    <a:pt x="50" y="131"/>
                    <a:pt x="21" y="339"/>
                  </a:cubicBezTo>
                  <a:cubicBezTo>
                    <a:pt x="0" y="534"/>
                    <a:pt x="103" y="759"/>
                    <a:pt x="256" y="770"/>
                  </a:cubicBezTo>
                  <a:cubicBezTo>
                    <a:pt x="1312" y="862"/>
                    <a:pt x="2368" y="1016"/>
                    <a:pt x="3424" y="1210"/>
                  </a:cubicBezTo>
                  <a:cubicBezTo>
                    <a:pt x="3439" y="1213"/>
                    <a:pt x="3454" y="1215"/>
                    <a:pt x="3468" y="1215"/>
                  </a:cubicBezTo>
                  <a:cubicBezTo>
                    <a:pt x="3768" y="1215"/>
                    <a:pt x="3829" y="510"/>
                    <a:pt x="3506" y="452"/>
                  </a:cubicBezTo>
                  <a:cubicBezTo>
                    <a:pt x="2450" y="247"/>
                    <a:pt x="1394" y="103"/>
                    <a:pt x="328" y="1"/>
                  </a:cubicBezTo>
                  <a:cubicBezTo>
                    <a:pt x="323" y="0"/>
                    <a:pt x="318" y="0"/>
                    <a:pt x="313" y="0"/>
                  </a:cubicBezTo>
                  <a:close/>
                </a:path>
              </a:pathLst>
            </a:custGeom>
            <a:solidFill>
              <a:srgbClr val="E2F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6166668" y="2585618"/>
              <a:ext cx="362523" cy="163487"/>
            </a:xfrm>
            <a:custGeom>
              <a:avLst/>
              <a:gdLst/>
              <a:ahLst/>
              <a:cxnLst/>
              <a:rect l="l" t="t" r="r" b="b"/>
              <a:pathLst>
                <a:path w="3712" h="1674" extrusionOk="0">
                  <a:moveTo>
                    <a:pt x="286" y="1"/>
                  </a:moveTo>
                  <a:cubicBezTo>
                    <a:pt x="158" y="1"/>
                    <a:pt x="40" y="159"/>
                    <a:pt x="21" y="335"/>
                  </a:cubicBezTo>
                  <a:cubicBezTo>
                    <a:pt x="1" y="549"/>
                    <a:pt x="103" y="724"/>
                    <a:pt x="247" y="765"/>
                  </a:cubicBezTo>
                  <a:lnTo>
                    <a:pt x="3383" y="1667"/>
                  </a:lnTo>
                  <a:cubicBezTo>
                    <a:pt x="3398" y="1671"/>
                    <a:pt x="3412" y="1673"/>
                    <a:pt x="3426" y="1673"/>
                  </a:cubicBezTo>
                  <a:cubicBezTo>
                    <a:pt x="3554" y="1673"/>
                    <a:pt x="3672" y="1513"/>
                    <a:pt x="3691" y="1328"/>
                  </a:cubicBezTo>
                  <a:cubicBezTo>
                    <a:pt x="3711" y="1114"/>
                    <a:pt x="3598" y="939"/>
                    <a:pt x="3455" y="898"/>
                  </a:cubicBezTo>
                  <a:lnTo>
                    <a:pt x="329" y="7"/>
                  </a:lnTo>
                  <a:cubicBezTo>
                    <a:pt x="314" y="2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E2F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289820" y="699169"/>
              <a:ext cx="361449" cy="1054267"/>
            </a:xfrm>
            <a:custGeom>
              <a:avLst/>
              <a:gdLst/>
              <a:ahLst/>
              <a:cxnLst/>
              <a:rect l="l" t="t" r="r" b="b"/>
              <a:pathLst>
                <a:path w="3701" h="10795" extrusionOk="0">
                  <a:moveTo>
                    <a:pt x="800" y="0"/>
                  </a:moveTo>
                  <a:cubicBezTo>
                    <a:pt x="800" y="0"/>
                    <a:pt x="820" y="513"/>
                    <a:pt x="810" y="1415"/>
                  </a:cubicBezTo>
                  <a:cubicBezTo>
                    <a:pt x="790" y="3055"/>
                    <a:pt x="667" y="5986"/>
                    <a:pt x="113" y="9544"/>
                  </a:cubicBezTo>
                  <a:cubicBezTo>
                    <a:pt x="72" y="9779"/>
                    <a:pt x="41" y="10015"/>
                    <a:pt x="0" y="10251"/>
                  </a:cubicBezTo>
                  <a:lnTo>
                    <a:pt x="3198" y="10794"/>
                  </a:lnTo>
                  <a:cubicBezTo>
                    <a:pt x="3198" y="10794"/>
                    <a:pt x="3516" y="5802"/>
                    <a:pt x="3701" y="4521"/>
                  </a:cubicBezTo>
                  <a:cubicBezTo>
                    <a:pt x="3701" y="4521"/>
                    <a:pt x="2850" y="1661"/>
                    <a:pt x="800" y="0"/>
                  </a:cubicBezTo>
                  <a:close/>
                </a:path>
              </a:pathLst>
            </a:custGeom>
            <a:solidFill>
              <a:srgbClr val="ADC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6289820" y="699169"/>
              <a:ext cx="361449" cy="1054267"/>
            </a:xfrm>
            <a:custGeom>
              <a:avLst/>
              <a:gdLst/>
              <a:ahLst/>
              <a:cxnLst/>
              <a:rect l="l" t="t" r="r" b="b"/>
              <a:pathLst>
                <a:path w="3701" h="10795" extrusionOk="0">
                  <a:moveTo>
                    <a:pt x="964" y="328"/>
                  </a:moveTo>
                  <a:cubicBezTo>
                    <a:pt x="1476" y="328"/>
                    <a:pt x="3639" y="3711"/>
                    <a:pt x="3557" y="4583"/>
                  </a:cubicBezTo>
                  <a:cubicBezTo>
                    <a:pt x="3547" y="4603"/>
                    <a:pt x="3537" y="4624"/>
                    <a:pt x="3526" y="4624"/>
                  </a:cubicBezTo>
                  <a:cubicBezTo>
                    <a:pt x="3219" y="4624"/>
                    <a:pt x="605" y="400"/>
                    <a:pt x="943" y="339"/>
                  </a:cubicBezTo>
                  <a:cubicBezTo>
                    <a:pt x="954" y="328"/>
                    <a:pt x="954" y="328"/>
                    <a:pt x="964" y="328"/>
                  </a:cubicBezTo>
                  <a:close/>
                  <a:moveTo>
                    <a:pt x="800" y="0"/>
                  </a:moveTo>
                  <a:cubicBezTo>
                    <a:pt x="800" y="0"/>
                    <a:pt x="810" y="339"/>
                    <a:pt x="810" y="964"/>
                  </a:cubicBezTo>
                  <a:lnTo>
                    <a:pt x="810" y="1415"/>
                  </a:lnTo>
                  <a:cubicBezTo>
                    <a:pt x="882" y="1497"/>
                    <a:pt x="943" y="1569"/>
                    <a:pt x="1005" y="1651"/>
                  </a:cubicBezTo>
                  <a:cubicBezTo>
                    <a:pt x="1599" y="2378"/>
                    <a:pt x="2132" y="3250"/>
                    <a:pt x="2440" y="4296"/>
                  </a:cubicBezTo>
                  <a:cubicBezTo>
                    <a:pt x="2819" y="5567"/>
                    <a:pt x="2788" y="7175"/>
                    <a:pt x="2153" y="8232"/>
                  </a:cubicBezTo>
                  <a:cubicBezTo>
                    <a:pt x="1763" y="8877"/>
                    <a:pt x="1189" y="9257"/>
                    <a:pt x="615" y="9431"/>
                  </a:cubicBezTo>
                  <a:cubicBezTo>
                    <a:pt x="451" y="9482"/>
                    <a:pt x="277" y="9523"/>
                    <a:pt x="113" y="9544"/>
                  </a:cubicBezTo>
                  <a:cubicBezTo>
                    <a:pt x="72" y="9779"/>
                    <a:pt x="41" y="10015"/>
                    <a:pt x="0" y="10251"/>
                  </a:cubicBezTo>
                  <a:lnTo>
                    <a:pt x="3198" y="10794"/>
                  </a:lnTo>
                  <a:cubicBezTo>
                    <a:pt x="3198" y="10794"/>
                    <a:pt x="3516" y="5802"/>
                    <a:pt x="3701" y="4521"/>
                  </a:cubicBezTo>
                  <a:cubicBezTo>
                    <a:pt x="3701" y="4521"/>
                    <a:pt x="2850" y="1661"/>
                    <a:pt x="800" y="0"/>
                  </a:cubicBezTo>
                  <a:close/>
                </a:path>
              </a:pathLst>
            </a:custGeom>
            <a:solidFill>
              <a:srgbClr val="86A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6348906" y="731203"/>
              <a:ext cx="296406" cy="419558"/>
            </a:xfrm>
            <a:custGeom>
              <a:avLst/>
              <a:gdLst/>
              <a:ahLst/>
              <a:cxnLst/>
              <a:rect l="l" t="t" r="r" b="b"/>
              <a:pathLst>
                <a:path w="3035" h="4296" extrusionOk="0">
                  <a:moveTo>
                    <a:pt x="359" y="0"/>
                  </a:moveTo>
                  <a:cubicBezTo>
                    <a:pt x="349" y="0"/>
                    <a:pt x="349" y="0"/>
                    <a:pt x="338" y="11"/>
                  </a:cubicBezTo>
                  <a:cubicBezTo>
                    <a:pt x="0" y="72"/>
                    <a:pt x="2614" y="4296"/>
                    <a:pt x="2921" y="4296"/>
                  </a:cubicBezTo>
                  <a:cubicBezTo>
                    <a:pt x="2932" y="4296"/>
                    <a:pt x="2942" y="4275"/>
                    <a:pt x="2952" y="4255"/>
                  </a:cubicBezTo>
                  <a:cubicBezTo>
                    <a:pt x="3034" y="3383"/>
                    <a:pt x="871" y="0"/>
                    <a:pt x="359" y="0"/>
                  </a:cubicBezTo>
                  <a:close/>
                </a:path>
              </a:pathLst>
            </a:custGeom>
            <a:solidFill>
              <a:srgbClr val="688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256029" y="1679896"/>
              <a:ext cx="392213" cy="125789"/>
            </a:xfrm>
            <a:custGeom>
              <a:avLst/>
              <a:gdLst/>
              <a:ahLst/>
              <a:cxnLst/>
              <a:rect l="l" t="t" r="r" b="b"/>
              <a:pathLst>
                <a:path w="4016" h="1288" extrusionOk="0">
                  <a:moveTo>
                    <a:pt x="370" y="0"/>
                  </a:moveTo>
                  <a:cubicBezTo>
                    <a:pt x="64" y="0"/>
                    <a:pt x="1" y="713"/>
                    <a:pt x="326" y="762"/>
                  </a:cubicBezTo>
                  <a:cubicBezTo>
                    <a:pt x="1423" y="937"/>
                    <a:pt x="2509" y="1111"/>
                    <a:pt x="3606" y="1285"/>
                  </a:cubicBezTo>
                  <a:cubicBezTo>
                    <a:pt x="3617" y="1287"/>
                    <a:pt x="3627" y="1288"/>
                    <a:pt x="3637" y="1288"/>
                  </a:cubicBezTo>
                  <a:cubicBezTo>
                    <a:pt x="3949" y="1288"/>
                    <a:pt x="4016" y="566"/>
                    <a:pt x="3688" y="516"/>
                  </a:cubicBezTo>
                  <a:cubicBezTo>
                    <a:pt x="2591" y="342"/>
                    <a:pt x="1505" y="168"/>
                    <a:pt x="408" y="4"/>
                  </a:cubicBezTo>
                  <a:cubicBezTo>
                    <a:pt x="395" y="1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E2F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5850339" y="3171984"/>
              <a:ext cx="570740" cy="323556"/>
            </a:xfrm>
            <a:custGeom>
              <a:avLst/>
              <a:gdLst/>
              <a:ahLst/>
              <a:cxnLst/>
              <a:rect l="l" t="t" r="r" b="b"/>
              <a:pathLst>
                <a:path w="5844" h="3313" extrusionOk="0">
                  <a:moveTo>
                    <a:pt x="1292" y="0"/>
                  </a:moveTo>
                  <a:cubicBezTo>
                    <a:pt x="772" y="0"/>
                    <a:pt x="349" y="181"/>
                    <a:pt x="133" y="634"/>
                  </a:cubicBezTo>
                  <a:cubicBezTo>
                    <a:pt x="31" y="860"/>
                    <a:pt x="1" y="1075"/>
                    <a:pt x="31" y="1280"/>
                  </a:cubicBezTo>
                  <a:cubicBezTo>
                    <a:pt x="213" y="2475"/>
                    <a:pt x="2452" y="3312"/>
                    <a:pt x="4044" y="3312"/>
                  </a:cubicBezTo>
                  <a:cubicBezTo>
                    <a:pt x="4788" y="3312"/>
                    <a:pt x="5391" y="3130"/>
                    <a:pt x="5577" y="2715"/>
                  </a:cubicBezTo>
                  <a:cubicBezTo>
                    <a:pt x="5843" y="2141"/>
                    <a:pt x="3701" y="491"/>
                    <a:pt x="1999" y="91"/>
                  </a:cubicBezTo>
                  <a:cubicBezTo>
                    <a:pt x="1752" y="33"/>
                    <a:pt x="1513" y="0"/>
                    <a:pt x="1292" y="0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201729" y="3312520"/>
              <a:ext cx="167296" cy="156358"/>
            </a:xfrm>
            <a:custGeom>
              <a:avLst/>
              <a:gdLst/>
              <a:ahLst/>
              <a:cxnLst/>
              <a:rect l="l" t="t" r="r" b="b"/>
              <a:pathLst>
                <a:path w="1713" h="1601" extrusionOk="0">
                  <a:moveTo>
                    <a:pt x="630" y="0"/>
                  </a:moveTo>
                  <a:cubicBezTo>
                    <a:pt x="605" y="0"/>
                    <a:pt x="582" y="5"/>
                    <a:pt x="564" y="15"/>
                  </a:cubicBezTo>
                  <a:cubicBezTo>
                    <a:pt x="298" y="159"/>
                    <a:pt x="0" y="989"/>
                    <a:pt x="175" y="1358"/>
                  </a:cubicBezTo>
                  <a:cubicBezTo>
                    <a:pt x="261" y="1541"/>
                    <a:pt x="502" y="1600"/>
                    <a:pt x="746" y="1600"/>
                  </a:cubicBezTo>
                  <a:cubicBezTo>
                    <a:pt x="994" y="1600"/>
                    <a:pt x="1245" y="1538"/>
                    <a:pt x="1333" y="1481"/>
                  </a:cubicBezTo>
                  <a:cubicBezTo>
                    <a:pt x="1640" y="1286"/>
                    <a:pt x="1712" y="1010"/>
                    <a:pt x="1507" y="671"/>
                  </a:cubicBezTo>
                  <a:cubicBezTo>
                    <a:pt x="1350" y="394"/>
                    <a:pt x="860" y="0"/>
                    <a:pt x="630" y="0"/>
                  </a:cubicBezTo>
                  <a:close/>
                </a:path>
              </a:pathLst>
            </a:custGeom>
            <a:solidFill>
              <a:srgbClr val="FFD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5853269" y="3180871"/>
              <a:ext cx="517709" cy="314376"/>
            </a:xfrm>
            <a:custGeom>
              <a:avLst/>
              <a:gdLst/>
              <a:ahLst/>
              <a:cxnLst/>
              <a:rect l="l" t="t" r="r" b="b"/>
              <a:pathLst>
                <a:path w="5301" h="3219" extrusionOk="0">
                  <a:moveTo>
                    <a:pt x="1969" y="0"/>
                  </a:moveTo>
                  <a:cubicBezTo>
                    <a:pt x="1816" y="359"/>
                    <a:pt x="1631" y="707"/>
                    <a:pt x="1436" y="1056"/>
                  </a:cubicBezTo>
                  <a:cubicBezTo>
                    <a:pt x="1324" y="1261"/>
                    <a:pt x="1180" y="1476"/>
                    <a:pt x="965" y="1568"/>
                  </a:cubicBezTo>
                  <a:cubicBezTo>
                    <a:pt x="893" y="1599"/>
                    <a:pt x="811" y="1609"/>
                    <a:pt x="739" y="1609"/>
                  </a:cubicBezTo>
                  <a:cubicBezTo>
                    <a:pt x="545" y="1609"/>
                    <a:pt x="340" y="1517"/>
                    <a:pt x="185" y="1384"/>
                  </a:cubicBezTo>
                  <a:cubicBezTo>
                    <a:pt x="114" y="1333"/>
                    <a:pt x="62" y="1261"/>
                    <a:pt x="1" y="1189"/>
                  </a:cubicBezTo>
                  <a:lnTo>
                    <a:pt x="1" y="1189"/>
                  </a:lnTo>
                  <a:cubicBezTo>
                    <a:pt x="42" y="1415"/>
                    <a:pt x="144" y="1630"/>
                    <a:pt x="309" y="1835"/>
                  </a:cubicBezTo>
                  <a:cubicBezTo>
                    <a:pt x="442" y="1804"/>
                    <a:pt x="586" y="1794"/>
                    <a:pt x="739" y="1794"/>
                  </a:cubicBezTo>
                  <a:cubicBezTo>
                    <a:pt x="903" y="1794"/>
                    <a:pt x="1067" y="1804"/>
                    <a:pt x="1242" y="1835"/>
                  </a:cubicBezTo>
                  <a:cubicBezTo>
                    <a:pt x="1272" y="1835"/>
                    <a:pt x="1303" y="1845"/>
                    <a:pt x="1334" y="1845"/>
                  </a:cubicBezTo>
                  <a:cubicBezTo>
                    <a:pt x="1416" y="1866"/>
                    <a:pt x="1518" y="1886"/>
                    <a:pt x="1611" y="1907"/>
                  </a:cubicBezTo>
                  <a:cubicBezTo>
                    <a:pt x="1693" y="1558"/>
                    <a:pt x="1816" y="1189"/>
                    <a:pt x="1949" y="841"/>
                  </a:cubicBezTo>
                  <a:cubicBezTo>
                    <a:pt x="2041" y="574"/>
                    <a:pt x="2154" y="318"/>
                    <a:pt x="2256" y="72"/>
                  </a:cubicBezTo>
                  <a:lnTo>
                    <a:pt x="2246" y="72"/>
                  </a:lnTo>
                  <a:cubicBezTo>
                    <a:pt x="2154" y="41"/>
                    <a:pt x="2062" y="21"/>
                    <a:pt x="1969" y="0"/>
                  </a:cubicBezTo>
                  <a:close/>
                  <a:moveTo>
                    <a:pt x="5055" y="1712"/>
                  </a:moveTo>
                  <a:cubicBezTo>
                    <a:pt x="5034" y="1763"/>
                    <a:pt x="5003" y="1814"/>
                    <a:pt x="4973" y="1866"/>
                  </a:cubicBezTo>
                  <a:cubicBezTo>
                    <a:pt x="5014" y="1917"/>
                    <a:pt x="5055" y="1968"/>
                    <a:pt x="5075" y="2019"/>
                  </a:cubicBezTo>
                  <a:cubicBezTo>
                    <a:pt x="5280" y="2358"/>
                    <a:pt x="5208" y="2634"/>
                    <a:pt x="4901" y="2829"/>
                  </a:cubicBezTo>
                  <a:cubicBezTo>
                    <a:pt x="4809" y="2891"/>
                    <a:pt x="4563" y="2952"/>
                    <a:pt x="4317" y="2952"/>
                  </a:cubicBezTo>
                  <a:cubicBezTo>
                    <a:pt x="4255" y="2952"/>
                    <a:pt x="4204" y="2942"/>
                    <a:pt x="4142" y="2942"/>
                  </a:cubicBezTo>
                  <a:cubicBezTo>
                    <a:pt x="4101" y="2973"/>
                    <a:pt x="4071" y="3014"/>
                    <a:pt x="4030" y="3055"/>
                  </a:cubicBezTo>
                  <a:cubicBezTo>
                    <a:pt x="4101" y="3106"/>
                    <a:pt x="4173" y="3157"/>
                    <a:pt x="4235" y="3219"/>
                  </a:cubicBezTo>
                  <a:cubicBezTo>
                    <a:pt x="4675" y="3188"/>
                    <a:pt x="5055" y="3096"/>
                    <a:pt x="5301" y="2921"/>
                  </a:cubicBezTo>
                  <a:cubicBezTo>
                    <a:pt x="5249" y="2501"/>
                    <a:pt x="5219" y="2142"/>
                    <a:pt x="5208" y="1866"/>
                  </a:cubicBezTo>
                  <a:lnTo>
                    <a:pt x="5055" y="1712"/>
                  </a:ln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6257787" y="3363012"/>
              <a:ext cx="111238" cy="106257"/>
            </a:xfrm>
            <a:custGeom>
              <a:avLst/>
              <a:gdLst/>
              <a:ahLst/>
              <a:cxnLst/>
              <a:rect l="l" t="t" r="r" b="b"/>
              <a:pathLst>
                <a:path w="1139" h="1088" extrusionOk="0">
                  <a:moveTo>
                    <a:pt x="831" y="1"/>
                  </a:moveTo>
                  <a:cubicBezTo>
                    <a:pt x="636" y="329"/>
                    <a:pt x="339" y="718"/>
                    <a:pt x="0" y="1077"/>
                  </a:cubicBezTo>
                  <a:cubicBezTo>
                    <a:pt x="62" y="1077"/>
                    <a:pt x="113" y="1087"/>
                    <a:pt x="175" y="1087"/>
                  </a:cubicBezTo>
                  <a:cubicBezTo>
                    <a:pt x="421" y="1087"/>
                    <a:pt x="667" y="1026"/>
                    <a:pt x="759" y="964"/>
                  </a:cubicBezTo>
                  <a:cubicBezTo>
                    <a:pt x="1066" y="769"/>
                    <a:pt x="1138" y="493"/>
                    <a:pt x="933" y="154"/>
                  </a:cubicBezTo>
                  <a:cubicBezTo>
                    <a:pt x="913" y="103"/>
                    <a:pt x="872" y="52"/>
                    <a:pt x="831" y="1"/>
                  </a:cubicBezTo>
                  <a:close/>
                </a:path>
              </a:pathLst>
            </a:custGeom>
            <a:solidFill>
              <a:srgbClr val="F5C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5760489" y="3356078"/>
              <a:ext cx="588514" cy="322286"/>
            </a:xfrm>
            <a:custGeom>
              <a:avLst/>
              <a:gdLst/>
              <a:ahLst/>
              <a:cxnLst/>
              <a:rect l="l" t="t" r="r" b="b"/>
              <a:pathLst>
                <a:path w="6026" h="3300" extrusionOk="0">
                  <a:moveTo>
                    <a:pt x="1691" y="0"/>
                  </a:moveTo>
                  <a:cubicBezTo>
                    <a:pt x="1228" y="0"/>
                    <a:pt x="834" y="120"/>
                    <a:pt x="582" y="410"/>
                  </a:cubicBezTo>
                  <a:cubicBezTo>
                    <a:pt x="531" y="471"/>
                    <a:pt x="479" y="543"/>
                    <a:pt x="449" y="625"/>
                  </a:cubicBezTo>
                  <a:cubicBezTo>
                    <a:pt x="397" y="717"/>
                    <a:pt x="367" y="820"/>
                    <a:pt x="336" y="912"/>
                  </a:cubicBezTo>
                  <a:cubicBezTo>
                    <a:pt x="1" y="2328"/>
                    <a:pt x="2531" y="3300"/>
                    <a:pt x="4303" y="3300"/>
                  </a:cubicBezTo>
                  <a:cubicBezTo>
                    <a:pt x="4970" y="3300"/>
                    <a:pt x="5529" y="3162"/>
                    <a:pt x="5789" y="2860"/>
                  </a:cubicBezTo>
                  <a:cubicBezTo>
                    <a:pt x="5841" y="2798"/>
                    <a:pt x="5882" y="2726"/>
                    <a:pt x="5912" y="2655"/>
                  </a:cubicBezTo>
                  <a:cubicBezTo>
                    <a:pt x="6025" y="2347"/>
                    <a:pt x="5769" y="1947"/>
                    <a:pt x="5328" y="1548"/>
                  </a:cubicBezTo>
                  <a:cubicBezTo>
                    <a:pt x="4600" y="892"/>
                    <a:pt x="3350" y="246"/>
                    <a:pt x="2284" y="51"/>
                  </a:cubicBezTo>
                  <a:cubicBezTo>
                    <a:pt x="2253" y="51"/>
                    <a:pt x="2222" y="41"/>
                    <a:pt x="2192" y="41"/>
                  </a:cubicBezTo>
                  <a:cubicBezTo>
                    <a:pt x="2019" y="14"/>
                    <a:pt x="1851" y="0"/>
                    <a:pt x="1691" y="0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6070080" y="3487238"/>
              <a:ext cx="38381" cy="83599"/>
            </a:xfrm>
            <a:custGeom>
              <a:avLst/>
              <a:gdLst/>
              <a:ahLst/>
              <a:cxnLst/>
              <a:rect l="l" t="t" r="r" b="b"/>
              <a:pathLst>
                <a:path w="393" h="856" extrusionOk="0">
                  <a:moveTo>
                    <a:pt x="313" y="0"/>
                  </a:moveTo>
                  <a:cubicBezTo>
                    <a:pt x="297" y="0"/>
                    <a:pt x="281" y="9"/>
                    <a:pt x="272" y="30"/>
                  </a:cubicBezTo>
                  <a:cubicBezTo>
                    <a:pt x="129" y="256"/>
                    <a:pt x="36" y="522"/>
                    <a:pt x="6" y="789"/>
                  </a:cubicBezTo>
                  <a:cubicBezTo>
                    <a:pt x="0" y="832"/>
                    <a:pt x="29" y="856"/>
                    <a:pt x="60" y="856"/>
                  </a:cubicBezTo>
                  <a:cubicBezTo>
                    <a:pt x="86" y="856"/>
                    <a:pt x="113" y="838"/>
                    <a:pt x="118" y="799"/>
                  </a:cubicBezTo>
                  <a:cubicBezTo>
                    <a:pt x="149" y="553"/>
                    <a:pt x="231" y="307"/>
                    <a:pt x="364" y="92"/>
                  </a:cubicBezTo>
                  <a:cubicBezTo>
                    <a:pt x="393" y="48"/>
                    <a:pt x="351" y="0"/>
                    <a:pt x="313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047519" y="3486848"/>
              <a:ext cx="32131" cy="61039"/>
            </a:xfrm>
            <a:custGeom>
              <a:avLst/>
              <a:gdLst/>
              <a:ahLst/>
              <a:cxnLst/>
              <a:rect l="l" t="t" r="r" b="b"/>
              <a:pathLst>
                <a:path w="329" h="625" extrusionOk="0">
                  <a:moveTo>
                    <a:pt x="239" y="1"/>
                  </a:moveTo>
                  <a:cubicBezTo>
                    <a:pt x="222" y="1"/>
                    <a:pt x="207" y="8"/>
                    <a:pt x="196" y="24"/>
                  </a:cubicBezTo>
                  <a:cubicBezTo>
                    <a:pt x="93" y="188"/>
                    <a:pt x="21" y="373"/>
                    <a:pt x="1" y="557"/>
                  </a:cubicBezTo>
                  <a:cubicBezTo>
                    <a:pt x="1" y="601"/>
                    <a:pt x="32" y="624"/>
                    <a:pt x="64" y="624"/>
                  </a:cubicBezTo>
                  <a:cubicBezTo>
                    <a:pt x="91" y="624"/>
                    <a:pt x="119" y="606"/>
                    <a:pt x="124" y="567"/>
                  </a:cubicBezTo>
                  <a:cubicBezTo>
                    <a:pt x="144" y="403"/>
                    <a:pt x="196" y="239"/>
                    <a:pt x="298" y="96"/>
                  </a:cubicBezTo>
                  <a:cubicBezTo>
                    <a:pt x="328" y="51"/>
                    <a:pt x="282" y="1"/>
                    <a:pt x="239" y="1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140690" y="3495247"/>
              <a:ext cx="166222" cy="157334"/>
            </a:xfrm>
            <a:custGeom>
              <a:avLst/>
              <a:gdLst/>
              <a:ahLst/>
              <a:cxnLst/>
              <a:rect l="l" t="t" r="r" b="b"/>
              <a:pathLst>
                <a:path w="1702" h="1611" extrusionOk="0">
                  <a:moveTo>
                    <a:pt x="714" y="1"/>
                  </a:moveTo>
                  <a:cubicBezTo>
                    <a:pt x="696" y="1"/>
                    <a:pt x="680" y="4"/>
                    <a:pt x="666" y="10"/>
                  </a:cubicBezTo>
                  <a:cubicBezTo>
                    <a:pt x="390" y="112"/>
                    <a:pt x="0" y="912"/>
                    <a:pt x="133" y="1301"/>
                  </a:cubicBezTo>
                  <a:cubicBezTo>
                    <a:pt x="216" y="1537"/>
                    <a:pt x="562" y="1610"/>
                    <a:pt x="858" y="1610"/>
                  </a:cubicBezTo>
                  <a:cubicBezTo>
                    <a:pt x="1039" y="1610"/>
                    <a:pt x="1201" y="1583"/>
                    <a:pt x="1271" y="1547"/>
                  </a:cubicBezTo>
                  <a:cubicBezTo>
                    <a:pt x="1599" y="1383"/>
                    <a:pt x="1702" y="1117"/>
                    <a:pt x="1538" y="758"/>
                  </a:cubicBezTo>
                  <a:cubicBezTo>
                    <a:pt x="1405" y="463"/>
                    <a:pt x="936" y="1"/>
                    <a:pt x="714" y="1"/>
                  </a:cubicBezTo>
                  <a:close/>
                </a:path>
              </a:pathLst>
            </a:custGeom>
            <a:solidFill>
              <a:srgbClr val="FFD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5790276" y="3359984"/>
              <a:ext cx="535679" cy="299433"/>
            </a:xfrm>
            <a:custGeom>
              <a:avLst/>
              <a:gdLst/>
              <a:ahLst/>
              <a:cxnLst/>
              <a:rect l="l" t="t" r="r" b="b"/>
              <a:pathLst>
                <a:path w="5485" h="3066" extrusionOk="0">
                  <a:moveTo>
                    <a:pt x="4675" y="1221"/>
                  </a:moveTo>
                  <a:lnTo>
                    <a:pt x="4459" y="1436"/>
                  </a:lnTo>
                  <a:cubicBezTo>
                    <a:pt x="4572" y="1487"/>
                    <a:pt x="4705" y="1600"/>
                    <a:pt x="4818" y="1723"/>
                  </a:cubicBezTo>
                  <a:cubicBezTo>
                    <a:pt x="4869" y="1641"/>
                    <a:pt x="4941" y="1559"/>
                    <a:pt x="5023" y="1508"/>
                  </a:cubicBezTo>
                  <a:cubicBezTo>
                    <a:pt x="4921" y="1405"/>
                    <a:pt x="4798" y="1313"/>
                    <a:pt x="4675" y="1221"/>
                  </a:cubicBezTo>
                  <a:close/>
                  <a:moveTo>
                    <a:pt x="1887" y="1"/>
                  </a:moveTo>
                  <a:cubicBezTo>
                    <a:pt x="1753" y="206"/>
                    <a:pt x="1764" y="513"/>
                    <a:pt x="1702" y="759"/>
                  </a:cubicBezTo>
                  <a:cubicBezTo>
                    <a:pt x="1589" y="1139"/>
                    <a:pt x="1210" y="1436"/>
                    <a:pt x="810" y="1436"/>
                  </a:cubicBezTo>
                  <a:lnTo>
                    <a:pt x="707" y="1436"/>
                  </a:lnTo>
                  <a:cubicBezTo>
                    <a:pt x="554" y="1415"/>
                    <a:pt x="411" y="1344"/>
                    <a:pt x="297" y="1241"/>
                  </a:cubicBezTo>
                  <a:cubicBezTo>
                    <a:pt x="185" y="1159"/>
                    <a:pt x="103" y="1036"/>
                    <a:pt x="51" y="903"/>
                  </a:cubicBezTo>
                  <a:cubicBezTo>
                    <a:pt x="42" y="893"/>
                    <a:pt x="42" y="882"/>
                    <a:pt x="31" y="872"/>
                  </a:cubicBezTo>
                  <a:cubicBezTo>
                    <a:pt x="10" y="954"/>
                    <a:pt x="1" y="1046"/>
                    <a:pt x="1" y="1128"/>
                  </a:cubicBezTo>
                  <a:cubicBezTo>
                    <a:pt x="1" y="1620"/>
                    <a:pt x="359" y="2051"/>
                    <a:pt x="882" y="2389"/>
                  </a:cubicBezTo>
                  <a:cubicBezTo>
                    <a:pt x="1231" y="2287"/>
                    <a:pt x="1641" y="2246"/>
                    <a:pt x="2061" y="2246"/>
                  </a:cubicBezTo>
                  <a:cubicBezTo>
                    <a:pt x="2194" y="2246"/>
                    <a:pt x="2327" y="2246"/>
                    <a:pt x="2450" y="2256"/>
                  </a:cubicBezTo>
                  <a:cubicBezTo>
                    <a:pt x="2235" y="2143"/>
                    <a:pt x="2122" y="1907"/>
                    <a:pt x="2081" y="1600"/>
                  </a:cubicBezTo>
                  <a:cubicBezTo>
                    <a:pt x="2030" y="1190"/>
                    <a:pt x="2102" y="647"/>
                    <a:pt x="2256" y="73"/>
                  </a:cubicBezTo>
                  <a:cubicBezTo>
                    <a:pt x="2163" y="52"/>
                    <a:pt x="2061" y="32"/>
                    <a:pt x="1979" y="11"/>
                  </a:cubicBezTo>
                  <a:cubicBezTo>
                    <a:pt x="1948" y="11"/>
                    <a:pt x="1917" y="1"/>
                    <a:pt x="1887" y="1"/>
                  </a:cubicBezTo>
                  <a:close/>
                  <a:moveTo>
                    <a:pt x="3834" y="1928"/>
                  </a:moveTo>
                  <a:lnTo>
                    <a:pt x="3834" y="1928"/>
                  </a:lnTo>
                  <a:cubicBezTo>
                    <a:pt x="3547" y="2123"/>
                    <a:pt x="3260" y="2256"/>
                    <a:pt x="3004" y="2307"/>
                  </a:cubicBezTo>
                  <a:cubicBezTo>
                    <a:pt x="3240" y="2348"/>
                    <a:pt x="3475" y="2389"/>
                    <a:pt x="3701" y="2440"/>
                  </a:cubicBezTo>
                  <a:cubicBezTo>
                    <a:pt x="3711" y="2276"/>
                    <a:pt x="3762" y="2092"/>
                    <a:pt x="3834" y="1928"/>
                  </a:cubicBezTo>
                  <a:close/>
                  <a:moveTo>
                    <a:pt x="5146" y="2676"/>
                  </a:moveTo>
                  <a:cubicBezTo>
                    <a:pt x="5095" y="2768"/>
                    <a:pt x="5023" y="2840"/>
                    <a:pt x="4921" y="2902"/>
                  </a:cubicBezTo>
                  <a:cubicBezTo>
                    <a:pt x="5003" y="2953"/>
                    <a:pt x="5085" y="3004"/>
                    <a:pt x="5146" y="3066"/>
                  </a:cubicBezTo>
                  <a:cubicBezTo>
                    <a:pt x="5290" y="2994"/>
                    <a:pt x="5402" y="2922"/>
                    <a:pt x="5484" y="2820"/>
                  </a:cubicBezTo>
                  <a:cubicBezTo>
                    <a:pt x="5402" y="2799"/>
                    <a:pt x="5310" y="2768"/>
                    <a:pt x="5238" y="2727"/>
                  </a:cubicBezTo>
                  <a:cubicBezTo>
                    <a:pt x="5208" y="2707"/>
                    <a:pt x="5177" y="2697"/>
                    <a:pt x="5146" y="2676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6151628" y="3500130"/>
              <a:ext cx="141318" cy="143271"/>
            </a:xfrm>
            <a:custGeom>
              <a:avLst/>
              <a:gdLst/>
              <a:ahLst/>
              <a:cxnLst/>
              <a:rect l="l" t="t" r="r" b="b"/>
              <a:pathLst>
                <a:path w="1447" h="1467" extrusionOk="0">
                  <a:moveTo>
                    <a:pt x="759" y="1"/>
                  </a:moveTo>
                  <a:cubicBezTo>
                    <a:pt x="554" y="175"/>
                    <a:pt x="349" y="349"/>
                    <a:pt x="134" y="493"/>
                  </a:cubicBezTo>
                  <a:cubicBezTo>
                    <a:pt x="62" y="657"/>
                    <a:pt x="11" y="841"/>
                    <a:pt x="1" y="1005"/>
                  </a:cubicBezTo>
                  <a:cubicBezTo>
                    <a:pt x="483" y="1118"/>
                    <a:pt x="913" y="1282"/>
                    <a:pt x="1221" y="1467"/>
                  </a:cubicBezTo>
                  <a:cubicBezTo>
                    <a:pt x="1323" y="1405"/>
                    <a:pt x="1395" y="1333"/>
                    <a:pt x="1446" y="1241"/>
                  </a:cubicBezTo>
                  <a:cubicBezTo>
                    <a:pt x="1231" y="1108"/>
                    <a:pt x="1067" y="903"/>
                    <a:pt x="1036" y="657"/>
                  </a:cubicBezTo>
                  <a:cubicBezTo>
                    <a:pt x="1026" y="565"/>
                    <a:pt x="1036" y="472"/>
                    <a:pt x="1067" y="390"/>
                  </a:cubicBezTo>
                  <a:cubicBezTo>
                    <a:pt x="1087" y="360"/>
                    <a:pt x="1098" y="319"/>
                    <a:pt x="1118" y="288"/>
                  </a:cubicBezTo>
                  <a:cubicBezTo>
                    <a:pt x="1005" y="165"/>
                    <a:pt x="872" y="52"/>
                    <a:pt x="759" y="1"/>
                  </a:cubicBezTo>
                  <a:close/>
                </a:path>
              </a:pathLst>
            </a:custGeom>
            <a:solidFill>
              <a:srgbClr val="F5C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5772307" y="3579041"/>
              <a:ext cx="545640" cy="269841"/>
            </a:xfrm>
            <a:custGeom>
              <a:avLst/>
              <a:gdLst/>
              <a:ahLst/>
              <a:cxnLst/>
              <a:rect l="l" t="t" r="r" b="b"/>
              <a:pathLst>
                <a:path w="5587" h="2763" extrusionOk="0">
                  <a:moveTo>
                    <a:pt x="2243" y="0"/>
                  </a:moveTo>
                  <a:cubicBezTo>
                    <a:pt x="1371" y="0"/>
                    <a:pt x="574" y="192"/>
                    <a:pt x="215" y="679"/>
                  </a:cubicBezTo>
                  <a:cubicBezTo>
                    <a:pt x="112" y="823"/>
                    <a:pt x="41" y="976"/>
                    <a:pt x="21" y="1171"/>
                  </a:cubicBezTo>
                  <a:cubicBezTo>
                    <a:pt x="0" y="1356"/>
                    <a:pt x="10" y="1530"/>
                    <a:pt x="51" y="1684"/>
                  </a:cubicBezTo>
                  <a:cubicBezTo>
                    <a:pt x="243" y="2455"/>
                    <a:pt x="1172" y="2763"/>
                    <a:pt x="2214" y="2763"/>
                  </a:cubicBezTo>
                  <a:cubicBezTo>
                    <a:pt x="3402" y="2763"/>
                    <a:pt x="4737" y="2364"/>
                    <a:pt x="5299" y="1796"/>
                  </a:cubicBezTo>
                  <a:cubicBezTo>
                    <a:pt x="5484" y="1612"/>
                    <a:pt x="5586" y="1407"/>
                    <a:pt x="5566" y="1181"/>
                  </a:cubicBezTo>
                  <a:cubicBezTo>
                    <a:pt x="5556" y="1069"/>
                    <a:pt x="5474" y="946"/>
                    <a:pt x="5340" y="833"/>
                  </a:cubicBezTo>
                  <a:cubicBezTo>
                    <a:pt x="4821" y="373"/>
                    <a:pt x="3459" y="0"/>
                    <a:pt x="2243" y="0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059532" y="3646233"/>
              <a:ext cx="23439" cy="86920"/>
            </a:xfrm>
            <a:custGeom>
              <a:avLst/>
              <a:gdLst/>
              <a:ahLst/>
              <a:cxnLst/>
              <a:rect l="l" t="t" r="r" b="b"/>
              <a:pathLst>
                <a:path w="240" h="890" extrusionOk="0">
                  <a:moveTo>
                    <a:pt x="79" y="1"/>
                  </a:moveTo>
                  <a:cubicBezTo>
                    <a:pt x="52" y="1"/>
                    <a:pt x="26" y="17"/>
                    <a:pt x="21" y="53"/>
                  </a:cubicBezTo>
                  <a:cubicBezTo>
                    <a:pt x="1" y="319"/>
                    <a:pt x="32" y="596"/>
                    <a:pt x="114" y="852"/>
                  </a:cubicBezTo>
                  <a:cubicBezTo>
                    <a:pt x="121" y="879"/>
                    <a:pt x="141" y="890"/>
                    <a:pt x="162" y="890"/>
                  </a:cubicBezTo>
                  <a:cubicBezTo>
                    <a:pt x="199" y="890"/>
                    <a:pt x="239" y="857"/>
                    <a:pt x="226" y="811"/>
                  </a:cubicBezTo>
                  <a:cubicBezTo>
                    <a:pt x="144" y="575"/>
                    <a:pt x="114" y="319"/>
                    <a:pt x="144" y="73"/>
                  </a:cubicBezTo>
                  <a:cubicBezTo>
                    <a:pt x="150" y="27"/>
                    <a:pt x="114" y="1"/>
                    <a:pt x="79" y="1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032577" y="3658245"/>
              <a:ext cx="20314" cy="63969"/>
            </a:xfrm>
            <a:custGeom>
              <a:avLst/>
              <a:gdLst/>
              <a:ahLst/>
              <a:cxnLst/>
              <a:rect l="l" t="t" r="r" b="b"/>
              <a:pathLst>
                <a:path w="208" h="655" extrusionOk="0">
                  <a:moveTo>
                    <a:pt x="84" y="1"/>
                  </a:moveTo>
                  <a:cubicBezTo>
                    <a:pt x="59" y="1"/>
                    <a:pt x="35" y="17"/>
                    <a:pt x="31" y="53"/>
                  </a:cubicBezTo>
                  <a:cubicBezTo>
                    <a:pt x="0" y="237"/>
                    <a:pt x="21" y="432"/>
                    <a:pt x="82" y="616"/>
                  </a:cubicBezTo>
                  <a:cubicBezTo>
                    <a:pt x="93" y="643"/>
                    <a:pt x="114" y="654"/>
                    <a:pt x="135" y="654"/>
                  </a:cubicBezTo>
                  <a:cubicBezTo>
                    <a:pt x="171" y="654"/>
                    <a:pt x="208" y="621"/>
                    <a:pt x="195" y="575"/>
                  </a:cubicBezTo>
                  <a:cubicBezTo>
                    <a:pt x="133" y="411"/>
                    <a:pt x="123" y="237"/>
                    <a:pt x="144" y="73"/>
                  </a:cubicBezTo>
                  <a:cubicBezTo>
                    <a:pt x="149" y="27"/>
                    <a:pt x="116" y="1"/>
                    <a:pt x="84" y="1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119594" y="3623282"/>
              <a:ext cx="162315" cy="152256"/>
            </a:xfrm>
            <a:custGeom>
              <a:avLst/>
              <a:gdLst/>
              <a:ahLst/>
              <a:cxnLst/>
              <a:rect l="l" t="t" r="r" b="b"/>
              <a:pathLst>
                <a:path w="1662" h="1559" extrusionOk="0">
                  <a:moveTo>
                    <a:pt x="403" y="0"/>
                  </a:moveTo>
                  <a:cubicBezTo>
                    <a:pt x="337" y="0"/>
                    <a:pt x="286" y="13"/>
                    <a:pt x="257" y="42"/>
                  </a:cubicBezTo>
                  <a:cubicBezTo>
                    <a:pt x="42" y="257"/>
                    <a:pt x="1" y="1149"/>
                    <a:pt x="278" y="1446"/>
                  </a:cubicBezTo>
                  <a:cubicBezTo>
                    <a:pt x="353" y="1527"/>
                    <a:pt x="462" y="1558"/>
                    <a:pt x="585" y="1558"/>
                  </a:cubicBezTo>
                  <a:cubicBezTo>
                    <a:pt x="911" y="1558"/>
                    <a:pt x="1329" y="1333"/>
                    <a:pt x="1426" y="1220"/>
                  </a:cubicBezTo>
                  <a:cubicBezTo>
                    <a:pt x="1661" y="944"/>
                    <a:pt x="1641" y="657"/>
                    <a:pt x="1354" y="390"/>
                  </a:cubicBezTo>
                  <a:cubicBezTo>
                    <a:pt x="1149" y="202"/>
                    <a:pt x="663" y="0"/>
                    <a:pt x="403" y="0"/>
                  </a:cubicBezTo>
                  <a:close/>
                </a:path>
              </a:pathLst>
            </a:custGeom>
            <a:solidFill>
              <a:srgbClr val="FFD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5777190" y="3732371"/>
              <a:ext cx="512728" cy="88189"/>
            </a:xfrm>
            <a:custGeom>
              <a:avLst/>
              <a:gdLst/>
              <a:ahLst/>
              <a:cxnLst/>
              <a:rect l="l" t="t" r="r" b="b"/>
              <a:pathLst>
                <a:path w="5250" h="903" extrusionOk="0">
                  <a:moveTo>
                    <a:pt x="4850" y="175"/>
                  </a:moveTo>
                  <a:cubicBezTo>
                    <a:pt x="4768" y="237"/>
                    <a:pt x="4655" y="298"/>
                    <a:pt x="4522" y="349"/>
                  </a:cubicBezTo>
                  <a:cubicBezTo>
                    <a:pt x="4696" y="370"/>
                    <a:pt x="4850" y="411"/>
                    <a:pt x="4983" y="452"/>
                  </a:cubicBezTo>
                  <a:cubicBezTo>
                    <a:pt x="5085" y="380"/>
                    <a:pt x="5167" y="308"/>
                    <a:pt x="5249" y="226"/>
                  </a:cubicBezTo>
                  <a:cubicBezTo>
                    <a:pt x="5116" y="216"/>
                    <a:pt x="4983" y="196"/>
                    <a:pt x="4850" y="175"/>
                  </a:cubicBezTo>
                  <a:close/>
                  <a:moveTo>
                    <a:pt x="3025" y="1"/>
                  </a:moveTo>
                  <a:cubicBezTo>
                    <a:pt x="2533" y="1"/>
                    <a:pt x="2031" y="62"/>
                    <a:pt x="1549" y="165"/>
                  </a:cubicBezTo>
                  <a:cubicBezTo>
                    <a:pt x="1303" y="216"/>
                    <a:pt x="1057" y="278"/>
                    <a:pt x="800" y="298"/>
                  </a:cubicBezTo>
                  <a:lnTo>
                    <a:pt x="668" y="298"/>
                  </a:lnTo>
                  <a:cubicBezTo>
                    <a:pt x="452" y="298"/>
                    <a:pt x="237" y="257"/>
                    <a:pt x="53" y="155"/>
                  </a:cubicBezTo>
                  <a:cubicBezTo>
                    <a:pt x="32" y="144"/>
                    <a:pt x="21" y="124"/>
                    <a:pt x="1" y="114"/>
                  </a:cubicBezTo>
                  <a:lnTo>
                    <a:pt x="1" y="114"/>
                  </a:lnTo>
                  <a:cubicBezTo>
                    <a:pt x="94" y="472"/>
                    <a:pt x="340" y="729"/>
                    <a:pt x="688" y="903"/>
                  </a:cubicBezTo>
                  <a:cubicBezTo>
                    <a:pt x="1365" y="483"/>
                    <a:pt x="2523" y="278"/>
                    <a:pt x="3548" y="278"/>
                  </a:cubicBezTo>
                  <a:lnTo>
                    <a:pt x="3753" y="278"/>
                  </a:lnTo>
                  <a:cubicBezTo>
                    <a:pt x="3702" y="206"/>
                    <a:pt x="3661" y="114"/>
                    <a:pt x="3640" y="11"/>
                  </a:cubicBezTo>
                  <a:cubicBezTo>
                    <a:pt x="3466" y="1"/>
                    <a:pt x="3302" y="1"/>
                    <a:pt x="3138" y="1"/>
                  </a:cubicBezTo>
                  <a:lnTo>
                    <a:pt x="3097" y="1"/>
                  </a:lnTo>
                  <a:cubicBezTo>
                    <a:pt x="3087" y="1"/>
                    <a:pt x="3066" y="11"/>
                    <a:pt x="3056" y="11"/>
                  </a:cubicBezTo>
                  <a:cubicBezTo>
                    <a:pt x="3046" y="11"/>
                    <a:pt x="3035" y="1"/>
                    <a:pt x="3025" y="1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072619" y="3732371"/>
              <a:ext cx="7032" cy="1172"/>
            </a:xfrm>
            <a:custGeom>
              <a:avLst/>
              <a:gdLst/>
              <a:ahLst/>
              <a:cxnLst/>
              <a:rect l="l" t="t" r="r" b="b"/>
              <a:pathLst>
                <a:path w="72" h="12" extrusionOk="0">
                  <a:moveTo>
                    <a:pt x="0" y="1"/>
                  </a:moveTo>
                  <a:cubicBezTo>
                    <a:pt x="10" y="1"/>
                    <a:pt x="21" y="11"/>
                    <a:pt x="31" y="11"/>
                  </a:cubicBezTo>
                  <a:cubicBezTo>
                    <a:pt x="41" y="11"/>
                    <a:pt x="62" y="1"/>
                    <a:pt x="72" y="1"/>
                  </a:cubicBezTo>
                  <a:close/>
                </a:path>
              </a:pathLst>
            </a:custGeom>
            <a:solidFill>
              <a:srgbClr val="C97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132681" y="3733445"/>
              <a:ext cx="118172" cy="33108"/>
            </a:xfrm>
            <a:custGeom>
              <a:avLst/>
              <a:gdLst/>
              <a:ahLst/>
              <a:cxnLst/>
              <a:rect l="l" t="t" r="r" b="b"/>
              <a:pathLst>
                <a:path w="1210" h="339" extrusionOk="0">
                  <a:moveTo>
                    <a:pt x="0" y="0"/>
                  </a:moveTo>
                  <a:cubicBezTo>
                    <a:pt x="21" y="103"/>
                    <a:pt x="62" y="195"/>
                    <a:pt x="113" y="267"/>
                  </a:cubicBezTo>
                  <a:cubicBezTo>
                    <a:pt x="390" y="277"/>
                    <a:pt x="646" y="297"/>
                    <a:pt x="882" y="338"/>
                  </a:cubicBezTo>
                  <a:cubicBezTo>
                    <a:pt x="1015" y="287"/>
                    <a:pt x="1128" y="226"/>
                    <a:pt x="1210" y="164"/>
                  </a:cubicBezTo>
                  <a:cubicBezTo>
                    <a:pt x="1015" y="133"/>
                    <a:pt x="810" y="92"/>
                    <a:pt x="615" y="72"/>
                  </a:cubicBezTo>
                  <a:cubicBezTo>
                    <a:pt x="410" y="41"/>
                    <a:pt x="205" y="10"/>
                    <a:pt x="0" y="0"/>
                  </a:cubicBezTo>
                  <a:close/>
                </a:path>
              </a:pathLst>
            </a:custGeom>
            <a:solidFill>
              <a:srgbClr val="F5C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5787249" y="3759619"/>
              <a:ext cx="545738" cy="274432"/>
            </a:xfrm>
            <a:custGeom>
              <a:avLst/>
              <a:gdLst/>
              <a:ahLst/>
              <a:cxnLst/>
              <a:rect l="l" t="t" r="r" b="b"/>
              <a:pathLst>
                <a:path w="5588" h="2810" extrusionOk="0">
                  <a:moveTo>
                    <a:pt x="3441" y="1"/>
                  </a:moveTo>
                  <a:cubicBezTo>
                    <a:pt x="2055" y="1"/>
                    <a:pt x="413" y="367"/>
                    <a:pt x="73" y="1168"/>
                  </a:cubicBezTo>
                  <a:cubicBezTo>
                    <a:pt x="41" y="1250"/>
                    <a:pt x="21" y="1332"/>
                    <a:pt x="11" y="1414"/>
                  </a:cubicBezTo>
                  <a:cubicBezTo>
                    <a:pt x="0" y="1505"/>
                    <a:pt x="11" y="1598"/>
                    <a:pt x="32" y="1690"/>
                  </a:cubicBezTo>
                  <a:cubicBezTo>
                    <a:pt x="228" y="2500"/>
                    <a:pt x="925" y="2809"/>
                    <a:pt x="1759" y="2809"/>
                  </a:cubicBezTo>
                  <a:cubicBezTo>
                    <a:pt x="2622" y="2809"/>
                    <a:pt x="3631" y="2477"/>
                    <a:pt x="4378" y="2029"/>
                  </a:cubicBezTo>
                  <a:cubicBezTo>
                    <a:pt x="5105" y="1598"/>
                    <a:pt x="5587" y="1054"/>
                    <a:pt x="5464" y="583"/>
                  </a:cubicBezTo>
                  <a:cubicBezTo>
                    <a:pt x="5433" y="480"/>
                    <a:pt x="5341" y="378"/>
                    <a:pt x="5208" y="306"/>
                  </a:cubicBezTo>
                  <a:cubicBezTo>
                    <a:pt x="4853" y="106"/>
                    <a:pt x="4184" y="1"/>
                    <a:pt x="3441" y="1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788323" y="3873591"/>
              <a:ext cx="426492" cy="160264"/>
            </a:xfrm>
            <a:custGeom>
              <a:avLst/>
              <a:gdLst/>
              <a:ahLst/>
              <a:cxnLst/>
              <a:rect l="l" t="t" r="r" b="b"/>
              <a:pathLst>
                <a:path w="4367" h="1641" extrusionOk="0">
                  <a:moveTo>
                    <a:pt x="62" y="1"/>
                  </a:moveTo>
                  <a:cubicBezTo>
                    <a:pt x="30" y="83"/>
                    <a:pt x="10" y="165"/>
                    <a:pt x="0" y="247"/>
                  </a:cubicBezTo>
                  <a:lnTo>
                    <a:pt x="0" y="318"/>
                  </a:lnTo>
                  <a:cubicBezTo>
                    <a:pt x="0" y="379"/>
                    <a:pt x="0" y="452"/>
                    <a:pt x="21" y="523"/>
                  </a:cubicBezTo>
                  <a:cubicBezTo>
                    <a:pt x="215" y="1333"/>
                    <a:pt x="912" y="1641"/>
                    <a:pt x="1753" y="1641"/>
                  </a:cubicBezTo>
                  <a:cubicBezTo>
                    <a:pt x="2614" y="1641"/>
                    <a:pt x="3618" y="1313"/>
                    <a:pt x="4367" y="862"/>
                  </a:cubicBezTo>
                  <a:lnTo>
                    <a:pt x="4367" y="862"/>
                  </a:lnTo>
                  <a:cubicBezTo>
                    <a:pt x="3844" y="1076"/>
                    <a:pt x="3270" y="1190"/>
                    <a:pt x="2696" y="1190"/>
                  </a:cubicBezTo>
                  <a:cubicBezTo>
                    <a:pt x="2265" y="1190"/>
                    <a:pt x="1825" y="1117"/>
                    <a:pt x="1415" y="994"/>
                  </a:cubicBezTo>
                  <a:cubicBezTo>
                    <a:pt x="1066" y="882"/>
                    <a:pt x="727" y="728"/>
                    <a:pt x="451" y="493"/>
                  </a:cubicBezTo>
                  <a:cubicBezTo>
                    <a:pt x="297" y="359"/>
                    <a:pt x="153" y="185"/>
                    <a:pt x="62" y="1"/>
                  </a:cubicBezTo>
                  <a:close/>
                </a:path>
              </a:pathLst>
            </a:custGeom>
            <a:solidFill>
              <a:srgbClr val="EDA2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6047031" y="3827787"/>
              <a:ext cx="32619" cy="94733"/>
            </a:xfrm>
            <a:custGeom>
              <a:avLst/>
              <a:gdLst/>
              <a:ahLst/>
              <a:cxnLst/>
              <a:rect l="l" t="t" r="r" b="b"/>
              <a:pathLst>
                <a:path w="334" h="970" extrusionOk="0">
                  <a:moveTo>
                    <a:pt x="65" y="0"/>
                  </a:moveTo>
                  <a:cubicBezTo>
                    <a:pt x="33" y="0"/>
                    <a:pt x="0" y="21"/>
                    <a:pt x="6" y="59"/>
                  </a:cubicBezTo>
                  <a:cubicBezTo>
                    <a:pt x="16" y="356"/>
                    <a:pt x="78" y="654"/>
                    <a:pt x="211" y="930"/>
                  </a:cubicBezTo>
                  <a:cubicBezTo>
                    <a:pt x="218" y="953"/>
                    <a:pt x="236" y="970"/>
                    <a:pt x="257" y="970"/>
                  </a:cubicBezTo>
                  <a:cubicBezTo>
                    <a:pt x="265" y="970"/>
                    <a:pt x="274" y="967"/>
                    <a:pt x="283" y="962"/>
                  </a:cubicBezTo>
                  <a:cubicBezTo>
                    <a:pt x="313" y="951"/>
                    <a:pt x="334" y="921"/>
                    <a:pt x="324" y="889"/>
                  </a:cubicBezTo>
                  <a:cubicBezTo>
                    <a:pt x="201" y="623"/>
                    <a:pt x="129" y="336"/>
                    <a:pt x="119" y="49"/>
                  </a:cubicBezTo>
                  <a:cubicBezTo>
                    <a:pt x="119" y="16"/>
                    <a:pt x="92" y="0"/>
                    <a:pt x="65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6023495" y="3846343"/>
              <a:ext cx="28127" cy="64457"/>
            </a:xfrm>
            <a:custGeom>
              <a:avLst/>
              <a:gdLst/>
              <a:ahLst/>
              <a:cxnLst/>
              <a:rect l="l" t="t" r="r" b="b"/>
              <a:pathLst>
                <a:path w="288" h="660" extrusionOk="0">
                  <a:moveTo>
                    <a:pt x="64" y="0"/>
                  </a:moveTo>
                  <a:cubicBezTo>
                    <a:pt x="60" y="0"/>
                    <a:pt x="56" y="1"/>
                    <a:pt x="52" y="2"/>
                  </a:cubicBezTo>
                  <a:cubicBezTo>
                    <a:pt x="21" y="2"/>
                    <a:pt x="1" y="34"/>
                    <a:pt x="1" y="64"/>
                  </a:cubicBezTo>
                  <a:cubicBezTo>
                    <a:pt x="21" y="259"/>
                    <a:pt x="83" y="453"/>
                    <a:pt x="175" y="628"/>
                  </a:cubicBezTo>
                  <a:cubicBezTo>
                    <a:pt x="182" y="648"/>
                    <a:pt x="206" y="659"/>
                    <a:pt x="227" y="659"/>
                  </a:cubicBezTo>
                  <a:cubicBezTo>
                    <a:pt x="239" y="659"/>
                    <a:pt x="250" y="656"/>
                    <a:pt x="257" y="649"/>
                  </a:cubicBezTo>
                  <a:cubicBezTo>
                    <a:pt x="288" y="628"/>
                    <a:pt x="288" y="597"/>
                    <a:pt x="267" y="567"/>
                  </a:cubicBezTo>
                  <a:cubicBezTo>
                    <a:pt x="185" y="403"/>
                    <a:pt x="134" y="228"/>
                    <a:pt x="124" y="54"/>
                  </a:cubicBezTo>
                  <a:cubicBezTo>
                    <a:pt x="115" y="27"/>
                    <a:pt x="90" y="0"/>
                    <a:pt x="64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6133658" y="3775831"/>
              <a:ext cx="169249" cy="146787"/>
            </a:xfrm>
            <a:custGeom>
              <a:avLst/>
              <a:gdLst/>
              <a:ahLst/>
              <a:cxnLst/>
              <a:rect l="l" t="t" r="r" b="b"/>
              <a:pathLst>
                <a:path w="1733" h="1503" extrusionOk="0">
                  <a:moveTo>
                    <a:pt x="523" y="0"/>
                  </a:moveTo>
                  <a:cubicBezTo>
                    <a:pt x="338" y="0"/>
                    <a:pt x="186" y="33"/>
                    <a:pt x="144" y="109"/>
                  </a:cubicBezTo>
                  <a:cubicBezTo>
                    <a:pt x="0" y="366"/>
                    <a:pt x="185" y="1237"/>
                    <a:pt x="533" y="1453"/>
                  </a:cubicBezTo>
                  <a:cubicBezTo>
                    <a:pt x="589" y="1487"/>
                    <a:pt x="652" y="1502"/>
                    <a:pt x="718" y="1502"/>
                  </a:cubicBezTo>
                  <a:cubicBezTo>
                    <a:pt x="1063" y="1502"/>
                    <a:pt x="1502" y="1095"/>
                    <a:pt x="1579" y="940"/>
                  </a:cubicBezTo>
                  <a:cubicBezTo>
                    <a:pt x="1733" y="612"/>
                    <a:pt x="1651" y="335"/>
                    <a:pt x="1292" y="161"/>
                  </a:cubicBezTo>
                  <a:cubicBezTo>
                    <a:pt x="1112" y="65"/>
                    <a:pt x="784" y="0"/>
                    <a:pt x="523" y="0"/>
                  </a:cubicBezTo>
                  <a:close/>
                </a:path>
              </a:pathLst>
            </a:custGeom>
            <a:solidFill>
              <a:srgbClr val="FFD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5985504" y="3041409"/>
              <a:ext cx="975062" cy="952405"/>
            </a:xfrm>
            <a:custGeom>
              <a:avLst/>
              <a:gdLst/>
              <a:ahLst/>
              <a:cxnLst/>
              <a:rect l="l" t="t" r="r" b="b"/>
              <a:pathLst>
                <a:path w="9984" h="9752" extrusionOk="0">
                  <a:moveTo>
                    <a:pt x="2275" y="0"/>
                  </a:moveTo>
                  <a:cubicBezTo>
                    <a:pt x="2032" y="0"/>
                    <a:pt x="1847" y="38"/>
                    <a:pt x="1743" y="126"/>
                  </a:cubicBezTo>
                  <a:cubicBezTo>
                    <a:pt x="1435" y="383"/>
                    <a:pt x="964" y="1274"/>
                    <a:pt x="595" y="2269"/>
                  </a:cubicBezTo>
                  <a:cubicBezTo>
                    <a:pt x="246" y="3191"/>
                    <a:pt x="0" y="4196"/>
                    <a:pt x="82" y="4862"/>
                  </a:cubicBezTo>
                  <a:cubicBezTo>
                    <a:pt x="123" y="5169"/>
                    <a:pt x="236" y="5405"/>
                    <a:pt x="451" y="5518"/>
                  </a:cubicBezTo>
                  <a:cubicBezTo>
                    <a:pt x="554" y="5570"/>
                    <a:pt x="669" y="5594"/>
                    <a:pt x="790" y="5594"/>
                  </a:cubicBezTo>
                  <a:cubicBezTo>
                    <a:pt x="1888" y="5594"/>
                    <a:pt x="3613" y="3642"/>
                    <a:pt x="3844" y="2812"/>
                  </a:cubicBezTo>
                  <a:lnTo>
                    <a:pt x="3844" y="2812"/>
                  </a:lnTo>
                  <a:cubicBezTo>
                    <a:pt x="3834" y="2986"/>
                    <a:pt x="3824" y="9219"/>
                    <a:pt x="7626" y="9752"/>
                  </a:cubicBezTo>
                  <a:lnTo>
                    <a:pt x="9984" y="6717"/>
                  </a:lnTo>
                  <a:cubicBezTo>
                    <a:pt x="9984" y="6717"/>
                    <a:pt x="8231" y="2146"/>
                    <a:pt x="7637" y="1705"/>
                  </a:cubicBezTo>
                  <a:cubicBezTo>
                    <a:pt x="7120" y="1328"/>
                    <a:pt x="3704" y="0"/>
                    <a:pt x="2275" y="0"/>
                  </a:cubicBezTo>
                  <a:close/>
                </a:path>
              </a:pathLst>
            </a:custGeom>
            <a:solidFill>
              <a:srgbClr val="F7B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6376935" y="3528061"/>
              <a:ext cx="263298" cy="444560"/>
            </a:xfrm>
            <a:custGeom>
              <a:avLst/>
              <a:gdLst/>
              <a:ahLst/>
              <a:cxnLst/>
              <a:rect l="l" t="t" r="r" b="b"/>
              <a:pathLst>
                <a:path w="2696" h="4552" extrusionOk="0">
                  <a:moveTo>
                    <a:pt x="59" y="0"/>
                  </a:moveTo>
                  <a:cubicBezTo>
                    <a:pt x="30" y="0"/>
                    <a:pt x="0" y="21"/>
                    <a:pt x="0" y="63"/>
                  </a:cubicBezTo>
                  <a:cubicBezTo>
                    <a:pt x="31" y="1457"/>
                    <a:pt x="615" y="2800"/>
                    <a:pt x="1620" y="3785"/>
                  </a:cubicBezTo>
                  <a:cubicBezTo>
                    <a:pt x="1907" y="4072"/>
                    <a:pt x="2235" y="4327"/>
                    <a:pt x="2583" y="4543"/>
                  </a:cubicBezTo>
                  <a:cubicBezTo>
                    <a:pt x="2593" y="4549"/>
                    <a:pt x="2602" y="4552"/>
                    <a:pt x="2611" y="4552"/>
                  </a:cubicBezTo>
                  <a:cubicBezTo>
                    <a:pt x="2660" y="4552"/>
                    <a:pt x="2696" y="4465"/>
                    <a:pt x="2634" y="4430"/>
                  </a:cubicBezTo>
                  <a:cubicBezTo>
                    <a:pt x="1456" y="3703"/>
                    <a:pt x="595" y="2523"/>
                    <a:pt x="267" y="1170"/>
                  </a:cubicBezTo>
                  <a:cubicBezTo>
                    <a:pt x="174" y="801"/>
                    <a:pt x="123" y="432"/>
                    <a:pt x="113" y="53"/>
                  </a:cubicBezTo>
                  <a:cubicBezTo>
                    <a:pt x="113" y="18"/>
                    <a:pt x="86" y="0"/>
                    <a:pt x="59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6330936" y="3188391"/>
              <a:ext cx="45022" cy="122762"/>
            </a:xfrm>
            <a:custGeom>
              <a:avLst/>
              <a:gdLst/>
              <a:ahLst/>
              <a:cxnLst/>
              <a:rect l="l" t="t" r="r" b="b"/>
              <a:pathLst>
                <a:path w="461" h="1257" extrusionOk="0">
                  <a:moveTo>
                    <a:pt x="82" y="1"/>
                  </a:moveTo>
                  <a:cubicBezTo>
                    <a:pt x="39" y="1"/>
                    <a:pt x="1" y="46"/>
                    <a:pt x="30" y="97"/>
                  </a:cubicBezTo>
                  <a:cubicBezTo>
                    <a:pt x="256" y="405"/>
                    <a:pt x="338" y="805"/>
                    <a:pt x="276" y="1184"/>
                  </a:cubicBezTo>
                  <a:cubicBezTo>
                    <a:pt x="271" y="1230"/>
                    <a:pt x="307" y="1256"/>
                    <a:pt x="342" y="1256"/>
                  </a:cubicBezTo>
                  <a:cubicBezTo>
                    <a:pt x="369" y="1256"/>
                    <a:pt x="395" y="1240"/>
                    <a:pt x="399" y="1204"/>
                  </a:cubicBezTo>
                  <a:cubicBezTo>
                    <a:pt x="461" y="794"/>
                    <a:pt x="369" y="364"/>
                    <a:pt x="133" y="26"/>
                  </a:cubicBezTo>
                  <a:cubicBezTo>
                    <a:pt x="118" y="8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6352910" y="3169542"/>
              <a:ext cx="34084" cy="88580"/>
            </a:xfrm>
            <a:custGeom>
              <a:avLst/>
              <a:gdLst/>
              <a:ahLst/>
              <a:cxnLst/>
              <a:rect l="l" t="t" r="r" b="b"/>
              <a:pathLst>
                <a:path w="349" h="907" extrusionOk="0">
                  <a:moveTo>
                    <a:pt x="91" y="0"/>
                  </a:moveTo>
                  <a:cubicBezTo>
                    <a:pt x="47" y="0"/>
                    <a:pt x="1" y="51"/>
                    <a:pt x="31" y="96"/>
                  </a:cubicBezTo>
                  <a:cubicBezTo>
                    <a:pt x="174" y="311"/>
                    <a:pt x="226" y="577"/>
                    <a:pt x="185" y="834"/>
                  </a:cubicBezTo>
                  <a:cubicBezTo>
                    <a:pt x="173" y="880"/>
                    <a:pt x="207" y="906"/>
                    <a:pt x="241" y="906"/>
                  </a:cubicBezTo>
                  <a:cubicBezTo>
                    <a:pt x="267" y="906"/>
                    <a:pt x="293" y="890"/>
                    <a:pt x="297" y="854"/>
                  </a:cubicBezTo>
                  <a:cubicBezTo>
                    <a:pt x="349" y="567"/>
                    <a:pt x="297" y="270"/>
                    <a:pt x="133" y="24"/>
                  </a:cubicBezTo>
                  <a:cubicBezTo>
                    <a:pt x="122" y="7"/>
                    <a:pt x="107" y="0"/>
                    <a:pt x="91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985504" y="3262908"/>
              <a:ext cx="116218" cy="254313"/>
            </a:xfrm>
            <a:custGeom>
              <a:avLst/>
              <a:gdLst/>
              <a:ahLst/>
              <a:cxnLst/>
              <a:rect l="l" t="t" r="r" b="b"/>
              <a:pathLst>
                <a:path w="1190" h="2604" extrusionOk="0">
                  <a:moveTo>
                    <a:pt x="595" y="1"/>
                  </a:moveTo>
                  <a:cubicBezTo>
                    <a:pt x="246" y="923"/>
                    <a:pt x="0" y="1928"/>
                    <a:pt x="82" y="2594"/>
                  </a:cubicBezTo>
                  <a:cubicBezTo>
                    <a:pt x="129" y="2600"/>
                    <a:pt x="175" y="2603"/>
                    <a:pt x="220" y="2603"/>
                  </a:cubicBezTo>
                  <a:cubicBezTo>
                    <a:pt x="464" y="2603"/>
                    <a:pt x="685" y="2512"/>
                    <a:pt x="841" y="2348"/>
                  </a:cubicBezTo>
                  <a:cubicBezTo>
                    <a:pt x="1056" y="2112"/>
                    <a:pt x="1189" y="636"/>
                    <a:pt x="995" y="339"/>
                  </a:cubicBezTo>
                  <a:cubicBezTo>
                    <a:pt x="882" y="165"/>
                    <a:pt x="677" y="42"/>
                    <a:pt x="595" y="1"/>
                  </a:cubicBezTo>
                  <a:close/>
                </a:path>
              </a:pathLst>
            </a:custGeom>
            <a:solidFill>
              <a:srgbClr val="FFD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6902457" y="3743407"/>
              <a:ext cx="130184" cy="209291"/>
            </a:xfrm>
            <a:custGeom>
              <a:avLst/>
              <a:gdLst/>
              <a:ahLst/>
              <a:cxnLst/>
              <a:rect l="l" t="t" r="r" b="b"/>
              <a:pathLst>
                <a:path w="1333" h="2143" extrusionOk="0">
                  <a:moveTo>
                    <a:pt x="441" y="1"/>
                  </a:moveTo>
                  <a:lnTo>
                    <a:pt x="0" y="1272"/>
                  </a:lnTo>
                  <a:cubicBezTo>
                    <a:pt x="113" y="1487"/>
                    <a:pt x="216" y="1692"/>
                    <a:pt x="328" y="1908"/>
                  </a:cubicBezTo>
                  <a:cubicBezTo>
                    <a:pt x="421" y="2072"/>
                    <a:pt x="554" y="2143"/>
                    <a:pt x="697" y="2143"/>
                  </a:cubicBezTo>
                  <a:cubicBezTo>
                    <a:pt x="1016" y="2143"/>
                    <a:pt x="1333" y="1805"/>
                    <a:pt x="1139" y="1425"/>
                  </a:cubicBezTo>
                  <a:cubicBezTo>
                    <a:pt x="893" y="954"/>
                    <a:pt x="656" y="482"/>
                    <a:pt x="441" y="1"/>
                  </a:cubicBezTo>
                  <a:close/>
                </a:path>
              </a:pathLst>
            </a:custGeom>
            <a:solidFill>
              <a:srgbClr val="F9C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6874428" y="3727390"/>
              <a:ext cx="71196" cy="140243"/>
            </a:xfrm>
            <a:custGeom>
              <a:avLst/>
              <a:gdLst/>
              <a:ahLst/>
              <a:cxnLst/>
              <a:rect l="l" t="t" r="r" b="b"/>
              <a:pathLst>
                <a:path w="729" h="1436" extrusionOk="0">
                  <a:moveTo>
                    <a:pt x="646" y="1"/>
                  </a:moveTo>
                  <a:lnTo>
                    <a:pt x="0" y="831"/>
                  </a:lnTo>
                  <a:cubicBezTo>
                    <a:pt x="93" y="1036"/>
                    <a:pt x="195" y="1231"/>
                    <a:pt x="287" y="1436"/>
                  </a:cubicBezTo>
                  <a:lnTo>
                    <a:pt x="728" y="165"/>
                  </a:lnTo>
                  <a:cubicBezTo>
                    <a:pt x="697" y="103"/>
                    <a:pt x="677" y="52"/>
                    <a:pt x="646" y="1"/>
                  </a:cubicBezTo>
                  <a:close/>
                </a:path>
              </a:pathLst>
            </a:custGeom>
            <a:solidFill>
              <a:srgbClr val="F9C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6752252" y="3485187"/>
              <a:ext cx="185363" cy="323361"/>
            </a:xfrm>
            <a:custGeom>
              <a:avLst/>
              <a:gdLst/>
              <a:ahLst/>
              <a:cxnLst/>
              <a:rect l="l" t="t" r="r" b="b"/>
              <a:pathLst>
                <a:path w="1898" h="3311" extrusionOk="0">
                  <a:moveTo>
                    <a:pt x="575" y="0"/>
                  </a:moveTo>
                  <a:cubicBezTo>
                    <a:pt x="278" y="0"/>
                    <a:pt x="1" y="226"/>
                    <a:pt x="124" y="574"/>
                  </a:cubicBezTo>
                  <a:cubicBezTo>
                    <a:pt x="452" y="1507"/>
                    <a:pt x="831" y="2419"/>
                    <a:pt x="1251" y="3311"/>
                  </a:cubicBezTo>
                  <a:lnTo>
                    <a:pt x="1897" y="2481"/>
                  </a:lnTo>
                  <a:cubicBezTo>
                    <a:pt x="1579" y="1773"/>
                    <a:pt x="1292" y="1056"/>
                    <a:pt x="1026" y="318"/>
                  </a:cubicBezTo>
                  <a:cubicBezTo>
                    <a:pt x="954" y="103"/>
                    <a:pt x="759" y="0"/>
                    <a:pt x="575" y="0"/>
                  </a:cubicBezTo>
                  <a:close/>
                </a:path>
              </a:pathLst>
            </a:custGeom>
            <a:solidFill>
              <a:srgbClr val="F9C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701956" y="3932775"/>
              <a:ext cx="166319" cy="263884"/>
            </a:xfrm>
            <a:custGeom>
              <a:avLst/>
              <a:gdLst/>
              <a:ahLst/>
              <a:cxnLst/>
              <a:rect l="l" t="t" r="r" b="b"/>
              <a:pathLst>
                <a:path w="1703" h="2702" extrusionOk="0">
                  <a:moveTo>
                    <a:pt x="1608" y="1"/>
                  </a:moveTo>
                  <a:cubicBezTo>
                    <a:pt x="1592" y="1"/>
                    <a:pt x="1575" y="6"/>
                    <a:pt x="1561" y="19"/>
                  </a:cubicBezTo>
                  <a:cubicBezTo>
                    <a:pt x="875" y="768"/>
                    <a:pt x="342" y="1659"/>
                    <a:pt x="14" y="2623"/>
                  </a:cubicBezTo>
                  <a:cubicBezTo>
                    <a:pt x="1" y="2669"/>
                    <a:pt x="41" y="2702"/>
                    <a:pt x="78" y="2702"/>
                  </a:cubicBezTo>
                  <a:cubicBezTo>
                    <a:pt x="99" y="2702"/>
                    <a:pt x="119" y="2691"/>
                    <a:pt x="126" y="2664"/>
                  </a:cubicBezTo>
                  <a:cubicBezTo>
                    <a:pt x="454" y="1711"/>
                    <a:pt x="977" y="830"/>
                    <a:pt x="1664" y="92"/>
                  </a:cubicBezTo>
                  <a:cubicBezTo>
                    <a:pt x="1702" y="46"/>
                    <a:pt x="1656" y="1"/>
                    <a:pt x="1608" y="1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6724028" y="4052314"/>
              <a:ext cx="110456" cy="173351"/>
            </a:xfrm>
            <a:custGeom>
              <a:avLst/>
              <a:gdLst/>
              <a:ahLst/>
              <a:cxnLst/>
              <a:rect l="l" t="t" r="r" b="b"/>
              <a:pathLst>
                <a:path w="1131" h="1775" extrusionOk="0">
                  <a:moveTo>
                    <a:pt x="1051" y="0"/>
                  </a:moveTo>
                  <a:cubicBezTo>
                    <a:pt x="1040" y="0"/>
                    <a:pt x="1028" y="5"/>
                    <a:pt x="1018" y="16"/>
                  </a:cubicBezTo>
                  <a:cubicBezTo>
                    <a:pt x="546" y="487"/>
                    <a:pt x="198" y="1061"/>
                    <a:pt x="13" y="1697"/>
                  </a:cubicBezTo>
                  <a:cubicBezTo>
                    <a:pt x="0" y="1742"/>
                    <a:pt x="37" y="1775"/>
                    <a:pt x="70" y="1775"/>
                  </a:cubicBezTo>
                  <a:cubicBezTo>
                    <a:pt x="90" y="1775"/>
                    <a:pt x="108" y="1764"/>
                    <a:pt x="116" y="1738"/>
                  </a:cubicBezTo>
                  <a:cubicBezTo>
                    <a:pt x="300" y="1123"/>
                    <a:pt x="628" y="558"/>
                    <a:pt x="1089" y="107"/>
                  </a:cubicBezTo>
                  <a:cubicBezTo>
                    <a:pt x="1130" y="67"/>
                    <a:pt x="1093" y="0"/>
                    <a:pt x="1051" y="0"/>
                  </a:cubicBezTo>
                  <a:close/>
                </a:path>
              </a:pathLst>
            </a:custGeom>
            <a:solidFill>
              <a:srgbClr val="D18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6198017" y="2289701"/>
              <a:ext cx="420632" cy="129500"/>
            </a:xfrm>
            <a:custGeom>
              <a:avLst/>
              <a:gdLst/>
              <a:ahLst/>
              <a:cxnLst/>
              <a:rect l="l" t="t" r="r" b="b"/>
              <a:pathLst>
                <a:path w="4307" h="1326" extrusionOk="0">
                  <a:moveTo>
                    <a:pt x="441" y="0"/>
                  </a:moveTo>
                  <a:cubicBezTo>
                    <a:pt x="121" y="0"/>
                    <a:pt x="0" y="486"/>
                    <a:pt x="336" y="535"/>
                  </a:cubicBezTo>
                  <a:cubicBezTo>
                    <a:pt x="1391" y="689"/>
                    <a:pt x="2816" y="1007"/>
                    <a:pt x="3841" y="1315"/>
                  </a:cubicBezTo>
                  <a:cubicBezTo>
                    <a:pt x="3869" y="1322"/>
                    <a:pt x="3896" y="1325"/>
                    <a:pt x="3921" y="1325"/>
                  </a:cubicBezTo>
                  <a:cubicBezTo>
                    <a:pt x="4210" y="1325"/>
                    <a:pt x="4306" y="876"/>
                    <a:pt x="3995" y="781"/>
                  </a:cubicBezTo>
                  <a:cubicBezTo>
                    <a:pt x="2970" y="484"/>
                    <a:pt x="1535" y="156"/>
                    <a:pt x="479" y="2"/>
                  </a:cubicBezTo>
                  <a:cubicBezTo>
                    <a:pt x="466" y="1"/>
                    <a:pt x="453" y="0"/>
                    <a:pt x="44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115395" y="2222704"/>
              <a:ext cx="163487" cy="177550"/>
            </a:xfrm>
            <a:custGeom>
              <a:avLst/>
              <a:gdLst/>
              <a:ahLst/>
              <a:cxnLst/>
              <a:rect l="l" t="t" r="r" b="b"/>
              <a:pathLst>
                <a:path w="1674" h="1818" extrusionOk="0">
                  <a:moveTo>
                    <a:pt x="711" y="0"/>
                  </a:moveTo>
                  <a:cubicBezTo>
                    <a:pt x="489" y="0"/>
                    <a:pt x="297" y="278"/>
                    <a:pt x="505" y="463"/>
                  </a:cubicBezTo>
                  <a:cubicBezTo>
                    <a:pt x="659" y="596"/>
                    <a:pt x="813" y="739"/>
                    <a:pt x="946" y="893"/>
                  </a:cubicBezTo>
                  <a:cubicBezTo>
                    <a:pt x="720" y="1037"/>
                    <a:pt x="485" y="1170"/>
                    <a:pt x="259" y="1303"/>
                  </a:cubicBezTo>
                  <a:cubicBezTo>
                    <a:pt x="1" y="1459"/>
                    <a:pt x="155" y="1817"/>
                    <a:pt x="394" y="1817"/>
                  </a:cubicBezTo>
                  <a:cubicBezTo>
                    <a:pt x="439" y="1817"/>
                    <a:pt x="487" y="1804"/>
                    <a:pt x="536" y="1775"/>
                  </a:cubicBezTo>
                  <a:cubicBezTo>
                    <a:pt x="864" y="1590"/>
                    <a:pt x="1192" y="1395"/>
                    <a:pt x="1510" y="1201"/>
                  </a:cubicBezTo>
                  <a:cubicBezTo>
                    <a:pt x="1674" y="1108"/>
                    <a:pt x="1674" y="903"/>
                    <a:pt x="1571" y="770"/>
                  </a:cubicBezTo>
                  <a:cubicBezTo>
                    <a:pt x="1366" y="514"/>
                    <a:pt x="1141" y="288"/>
                    <a:pt x="895" y="73"/>
                  </a:cubicBezTo>
                  <a:cubicBezTo>
                    <a:pt x="837" y="22"/>
                    <a:pt x="772" y="0"/>
                    <a:pt x="71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291090" y="1128689"/>
              <a:ext cx="381958" cy="186047"/>
            </a:xfrm>
            <a:custGeom>
              <a:avLst/>
              <a:gdLst/>
              <a:ahLst/>
              <a:cxnLst/>
              <a:rect l="l" t="t" r="r" b="b"/>
              <a:pathLst>
                <a:path w="3911" h="1905" extrusionOk="0">
                  <a:moveTo>
                    <a:pt x="424" y="0"/>
                  </a:moveTo>
                  <a:cubicBezTo>
                    <a:pt x="169" y="0"/>
                    <a:pt x="0" y="370"/>
                    <a:pt x="274" y="502"/>
                  </a:cubicBezTo>
                  <a:cubicBezTo>
                    <a:pt x="1320" y="1014"/>
                    <a:pt x="2386" y="1476"/>
                    <a:pt x="3472" y="1886"/>
                  </a:cubicBezTo>
                  <a:cubicBezTo>
                    <a:pt x="3506" y="1899"/>
                    <a:pt x="3537" y="1904"/>
                    <a:pt x="3567" y="1904"/>
                  </a:cubicBezTo>
                  <a:cubicBezTo>
                    <a:pt x="3825" y="1904"/>
                    <a:pt x="3910" y="1464"/>
                    <a:pt x="3616" y="1353"/>
                  </a:cubicBezTo>
                  <a:cubicBezTo>
                    <a:pt x="2581" y="964"/>
                    <a:pt x="1556" y="522"/>
                    <a:pt x="551" y="30"/>
                  </a:cubicBezTo>
                  <a:cubicBezTo>
                    <a:pt x="508" y="9"/>
                    <a:pt x="465" y="0"/>
                    <a:pt x="424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223312" y="1065501"/>
              <a:ext cx="153721" cy="158409"/>
            </a:xfrm>
            <a:custGeom>
              <a:avLst/>
              <a:gdLst/>
              <a:ahLst/>
              <a:cxnLst/>
              <a:rect l="l" t="t" r="r" b="b"/>
              <a:pathLst>
                <a:path w="1574" h="1622" extrusionOk="0">
                  <a:moveTo>
                    <a:pt x="894" y="0"/>
                  </a:moveTo>
                  <a:cubicBezTo>
                    <a:pt x="708" y="0"/>
                    <a:pt x="520" y="198"/>
                    <a:pt x="640" y="411"/>
                  </a:cubicBezTo>
                  <a:cubicBezTo>
                    <a:pt x="702" y="524"/>
                    <a:pt x="774" y="627"/>
                    <a:pt x="845" y="729"/>
                  </a:cubicBezTo>
                  <a:cubicBezTo>
                    <a:pt x="651" y="852"/>
                    <a:pt x="456" y="975"/>
                    <a:pt x="251" y="1108"/>
                  </a:cubicBezTo>
                  <a:cubicBezTo>
                    <a:pt x="1" y="1263"/>
                    <a:pt x="157" y="1621"/>
                    <a:pt x="390" y="1621"/>
                  </a:cubicBezTo>
                  <a:cubicBezTo>
                    <a:pt x="434" y="1621"/>
                    <a:pt x="481" y="1609"/>
                    <a:pt x="528" y="1579"/>
                  </a:cubicBezTo>
                  <a:cubicBezTo>
                    <a:pt x="815" y="1395"/>
                    <a:pt x="1112" y="1221"/>
                    <a:pt x="1399" y="1037"/>
                  </a:cubicBezTo>
                  <a:cubicBezTo>
                    <a:pt x="1553" y="934"/>
                    <a:pt x="1573" y="739"/>
                    <a:pt x="1450" y="606"/>
                  </a:cubicBezTo>
                  <a:cubicBezTo>
                    <a:pt x="1317" y="463"/>
                    <a:pt x="1214" y="299"/>
                    <a:pt x="1112" y="135"/>
                  </a:cubicBezTo>
                  <a:cubicBezTo>
                    <a:pt x="1058" y="40"/>
                    <a:pt x="976" y="0"/>
                    <a:pt x="894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861503" y="1733317"/>
              <a:ext cx="92193" cy="61137"/>
            </a:xfrm>
            <a:custGeom>
              <a:avLst/>
              <a:gdLst/>
              <a:ahLst/>
              <a:cxnLst/>
              <a:rect l="l" t="t" r="r" b="b"/>
              <a:pathLst>
                <a:path w="944" h="626" extrusionOk="0">
                  <a:moveTo>
                    <a:pt x="851" y="0"/>
                  </a:moveTo>
                  <a:lnTo>
                    <a:pt x="0" y="513"/>
                  </a:lnTo>
                  <a:lnTo>
                    <a:pt x="943" y="625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621253" y="1372943"/>
              <a:ext cx="96198" cy="62113"/>
            </a:xfrm>
            <a:custGeom>
              <a:avLst/>
              <a:gdLst/>
              <a:ahLst/>
              <a:cxnLst/>
              <a:rect l="l" t="t" r="r" b="b"/>
              <a:pathLst>
                <a:path w="985" h="636" extrusionOk="0">
                  <a:moveTo>
                    <a:pt x="339" y="0"/>
                  </a:moveTo>
                  <a:lnTo>
                    <a:pt x="0" y="472"/>
                  </a:lnTo>
                  <a:lnTo>
                    <a:pt x="656" y="636"/>
                  </a:lnTo>
                  <a:lnTo>
                    <a:pt x="984" y="4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613181" y="606097"/>
              <a:ext cx="96198" cy="62113"/>
            </a:xfrm>
            <a:custGeom>
              <a:avLst/>
              <a:gdLst/>
              <a:ahLst/>
              <a:cxnLst/>
              <a:rect l="l" t="t" r="r" b="b"/>
              <a:pathLst>
                <a:path w="985" h="636" extrusionOk="0">
                  <a:moveTo>
                    <a:pt x="338" y="0"/>
                  </a:moveTo>
                  <a:lnTo>
                    <a:pt x="0" y="472"/>
                  </a:lnTo>
                  <a:lnTo>
                    <a:pt x="656" y="636"/>
                  </a:lnTo>
                  <a:lnTo>
                    <a:pt x="984" y="4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233826" y="3330978"/>
              <a:ext cx="96198" cy="62211"/>
            </a:xfrm>
            <a:custGeom>
              <a:avLst/>
              <a:gdLst/>
              <a:ahLst/>
              <a:cxnLst/>
              <a:rect l="l" t="t" r="r" b="b"/>
              <a:pathLst>
                <a:path w="985" h="637" extrusionOk="0">
                  <a:moveTo>
                    <a:pt x="338" y="1"/>
                  </a:moveTo>
                  <a:lnTo>
                    <a:pt x="1" y="472"/>
                  </a:lnTo>
                  <a:lnTo>
                    <a:pt x="666" y="636"/>
                  </a:lnTo>
                  <a:lnTo>
                    <a:pt x="985" y="431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063472" y="4253987"/>
              <a:ext cx="96198" cy="61137"/>
            </a:xfrm>
            <a:custGeom>
              <a:avLst/>
              <a:gdLst/>
              <a:ahLst/>
              <a:cxnLst/>
              <a:rect l="l" t="t" r="r" b="b"/>
              <a:pathLst>
                <a:path w="985" h="626" extrusionOk="0">
                  <a:moveTo>
                    <a:pt x="339" y="1"/>
                  </a:moveTo>
                  <a:lnTo>
                    <a:pt x="1" y="472"/>
                  </a:lnTo>
                  <a:lnTo>
                    <a:pt x="667" y="626"/>
                  </a:lnTo>
                  <a:lnTo>
                    <a:pt x="985" y="4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4603970" y="1250767"/>
              <a:ext cx="97272" cy="62211"/>
            </a:xfrm>
            <a:custGeom>
              <a:avLst/>
              <a:gdLst/>
              <a:ahLst/>
              <a:cxnLst/>
              <a:rect l="l" t="t" r="r" b="b"/>
              <a:pathLst>
                <a:path w="996" h="637" extrusionOk="0">
                  <a:moveTo>
                    <a:pt x="339" y="1"/>
                  </a:moveTo>
                  <a:lnTo>
                    <a:pt x="1" y="472"/>
                  </a:lnTo>
                  <a:lnTo>
                    <a:pt x="667" y="636"/>
                  </a:lnTo>
                  <a:lnTo>
                    <a:pt x="995" y="4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5257723" y="2890520"/>
              <a:ext cx="96198" cy="61137"/>
            </a:xfrm>
            <a:custGeom>
              <a:avLst/>
              <a:gdLst/>
              <a:ahLst/>
              <a:cxnLst/>
              <a:rect l="l" t="t" r="r" b="b"/>
              <a:pathLst>
                <a:path w="985" h="626" extrusionOk="0">
                  <a:moveTo>
                    <a:pt x="338" y="1"/>
                  </a:moveTo>
                  <a:lnTo>
                    <a:pt x="0" y="472"/>
                  </a:lnTo>
                  <a:lnTo>
                    <a:pt x="666" y="626"/>
                  </a:lnTo>
                  <a:lnTo>
                    <a:pt x="984" y="431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406005" y="4447163"/>
              <a:ext cx="96198" cy="62211"/>
            </a:xfrm>
            <a:custGeom>
              <a:avLst/>
              <a:gdLst/>
              <a:ahLst/>
              <a:cxnLst/>
              <a:rect l="l" t="t" r="r" b="b"/>
              <a:pathLst>
                <a:path w="985" h="637" extrusionOk="0">
                  <a:moveTo>
                    <a:pt x="338" y="1"/>
                  </a:moveTo>
                  <a:lnTo>
                    <a:pt x="1" y="472"/>
                  </a:lnTo>
                  <a:lnTo>
                    <a:pt x="657" y="636"/>
                  </a:lnTo>
                  <a:lnTo>
                    <a:pt x="985" y="431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8265923" y="1369818"/>
              <a:ext cx="106159" cy="67289"/>
            </a:xfrm>
            <a:custGeom>
              <a:avLst/>
              <a:gdLst/>
              <a:ahLst/>
              <a:cxnLst/>
              <a:rect l="l" t="t" r="r" b="b"/>
              <a:pathLst>
                <a:path w="1087" h="689" extrusionOk="0">
                  <a:moveTo>
                    <a:pt x="349" y="1"/>
                  </a:moveTo>
                  <a:lnTo>
                    <a:pt x="0" y="688"/>
                  </a:lnTo>
                  <a:lnTo>
                    <a:pt x="1087" y="3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106541" y="2360897"/>
              <a:ext cx="106159" cy="67192"/>
            </a:xfrm>
            <a:custGeom>
              <a:avLst/>
              <a:gdLst/>
              <a:ahLst/>
              <a:cxnLst/>
              <a:rect l="l" t="t" r="r" b="b"/>
              <a:pathLst>
                <a:path w="1087" h="688" extrusionOk="0">
                  <a:moveTo>
                    <a:pt x="349" y="1"/>
                  </a:moveTo>
                  <a:lnTo>
                    <a:pt x="0" y="688"/>
                  </a:lnTo>
                  <a:lnTo>
                    <a:pt x="0" y="688"/>
                  </a:lnTo>
                  <a:lnTo>
                    <a:pt x="1087" y="38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822374" y="1124685"/>
              <a:ext cx="106159" cy="67094"/>
            </a:xfrm>
            <a:custGeom>
              <a:avLst/>
              <a:gdLst/>
              <a:ahLst/>
              <a:cxnLst/>
              <a:rect l="l" t="t" r="r" b="b"/>
              <a:pathLst>
                <a:path w="1087" h="687" extrusionOk="0">
                  <a:moveTo>
                    <a:pt x="339" y="0"/>
                  </a:moveTo>
                  <a:lnTo>
                    <a:pt x="0" y="686"/>
                  </a:lnTo>
                  <a:lnTo>
                    <a:pt x="0" y="686"/>
                  </a:lnTo>
                  <a:lnTo>
                    <a:pt x="1087" y="379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386897" y="3052738"/>
              <a:ext cx="106257" cy="67094"/>
            </a:xfrm>
            <a:custGeom>
              <a:avLst/>
              <a:gdLst/>
              <a:ahLst/>
              <a:cxnLst/>
              <a:rect l="l" t="t" r="r" b="b"/>
              <a:pathLst>
                <a:path w="1088" h="687" extrusionOk="0">
                  <a:moveTo>
                    <a:pt x="349" y="0"/>
                  </a:moveTo>
                  <a:lnTo>
                    <a:pt x="1" y="687"/>
                  </a:lnTo>
                  <a:lnTo>
                    <a:pt x="1" y="687"/>
                  </a:lnTo>
                  <a:lnTo>
                    <a:pt x="1087" y="3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7113701" y="2884563"/>
              <a:ext cx="106257" cy="67094"/>
            </a:xfrm>
            <a:custGeom>
              <a:avLst/>
              <a:gdLst/>
              <a:ahLst/>
              <a:cxnLst/>
              <a:rect l="l" t="t" r="r" b="b"/>
              <a:pathLst>
                <a:path w="1088" h="687" extrusionOk="0">
                  <a:moveTo>
                    <a:pt x="349" y="0"/>
                  </a:moveTo>
                  <a:lnTo>
                    <a:pt x="1" y="687"/>
                  </a:lnTo>
                  <a:lnTo>
                    <a:pt x="1" y="687"/>
                  </a:lnTo>
                  <a:lnTo>
                    <a:pt x="1087" y="3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630036" y="769408"/>
              <a:ext cx="107136" cy="67094"/>
            </a:xfrm>
            <a:custGeom>
              <a:avLst/>
              <a:gdLst/>
              <a:ahLst/>
              <a:cxnLst/>
              <a:rect l="l" t="t" r="r" b="b"/>
              <a:pathLst>
                <a:path w="1097" h="687" extrusionOk="0">
                  <a:moveTo>
                    <a:pt x="349" y="1"/>
                  </a:moveTo>
                  <a:lnTo>
                    <a:pt x="0" y="687"/>
                  </a:lnTo>
                  <a:lnTo>
                    <a:pt x="1097" y="379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536940" y="3313008"/>
              <a:ext cx="106257" cy="67094"/>
            </a:xfrm>
            <a:custGeom>
              <a:avLst/>
              <a:gdLst/>
              <a:ahLst/>
              <a:cxnLst/>
              <a:rect l="l" t="t" r="r" b="b"/>
              <a:pathLst>
                <a:path w="1088" h="687" extrusionOk="0">
                  <a:moveTo>
                    <a:pt x="349" y="0"/>
                  </a:moveTo>
                  <a:lnTo>
                    <a:pt x="1" y="687"/>
                  </a:lnTo>
                  <a:lnTo>
                    <a:pt x="1" y="687"/>
                  </a:lnTo>
                  <a:lnTo>
                    <a:pt x="1087" y="3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8153807" y="2169771"/>
              <a:ext cx="78130" cy="75102"/>
            </a:xfrm>
            <a:custGeom>
              <a:avLst/>
              <a:gdLst/>
              <a:ahLst/>
              <a:cxnLst/>
              <a:rect l="l" t="t" r="r" b="b"/>
              <a:pathLst>
                <a:path w="800" h="769" extrusionOk="0">
                  <a:moveTo>
                    <a:pt x="134" y="0"/>
                  </a:moveTo>
                  <a:lnTo>
                    <a:pt x="0" y="769"/>
                  </a:lnTo>
                  <a:lnTo>
                    <a:pt x="800" y="76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6822374" y="1725309"/>
              <a:ext cx="78130" cy="76177"/>
            </a:xfrm>
            <a:custGeom>
              <a:avLst/>
              <a:gdLst/>
              <a:ahLst/>
              <a:cxnLst/>
              <a:rect l="l" t="t" r="r" b="b"/>
              <a:pathLst>
                <a:path w="800" h="780" extrusionOk="0">
                  <a:moveTo>
                    <a:pt x="134" y="0"/>
                  </a:moveTo>
                  <a:lnTo>
                    <a:pt x="0" y="779"/>
                  </a:lnTo>
                  <a:lnTo>
                    <a:pt x="800" y="77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996668" y="1731852"/>
              <a:ext cx="293378" cy="187707"/>
            </a:xfrm>
            <a:custGeom>
              <a:avLst/>
              <a:gdLst/>
              <a:ahLst/>
              <a:cxnLst/>
              <a:rect l="l" t="t" r="r" b="b"/>
              <a:pathLst>
                <a:path w="3004" h="1922" extrusionOk="0">
                  <a:moveTo>
                    <a:pt x="2646" y="1"/>
                  </a:moveTo>
                  <a:cubicBezTo>
                    <a:pt x="2604" y="1"/>
                    <a:pt x="2563" y="2"/>
                    <a:pt x="2522" y="5"/>
                  </a:cubicBezTo>
                  <a:cubicBezTo>
                    <a:pt x="2358" y="15"/>
                    <a:pt x="2204" y="46"/>
                    <a:pt x="2050" y="77"/>
                  </a:cubicBezTo>
                  <a:cubicBezTo>
                    <a:pt x="1896" y="118"/>
                    <a:pt x="1743" y="179"/>
                    <a:pt x="1599" y="251"/>
                  </a:cubicBezTo>
                  <a:cubicBezTo>
                    <a:pt x="1466" y="323"/>
                    <a:pt x="1322" y="405"/>
                    <a:pt x="1199" y="497"/>
                  </a:cubicBezTo>
                  <a:cubicBezTo>
                    <a:pt x="933" y="671"/>
                    <a:pt x="697" y="886"/>
                    <a:pt x="492" y="1122"/>
                  </a:cubicBezTo>
                  <a:cubicBezTo>
                    <a:pt x="297" y="1358"/>
                    <a:pt x="123" y="1624"/>
                    <a:pt x="0" y="1901"/>
                  </a:cubicBezTo>
                  <a:cubicBezTo>
                    <a:pt x="0" y="1911"/>
                    <a:pt x="0" y="1911"/>
                    <a:pt x="10" y="1922"/>
                  </a:cubicBezTo>
                  <a:cubicBezTo>
                    <a:pt x="10" y="1922"/>
                    <a:pt x="21" y="1922"/>
                    <a:pt x="21" y="1911"/>
                  </a:cubicBezTo>
                  <a:cubicBezTo>
                    <a:pt x="185" y="1655"/>
                    <a:pt x="369" y="1409"/>
                    <a:pt x="584" y="1204"/>
                  </a:cubicBezTo>
                  <a:cubicBezTo>
                    <a:pt x="800" y="989"/>
                    <a:pt x="1035" y="804"/>
                    <a:pt x="1292" y="651"/>
                  </a:cubicBezTo>
                  <a:cubicBezTo>
                    <a:pt x="1425" y="579"/>
                    <a:pt x="1558" y="517"/>
                    <a:pt x="1702" y="456"/>
                  </a:cubicBezTo>
                  <a:cubicBezTo>
                    <a:pt x="1835" y="405"/>
                    <a:pt x="1978" y="353"/>
                    <a:pt x="2122" y="302"/>
                  </a:cubicBezTo>
                  <a:cubicBezTo>
                    <a:pt x="2255" y="251"/>
                    <a:pt x="2399" y="210"/>
                    <a:pt x="2542" y="169"/>
                  </a:cubicBezTo>
                  <a:cubicBezTo>
                    <a:pt x="2696" y="128"/>
                    <a:pt x="2839" y="87"/>
                    <a:pt x="2993" y="56"/>
                  </a:cubicBezTo>
                  <a:cubicBezTo>
                    <a:pt x="2993" y="46"/>
                    <a:pt x="3003" y="46"/>
                    <a:pt x="3003" y="46"/>
                  </a:cubicBezTo>
                  <a:cubicBezTo>
                    <a:pt x="3003" y="36"/>
                    <a:pt x="2993" y="25"/>
                    <a:pt x="2993" y="25"/>
                  </a:cubicBezTo>
                  <a:cubicBezTo>
                    <a:pt x="2880" y="10"/>
                    <a:pt x="2762" y="1"/>
                    <a:pt x="2646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8018642" y="1860376"/>
              <a:ext cx="357445" cy="67680"/>
            </a:xfrm>
            <a:custGeom>
              <a:avLst/>
              <a:gdLst/>
              <a:ahLst/>
              <a:cxnLst/>
              <a:rect l="l" t="t" r="r" b="b"/>
              <a:pathLst>
                <a:path w="3660" h="693" extrusionOk="0">
                  <a:moveTo>
                    <a:pt x="2491" y="1"/>
                  </a:moveTo>
                  <a:cubicBezTo>
                    <a:pt x="2409" y="1"/>
                    <a:pt x="2327" y="11"/>
                    <a:pt x="2245" y="21"/>
                  </a:cubicBezTo>
                  <a:lnTo>
                    <a:pt x="2020" y="42"/>
                  </a:lnTo>
                  <a:lnTo>
                    <a:pt x="1784" y="83"/>
                  </a:lnTo>
                  <a:cubicBezTo>
                    <a:pt x="1466" y="134"/>
                    <a:pt x="1169" y="206"/>
                    <a:pt x="872" y="308"/>
                  </a:cubicBezTo>
                  <a:cubicBezTo>
                    <a:pt x="575" y="401"/>
                    <a:pt x="288" y="524"/>
                    <a:pt x="11" y="667"/>
                  </a:cubicBezTo>
                  <a:cubicBezTo>
                    <a:pt x="1" y="677"/>
                    <a:pt x="1" y="677"/>
                    <a:pt x="1" y="688"/>
                  </a:cubicBezTo>
                  <a:cubicBezTo>
                    <a:pt x="7" y="688"/>
                    <a:pt x="10" y="692"/>
                    <a:pt x="13" y="692"/>
                  </a:cubicBezTo>
                  <a:cubicBezTo>
                    <a:pt x="15" y="692"/>
                    <a:pt x="18" y="691"/>
                    <a:pt x="21" y="688"/>
                  </a:cubicBezTo>
                  <a:cubicBezTo>
                    <a:pt x="308" y="585"/>
                    <a:pt x="605" y="483"/>
                    <a:pt x="903" y="421"/>
                  </a:cubicBezTo>
                  <a:cubicBezTo>
                    <a:pt x="1200" y="349"/>
                    <a:pt x="1497" y="298"/>
                    <a:pt x="1805" y="267"/>
                  </a:cubicBezTo>
                  <a:lnTo>
                    <a:pt x="2030" y="257"/>
                  </a:lnTo>
                  <a:lnTo>
                    <a:pt x="2266" y="247"/>
                  </a:lnTo>
                  <a:lnTo>
                    <a:pt x="2717" y="247"/>
                  </a:lnTo>
                  <a:lnTo>
                    <a:pt x="3178" y="237"/>
                  </a:lnTo>
                  <a:lnTo>
                    <a:pt x="3404" y="237"/>
                  </a:lnTo>
                  <a:cubicBezTo>
                    <a:pt x="3486" y="237"/>
                    <a:pt x="3557" y="237"/>
                    <a:pt x="3639" y="226"/>
                  </a:cubicBezTo>
                  <a:cubicBezTo>
                    <a:pt x="3650" y="226"/>
                    <a:pt x="3650" y="226"/>
                    <a:pt x="3650" y="216"/>
                  </a:cubicBezTo>
                  <a:cubicBezTo>
                    <a:pt x="3660" y="216"/>
                    <a:pt x="3650" y="206"/>
                    <a:pt x="3650" y="206"/>
                  </a:cubicBezTo>
                  <a:cubicBezTo>
                    <a:pt x="3568" y="175"/>
                    <a:pt x="3496" y="155"/>
                    <a:pt x="3424" y="124"/>
                  </a:cubicBezTo>
                  <a:cubicBezTo>
                    <a:pt x="3342" y="103"/>
                    <a:pt x="3270" y="93"/>
                    <a:pt x="3188" y="73"/>
                  </a:cubicBezTo>
                  <a:cubicBezTo>
                    <a:pt x="3117" y="52"/>
                    <a:pt x="3035" y="42"/>
                    <a:pt x="2963" y="32"/>
                  </a:cubicBezTo>
                  <a:lnTo>
                    <a:pt x="2727" y="11"/>
                  </a:lnTo>
                  <a:cubicBezTo>
                    <a:pt x="2645" y="1"/>
                    <a:pt x="2563" y="1"/>
                    <a:pt x="249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919514" y="1568072"/>
              <a:ext cx="60160" cy="348460"/>
            </a:xfrm>
            <a:custGeom>
              <a:avLst/>
              <a:gdLst/>
              <a:ahLst/>
              <a:cxnLst/>
              <a:rect l="l" t="t" r="r" b="b"/>
              <a:pathLst>
                <a:path w="616" h="3568" extrusionOk="0">
                  <a:moveTo>
                    <a:pt x="11" y="1"/>
                  </a:moveTo>
                  <a:lnTo>
                    <a:pt x="1" y="11"/>
                  </a:lnTo>
                  <a:cubicBezTo>
                    <a:pt x="11" y="93"/>
                    <a:pt x="21" y="165"/>
                    <a:pt x="42" y="237"/>
                  </a:cubicBezTo>
                  <a:cubicBezTo>
                    <a:pt x="52" y="319"/>
                    <a:pt x="62" y="390"/>
                    <a:pt x="83" y="462"/>
                  </a:cubicBezTo>
                  <a:cubicBezTo>
                    <a:pt x="103" y="606"/>
                    <a:pt x="134" y="759"/>
                    <a:pt x="165" y="903"/>
                  </a:cubicBezTo>
                  <a:cubicBezTo>
                    <a:pt x="216" y="1190"/>
                    <a:pt x="298" y="1477"/>
                    <a:pt x="349" y="1774"/>
                  </a:cubicBezTo>
                  <a:cubicBezTo>
                    <a:pt x="401" y="2071"/>
                    <a:pt x="442" y="2369"/>
                    <a:pt x="483" y="2666"/>
                  </a:cubicBezTo>
                  <a:cubicBezTo>
                    <a:pt x="524" y="2963"/>
                    <a:pt x="554" y="3260"/>
                    <a:pt x="595" y="3558"/>
                  </a:cubicBezTo>
                  <a:cubicBezTo>
                    <a:pt x="595" y="3568"/>
                    <a:pt x="606" y="3568"/>
                    <a:pt x="606" y="3568"/>
                  </a:cubicBezTo>
                  <a:cubicBezTo>
                    <a:pt x="616" y="3568"/>
                    <a:pt x="616" y="3568"/>
                    <a:pt x="616" y="3558"/>
                  </a:cubicBezTo>
                  <a:cubicBezTo>
                    <a:pt x="616" y="3260"/>
                    <a:pt x="606" y="2953"/>
                    <a:pt x="595" y="2656"/>
                  </a:cubicBezTo>
                  <a:cubicBezTo>
                    <a:pt x="585" y="2348"/>
                    <a:pt x="565" y="2051"/>
                    <a:pt x="534" y="1754"/>
                  </a:cubicBezTo>
                  <a:cubicBezTo>
                    <a:pt x="503" y="1446"/>
                    <a:pt x="483" y="1139"/>
                    <a:pt x="390" y="852"/>
                  </a:cubicBezTo>
                  <a:lnTo>
                    <a:pt x="319" y="626"/>
                  </a:lnTo>
                  <a:cubicBezTo>
                    <a:pt x="298" y="554"/>
                    <a:pt x="267" y="483"/>
                    <a:pt x="237" y="421"/>
                  </a:cubicBezTo>
                  <a:lnTo>
                    <a:pt x="144" y="206"/>
                  </a:lnTo>
                  <a:cubicBezTo>
                    <a:pt x="103" y="144"/>
                    <a:pt x="73" y="73"/>
                    <a:pt x="21" y="11"/>
                  </a:cubicBezTo>
                  <a:cubicBezTo>
                    <a:pt x="21" y="1"/>
                    <a:pt x="21" y="1"/>
                    <a:pt x="1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35219" y="1805392"/>
              <a:ext cx="328439" cy="119930"/>
            </a:xfrm>
            <a:custGeom>
              <a:avLst/>
              <a:gdLst/>
              <a:ahLst/>
              <a:cxnLst/>
              <a:rect l="l" t="t" r="r" b="b"/>
              <a:pathLst>
                <a:path w="3363" h="1228" extrusionOk="0">
                  <a:moveTo>
                    <a:pt x="237" y="0"/>
                  </a:moveTo>
                  <a:cubicBezTo>
                    <a:pt x="165" y="10"/>
                    <a:pt x="83" y="10"/>
                    <a:pt x="11" y="21"/>
                  </a:cubicBezTo>
                  <a:cubicBezTo>
                    <a:pt x="11" y="21"/>
                    <a:pt x="1" y="21"/>
                    <a:pt x="1" y="31"/>
                  </a:cubicBezTo>
                  <a:cubicBezTo>
                    <a:pt x="1" y="41"/>
                    <a:pt x="1" y="41"/>
                    <a:pt x="11" y="41"/>
                  </a:cubicBezTo>
                  <a:cubicBezTo>
                    <a:pt x="83" y="72"/>
                    <a:pt x="155" y="92"/>
                    <a:pt x="226" y="103"/>
                  </a:cubicBezTo>
                  <a:lnTo>
                    <a:pt x="442" y="164"/>
                  </a:lnTo>
                  <a:cubicBezTo>
                    <a:pt x="513" y="185"/>
                    <a:pt x="585" y="205"/>
                    <a:pt x="657" y="215"/>
                  </a:cubicBezTo>
                  <a:lnTo>
                    <a:pt x="872" y="277"/>
                  </a:lnTo>
                  <a:cubicBezTo>
                    <a:pt x="944" y="297"/>
                    <a:pt x="1016" y="318"/>
                    <a:pt x="1087" y="328"/>
                  </a:cubicBezTo>
                  <a:cubicBezTo>
                    <a:pt x="1159" y="349"/>
                    <a:pt x="1231" y="369"/>
                    <a:pt x="1303" y="379"/>
                  </a:cubicBezTo>
                  <a:lnTo>
                    <a:pt x="1518" y="431"/>
                  </a:lnTo>
                  <a:lnTo>
                    <a:pt x="1733" y="492"/>
                  </a:lnTo>
                  <a:cubicBezTo>
                    <a:pt x="2010" y="584"/>
                    <a:pt x="2287" y="687"/>
                    <a:pt x="2553" y="810"/>
                  </a:cubicBezTo>
                  <a:cubicBezTo>
                    <a:pt x="2830" y="933"/>
                    <a:pt x="3086" y="1066"/>
                    <a:pt x="3342" y="1220"/>
                  </a:cubicBezTo>
                  <a:cubicBezTo>
                    <a:pt x="3347" y="1225"/>
                    <a:pt x="3350" y="1228"/>
                    <a:pt x="3353" y="1228"/>
                  </a:cubicBezTo>
                  <a:cubicBezTo>
                    <a:pt x="3355" y="1228"/>
                    <a:pt x="3358" y="1225"/>
                    <a:pt x="3363" y="1220"/>
                  </a:cubicBezTo>
                  <a:lnTo>
                    <a:pt x="3363" y="1210"/>
                  </a:lnTo>
                  <a:cubicBezTo>
                    <a:pt x="3127" y="1015"/>
                    <a:pt x="2871" y="851"/>
                    <a:pt x="2615" y="707"/>
                  </a:cubicBezTo>
                  <a:cubicBezTo>
                    <a:pt x="2348" y="554"/>
                    <a:pt x="2071" y="431"/>
                    <a:pt x="1795" y="318"/>
                  </a:cubicBezTo>
                  <a:lnTo>
                    <a:pt x="1579" y="236"/>
                  </a:lnTo>
                  <a:lnTo>
                    <a:pt x="1364" y="154"/>
                  </a:lnTo>
                  <a:lnTo>
                    <a:pt x="1149" y="92"/>
                  </a:lnTo>
                  <a:cubicBezTo>
                    <a:pt x="1077" y="72"/>
                    <a:pt x="995" y="62"/>
                    <a:pt x="923" y="51"/>
                  </a:cubicBezTo>
                  <a:lnTo>
                    <a:pt x="698" y="21"/>
                  </a:lnTo>
                  <a:cubicBezTo>
                    <a:pt x="616" y="10"/>
                    <a:pt x="544" y="0"/>
                    <a:pt x="472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14221" y="1942511"/>
              <a:ext cx="343479" cy="114167"/>
            </a:xfrm>
            <a:custGeom>
              <a:avLst/>
              <a:gdLst/>
              <a:ahLst/>
              <a:cxnLst/>
              <a:rect l="l" t="t" r="r" b="b"/>
              <a:pathLst>
                <a:path w="3517" h="1169" extrusionOk="0">
                  <a:moveTo>
                    <a:pt x="3506" y="0"/>
                  </a:moveTo>
                  <a:cubicBezTo>
                    <a:pt x="3199" y="0"/>
                    <a:pt x="2881" y="31"/>
                    <a:pt x="2573" y="72"/>
                  </a:cubicBezTo>
                  <a:cubicBezTo>
                    <a:pt x="2266" y="123"/>
                    <a:pt x="1958" y="185"/>
                    <a:pt x="1651" y="277"/>
                  </a:cubicBezTo>
                  <a:lnTo>
                    <a:pt x="1425" y="349"/>
                  </a:lnTo>
                  <a:lnTo>
                    <a:pt x="1200" y="421"/>
                  </a:lnTo>
                  <a:cubicBezTo>
                    <a:pt x="1128" y="441"/>
                    <a:pt x="1056" y="472"/>
                    <a:pt x="985" y="503"/>
                  </a:cubicBezTo>
                  <a:cubicBezTo>
                    <a:pt x="913" y="533"/>
                    <a:pt x="841" y="564"/>
                    <a:pt x="769" y="605"/>
                  </a:cubicBezTo>
                  <a:lnTo>
                    <a:pt x="564" y="718"/>
                  </a:lnTo>
                  <a:cubicBezTo>
                    <a:pt x="503" y="759"/>
                    <a:pt x="431" y="800"/>
                    <a:pt x="370" y="851"/>
                  </a:cubicBezTo>
                  <a:cubicBezTo>
                    <a:pt x="308" y="892"/>
                    <a:pt x="236" y="943"/>
                    <a:pt x="175" y="984"/>
                  </a:cubicBezTo>
                  <a:cubicBezTo>
                    <a:pt x="124" y="1036"/>
                    <a:pt x="62" y="1087"/>
                    <a:pt x="1" y="1148"/>
                  </a:cubicBezTo>
                  <a:lnTo>
                    <a:pt x="1" y="1159"/>
                  </a:lnTo>
                  <a:cubicBezTo>
                    <a:pt x="1" y="1169"/>
                    <a:pt x="11" y="1169"/>
                    <a:pt x="11" y="1169"/>
                  </a:cubicBezTo>
                  <a:cubicBezTo>
                    <a:pt x="93" y="1138"/>
                    <a:pt x="165" y="1107"/>
                    <a:pt x="236" y="1077"/>
                  </a:cubicBezTo>
                  <a:cubicBezTo>
                    <a:pt x="308" y="1056"/>
                    <a:pt x="380" y="1025"/>
                    <a:pt x="452" y="995"/>
                  </a:cubicBezTo>
                  <a:cubicBezTo>
                    <a:pt x="523" y="964"/>
                    <a:pt x="595" y="933"/>
                    <a:pt x="657" y="902"/>
                  </a:cubicBezTo>
                  <a:lnTo>
                    <a:pt x="872" y="810"/>
                  </a:lnTo>
                  <a:cubicBezTo>
                    <a:pt x="944" y="790"/>
                    <a:pt x="1015" y="759"/>
                    <a:pt x="1087" y="728"/>
                  </a:cubicBezTo>
                  <a:cubicBezTo>
                    <a:pt x="1149" y="697"/>
                    <a:pt x="1220" y="667"/>
                    <a:pt x="1292" y="636"/>
                  </a:cubicBezTo>
                  <a:lnTo>
                    <a:pt x="1497" y="544"/>
                  </a:lnTo>
                  <a:lnTo>
                    <a:pt x="1712" y="451"/>
                  </a:lnTo>
                  <a:cubicBezTo>
                    <a:pt x="1999" y="349"/>
                    <a:pt x="2297" y="267"/>
                    <a:pt x="2594" y="195"/>
                  </a:cubicBezTo>
                  <a:cubicBezTo>
                    <a:pt x="2891" y="113"/>
                    <a:pt x="3199" y="62"/>
                    <a:pt x="3506" y="31"/>
                  </a:cubicBezTo>
                  <a:cubicBezTo>
                    <a:pt x="3516" y="21"/>
                    <a:pt x="3516" y="21"/>
                    <a:pt x="3516" y="11"/>
                  </a:cubicBezTo>
                  <a:cubicBezTo>
                    <a:pt x="3516" y="11"/>
                    <a:pt x="3516" y="0"/>
                    <a:pt x="3506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8013661" y="1953546"/>
              <a:ext cx="319454" cy="204310"/>
            </a:xfrm>
            <a:custGeom>
              <a:avLst/>
              <a:gdLst/>
              <a:ahLst/>
              <a:cxnLst/>
              <a:rect l="l" t="t" r="r" b="b"/>
              <a:pathLst>
                <a:path w="3271" h="2092" extrusionOk="0">
                  <a:moveTo>
                    <a:pt x="11" y="0"/>
                  </a:moveTo>
                  <a:cubicBezTo>
                    <a:pt x="11" y="0"/>
                    <a:pt x="0" y="0"/>
                    <a:pt x="0" y="10"/>
                  </a:cubicBezTo>
                  <a:cubicBezTo>
                    <a:pt x="0" y="10"/>
                    <a:pt x="0" y="21"/>
                    <a:pt x="11" y="21"/>
                  </a:cubicBezTo>
                  <a:cubicBezTo>
                    <a:pt x="318" y="133"/>
                    <a:pt x="626" y="246"/>
                    <a:pt x="933" y="379"/>
                  </a:cubicBezTo>
                  <a:cubicBezTo>
                    <a:pt x="1230" y="502"/>
                    <a:pt x="1528" y="646"/>
                    <a:pt x="1804" y="820"/>
                  </a:cubicBezTo>
                  <a:cubicBezTo>
                    <a:pt x="1938" y="902"/>
                    <a:pt x="2071" y="994"/>
                    <a:pt x="2194" y="1097"/>
                  </a:cubicBezTo>
                  <a:cubicBezTo>
                    <a:pt x="2317" y="1189"/>
                    <a:pt x="2450" y="1292"/>
                    <a:pt x="2563" y="1394"/>
                  </a:cubicBezTo>
                  <a:cubicBezTo>
                    <a:pt x="2686" y="1497"/>
                    <a:pt x="2809" y="1609"/>
                    <a:pt x="2922" y="1722"/>
                  </a:cubicBezTo>
                  <a:cubicBezTo>
                    <a:pt x="3034" y="1835"/>
                    <a:pt x="3137" y="1958"/>
                    <a:pt x="3250" y="2081"/>
                  </a:cubicBezTo>
                  <a:cubicBezTo>
                    <a:pt x="3250" y="2091"/>
                    <a:pt x="3260" y="2091"/>
                    <a:pt x="3260" y="2091"/>
                  </a:cubicBezTo>
                  <a:cubicBezTo>
                    <a:pt x="3270" y="2081"/>
                    <a:pt x="3270" y="2081"/>
                    <a:pt x="3270" y="2071"/>
                  </a:cubicBezTo>
                  <a:cubicBezTo>
                    <a:pt x="3219" y="1907"/>
                    <a:pt x="3137" y="1763"/>
                    <a:pt x="3045" y="1620"/>
                  </a:cubicBezTo>
                  <a:cubicBezTo>
                    <a:pt x="2952" y="1476"/>
                    <a:pt x="2850" y="1343"/>
                    <a:pt x="2727" y="1230"/>
                  </a:cubicBezTo>
                  <a:cubicBezTo>
                    <a:pt x="2604" y="1107"/>
                    <a:pt x="2471" y="994"/>
                    <a:pt x="2337" y="902"/>
                  </a:cubicBezTo>
                  <a:cubicBezTo>
                    <a:pt x="2194" y="820"/>
                    <a:pt x="2040" y="728"/>
                    <a:pt x="1897" y="656"/>
                  </a:cubicBezTo>
                  <a:cubicBezTo>
                    <a:pt x="1599" y="502"/>
                    <a:pt x="1282" y="379"/>
                    <a:pt x="974" y="267"/>
                  </a:cubicBezTo>
                  <a:cubicBezTo>
                    <a:pt x="656" y="164"/>
                    <a:pt x="339" y="72"/>
                    <a:pt x="1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763352" y="1963801"/>
              <a:ext cx="210365" cy="286151"/>
            </a:xfrm>
            <a:custGeom>
              <a:avLst/>
              <a:gdLst/>
              <a:ahLst/>
              <a:cxnLst/>
              <a:rect l="l" t="t" r="r" b="b"/>
              <a:pathLst>
                <a:path w="2154" h="2930" extrusionOk="0">
                  <a:moveTo>
                    <a:pt x="2147" y="0"/>
                  </a:moveTo>
                  <a:cubicBezTo>
                    <a:pt x="2143" y="0"/>
                    <a:pt x="2138" y="3"/>
                    <a:pt x="2133" y="8"/>
                  </a:cubicBezTo>
                  <a:cubicBezTo>
                    <a:pt x="1877" y="172"/>
                    <a:pt x="1631" y="356"/>
                    <a:pt x="1405" y="572"/>
                  </a:cubicBezTo>
                  <a:cubicBezTo>
                    <a:pt x="1180" y="777"/>
                    <a:pt x="964" y="1002"/>
                    <a:pt x="770" y="1248"/>
                  </a:cubicBezTo>
                  <a:lnTo>
                    <a:pt x="626" y="1433"/>
                  </a:lnTo>
                  <a:lnTo>
                    <a:pt x="493" y="1617"/>
                  </a:lnTo>
                  <a:cubicBezTo>
                    <a:pt x="452" y="1689"/>
                    <a:pt x="411" y="1750"/>
                    <a:pt x="370" y="1812"/>
                  </a:cubicBezTo>
                  <a:cubicBezTo>
                    <a:pt x="329" y="1884"/>
                    <a:pt x="298" y="1955"/>
                    <a:pt x="257" y="2027"/>
                  </a:cubicBezTo>
                  <a:lnTo>
                    <a:pt x="175" y="2242"/>
                  </a:lnTo>
                  <a:cubicBezTo>
                    <a:pt x="144" y="2314"/>
                    <a:pt x="114" y="2386"/>
                    <a:pt x="93" y="2458"/>
                  </a:cubicBezTo>
                  <a:cubicBezTo>
                    <a:pt x="73" y="2529"/>
                    <a:pt x="52" y="2611"/>
                    <a:pt x="32" y="2683"/>
                  </a:cubicBezTo>
                  <a:cubicBezTo>
                    <a:pt x="21" y="2755"/>
                    <a:pt x="1" y="2837"/>
                    <a:pt x="1" y="2909"/>
                  </a:cubicBezTo>
                  <a:lnTo>
                    <a:pt x="1" y="2929"/>
                  </a:lnTo>
                  <a:cubicBezTo>
                    <a:pt x="11" y="2929"/>
                    <a:pt x="11" y="2929"/>
                    <a:pt x="21" y="2919"/>
                  </a:cubicBezTo>
                  <a:cubicBezTo>
                    <a:pt x="62" y="2857"/>
                    <a:pt x="103" y="2786"/>
                    <a:pt x="134" y="2724"/>
                  </a:cubicBezTo>
                  <a:cubicBezTo>
                    <a:pt x="175" y="2652"/>
                    <a:pt x="216" y="2591"/>
                    <a:pt x="247" y="2519"/>
                  </a:cubicBezTo>
                  <a:lnTo>
                    <a:pt x="472" y="2130"/>
                  </a:lnTo>
                  <a:cubicBezTo>
                    <a:pt x="513" y="2068"/>
                    <a:pt x="544" y="2007"/>
                    <a:pt x="585" y="1935"/>
                  </a:cubicBezTo>
                  <a:cubicBezTo>
                    <a:pt x="626" y="1873"/>
                    <a:pt x="657" y="1812"/>
                    <a:pt x="698" y="1740"/>
                  </a:cubicBezTo>
                  <a:lnTo>
                    <a:pt x="800" y="1545"/>
                  </a:lnTo>
                  <a:lnTo>
                    <a:pt x="923" y="1361"/>
                  </a:lnTo>
                  <a:cubicBezTo>
                    <a:pt x="1098" y="1105"/>
                    <a:pt x="1282" y="869"/>
                    <a:pt x="1487" y="654"/>
                  </a:cubicBezTo>
                  <a:cubicBezTo>
                    <a:pt x="1692" y="428"/>
                    <a:pt x="1918" y="213"/>
                    <a:pt x="2153" y="18"/>
                  </a:cubicBezTo>
                  <a:lnTo>
                    <a:pt x="2153" y="8"/>
                  </a:lnTo>
                  <a:cubicBezTo>
                    <a:pt x="2153" y="3"/>
                    <a:pt x="2151" y="0"/>
                    <a:pt x="2147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996668" y="1966535"/>
              <a:ext cx="86138" cy="310371"/>
            </a:xfrm>
            <a:custGeom>
              <a:avLst/>
              <a:gdLst/>
              <a:ahLst/>
              <a:cxnLst/>
              <a:rect l="l" t="t" r="r" b="b"/>
              <a:pathLst>
                <a:path w="882" h="3178" extrusionOk="0">
                  <a:moveTo>
                    <a:pt x="10" y="0"/>
                  </a:moveTo>
                  <a:cubicBezTo>
                    <a:pt x="0" y="11"/>
                    <a:pt x="0" y="11"/>
                    <a:pt x="0" y="21"/>
                  </a:cubicBezTo>
                  <a:cubicBezTo>
                    <a:pt x="113" y="277"/>
                    <a:pt x="205" y="533"/>
                    <a:pt x="287" y="790"/>
                  </a:cubicBezTo>
                  <a:cubicBezTo>
                    <a:pt x="369" y="1046"/>
                    <a:pt x="441" y="1312"/>
                    <a:pt x="492" y="1579"/>
                  </a:cubicBezTo>
                  <a:cubicBezTo>
                    <a:pt x="554" y="1835"/>
                    <a:pt x="574" y="2112"/>
                    <a:pt x="625" y="2368"/>
                  </a:cubicBezTo>
                  <a:cubicBezTo>
                    <a:pt x="656" y="2501"/>
                    <a:pt x="677" y="2635"/>
                    <a:pt x="707" y="2768"/>
                  </a:cubicBezTo>
                  <a:cubicBezTo>
                    <a:pt x="728" y="2840"/>
                    <a:pt x="738" y="2901"/>
                    <a:pt x="759" y="2973"/>
                  </a:cubicBezTo>
                  <a:cubicBezTo>
                    <a:pt x="769" y="3034"/>
                    <a:pt x="789" y="3106"/>
                    <a:pt x="810" y="3168"/>
                  </a:cubicBezTo>
                  <a:cubicBezTo>
                    <a:pt x="810" y="3178"/>
                    <a:pt x="810" y="3178"/>
                    <a:pt x="820" y="3178"/>
                  </a:cubicBezTo>
                  <a:cubicBezTo>
                    <a:pt x="820" y="3178"/>
                    <a:pt x="830" y="3178"/>
                    <a:pt x="830" y="3168"/>
                  </a:cubicBezTo>
                  <a:cubicBezTo>
                    <a:pt x="851" y="3106"/>
                    <a:pt x="851" y="3034"/>
                    <a:pt x="861" y="2963"/>
                  </a:cubicBezTo>
                  <a:cubicBezTo>
                    <a:pt x="871" y="2891"/>
                    <a:pt x="871" y="2829"/>
                    <a:pt x="882" y="2758"/>
                  </a:cubicBezTo>
                  <a:cubicBezTo>
                    <a:pt x="882" y="2686"/>
                    <a:pt x="882" y="2614"/>
                    <a:pt x="871" y="2542"/>
                  </a:cubicBezTo>
                  <a:lnTo>
                    <a:pt x="861" y="2337"/>
                  </a:lnTo>
                  <a:cubicBezTo>
                    <a:pt x="841" y="2061"/>
                    <a:pt x="759" y="1794"/>
                    <a:pt x="677" y="1528"/>
                  </a:cubicBezTo>
                  <a:cubicBezTo>
                    <a:pt x="595" y="1261"/>
                    <a:pt x="502" y="1005"/>
                    <a:pt x="400" y="749"/>
                  </a:cubicBezTo>
                  <a:cubicBezTo>
                    <a:pt x="287" y="492"/>
                    <a:pt x="164" y="246"/>
                    <a:pt x="21" y="11"/>
                  </a:cubicBezTo>
                  <a:cubicBezTo>
                    <a:pt x="21" y="0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8028701" y="1928740"/>
              <a:ext cx="145224" cy="12891"/>
            </a:xfrm>
            <a:custGeom>
              <a:avLst/>
              <a:gdLst/>
              <a:ahLst/>
              <a:cxnLst/>
              <a:rect l="l" t="t" r="r" b="b"/>
              <a:pathLst>
                <a:path w="1487" h="132" extrusionOk="0">
                  <a:moveTo>
                    <a:pt x="933" y="0"/>
                  </a:moveTo>
                  <a:cubicBezTo>
                    <a:pt x="871" y="0"/>
                    <a:pt x="810" y="3"/>
                    <a:pt x="748" y="8"/>
                  </a:cubicBezTo>
                  <a:cubicBezTo>
                    <a:pt x="615" y="8"/>
                    <a:pt x="492" y="18"/>
                    <a:pt x="369" y="29"/>
                  </a:cubicBezTo>
                  <a:lnTo>
                    <a:pt x="0" y="90"/>
                  </a:lnTo>
                  <a:lnTo>
                    <a:pt x="0" y="100"/>
                  </a:lnTo>
                  <a:cubicBezTo>
                    <a:pt x="123" y="100"/>
                    <a:pt x="246" y="90"/>
                    <a:pt x="369" y="90"/>
                  </a:cubicBezTo>
                  <a:cubicBezTo>
                    <a:pt x="492" y="90"/>
                    <a:pt x="615" y="90"/>
                    <a:pt x="738" y="100"/>
                  </a:cubicBezTo>
                  <a:cubicBezTo>
                    <a:pt x="861" y="111"/>
                    <a:pt x="984" y="131"/>
                    <a:pt x="1107" y="131"/>
                  </a:cubicBezTo>
                  <a:cubicBezTo>
                    <a:pt x="1230" y="131"/>
                    <a:pt x="1353" y="131"/>
                    <a:pt x="1486" y="121"/>
                  </a:cubicBezTo>
                  <a:lnTo>
                    <a:pt x="1486" y="111"/>
                  </a:lnTo>
                  <a:cubicBezTo>
                    <a:pt x="1363" y="59"/>
                    <a:pt x="1240" y="29"/>
                    <a:pt x="1117" y="8"/>
                  </a:cubicBezTo>
                  <a:cubicBezTo>
                    <a:pt x="1056" y="3"/>
                    <a:pt x="994" y="0"/>
                    <a:pt x="933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8014638" y="1820335"/>
              <a:ext cx="121199" cy="91217"/>
            </a:xfrm>
            <a:custGeom>
              <a:avLst/>
              <a:gdLst/>
              <a:ahLst/>
              <a:cxnLst/>
              <a:rect l="l" t="t" r="r" b="b"/>
              <a:pathLst>
                <a:path w="1241" h="934" extrusionOk="0">
                  <a:moveTo>
                    <a:pt x="1241" y="1"/>
                  </a:moveTo>
                  <a:cubicBezTo>
                    <a:pt x="1097" y="11"/>
                    <a:pt x="974" y="62"/>
                    <a:pt x="851" y="114"/>
                  </a:cubicBezTo>
                  <a:cubicBezTo>
                    <a:pt x="728" y="165"/>
                    <a:pt x="626" y="257"/>
                    <a:pt x="513" y="339"/>
                  </a:cubicBezTo>
                  <a:cubicBezTo>
                    <a:pt x="411" y="421"/>
                    <a:pt x="318" y="513"/>
                    <a:pt x="226" y="616"/>
                  </a:cubicBezTo>
                  <a:cubicBezTo>
                    <a:pt x="144" y="708"/>
                    <a:pt x="62" y="821"/>
                    <a:pt x="1" y="934"/>
                  </a:cubicBezTo>
                  <a:cubicBezTo>
                    <a:pt x="93" y="841"/>
                    <a:pt x="175" y="739"/>
                    <a:pt x="277" y="657"/>
                  </a:cubicBezTo>
                  <a:cubicBezTo>
                    <a:pt x="370" y="565"/>
                    <a:pt x="472" y="483"/>
                    <a:pt x="575" y="411"/>
                  </a:cubicBezTo>
                  <a:cubicBezTo>
                    <a:pt x="677" y="339"/>
                    <a:pt x="800" y="288"/>
                    <a:pt x="903" y="216"/>
                  </a:cubicBezTo>
                  <a:cubicBezTo>
                    <a:pt x="1015" y="155"/>
                    <a:pt x="1128" y="83"/>
                    <a:pt x="1241" y="11"/>
                  </a:cubicBezTo>
                  <a:lnTo>
                    <a:pt x="1241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989636" y="1700210"/>
              <a:ext cx="74126" cy="202357"/>
            </a:xfrm>
            <a:custGeom>
              <a:avLst/>
              <a:gdLst/>
              <a:ahLst/>
              <a:cxnLst/>
              <a:rect l="l" t="t" r="r" b="b"/>
              <a:pathLst>
                <a:path w="759" h="2072" extrusionOk="0">
                  <a:moveTo>
                    <a:pt x="749" y="1"/>
                  </a:moveTo>
                  <a:cubicBezTo>
                    <a:pt x="636" y="155"/>
                    <a:pt x="533" y="308"/>
                    <a:pt x="441" y="472"/>
                  </a:cubicBezTo>
                  <a:cubicBezTo>
                    <a:pt x="349" y="626"/>
                    <a:pt x="287" y="800"/>
                    <a:pt x="216" y="975"/>
                  </a:cubicBezTo>
                  <a:cubicBezTo>
                    <a:pt x="154" y="1149"/>
                    <a:pt x="103" y="1333"/>
                    <a:pt x="62" y="1518"/>
                  </a:cubicBezTo>
                  <a:cubicBezTo>
                    <a:pt x="21" y="1692"/>
                    <a:pt x="0" y="1877"/>
                    <a:pt x="0" y="2061"/>
                  </a:cubicBezTo>
                  <a:cubicBezTo>
                    <a:pt x="0" y="2071"/>
                    <a:pt x="0" y="2071"/>
                    <a:pt x="11" y="2071"/>
                  </a:cubicBezTo>
                  <a:lnTo>
                    <a:pt x="11" y="2061"/>
                  </a:lnTo>
                  <a:cubicBezTo>
                    <a:pt x="31" y="1887"/>
                    <a:pt x="62" y="1702"/>
                    <a:pt x="113" y="1528"/>
                  </a:cubicBezTo>
                  <a:cubicBezTo>
                    <a:pt x="164" y="1354"/>
                    <a:pt x="236" y="1180"/>
                    <a:pt x="308" y="1016"/>
                  </a:cubicBezTo>
                  <a:cubicBezTo>
                    <a:pt x="380" y="841"/>
                    <a:pt x="472" y="688"/>
                    <a:pt x="544" y="524"/>
                  </a:cubicBezTo>
                  <a:cubicBezTo>
                    <a:pt x="626" y="349"/>
                    <a:pt x="697" y="185"/>
                    <a:pt x="759" y="11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823414" y="1739275"/>
              <a:ext cx="139267" cy="160264"/>
            </a:xfrm>
            <a:custGeom>
              <a:avLst/>
              <a:gdLst/>
              <a:ahLst/>
              <a:cxnLst/>
              <a:rect l="l" t="t" r="r" b="b"/>
              <a:pathLst>
                <a:path w="1426" h="1641" extrusionOk="0">
                  <a:moveTo>
                    <a:pt x="11" y="1"/>
                  </a:moveTo>
                  <a:cubicBezTo>
                    <a:pt x="1" y="1"/>
                    <a:pt x="1" y="1"/>
                    <a:pt x="11" y="11"/>
                  </a:cubicBezTo>
                  <a:cubicBezTo>
                    <a:pt x="134" y="134"/>
                    <a:pt x="267" y="257"/>
                    <a:pt x="401" y="390"/>
                  </a:cubicBezTo>
                  <a:cubicBezTo>
                    <a:pt x="524" y="513"/>
                    <a:pt x="657" y="626"/>
                    <a:pt x="780" y="759"/>
                  </a:cubicBezTo>
                  <a:cubicBezTo>
                    <a:pt x="903" y="892"/>
                    <a:pt x="1016" y="1036"/>
                    <a:pt x="1118" y="1179"/>
                  </a:cubicBezTo>
                  <a:cubicBezTo>
                    <a:pt x="1231" y="1323"/>
                    <a:pt x="1323" y="1477"/>
                    <a:pt x="1415" y="1641"/>
                  </a:cubicBezTo>
                  <a:cubicBezTo>
                    <a:pt x="1426" y="1641"/>
                    <a:pt x="1426" y="1641"/>
                    <a:pt x="1426" y="1630"/>
                  </a:cubicBezTo>
                  <a:cubicBezTo>
                    <a:pt x="1344" y="1466"/>
                    <a:pt x="1262" y="1302"/>
                    <a:pt x="1169" y="1149"/>
                  </a:cubicBezTo>
                  <a:cubicBezTo>
                    <a:pt x="1077" y="995"/>
                    <a:pt x="964" y="841"/>
                    <a:pt x="852" y="698"/>
                  </a:cubicBezTo>
                  <a:cubicBezTo>
                    <a:pt x="739" y="564"/>
                    <a:pt x="616" y="421"/>
                    <a:pt x="472" y="298"/>
                  </a:cubicBezTo>
                  <a:cubicBezTo>
                    <a:pt x="339" y="185"/>
                    <a:pt x="185" y="72"/>
                    <a:pt x="1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7750363" y="1915263"/>
              <a:ext cx="186340" cy="16310"/>
            </a:xfrm>
            <a:custGeom>
              <a:avLst/>
              <a:gdLst/>
              <a:ahLst/>
              <a:cxnLst/>
              <a:rect l="l" t="t" r="r" b="b"/>
              <a:pathLst>
                <a:path w="1908" h="167" extrusionOk="0">
                  <a:moveTo>
                    <a:pt x="670" y="1"/>
                  </a:moveTo>
                  <a:cubicBezTo>
                    <a:pt x="603" y="1"/>
                    <a:pt x="537" y="4"/>
                    <a:pt x="472" y="13"/>
                  </a:cubicBezTo>
                  <a:cubicBezTo>
                    <a:pt x="308" y="33"/>
                    <a:pt x="154" y="64"/>
                    <a:pt x="1" y="126"/>
                  </a:cubicBezTo>
                  <a:lnTo>
                    <a:pt x="1" y="136"/>
                  </a:lnTo>
                  <a:cubicBezTo>
                    <a:pt x="165" y="136"/>
                    <a:pt x="318" y="136"/>
                    <a:pt x="482" y="126"/>
                  </a:cubicBezTo>
                  <a:cubicBezTo>
                    <a:pt x="636" y="126"/>
                    <a:pt x="790" y="105"/>
                    <a:pt x="954" y="105"/>
                  </a:cubicBezTo>
                  <a:cubicBezTo>
                    <a:pt x="999" y="102"/>
                    <a:pt x="1046" y="101"/>
                    <a:pt x="1092" y="101"/>
                  </a:cubicBezTo>
                  <a:cubicBezTo>
                    <a:pt x="1204" y="101"/>
                    <a:pt x="1317" y="108"/>
                    <a:pt x="1425" y="115"/>
                  </a:cubicBezTo>
                  <a:cubicBezTo>
                    <a:pt x="1579" y="126"/>
                    <a:pt x="1743" y="146"/>
                    <a:pt x="1897" y="167"/>
                  </a:cubicBezTo>
                  <a:lnTo>
                    <a:pt x="1907" y="167"/>
                  </a:lnTo>
                  <a:cubicBezTo>
                    <a:pt x="1907" y="167"/>
                    <a:pt x="1907" y="156"/>
                    <a:pt x="1897" y="156"/>
                  </a:cubicBezTo>
                  <a:cubicBezTo>
                    <a:pt x="1743" y="115"/>
                    <a:pt x="1589" y="85"/>
                    <a:pt x="1436" y="54"/>
                  </a:cubicBezTo>
                  <a:cubicBezTo>
                    <a:pt x="1272" y="33"/>
                    <a:pt x="1118" y="23"/>
                    <a:pt x="954" y="13"/>
                  </a:cubicBezTo>
                  <a:cubicBezTo>
                    <a:pt x="858" y="7"/>
                    <a:pt x="763" y="1"/>
                    <a:pt x="670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779369" y="1957551"/>
              <a:ext cx="168272" cy="102155"/>
            </a:xfrm>
            <a:custGeom>
              <a:avLst/>
              <a:gdLst/>
              <a:ahLst/>
              <a:cxnLst/>
              <a:rect l="l" t="t" r="r" b="b"/>
              <a:pathLst>
                <a:path w="1723" h="1046" extrusionOk="0">
                  <a:moveTo>
                    <a:pt x="1713" y="0"/>
                  </a:moveTo>
                  <a:cubicBezTo>
                    <a:pt x="1549" y="41"/>
                    <a:pt x="1385" y="92"/>
                    <a:pt x="1231" y="154"/>
                  </a:cubicBezTo>
                  <a:cubicBezTo>
                    <a:pt x="1077" y="215"/>
                    <a:pt x="923" y="297"/>
                    <a:pt x="770" y="379"/>
                  </a:cubicBezTo>
                  <a:cubicBezTo>
                    <a:pt x="626" y="461"/>
                    <a:pt x="472" y="543"/>
                    <a:pt x="349" y="656"/>
                  </a:cubicBezTo>
                  <a:cubicBezTo>
                    <a:pt x="216" y="769"/>
                    <a:pt x="103" y="892"/>
                    <a:pt x="11" y="1035"/>
                  </a:cubicBezTo>
                  <a:cubicBezTo>
                    <a:pt x="1" y="1035"/>
                    <a:pt x="1" y="1046"/>
                    <a:pt x="11" y="1046"/>
                  </a:cubicBezTo>
                  <a:cubicBezTo>
                    <a:pt x="155" y="943"/>
                    <a:pt x="288" y="851"/>
                    <a:pt x="421" y="748"/>
                  </a:cubicBezTo>
                  <a:cubicBezTo>
                    <a:pt x="554" y="656"/>
                    <a:pt x="677" y="543"/>
                    <a:pt x="821" y="451"/>
                  </a:cubicBezTo>
                  <a:lnTo>
                    <a:pt x="1251" y="205"/>
                  </a:lnTo>
                  <a:cubicBezTo>
                    <a:pt x="1405" y="133"/>
                    <a:pt x="1559" y="72"/>
                    <a:pt x="1723" y="21"/>
                  </a:cubicBezTo>
                  <a:lnTo>
                    <a:pt x="1723" y="10"/>
                  </a:lnTo>
                  <a:cubicBezTo>
                    <a:pt x="1723" y="10"/>
                    <a:pt x="1723" y="0"/>
                    <a:pt x="1713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952622" y="1975130"/>
              <a:ext cx="31057" cy="170128"/>
            </a:xfrm>
            <a:custGeom>
              <a:avLst/>
              <a:gdLst/>
              <a:ahLst/>
              <a:cxnLst/>
              <a:rect l="l" t="t" r="r" b="b"/>
              <a:pathLst>
                <a:path w="318" h="1742" extrusionOk="0">
                  <a:moveTo>
                    <a:pt x="307" y="0"/>
                  </a:moveTo>
                  <a:cubicBezTo>
                    <a:pt x="307" y="0"/>
                    <a:pt x="304" y="5"/>
                    <a:pt x="297" y="5"/>
                  </a:cubicBezTo>
                  <a:cubicBezTo>
                    <a:pt x="256" y="148"/>
                    <a:pt x="226" y="281"/>
                    <a:pt x="185" y="425"/>
                  </a:cubicBezTo>
                  <a:lnTo>
                    <a:pt x="92" y="855"/>
                  </a:lnTo>
                  <a:cubicBezTo>
                    <a:pt x="62" y="999"/>
                    <a:pt x="31" y="1142"/>
                    <a:pt x="21" y="1296"/>
                  </a:cubicBezTo>
                  <a:cubicBezTo>
                    <a:pt x="10" y="1440"/>
                    <a:pt x="0" y="1583"/>
                    <a:pt x="21" y="1737"/>
                  </a:cubicBezTo>
                  <a:lnTo>
                    <a:pt x="31" y="1737"/>
                  </a:lnTo>
                  <a:cubicBezTo>
                    <a:pt x="31" y="1740"/>
                    <a:pt x="31" y="1741"/>
                    <a:pt x="31" y="1741"/>
                  </a:cubicBezTo>
                  <a:cubicBezTo>
                    <a:pt x="32" y="1741"/>
                    <a:pt x="34" y="1737"/>
                    <a:pt x="41" y="1737"/>
                  </a:cubicBezTo>
                  <a:cubicBezTo>
                    <a:pt x="82" y="1593"/>
                    <a:pt x="113" y="1450"/>
                    <a:pt x="133" y="1306"/>
                  </a:cubicBezTo>
                  <a:cubicBezTo>
                    <a:pt x="164" y="1163"/>
                    <a:pt x="164" y="1019"/>
                    <a:pt x="185" y="876"/>
                  </a:cubicBezTo>
                  <a:cubicBezTo>
                    <a:pt x="205" y="732"/>
                    <a:pt x="215" y="579"/>
                    <a:pt x="246" y="435"/>
                  </a:cubicBezTo>
                  <a:cubicBezTo>
                    <a:pt x="267" y="292"/>
                    <a:pt x="287" y="148"/>
                    <a:pt x="318" y="5"/>
                  </a:cubicBezTo>
                  <a:lnTo>
                    <a:pt x="308" y="5"/>
                  </a:lnTo>
                  <a:cubicBezTo>
                    <a:pt x="308" y="1"/>
                    <a:pt x="308" y="0"/>
                    <a:pt x="307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8020693" y="1970540"/>
              <a:ext cx="111140" cy="137216"/>
            </a:xfrm>
            <a:custGeom>
              <a:avLst/>
              <a:gdLst/>
              <a:ahLst/>
              <a:cxnLst/>
              <a:rect l="l" t="t" r="r" b="b"/>
              <a:pathLst>
                <a:path w="1138" h="1405" extrusionOk="0">
                  <a:moveTo>
                    <a:pt x="0" y="0"/>
                  </a:moveTo>
                  <a:lnTo>
                    <a:pt x="0" y="11"/>
                  </a:lnTo>
                  <a:cubicBezTo>
                    <a:pt x="113" y="113"/>
                    <a:pt x="215" y="216"/>
                    <a:pt x="318" y="328"/>
                  </a:cubicBezTo>
                  <a:cubicBezTo>
                    <a:pt x="420" y="441"/>
                    <a:pt x="513" y="554"/>
                    <a:pt x="605" y="677"/>
                  </a:cubicBezTo>
                  <a:lnTo>
                    <a:pt x="851" y="1046"/>
                  </a:lnTo>
                  <a:cubicBezTo>
                    <a:pt x="943" y="1159"/>
                    <a:pt x="1025" y="1282"/>
                    <a:pt x="1128" y="1405"/>
                  </a:cubicBezTo>
                  <a:cubicBezTo>
                    <a:pt x="1128" y="1405"/>
                    <a:pt x="1138" y="1405"/>
                    <a:pt x="1138" y="1394"/>
                  </a:cubicBezTo>
                  <a:cubicBezTo>
                    <a:pt x="1097" y="1251"/>
                    <a:pt x="1025" y="1107"/>
                    <a:pt x="953" y="974"/>
                  </a:cubicBezTo>
                  <a:cubicBezTo>
                    <a:pt x="871" y="851"/>
                    <a:pt x="769" y="728"/>
                    <a:pt x="677" y="615"/>
                  </a:cubicBezTo>
                  <a:cubicBezTo>
                    <a:pt x="574" y="503"/>
                    <a:pt x="472" y="390"/>
                    <a:pt x="359" y="287"/>
                  </a:cubicBezTo>
                  <a:cubicBezTo>
                    <a:pt x="246" y="185"/>
                    <a:pt x="133" y="93"/>
                    <a:pt x="10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32"/>
            <p:cNvGrpSpPr/>
            <p:nvPr/>
          </p:nvGrpSpPr>
          <p:grpSpPr>
            <a:xfrm>
              <a:off x="5131543" y="630122"/>
              <a:ext cx="763916" cy="698873"/>
              <a:chOff x="5131543" y="630122"/>
              <a:chExt cx="763916" cy="698873"/>
            </a:xfrm>
          </p:grpSpPr>
          <p:sp>
            <p:nvSpPr>
              <p:cNvPr id="283" name="Google Shape;283;p32"/>
              <p:cNvSpPr/>
              <p:nvPr/>
            </p:nvSpPr>
            <p:spPr>
              <a:xfrm>
                <a:off x="5425898" y="859336"/>
                <a:ext cx="79107" cy="76177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80" extrusionOk="0">
                    <a:moveTo>
                      <a:pt x="144" y="0"/>
                    </a:moveTo>
                    <a:lnTo>
                      <a:pt x="1" y="779"/>
                    </a:lnTo>
                    <a:lnTo>
                      <a:pt x="810" y="779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5509985" y="697118"/>
                <a:ext cx="236343" cy="253434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595" extrusionOk="0">
                    <a:moveTo>
                      <a:pt x="2409" y="1"/>
                    </a:moveTo>
                    <a:cubicBezTo>
                      <a:pt x="2245" y="21"/>
                      <a:pt x="2092" y="52"/>
                      <a:pt x="1948" y="103"/>
                    </a:cubicBezTo>
                    <a:cubicBezTo>
                      <a:pt x="1794" y="155"/>
                      <a:pt x="1650" y="216"/>
                      <a:pt x="1507" y="298"/>
                    </a:cubicBezTo>
                    <a:cubicBezTo>
                      <a:pt x="1374" y="370"/>
                      <a:pt x="1240" y="462"/>
                      <a:pt x="1117" y="575"/>
                    </a:cubicBezTo>
                    <a:cubicBezTo>
                      <a:pt x="1005" y="677"/>
                      <a:pt x="892" y="790"/>
                      <a:pt x="789" y="913"/>
                    </a:cubicBezTo>
                    <a:cubicBezTo>
                      <a:pt x="584" y="1149"/>
                      <a:pt x="411" y="1415"/>
                      <a:pt x="277" y="1692"/>
                    </a:cubicBezTo>
                    <a:cubicBezTo>
                      <a:pt x="144" y="1979"/>
                      <a:pt x="42" y="2276"/>
                      <a:pt x="1" y="2584"/>
                    </a:cubicBezTo>
                    <a:cubicBezTo>
                      <a:pt x="1" y="2584"/>
                      <a:pt x="1" y="2594"/>
                      <a:pt x="10" y="2594"/>
                    </a:cubicBezTo>
                    <a:cubicBezTo>
                      <a:pt x="10" y="2594"/>
                      <a:pt x="21" y="2594"/>
                      <a:pt x="21" y="2584"/>
                    </a:cubicBezTo>
                    <a:cubicBezTo>
                      <a:pt x="103" y="2287"/>
                      <a:pt x="226" y="2010"/>
                      <a:pt x="379" y="1754"/>
                    </a:cubicBezTo>
                    <a:cubicBezTo>
                      <a:pt x="534" y="1487"/>
                      <a:pt x="718" y="1251"/>
                      <a:pt x="923" y="1036"/>
                    </a:cubicBezTo>
                    <a:cubicBezTo>
                      <a:pt x="1035" y="934"/>
                      <a:pt x="1149" y="841"/>
                      <a:pt x="1272" y="749"/>
                    </a:cubicBezTo>
                    <a:cubicBezTo>
                      <a:pt x="1384" y="667"/>
                      <a:pt x="1507" y="575"/>
                      <a:pt x="1630" y="493"/>
                    </a:cubicBezTo>
                    <a:cubicBezTo>
                      <a:pt x="1753" y="411"/>
                      <a:pt x="1887" y="329"/>
                      <a:pt x="2010" y="257"/>
                    </a:cubicBezTo>
                    <a:cubicBezTo>
                      <a:pt x="2142" y="175"/>
                      <a:pt x="2276" y="103"/>
                      <a:pt x="2409" y="32"/>
                    </a:cubicBezTo>
                    <a:cubicBezTo>
                      <a:pt x="2420" y="21"/>
                      <a:pt x="2420" y="21"/>
                      <a:pt x="2420" y="11"/>
                    </a:cubicBezTo>
                    <a:lnTo>
                      <a:pt x="2409" y="1"/>
                    </a:ln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5532936" y="815290"/>
                <a:ext cx="333517" cy="137997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413" extrusionOk="0">
                    <a:moveTo>
                      <a:pt x="2932" y="0"/>
                    </a:moveTo>
                    <a:cubicBezTo>
                      <a:pt x="2850" y="0"/>
                      <a:pt x="2779" y="11"/>
                      <a:pt x="2697" y="21"/>
                    </a:cubicBezTo>
                    <a:lnTo>
                      <a:pt x="2461" y="62"/>
                    </a:lnTo>
                    <a:cubicBezTo>
                      <a:pt x="2390" y="72"/>
                      <a:pt x="2308" y="93"/>
                      <a:pt x="2235" y="113"/>
                    </a:cubicBezTo>
                    <a:cubicBezTo>
                      <a:pt x="2153" y="134"/>
                      <a:pt x="2082" y="164"/>
                      <a:pt x="2010" y="185"/>
                    </a:cubicBezTo>
                    <a:lnTo>
                      <a:pt x="1784" y="277"/>
                    </a:lnTo>
                    <a:lnTo>
                      <a:pt x="1570" y="369"/>
                    </a:lnTo>
                    <a:cubicBezTo>
                      <a:pt x="1283" y="492"/>
                      <a:pt x="1005" y="646"/>
                      <a:pt x="739" y="820"/>
                    </a:cubicBezTo>
                    <a:cubicBezTo>
                      <a:pt x="483" y="984"/>
                      <a:pt x="237" y="1179"/>
                      <a:pt x="12" y="1394"/>
                    </a:cubicBezTo>
                    <a:cubicBezTo>
                      <a:pt x="1" y="1394"/>
                      <a:pt x="1" y="1405"/>
                      <a:pt x="1" y="1405"/>
                    </a:cubicBezTo>
                    <a:cubicBezTo>
                      <a:pt x="6" y="1410"/>
                      <a:pt x="11" y="1412"/>
                      <a:pt x="15" y="1412"/>
                    </a:cubicBezTo>
                    <a:cubicBezTo>
                      <a:pt x="19" y="1412"/>
                      <a:pt x="21" y="1410"/>
                      <a:pt x="21" y="1405"/>
                    </a:cubicBezTo>
                    <a:cubicBezTo>
                      <a:pt x="267" y="1230"/>
                      <a:pt x="534" y="1056"/>
                      <a:pt x="800" y="913"/>
                    </a:cubicBezTo>
                    <a:cubicBezTo>
                      <a:pt x="1078" y="769"/>
                      <a:pt x="1354" y="646"/>
                      <a:pt x="1641" y="544"/>
                    </a:cubicBezTo>
                    <a:lnTo>
                      <a:pt x="1857" y="472"/>
                    </a:lnTo>
                    <a:lnTo>
                      <a:pt x="2082" y="410"/>
                    </a:lnTo>
                    <a:lnTo>
                      <a:pt x="2297" y="349"/>
                    </a:lnTo>
                    <a:lnTo>
                      <a:pt x="2513" y="287"/>
                    </a:lnTo>
                    <a:lnTo>
                      <a:pt x="2953" y="164"/>
                    </a:lnTo>
                    <a:cubicBezTo>
                      <a:pt x="3035" y="144"/>
                      <a:pt x="3107" y="123"/>
                      <a:pt x="3178" y="103"/>
                    </a:cubicBezTo>
                    <a:cubicBezTo>
                      <a:pt x="3251" y="82"/>
                      <a:pt x="3333" y="62"/>
                      <a:pt x="3404" y="41"/>
                    </a:cubicBezTo>
                    <a:lnTo>
                      <a:pt x="3415" y="31"/>
                    </a:lnTo>
                    <a:cubicBezTo>
                      <a:pt x="3415" y="21"/>
                      <a:pt x="3415" y="11"/>
                      <a:pt x="3404" y="11"/>
                    </a:cubicBezTo>
                    <a:cubicBezTo>
                      <a:pt x="3322" y="0"/>
                      <a:pt x="3251" y="0"/>
                      <a:pt x="316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5345814" y="630122"/>
                <a:ext cx="147177" cy="322384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301" extrusionOk="0">
                    <a:moveTo>
                      <a:pt x="10" y="0"/>
                    </a:moveTo>
                    <a:cubicBezTo>
                      <a:pt x="10" y="10"/>
                      <a:pt x="0" y="10"/>
                      <a:pt x="10" y="21"/>
                    </a:cubicBezTo>
                    <a:cubicBezTo>
                      <a:pt x="31" y="92"/>
                      <a:pt x="62" y="164"/>
                      <a:pt x="103" y="226"/>
                    </a:cubicBezTo>
                    <a:cubicBezTo>
                      <a:pt x="133" y="297"/>
                      <a:pt x="165" y="369"/>
                      <a:pt x="195" y="431"/>
                    </a:cubicBezTo>
                    <a:cubicBezTo>
                      <a:pt x="256" y="564"/>
                      <a:pt x="318" y="697"/>
                      <a:pt x="379" y="841"/>
                    </a:cubicBezTo>
                    <a:cubicBezTo>
                      <a:pt x="502" y="1107"/>
                      <a:pt x="657" y="1363"/>
                      <a:pt x="789" y="1630"/>
                    </a:cubicBezTo>
                    <a:cubicBezTo>
                      <a:pt x="912" y="1907"/>
                      <a:pt x="1026" y="2183"/>
                      <a:pt x="1138" y="2460"/>
                    </a:cubicBezTo>
                    <a:cubicBezTo>
                      <a:pt x="1261" y="2737"/>
                      <a:pt x="1363" y="3014"/>
                      <a:pt x="1477" y="3290"/>
                    </a:cubicBezTo>
                    <a:cubicBezTo>
                      <a:pt x="1486" y="3301"/>
                      <a:pt x="1486" y="3301"/>
                      <a:pt x="1497" y="3301"/>
                    </a:cubicBezTo>
                    <a:lnTo>
                      <a:pt x="1507" y="3290"/>
                    </a:lnTo>
                    <a:cubicBezTo>
                      <a:pt x="1425" y="2993"/>
                      <a:pt x="1343" y="2706"/>
                      <a:pt x="1251" y="2419"/>
                    </a:cubicBezTo>
                    <a:cubicBezTo>
                      <a:pt x="1169" y="2132"/>
                      <a:pt x="1067" y="1845"/>
                      <a:pt x="964" y="1558"/>
                    </a:cubicBezTo>
                    <a:cubicBezTo>
                      <a:pt x="851" y="1281"/>
                      <a:pt x="748" y="984"/>
                      <a:pt x="595" y="728"/>
                    </a:cubicBezTo>
                    <a:lnTo>
                      <a:pt x="472" y="533"/>
                    </a:lnTo>
                    <a:cubicBezTo>
                      <a:pt x="420" y="472"/>
                      <a:pt x="379" y="410"/>
                      <a:pt x="338" y="349"/>
                    </a:cubicBezTo>
                    <a:lnTo>
                      <a:pt x="185" y="164"/>
                    </a:lnTo>
                    <a:cubicBezTo>
                      <a:pt x="133" y="113"/>
                      <a:pt x="82" y="62"/>
                      <a:pt x="21" y="10"/>
                    </a:cubicBezTo>
                    <a:cubicBezTo>
                      <a:pt x="21" y="0"/>
                      <a:pt x="21" y="0"/>
                      <a:pt x="10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5131543" y="912366"/>
                <a:ext cx="347483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539" extrusionOk="0">
                    <a:moveTo>
                      <a:pt x="1128" y="1"/>
                    </a:moveTo>
                    <a:cubicBezTo>
                      <a:pt x="1056" y="11"/>
                      <a:pt x="974" y="11"/>
                      <a:pt x="903" y="21"/>
                    </a:cubicBezTo>
                    <a:lnTo>
                      <a:pt x="677" y="42"/>
                    </a:lnTo>
                    <a:cubicBezTo>
                      <a:pt x="595" y="62"/>
                      <a:pt x="523" y="72"/>
                      <a:pt x="452" y="93"/>
                    </a:cubicBezTo>
                    <a:cubicBezTo>
                      <a:pt x="380" y="103"/>
                      <a:pt x="298" y="124"/>
                      <a:pt x="226" y="144"/>
                    </a:cubicBezTo>
                    <a:cubicBezTo>
                      <a:pt x="154" y="175"/>
                      <a:pt x="83" y="195"/>
                      <a:pt x="11" y="226"/>
                    </a:cubicBezTo>
                    <a:lnTo>
                      <a:pt x="11" y="236"/>
                    </a:lnTo>
                    <a:cubicBezTo>
                      <a:pt x="1" y="236"/>
                      <a:pt x="11" y="247"/>
                      <a:pt x="21" y="247"/>
                    </a:cubicBezTo>
                    <a:cubicBezTo>
                      <a:pt x="93" y="257"/>
                      <a:pt x="165" y="257"/>
                      <a:pt x="247" y="257"/>
                    </a:cubicBezTo>
                    <a:lnTo>
                      <a:pt x="472" y="257"/>
                    </a:lnTo>
                    <a:cubicBezTo>
                      <a:pt x="544" y="257"/>
                      <a:pt x="616" y="247"/>
                      <a:pt x="687" y="247"/>
                    </a:cubicBezTo>
                    <a:lnTo>
                      <a:pt x="1354" y="247"/>
                    </a:lnTo>
                    <a:lnTo>
                      <a:pt x="1569" y="236"/>
                    </a:lnTo>
                    <a:lnTo>
                      <a:pt x="1794" y="247"/>
                    </a:lnTo>
                    <a:cubicBezTo>
                      <a:pt x="2092" y="257"/>
                      <a:pt x="2379" y="288"/>
                      <a:pt x="2676" y="339"/>
                    </a:cubicBezTo>
                    <a:cubicBezTo>
                      <a:pt x="2963" y="380"/>
                      <a:pt x="3261" y="452"/>
                      <a:pt x="3548" y="534"/>
                    </a:cubicBezTo>
                    <a:cubicBezTo>
                      <a:pt x="3548" y="537"/>
                      <a:pt x="3549" y="538"/>
                      <a:pt x="3550" y="538"/>
                    </a:cubicBezTo>
                    <a:cubicBezTo>
                      <a:pt x="3553" y="538"/>
                      <a:pt x="3557" y="534"/>
                      <a:pt x="3557" y="534"/>
                    </a:cubicBezTo>
                    <a:cubicBezTo>
                      <a:pt x="3557" y="523"/>
                      <a:pt x="3557" y="513"/>
                      <a:pt x="3548" y="513"/>
                    </a:cubicBezTo>
                    <a:cubicBezTo>
                      <a:pt x="3281" y="400"/>
                      <a:pt x="2994" y="298"/>
                      <a:pt x="2696" y="226"/>
                    </a:cubicBezTo>
                    <a:cubicBezTo>
                      <a:pt x="2409" y="144"/>
                      <a:pt x="2112" y="93"/>
                      <a:pt x="1805" y="52"/>
                    </a:cubicBezTo>
                    <a:lnTo>
                      <a:pt x="1579" y="31"/>
                    </a:lnTo>
                    <a:lnTo>
                      <a:pt x="1354" y="11"/>
                    </a:lnTo>
                    <a:cubicBezTo>
                      <a:pt x="1282" y="11"/>
                      <a:pt x="1200" y="1"/>
                      <a:pt x="1128" y="1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5174612" y="983465"/>
                <a:ext cx="304414" cy="197376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021" extrusionOk="0">
                    <a:moveTo>
                      <a:pt x="3096" y="0"/>
                    </a:moveTo>
                    <a:cubicBezTo>
                      <a:pt x="2799" y="82"/>
                      <a:pt x="2501" y="185"/>
                      <a:pt x="2214" y="308"/>
                    </a:cubicBezTo>
                    <a:cubicBezTo>
                      <a:pt x="1927" y="431"/>
                      <a:pt x="1640" y="574"/>
                      <a:pt x="1374" y="738"/>
                    </a:cubicBezTo>
                    <a:lnTo>
                      <a:pt x="1179" y="861"/>
                    </a:lnTo>
                    <a:lnTo>
                      <a:pt x="974" y="984"/>
                    </a:lnTo>
                    <a:cubicBezTo>
                      <a:pt x="913" y="1036"/>
                      <a:pt x="851" y="1077"/>
                      <a:pt x="779" y="1128"/>
                    </a:cubicBezTo>
                    <a:cubicBezTo>
                      <a:pt x="718" y="1169"/>
                      <a:pt x="667" y="1230"/>
                      <a:pt x="605" y="1282"/>
                    </a:cubicBezTo>
                    <a:lnTo>
                      <a:pt x="431" y="1446"/>
                    </a:lnTo>
                    <a:cubicBezTo>
                      <a:pt x="380" y="1497"/>
                      <a:pt x="328" y="1558"/>
                      <a:pt x="277" y="1620"/>
                    </a:cubicBezTo>
                    <a:cubicBezTo>
                      <a:pt x="226" y="1681"/>
                      <a:pt x="175" y="1743"/>
                      <a:pt x="134" y="1804"/>
                    </a:cubicBezTo>
                    <a:cubicBezTo>
                      <a:pt x="82" y="1866"/>
                      <a:pt x="41" y="1927"/>
                      <a:pt x="0" y="2000"/>
                    </a:cubicBezTo>
                    <a:lnTo>
                      <a:pt x="0" y="2009"/>
                    </a:lnTo>
                    <a:cubicBezTo>
                      <a:pt x="0" y="2020"/>
                      <a:pt x="11" y="2020"/>
                      <a:pt x="21" y="2020"/>
                    </a:cubicBezTo>
                    <a:cubicBezTo>
                      <a:pt x="82" y="1968"/>
                      <a:pt x="144" y="1927"/>
                      <a:pt x="205" y="1877"/>
                    </a:cubicBezTo>
                    <a:cubicBezTo>
                      <a:pt x="267" y="1825"/>
                      <a:pt x="328" y="1784"/>
                      <a:pt x="390" y="1733"/>
                    </a:cubicBezTo>
                    <a:cubicBezTo>
                      <a:pt x="451" y="1692"/>
                      <a:pt x="513" y="1640"/>
                      <a:pt x="574" y="1599"/>
                    </a:cubicBezTo>
                    <a:lnTo>
                      <a:pt x="759" y="1456"/>
                    </a:lnTo>
                    <a:cubicBezTo>
                      <a:pt x="820" y="1405"/>
                      <a:pt x="882" y="1364"/>
                      <a:pt x="933" y="1312"/>
                    </a:cubicBezTo>
                    <a:cubicBezTo>
                      <a:pt x="995" y="1271"/>
                      <a:pt x="1056" y="1221"/>
                      <a:pt x="1118" y="1169"/>
                    </a:cubicBezTo>
                    <a:lnTo>
                      <a:pt x="1292" y="1025"/>
                    </a:lnTo>
                    <a:lnTo>
                      <a:pt x="1476" y="893"/>
                    </a:lnTo>
                    <a:cubicBezTo>
                      <a:pt x="1733" y="718"/>
                      <a:pt x="1989" y="554"/>
                      <a:pt x="2266" y="410"/>
                    </a:cubicBezTo>
                    <a:cubicBezTo>
                      <a:pt x="2533" y="267"/>
                      <a:pt x="2820" y="134"/>
                      <a:pt x="3107" y="21"/>
                    </a:cubicBezTo>
                    <a:lnTo>
                      <a:pt x="3116" y="11"/>
                    </a:lnTo>
                    <a:cubicBezTo>
                      <a:pt x="3107" y="0"/>
                      <a:pt x="3107" y="0"/>
                      <a:pt x="3096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5534987" y="978484"/>
                <a:ext cx="360472" cy="117195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1200" extrusionOk="0">
                    <a:moveTo>
                      <a:pt x="11" y="0"/>
                    </a:moveTo>
                    <a:lnTo>
                      <a:pt x="0" y="10"/>
                    </a:lnTo>
                    <a:cubicBezTo>
                      <a:pt x="0" y="21"/>
                      <a:pt x="11" y="31"/>
                      <a:pt x="11" y="31"/>
                    </a:cubicBezTo>
                    <a:cubicBezTo>
                      <a:pt x="339" y="62"/>
                      <a:pt x="667" y="82"/>
                      <a:pt x="995" y="133"/>
                    </a:cubicBezTo>
                    <a:cubicBezTo>
                      <a:pt x="1323" y="185"/>
                      <a:pt x="1640" y="247"/>
                      <a:pt x="1948" y="338"/>
                    </a:cubicBezTo>
                    <a:cubicBezTo>
                      <a:pt x="2102" y="390"/>
                      <a:pt x="2255" y="441"/>
                      <a:pt x="2399" y="502"/>
                    </a:cubicBezTo>
                    <a:cubicBezTo>
                      <a:pt x="2553" y="575"/>
                      <a:pt x="2697" y="636"/>
                      <a:pt x="2840" y="707"/>
                    </a:cubicBezTo>
                    <a:cubicBezTo>
                      <a:pt x="2984" y="769"/>
                      <a:pt x="3116" y="851"/>
                      <a:pt x="3260" y="933"/>
                    </a:cubicBezTo>
                    <a:cubicBezTo>
                      <a:pt x="3394" y="1015"/>
                      <a:pt x="3537" y="1097"/>
                      <a:pt x="3670" y="1199"/>
                    </a:cubicBezTo>
                    <a:lnTo>
                      <a:pt x="3681" y="1199"/>
                    </a:lnTo>
                    <a:cubicBezTo>
                      <a:pt x="3691" y="1190"/>
                      <a:pt x="3691" y="1179"/>
                      <a:pt x="3691" y="1179"/>
                    </a:cubicBezTo>
                    <a:cubicBezTo>
                      <a:pt x="3599" y="1035"/>
                      <a:pt x="3486" y="912"/>
                      <a:pt x="3362" y="800"/>
                    </a:cubicBezTo>
                    <a:cubicBezTo>
                      <a:pt x="3239" y="687"/>
                      <a:pt x="3096" y="584"/>
                      <a:pt x="2952" y="502"/>
                    </a:cubicBezTo>
                    <a:cubicBezTo>
                      <a:pt x="2799" y="411"/>
                      <a:pt x="2645" y="338"/>
                      <a:pt x="2481" y="288"/>
                    </a:cubicBezTo>
                    <a:cubicBezTo>
                      <a:pt x="2328" y="236"/>
                      <a:pt x="2164" y="195"/>
                      <a:pt x="2000" y="154"/>
                    </a:cubicBezTo>
                    <a:cubicBezTo>
                      <a:pt x="1672" y="82"/>
                      <a:pt x="1333" y="41"/>
                      <a:pt x="1005" y="21"/>
                    </a:cubicBezTo>
                    <a:cubicBezTo>
                      <a:pt x="677" y="0"/>
                      <a:pt x="349" y="0"/>
                      <a:pt x="11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5364761" y="999774"/>
                <a:ext cx="134286" cy="32922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371" extrusionOk="0">
                    <a:moveTo>
                      <a:pt x="1364" y="0"/>
                    </a:moveTo>
                    <a:cubicBezTo>
                      <a:pt x="1362" y="0"/>
                      <a:pt x="1359" y="3"/>
                      <a:pt x="1354" y="8"/>
                    </a:cubicBezTo>
                    <a:cubicBezTo>
                      <a:pt x="1149" y="234"/>
                      <a:pt x="964" y="480"/>
                      <a:pt x="791" y="735"/>
                    </a:cubicBezTo>
                    <a:cubicBezTo>
                      <a:pt x="627" y="992"/>
                      <a:pt x="483" y="1268"/>
                      <a:pt x="360" y="1555"/>
                    </a:cubicBezTo>
                    <a:lnTo>
                      <a:pt x="267" y="1771"/>
                    </a:lnTo>
                    <a:lnTo>
                      <a:pt x="185" y="1986"/>
                    </a:lnTo>
                    <a:cubicBezTo>
                      <a:pt x="155" y="2058"/>
                      <a:pt x="135" y="2129"/>
                      <a:pt x="114" y="2211"/>
                    </a:cubicBezTo>
                    <a:cubicBezTo>
                      <a:pt x="94" y="2284"/>
                      <a:pt x="73" y="2355"/>
                      <a:pt x="62" y="2437"/>
                    </a:cubicBezTo>
                    <a:lnTo>
                      <a:pt x="21" y="2662"/>
                    </a:lnTo>
                    <a:cubicBezTo>
                      <a:pt x="21" y="2744"/>
                      <a:pt x="12" y="2817"/>
                      <a:pt x="12" y="2899"/>
                    </a:cubicBezTo>
                    <a:cubicBezTo>
                      <a:pt x="1" y="2981"/>
                      <a:pt x="12" y="3052"/>
                      <a:pt x="12" y="3134"/>
                    </a:cubicBezTo>
                    <a:cubicBezTo>
                      <a:pt x="12" y="3206"/>
                      <a:pt x="21" y="3288"/>
                      <a:pt x="32" y="3359"/>
                    </a:cubicBezTo>
                    <a:cubicBezTo>
                      <a:pt x="32" y="3370"/>
                      <a:pt x="32" y="3370"/>
                      <a:pt x="42" y="3370"/>
                    </a:cubicBezTo>
                    <a:cubicBezTo>
                      <a:pt x="42" y="3370"/>
                      <a:pt x="53" y="3370"/>
                      <a:pt x="53" y="3359"/>
                    </a:cubicBezTo>
                    <a:lnTo>
                      <a:pt x="114" y="3145"/>
                    </a:lnTo>
                    <a:cubicBezTo>
                      <a:pt x="135" y="3072"/>
                      <a:pt x="155" y="2990"/>
                      <a:pt x="176" y="2919"/>
                    </a:cubicBezTo>
                    <a:lnTo>
                      <a:pt x="288" y="2489"/>
                    </a:lnTo>
                    <a:lnTo>
                      <a:pt x="349" y="2273"/>
                    </a:lnTo>
                    <a:cubicBezTo>
                      <a:pt x="370" y="2202"/>
                      <a:pt x="390" y="2129"/>
                      <a:pt x="401" y="2058"/>
                    </a:cubicBezTo>
                    <a:lnTo>
                      <a:pt x="463" y="1833"/>
                    </a:lnTo>
                    <a:lnTo>
                      <a:pt x="534" y="1617"/>
                    </a:lnTo>
                    <a:cubicBezTo>
                      <a:pt x="636" y="1341"/>
                      <a:pt x="750" y="1063"/>
                      <a:pt x="893" y="797"/>
                    </a:cubicBezTo>
                    <a:cubicBezTo>
                      <a:pt x="1037" y="521"/>
                      <a:pt x="1201" y="264"/>
                      <a:pt x="1374" y="18"/>
                    </a:cubicBezTo>
                    <a:lnTo>
                      <a:pt x="1374" y="8"/>
                    </a:lnTo>
                    <a:cubicBezTo>
                      <a:pt x="1369" y="3"/>
                      <a:pt x="1367" y="0"/>
                      <a:pt x="1364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5521998" y="996552"/>
                <a:ext cx="157237" cy="27931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2860" extrusionOk="0">
                    <a:moveTo>
                      <a:pt x="10" y="0"/>
                    </a:moveTo>
                    <a:cubicBezTo>
                      <a:pt x="1" y="0"/>
                      <a:pt x="1" y="10"/>
                      <a:pt x="10" y="21"/>
                    </a:cubicBezTo>
                    <a:cubicBezTo>
                      <a:pt x="174" y="235"/>
                      <a:pt x="329" y="451"/>
                      <a:pt x="472" y="686"/>
                    </a:cubicBezTo>
                    <a:cubicBezTo>
                      <a:pt x="616" y="912"/>
                      <a:pt x="748" y="1148"/>
                      <a:pt x="871" y="1394"/>
                    </a:cubicBezTo>
                    <a:cubicBezTo>
                      <a:pt x="994" y="1640"/>
                      <a:pt x="1087" y="1886"/>
                      <a:pt x="1210" y="2132"/>
                    </a:cubicBezTo>
                    <a:cubicBezTo>
                      <a:pt x="1272" y="2255"/>
                      <a:pt x="1333" y="2378"/>
                      <a:pt x="1395" y="2490"/>
                    </a:cubicBezTo>
                    <a:lnTo>
                      <a:pt x="1486" y="2675"/>
                    </a:lnTo>
                    <a:cubicBezTo>
                      <a:pt x="1518" y="2736"/>
                      <a:pt x="1548" y="2798"/>
                      <a:pt x="1589" y="2859"/>
                    </a:cubicBezTo>
                    <a:lnTo>
                      <a:pt x="1600" y="2859"/>
                    </a:lnTo>
                    <a:cubicBezTo>
                      <a:pt x="1609" y="2859"/>
                      <a:pt x="1609" y="2859"/>
                      <a:pt x="1609" y="2850"/>
                    </a:cubicBezTo>
                    <a:cubicBezTo>
                      <a:pt x="1609" y="2777"/>
                      <a:pt x="1600" y="2716"/>
                      <a:pt x="1589" y="2645"/>
                    </a:cubicBezTo>
                    <a:cubicBezTo>
                      <a:pt x="1579" y="2572"/>
                      <a:pt x="1559" y="2501"/>
                      <a:pt x="1548" y="2440"/>
                    </a:cubicBezTo>
                    <a:cubicBezTo>
                      <a:pt x="1527" y="2367"/>
                      <a:pt x="1507" y="2306"/>
                      <a:pt x="1497" y="2235"/>
                    </a:cubicBezTo>
                    <a:lnTo>
                      <a:pt x="1425" y="2039"/>
                    </a:lnTo>
                    <a:cubicBezTo>
                      <a:pt x="1333" y="1773"/>
                      <a:pt x="1190" y="1538"/>
                      <a:pt x="1046" y="1301"/>
                    </a:cubicBezTo>
                    <a:cubicBezTo>
                      <a:pt x="903" y="1066"/>
                      <a:pt x="739" y="841"/>
                      <a:pt x="575" y="615"/>
                    </a:cubicBezTo>
                    <a:cubicBezTo>
                      <a:pt x="400" y="399"/>
                      <a:pt x="215" y="194"/>
                      <a:pt x="21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544948" y="923695"/>
                <a:ext cx="141318" cy="3779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87" extrusionOk="0">
                    <a:moveTo>
                      <a:pt x="1226" y="1"/>
                    </a:moveTo>
                    <a:cubicBezTo>
                      <a:pt x="1172" y="1"/>
                      <a:pt x="1118" y="4"/>
                      <a:pt x="1067" y="8"/>
                    </a:cubicBezTo>
                    <a:cubicBezTo>
                      <a:pt x="944" y="28"/>
                      <a:pt x="821" y="69"/>
                      <a:pt x="698" y="100"/>
                    </a:cubicBezTo>
                    <a:cubicBezTo>
                      <a:pt x="586" y="141"/>
                      <a:pt x="463" y="182"/>
                      <a:pt x="349" y="223"/>
                    </a:cubicBezTo>
                    <a:cubicBezTo>
                      <a:pt x="226" y="274"/>
                      <a:pt x="114" y="315"/>
                      <a:pt x="1" y="377"/>
                    </a:cubicBezTo>
                    <a:cubicBezTo>
                      <a:pt x="1" y="387"/>
                      <a:pt x="12" y="387"/>
                      <a:pt x="12" y="387"/>
                    </a:cubicBezTo>
                    <a:cubicBezTo>
                      <a:pt x="124" y="346"/>
                      <a:pt x="247" y="305"/>
                      <a:pt x="370" y="274"/>
                    </a:cubicBezTo>
                    <a:cubicBezTo>
                      <a:pt x="483" y="243"/>
                      <a:pt x="606" y="213"/>
                      <a:pt x="729" y="192"/>
                    </a:cubicBezTo>
                    <a:cubicBezTo>
                      <a:pt x="841" y="172"/>
                      <a:pt x="964" y="151"/>
                      <a:pt x="1087" y="131"/>
                    </a:cubicBezTo>
                    <a:cubicBezTo>
                      <a:pt x="1210" y="100"/>
                      <a:pt x="1324" y="69"/>
                      <a:pt x="1447" y="28"/>
                    </a:cubicBezTo>
                    <a:lnTo>
                      <a:pt x="1447" y="18"/>
                    </a:lnTo>
                    <a:cubicBezTo>
                      <a:pt x="1375" y="6"/>
                      <a:pt x="1300" y="1"/>
                      <a:pt x="1226" y="1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5524927" y="819294"/>
                <a:ext cx="94244" cy="11963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225" extrusionOk="0">
                    <a:moveTo>
                      <a:pt x="964" y="0"/>
                    </a:moveTo>
                    <a:cubicBezTo>
                      <a:pt x="832" y="52"/>
                      <a:pt x="718" y="123"/>
                      <a:pt x="616" y="205"/>
                    </a:cubicBezTo>
                    <a:cubicBezTo>
                      <a:pt x="513" y="298"/>
                      <a:pt x="431" y="400"/>
                      <a:pt x="349" y="513"/>
                    </a:cubicBezTo>
                    <a:cubicBezTo>
                      <a:pt x="267" y="615"/>
                      <a:pt x="206" y="738"/>
                      <a:pt x="144" y="851"/>
                    </a:cubicBezTo>
                    <a:cubicBezTo>
                      <a:pt x="83" y="974"/>
                      <a:pt x="32" y="1097"/>
                      <a:pt x="1" y="1220"/>
                    </a:cubicBezTo>
                    <a:cubicBezTo>
                      <a:pt x="1" y="1224"/>
                      <a:pt x="2" y="1225"/>
                      <a:pt x="4" y="1225"/>
                    </a:cubicBezTo>
                    <a:cubicBezTo>
                      <a:pt x="7" y="1225"/>
                      <a:pt x="12" y="1220"/>
                      <a:pt x="12" y="1220"/>
                    </a:cubicBezTo>
                    <a:cubicBezTo>
                      <a:pt x="62" y="1107"/>
                      <a:pt x="124" y="984"/>
                      <a:pt x="196" y="882"/>
                    </a:cubicBezTo>
                    <a:cubicBezTo>
                      <a:pt x="267" y="769"/>
                      <a:pt x="340" y="667"/>
                      <a:pt x="422" y="574"/>
                    </a:cubicBezTo>
                    <a:cubicBezTo>
                      <a:pt x="513" y="472"/>
                      <a:pt x="606" y="390"/>
                      <a:pt x="698" y="298"/>
                    </a:cubicBezTo>
                    <a:cubicBezTo>
                      <a:pt x="780" y="205"/>
                      <a:pt x="873" y="113"/>
                      <a:pt x="964" y="11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5489964" y="722218"/>
                <a:ext cx="29103" cy="21329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84" extrusionOk="0">
                    <a:moveTo>
                      <a:pt x="288" y="0"/>
                    </a:moveTo>
                    <a:cubicBezTo>
                      <a:pt x="206" y="174"/>
                      <a:pt x="154" y="349"/>
                      <a:pt x="103" y="523"/>
                    </a:cubicBezTo>
                    <a:cubicBezTo>
                      <a:pt x="62" y="707"/>
                      <a:pt x="42" y="892"/>
                      <a:pt x="21" y="1076"/>
                    </a:cubicBezTo>
                    <a:cubicBezTo>
                      <a:pt x="1" y="1261"/>
                      <a:pt x="1" y="1445"/>
                      <a:pt x="1" y="1630"/>
                    </a:cubicBezTo>
                    <a:cubicBezTo>
                      <a:pt x="10" y="1825"/>
                      <a:pt x="42" y="2009"/>
                      <a:pt x="92" y="2183"/>
                    </a:cubicBezTo>
                    <a:lnTo>
                      <a:pt x="103" y="2183"/>
                    </a:lnTo>
                    <a:cubicBezTo>
                      <a:pt x="72" y="1999"/>
                      <a:pt x="62" y="1814"/>
                      <a:pt x="62" y="1630"/>
                    </a:cubicBezTo>
                    <a:cubicBezTo>
                      <a:pt x="72" y="1456"/>
                      <a:pt x="83" y="1271"/>
                      <a:pt x="113" y="1087"/>
                    </a:cubicBezTo>
                    <a:cubicBezTo>
                      <a:pt x="144" y="912"/>
                      <a:pt x="195" y="728"/>
                      <a:pt x="226" y="554"/>
                    </a:cubicBezTo>
                    <a:cubicBezTo>
                      <a:pt x="256" y="369"/>
                      <a:pt x="288" y="185"/>
                      <a:pt x="297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5296690" y="820271"/>
                <a:ext cx="174328" cy="120223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231" extrusionOk="0">
                    <a:moveTo>
                      <a:pt x="1" y="1"/>
                    </a:moveTo>
                    <a:lnTo>
                      <a:pt x="1" y="11"/>
                    </a:lnTo>
                    <a:cubicBezTo>
                      <a:pt x="165" y="103"/>
                      <a:pt x="319" y="185"/>
                      <a:pt x="472" y="277"/>
                    </a:cubicBezTo>
                    <a:cubicBezTo>
                      <a:pt x="636" y="370"/>
                      <a:pt x="791" y="441"/>
                      <a:pt x="944" y="544"/>
                    </a:cubicBezTo>
                    <a:cubicBezTo>
                      <a:pt x="1098" y="636"/>
                      <a:pt x="1242" y="749"/>
                      <a:pt x="1385" y="862"/>
                    </a:cubicBezTo>
                    <a:cubicBezTo>
                      <a:pt x="1518" y="974"/>
                      <a:pt x="1652" y="1097"/>
                      <a:pt x="1775" y="1231"/>
                    </a:cubicBezTo>
                    <a:lnTo>
                      <a:pt x="1784" y="1231"/>
                    </a:lnTo>
                    <a:lnTo>
                      <a:pt x="1784" y="1220"/>
                    </a:lnTo>
                    <a:cubicBezTo>
                      <a:pt x="1672" y="1077"/>
                      <a:pt x="1549" y="944"/>
                      <a:pt x="1415" y="821"/>
                    </a:cubicBezTo>
                    <a:cubicBezTo>
                      <a:pt x="1283" y="687"/>
                      <a:pt x="1149" y="575"/>
                      <a:pt x="996" y="462"/>
                    </a:cubicBezTo>
                    <a:cubicBezTo>
                      <a:pt x="852" y="359"/>
                      <a:pt x="698" y="247"/>
                      <a:pt x="534" y="175"/>
                    </a:cubicBezTo>
                    <a:cubicBezTo>
                      <a:pt x="370" y="93"/>
                      <a:pt x="196" y="31"/>
                      <a:pt x="11" y="1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5273739" y="976433"/>
                <a:ext cx="181262" cy="46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473" extrusionOk="0">
                    <a:moveTo>
                      <a:pt x="1846" y="1"/>
                    </a:moveTo>
                    <a:cubicBezTo>
                      <a:pt x="1682" y="1"/>
                      <a:pt x="1527" y="11"/>
                      <a:pt x="1363" y="31"/>
                    </a:cubicBezTo>
                    <a:cubicBezTo>
                      <a:pt x="1210" y="42"/>
                      <a:pt x="1046" y="72"/>
                      <a:pt x="892" y="103"/>
                    </a:cubicBezTo>
                    <a:cubicBezTo>
                      <a:pt x="738" y="134"/>
                      <a:pt x="574" y="165"/>
                      <a:pt x="420" y="227"/>
                    </a:cubicBezTo>
                    <a:cubicBezTo>
                      <a:pt x="277" y="288"/>
                      <a:pt x="133" y="359"/>
                      <a:pt x="0" y="452"/>
                    </a:cubicBezTo>
                    <a:lnTo>
                      <a:pt x="0" y="462"/>
                    </a:lnTo>
                    <a:lnTo>
                      <a:pt x="0" y="473"/>
                    </a:lnTo>
                    <a:cubicBezTo>
                      <a:pt x="164" y="432"/>
                      <a:pt x="308" y="380"/>
                      <a:pt x="461" y="339"/>
                    </a:cubicBezTo>
                    <a:cubicBezTo>
                      <a:pt x="615" y="298"/>
                      <a:pt x="759" y="236"/>
                      <a:pt x="912" y="195"/>
                    </a:cubicBezTo>
                    <a:cubicBezTo>
                      <a:pt x="1067" y="154"/>
                      <a:pt x="1220" y="113"/>
                      <a:pt x="1374" y="83"/>
                    </a:cubicBezTo>
                    <a:cubicBezTo>
                      <a:pt x="1527" y="52"/>
                      <a:pt x="1691" y="31"/>
                      <a:pt x="1846" y="21"/>
                    </a:cubicBezTo>
                    <a:lnTo>
                      <a:pt x="1855" y="11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5335755" y="1000556"/>
                <a:ext cx="136337" cy="141122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45" extrusionOk="0">
                    <a:moveTo>
                      <a:pt x="1384" y="0"/>
                    </a:moveTo>
                    <a:cubicBezTo>
                      <a:pt x="1241" y="82"/>
                      <a:pt x="1097" y="174"/>
                      <a:pt x="965" y="276"/>
                    </a:cubicBezTo>
                    <a:cubicBezTo>
                      <a:pt x="821" y="369"/>
                      <a:pt x="698" y="481"/>
                      <a:pt x="575" y="604"/>
                    </a:cubicBezTo>
                    <a:cubicBezTo>
                      <a:pt x="452" y="718"/>
                      <a:pt x="329" y="841"/>
                      <a:pt x="236" y="984"/>
                    </a:cubicBezTo>
                    <a:cubicBezTo>
                      <a:pt x="134" y="1128"/>
                      <a:pt x="52" y="1271"/>
                      <a:pt x="1" y="1435"/>
                    </a:cubicBezTo>
                    <a:lnTo>
                      <a:pt x="1" y="1445"/>
                    </a:lnTo>
                    <a:lnTo>
                      <a:pt x="11" y="1445"/>
                    </a:lnTo>
                    <a:cubicBezTo>
                      <a:pt x="124" y="1312"/>
                      <a:pt x="216" y="1178"/>
                      <a:pt x="329" y="1055"/>
                    </a:cubicBezTo>
                    <a:cubicBezTo>
                      <a:pt x="432" y="923"/>
                      <a:pt x="523" y="789"/>
                      <a:pt x="637" y="666"/>
                    </a:cubicBezTo>
                    <a:cubicBezTo>
                      <a:pt x="749" y="543"/>
                      <a:pt x="872" y="431"/>
                      <a:pt x="995" y="317"/>
                    </a:cubicBezTo>
                    <a:cubicBezTo>
                      <a:pt x="1118" y="205"/>
                      <a:pt x="1261" y="103"/>
                      <a:pt x="1395" y="10"/>
                    </a:cubicBezTo>
                    <a:lnTo>
                      <a:pt x="1395" y="0"/>
                    </a:ln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5508911" y="1007490"/>
                <a:ext cx="20118" cy="172277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64" extrusionOk="0">
                    <a:moveTo>
                      <a:pt x="21" y="0"/>
                    </a:moveTo>
                    <a:cubicBezTo>
                      <a:pt x="12" y="0"/>
                      <a:pt x="12" y="11"/>
                      <a:pt x="12" y="11"/>
                    </a:cubicBezTo>
                    <a:cubicBezTo>
                      <a:pt x="1" y="155"/>
                      <a:pt x="1" y="308"/>
                      <a:pt x="1" y="451"/>
                    </a:cubicBezTo>
                    <a:cubicBezTo>
                      <a:pt x="12" y="595"/>
                      <a:pt x="12" y="749"/>
                      <a:pt x="21" y="893"/>
                    </a:cubicBezTo>
                    <a:cubicBezTo>
                      <a:pt x="32" y="1036"/>
                      <a:pt x="32" y="1189"/>
                      <a:pt x="62" y="1333"/>
                    </a:cubicBezTo>
                    <a:cubicBezTo>
                      <a:pt x="94" y="1476"/>
                      <a:pt x="124" y="1620"/>
                      <a:pt x="185" y="1754"/>
                    </a:cubicBezTo>
                    <a:lnTo>
                      <a:pt x="185" y="1763"/>
                    </a:lnTo>
                    <a:cubicBezTo>
                      <a:pt x="196" y="1763"/>
                      <a:pt x="196" y="1763"/>
                      <a:pt x="196" y="1754"/>
                    </a:cubicBezTo>
                    <a:cubicBezTo>
                      <a:pt x="206" y="1610"/>
                      <a:pt x="196" y="1456"/>
                      <a:pt x="185" y="1312"/>
                    </a:cubicBezTo>
                    <a:cubicBezTo>
                      <a:pt x="165" y="1169"/>
                      <a:pt x="135" y="1025"/>
                      <a:pt x="114" y="882"/>
                    </a:cubicBezTo>
                    <a:cubicBezTo>
                      <a:pt x="94" y="738"/>
                      <a:pt x="83" y="595"/>
                      <a:pt x="62" y="451"/>
                    </a:cubicBezTo>
                    <a:cubicBezTo>
                      <a:pt x="53" y="298"/>
                      <a:pt x="32" y="155"/>
                      <a:pt x="21" y="11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5546023" y="993426"/>
                <a:ext cx="142294" cy="10528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078" extrusionOk="0">
                    <a:moveTo>
                      <a:pt x="10" y="1"/>
                    </a:moveTo>
                    <a:cubicBezTo>
                      <a:pt x="10" y="1"/>
                      <a:pt x="1" y="1"/>
                      <a:pt x="1" y="12"/>
                    </a:cubicBezTo>
                    <a:cubicBezTo>
                      <a:pt x="133" y="83"/>
                      <a:pt x="267" y="165"/>
                      <a:pt x="390" y="247"/>
                    </a:cubicBezTo>
                    <a:cubicBezTo>
                      <a:pt x="513" y="329"/>
                      <a:pt x="636" y="411"/>
                      <a:pt x="748" y="504"/>
                    </a:cubicBezTo>
                    <a:cubicBezTo>
                      <a:pt x="871" y="595"/>
                      <a:pt x="974" y="709"/>
                      <a:pt x="1087" y="800"/>
                    </a:cubicBezTo>
                    <a:cubicBezTo>
                      <a:pt x="1210" y="893"/>
                      <a:pt x="1322" y="985"/>
                      <a:pt x="1445" y="1078"/>
                    </a:cubicBezTo>
                    <a:cubicBezTo>
                      <a:pt x="1456" y="1078"/>
                      <a:pt x="1456" y="1067"/>
                      <a:pt x="1456" y="1067"/>
                    </a:cubicBezTo>
                    <a:cubicBezTo>
                      <a:pt x="1374" y="934"/>
                      <a:pt x="1281" y="821"/>
                      <a:pt x="1169" y="709"/>
                    </a:cubicBezTo>
                    <a:cubicBezTo>
                      <a:pt x="1067" y="606"/>
                      <a:pt x="933" y="513"/>
                      <a:pt x="810" y="431"/>
                    </a:cubicBezTo>
                    <a:cubicBezTo>
                      <a:pt x="687" y="349"/>
                      <a:pt x="554" y="267"/>
                      <a:pt x="420" y="196"/>
                    </a:cubicBezTo>
                    <a:cubicBezTo>
                      <a:pt x="288" y="124"/>
                      <a:pt x="154" y="62"/>
                      <a:pt x="10" y="1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32"/>
            <p:cNvSpPr/>
            <p:nvPr/>
          </p:nvSpPr>
          <p:spPr>
            <a:xfrm>
              <a:off x="7552206" y="1168047"/>
              <a:ext cx="187219" cy="53714"/>
            </a:xfrm>
            <a:custGeom>
              <a:avLst/>
              <a:gdLst/>
              <a:ahLst/>
              <a:cxnLst/>
              <a:rect l="l" t="t" r="r" b="b"/>
              <a:pathLst>
                <a:path w="1917" h="550" extrusionOk="0">
                  <a:moveTo>
                    <a:pt x="695" y="1"/>
                  </a:moveTo>
                  <a:cubicBezTo>
                    <a:pt x="631" y="1"/>
                    <a:pt x="566" y="3"/>
                    <a:pt x="502" y="7"/>
                  </a:cubicBezTo>
                  <a:cubicBezTo>
                    <a:pt x="328" y="28"/>
                    <a:pt x="164" y="69"/>
                    <a:pt x="0" y="130"/>
                  </a:cubicBezTo>
                  <a:lnTo>
                    <a:pt x="0" y="140"/>
                  </a:lnTo>
                  <a:lnTo>
                    <a:pt x="10" y="140"/>
                  </a:lnTo>
                  <a:cubicBezTo>
                    <a:pt x="174" y="99"/>
                    <a:pt x="338" y="78"/>
                    <a:pt x="502" y="78"/>
                  </a:cubicBezTo>
                  <a:cubicBezTo>
                    <a:pt x="531" y="77"/>
                    <a:pt x="560" y="76"/>
                    <a:pt x="589" y="76"/>
                  </a:cubicBezTo>
                  <a:cubicBezTo>
                    <a:pt x="731" y="76"/>
                    <a:pt x="868" y="96"/>
                    <a:pt x="1005" y="130"/>
                  </a:cubicBezTo>
                  <a:cubicBezTo>
                    <a:pt x="1087" y="151"/>
                    <a:pt x="1158" y="181"/>
                    <a:pt x="1240" y="212"/>
                  </a:cubicBezTo>
                  <a:cubicBezTo>
                    <a:pt x="1312" y="242"/>
                    <a:pt x="1394" y="274"/>
                    <a:pt x="1466" y="304"/>
                  </a:cubicBezTo>
                  <a:cubicBezTo>
                    <a:pt x="1538" y="345"/>
                    <a:pt x="1609" y="376"/>
                    <a:pt x="1691" y="417"/>
                  </a:cubicBezTo>
                  <a:cubicBezTo>
                    <a:pt x="1763" y="458"/>
                    <a:pt x="1835" y="499"/>
                    <a:pt x="1907" y="550"/>
                  </a:cubicBezTo>
                  <a:lnTo>
                    <a:pt x="1917" y="550"/>
                  </a:lnTo>
                  <a:lnTo>
                    <a:pt x="1917" y="540"/>
                  </a:lnTo>
                  <a:cubicBezTo>
                    <a:pt x="1866" y="468"/>
                    <a:pt x="1804" y="397"/>
                    <a:pt x="1743" y="345"/>
                  </a:cubicBezTo>
                  <a:cubicBezTo>
                    <a:pt x="1671" y="283"/>
                    <a:pt x="1599" y="233"/>
                    <a:pt x="1527" y="192"/>
                  </a:cubicBezTo>
                  <a:cubicBezTo>
                    <a:pt x="1445" y="151"/>
                    <a:pt x="1363" y="110"/>
                    <a:pt x="1281" y="89"/>
                  </a:cubicBezTo>
                  <a:cubicBezTo>
                    <a:pt x="1199" y="69"/>
                    <a:pt x="1107" y="48"/>
                    <a:pt x="1025" y="28"/>
                  </a:cubicBezTo>
                  <a:cubicBezTo>
                    <a:pt x="915" y="8"/>
                    <a:pt x="805" y="1"/>
                    <a:pt x="695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7557186" y="1192755"/>
              <a:ext cx="160264" cy="120223"/>
            </a:xfrm>
            <a:custGeom>
              <a:avLst/>
              <a:gdLst/>
              <a:ahLst/>
              <a:cxnLst/>
              <a:rect l="l" t="t" r="r" b="b"/>
              <a:pathLst>
                <a:path w="1641" h="1231" extrusionOk="0">
                  <a:moveTo>
                    <a:pt x="11" y="0"/>
                  </a:moveTo>
                  <a:cubicBezTo>
                    <a:pt x="0" y="10"/>
                    <a:pt x="11" y="10"/>
                    <a:pt x="11" y="10"/>
                  </a:cubicBezTo>
                  <a:cubicBezTo>
                    <a:pt x="164" y="82"/>
                    <a:pt x="318" y="153"/>
                    <a:pt x="472" y="246"/>
                  </a:cubicBezTo>
                  <a:cubicBezTo>
                    <a:pt x="615" y="328"/>
                    <a:pt x="749" y="431"/>
                    <a:pt x="882" y="533"/>
                  </a:cubicBezTo>
                  <a:lnTo>
                    <a:pt x="984" y="615"/>
                  </a:lnTo>
                  <a:lnTo>
                    <a:pt x="1077" y="697"/>
                  </a:lnTo>
                  <a:lnTo>
                    <a:pt x="1169" y="789"/>
                  </a:lnTo>
                  <a:cubicBezTo>
                    <a:pt x="1200" y="820"/>
                    <a:pt x="1230" y="850"/>
                    <a:pt x="1261" y="871"/>
                  </a:cubicBezTo>
                  <a:lnTo>
                    <a:pt x="1446" y="1046"/>
                  </a:lnTo>
                  <a:lnTo>
                    <a:pt x="1538" y="1137"/>
                  </a:lnTo>
                  <a:lnTo>
                    <a:pt x="1630" y="1230"/>
                  </a:lnTo>
                  <a:lnTo>
                    <a:pt x="1640" y="1230"/>
                  </a:lnTo>
                  <a:lnTo>
                    <a:pt x="1640" y="1219"/>
                  </a:lnTo>
                  <a:cubicBezTo>
                    <a:pt x="1630" y="1178"/>
                    <a:pt x="1610" y="1137"/>
                    <a:pt x="1589" y="1096"/>
                  </a:cubicBezTo>
                  <a:cubicBezTo>
                    <a:pt x="1558" y="1066"/>
                    <a:pt x="1538" y="1025"/>
                    <a:pt x="1517" y="994"/>
                  </a:cubicBezTo>
                  <a:cubicBezTo>
                    <a:pt x="1487" y="953"/>
                    <a:pt x="1466" y="923"/>
                    <a:pt x="1435" y="882"/>
                  </a:cubicBezTo>
                  <a:lnTo>
                    <a:pt x="1353" y="779"/>
                  </a:lnTo>
                  <a:lnTo>
                    <a:pt x="1261" y="686"/>
                  </a:lnTo>
                  <a:cubicBezTo>
                    <a:pt x="1230" y="656"/>
                    <a:pt x="1189" y="636"/>
                    <a:pt x="1159" y="604"/>
                  </a:cubicBezTo>
                  <a:lnTo>
                    <a:pt x="1056" y="522"/>
                  </a:lnTo>
                  <a:lnTo>
                    <a:pt x="943" y="451"/>
                  </a:lnTo>
                  <a:cubicBezTo>
                    <a:pt x="800" y="349"/>
                    <a:pt x="656" y="256"/>
                    <a:pt x="503" y="185"/>
                  </a:cubicBezTo>
                  <a:cubicBezTo>
                    <a:pt x="339" y="112"/>
                    <a:pt x="175" y="51"/>
                    <a:pt x="1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7545174" y="1011787"/>
              <a:ext cx="112214" cy="161924"/>
            </a:xfrm>
            <a:custGeom>
              <a:avLst/>
              <a:gdLst/>
              <a:ahLst/>
              <a:cxnLst/>
              <a:rect l="l" t="t" r="r" b="b"/>
              <a:pathLst>
                <a:path w="1149" h="1658" extrusionOk="0">
                  <a:moveTo>
                    <a:pt x="1143" y="0"/>
                  </a:moveTo>
                  <a:cubicBezTo>
                    <a:pt x="1141" y="0"/>
                    <a:pt x="1138" y="3"/>
                    <a:pt x="1138" y="8"/>
                  </a:cubicBezTo>
                  <a:cubicBezTo>
                    <a:pt x="1107" y="38"/>
                    <a:pt x="1087" y="70"/>
                    <a:pt x="1066" y="111"/>
                  </a:cubicBezTo>
                  <a:cubicBezTo>
                    <a:pt x="1046" y="141"/>
                    <a:pt x="1015" y="182"/>
                    <a:pt x="995" y="213"/>
                  </a:cubicBezTo>
                  <a:cubicBezTo>
                    <a:pt x="943" y="284"/>
                    <a:pt x="902" y="346"/>
                    <a:pt x="861" y="418"/>
                  </a:cubicBezTo>
                  <a:cubicBezTo>
                    <a:pt x="769" y="551"/>
                    <a:pt x="687" y="705"/>
                    <a:pt x="595" y="838"/>
                  </a:cubicBezTo>
                  <a:cubicBezTo>
                    <a:pt x="503" y="972"/>
                    <a:pt x="400" y="1115"/>
                    <a:pt x="308" y="1248"/>
                  </a:cubicBezTo>
                  <a:cubicBezTo>
                    <a:pt x="205" y="1382"/>
                    <a:pt x="103" y="1514"/>
                    <a:pt x="11" y="1648"/>
                  </a:cubicBezTo>
                  <a:cubicBezTo>
                    <a:pt x="0" y="1648"/>
                    <a:pt x="0" y="1648"/>
                    <a:pt x="11" y="1658"/>
                  </a:cubicBezTo>
                  <a:lnTo>
                    <a:pt x="21" y="1658"/>
                  </a:lnTo>
                  <a:lnTo>
                    <a:pt x="359" y="1289"/>
                  </a:lnTo>
                  <a:cubicBezTo>
                    <a:pt x="472" y="1166"/>
                    <a:pt x="574" y="1033"/>
                    <a:pt x="677" y="899"/>
                  </a:cubicBezTo>
                  <a:cubicBezTo>
                    <a:pt x="779" y="767"/>
                    <a:pt x="892" y="633"/>
                    <a:pt x="974" y="489"/>
                  </a:cubicBezTo>
                  <a:lnTo>
                    <a:pt x="1025" y="377"/>
                  </a:lnTo>
                  <a:cubicBezTo>
                    <a:pt x="1046" y="336"/>
                    <a:pt x="1066" y="295"/>
                    <a:pt x="1077" y="254"/>
                  </a:cubicBezTo>
                  <a:cubicBezTo>
                    <a:pt x="1087" y="213"/>
                    <a:pt x="1107" y="172"/>
                    <a:pt x="1118" y="131"/>
                  </a:cubicBezTo>
                  <a:lnTo>
                    <a:pt x="1148" y="8"/>
                  </a:lnTo>
                  <a:cubicBezTo>
                    <a:pt x="1148" y="3"/>
                    <a:pt x="1146" y="0"/>
                    <a:pt x="1143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7450051" y="997430"/>
              <a:ext cx="87213" cy="173351"/>
            </a:xfrm>
            <a:custGeom>
              <a:avLst/>
              <a:gdLst/>
              <a:ahLst/>
              <a:cxnLst/>
              <a:rect l="l" t="t" r="r" b="b"/>
              <a:pathLst>
                <a:path w="893" h="1775" extrusionOk="0">
                  <a:moveTo>
                    <a:pt x="10" y="1"/>
                  </a:moveTo>
                  <a:cubicBezTo>
                    <a:pt x="1" y="1"/>
                    <a:pt x="1" y="12"/>
                    <a:pt x="1" y="12"/>
                  </a:cubicBezTo>
                  <a:cubicBezTo>
                    <a:pt x="21" y="53"/>
                    <a:pt x="42" y="83"/>
                    <a:pt x="62" y="124"/>
                  </a:cubicBezTo>
                  <a:cubicBezTo>
                    <a:pt x="92" y="155"/>
                    <a:pt x="113" y="196"/>
                    <a:pt x="133" y="226"/>
                  </a:cubicBezTo>
                  <a:cubicBezTo>
                    <a:pt x="154" y="267"/>
                    <a:pt x="174" y="299"/>
                    <a:pt x="195" y="329"/>
                  </a:cubicBezTo>
                  <a:lnTo>
                    <a:pt x="256" y="431"/>
                  </a:lnTo>
                  <a:cubicBezTo>
                    <a:pt x="277" y="472"/>
                    <a:pt x="298" y="504"/>
                    <a:pt x="318" y="545"/>
                  </a:cubicBezTo>
                  <a:cubicBezTo>
                    <a:pt x="349" y="575"/>
                    <a:pt x="370" y="606"/>
                    <a:pt x="390" y="647"/>
                  </a:cubicBezTo>
                  <a:lnTo>
                    <a:pt x="452" y="750"/>
                  </a:lnTo>
                  <a:lnTo>
                    <a:pt x="513" y="852"/>
                  </a:lnTo>
                  <a:cubicBezTo>
                    <a:pt x="595" y="996"/>
                    <a:pt x="667" y="1149"/>
                    <a:pt x="728" y="1303"/>
                  </a:cubicBezTo>
                  <a:cubicBezTo>
                    <a:pt x="790" y="1447"/>
                    <a:pt x="841" y="1611"/>
                    <a:pt x="882" y="1764"/>
                  </a:cubicBezTo>
                  <a:lnTo>
                    <a:pt x="882" y="1775"/>
                  </a:lnTo>
                  <a:cubicBezTo>
                    <a:pt x="892" y="1775"/>
                    <a:pt x="892" y="1775"/>
                    <a:pt x="892" y="1764"/>
                  </a:cubicBezTo>
                  <a:cubicBezTo>
                    <a:pt x="872" y="1600"/>
                    <a:pt x="831" y="1436"/>
                    <a:pt x="790" y="1283"/>
                  </a:cubicBezTo>
                  <a:cubicBezTo>
                    <a:pt x="739" y="1119"/>
                    <a:pt x="677" y="964"/>
                    <a:pt x="605" y="811"/>
                  </a:cubicBezTo>
                  <a:lnTo>
                    <a:pt x="554" y="688"/>
                  </a:lnTo>
                  <a:lnTo>
                    <a:pt x="503" y="575"/>
                  </a:lnTo>
                  <a:cubicBezTo>
                    <a:pt x="482" y="545"/>
                    <a:pt x="462" y="504"/>
                    <a:pt x="441" y="472"/>
                  </a:cubicBezTo>
                  <a:cubicBezTo>
                    <a:pt x="411" y="431"/>
                    <a:pt x="390" y="401"/>
                    <a:pt x="370" y="360"/>
                  </a:cubicBezTo>
                  <a:lnTo>
                    <a:pt x="288" y="267"/>
                  </a:lnTo>
                  <a:cubicBezTo>
                    <a:pt x="256" y="237"/>
                    <a:pt x="236" y="206"/>
                    <a:pt x="206" y="176"/>
                  </a:cubicBezTo>
                  <a:lnTo>
                    <a:pt x="113" y="83"/>
                  </a:lnTo>
                  <a:cubicBezTo>
                    <a:pt x="83" y="53"/>
                    <a:pt x="51" y="32"/>
                    <a:pt x="10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7346919" y="1087573"/>
              <a:ext cx="180285" cy="89264"/>
            </a:xfrm>
            <a:custGeom>
              <a:avLst/>
              <a:gdLst/>
              <a:ahLst/>
              <a:cxnLst/>
              <a:rect l="l" t="t" r="r" b="b"/>
              <a:pathLst>
                <a:path w="1846" h="914" extrusionOk="0">
                  <a:moveTo>
                    <a:pt x="0" y="0"/>
                  </a:moveTo>
                  <a:lnTo>
                    <a:pt x="0" y="11"/>
                  </a:lnTo>
                  <a:cubicBezTo>
                    <a:pt x="41" y="32"/>
                    <a:pt x="82" y="52"/>
                    <a:pt x="123" y="62"/>
                  </a:cubicBezTo>
                  <a:cubicBezTo>
                    <a:pt x="164" y="82"/>
                    <a:pt x="205" y="93"/>
                    <a:pt x="246" y="114"/>
                  </a:cubicBezTo>
                  <a:cubicBezTo>
                    <a:pt x="278" y="123"/>
                    <a:pt x="319" y="144"/>
                    <a:pt x="360" y="155"/>
                  </a:cubicBezTo>
                  <a:lnTo>
                    <a:pt x="483" y="205"/>
                  </a:lnTo>
                  <a:cubicBezTo>
                    <a:pt x="524" y="216"/>
                    <a:pt x="554" y="237"/>
                    <a:pt x="595" y="246"/>
                  </a:cubicBezTo>
                  <a:cubicBezTo>
                    <a:pt x="636" y="267"/>
                    <a:pt x="677" y="278"/>
                    <a:pt x="718" y="298"/>
                  </a:cubicBezTo>
                  <a:lnTo>
                    <a:pt x="841" y="339"/>
                  </a:lnTo>
                  <a:lnTo>
                    <a:pt x="954" y="390"/>
                  </a:lnTo>
                  <a:cubicBezTo>
                    <a:pt x="1107" y="451"/>
                    <a:pt x="1262" y="533"/>
                    <a:pt x="1405" y="626"/>
                  </a:cubicBezTo>
                  <a:cubicBezTo>
                    <a:pt x="1559" y="708"/>
                    <a:pt x="1692" y="800"/>
                    <a:pt x="1836" y="913"/>
                  </a:cubicBezTo>
                  <a:cubicBezTo>
                    <a:pt x="1836" y="913"/>
                    <a:pt x="1846" y="913"/>
                    <a:pt x="1846" y="902"/>
                  </a:cubicBezTo>
                  <a:cubicBezTo>
                    <a:pt x="1723" y="779"/>
                    <a:pt x="1579" y="667"/>
                    <a:pt x="1446" y="565"/>
                  </a:cubicBezTo>
                  <a:cubicBezTo>
                    <a:pt x="1303" y="462"/>
                    <a:pt x="1148" y="369"/>
                    <a:pt x="995" y="287"/>
                  </a:cubicBezTo>
                  <a:lnTo>
                    <a:pt x="882" y="237"/>
                  </a:lnTo>
                  <a:lnTo>
                    <a:pt x="770" y="175"/>
                  </a:lnTo>
                  <a:cubicBezTo>
                    <a:pt x="729" y="155"/>
                    <a:pt x="688" y="144"/>
                    <a:pt x="647" y="123"/>
                  </a:cubicBezTo>
                  <a:cubicBezTo>
                    <a:pt x="606" y="103"/>
                    <a:pt x="565" y="93"/>
                    <a:pt x="524" y="82"/>
                  </a:cubicBezTo>
                  <a:lnTo>
                    <a:pt x="390" y="52"/>
                  </a:lnTo>
                  <a:lnTo>
                    <a:pt x="267" y="21"/>
                  </a:lnTo>
                  <a:cubicBezTo>
                    <a:pt x="226" y="21"/>
                    <a:pt x="175" y="11"/>
                    <a:pt x="134" y="11"/>
                  </a:cubicBezTo>
                  <a:cubicBezTo>
                    <a:pt x="93" y="0"/>
                    <a:pt x="52" y="0"/>
                    <a:pt x="0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7545174" y="1201643"/>
              <a:ext cx="60160" cy="204310"/>
            </a:xfrm>
            <a:custGeom>
              <a:avLst/>
              <a:gdLst/>
              <a:ahLst/>
              <a:cxnLst/>
              <a:rect l="l" t="t" r="r" b="b"/>
              <a:pathLst>
                <a:path w="616" h="2092" extrusionOk="0">
                  <a:moveTo>
                    <a:pt x="0" y="1"/>
                  </a:moveTo>
                  <a:lnTo>
                    <a:pt x="0" y="12"/>
                  </a:lnTo>
                  <a:cubicBezTo>
                    <a:pt x="82" y="176"/>
                    <a:pt x="154" y="340"/>
                    <a:pt x="226" y="504"/>
                  </a:cubicBezTo>
                  <a:cubicBezTo>
                    <a:pt x="298" y="677"/>
                    <a:pt x="359" y="841"/>
                    <a:pt x="410" y="1016"/>
                  </a:cubicBezTo>
                  <a:cubicBezTo>
                    <a:pt x="431" y="1108"/>
                    <a:pt x="441" y="1190"/>
                    <a:pt x="462" y="1283"/>
                  </a:cubicBezTo>
                  <a:cubicBezTo>
                    <a:pt x="472" y="1374"/>
                    <a:pt x="482" y="1456"/>
                    <a:pt x="492" y="1549"/>
                  </a:cubicBezTo>
                  <a:cubicBezTo>
                    <a:pt x="492" y="1631"/>
                    <a:pt x="503" y="1723"/>
                    <a:pt x="503" y="1816"/>
                  </a:cubicBezTo>
                  <a:cubicBezTo>
                    <a:pt x="503" y="1898"/>
                    <a:pt x="503" y="1989"/>
                    <a:pt x="492" y="2082"/>
                  </a:cubicBezTo>
                  <a:cubicBezTo>
                    <a:pt x="492" y="2082"/>
                    <a:pt x="492" y="2092"/>
                    <a:pt x="503" y="2092"/>
                  </a:cubicBezTo>
                  <a:lnTo>
                    <a:pt x="503" y="2082"/>
                  </a:lnTo>
                  <a:cubicBezTo>
                    <a:pt x="554" y="2000"/>
                    <a:pt x="574" y="1918"/>
                    <a:pt x="595" y="1825"/>
                  </a:cubicBezTo>
                  <a:cubicBezTo>
                    <a:pt x="615" y="1734"/>
                    <a:pt x="615" y="1631"/>
                    <a:pt x="615" y="1538"/>
                  </a:cubicBezTo>
                  <a:cubicBezTo>
                    <a:pt x="615" y="1447"/>
                    <a:pt x="605" y="1354"/>
                    <a:pt x="585" y="1262"/>
                  </a:cubicBezTo>
                  <a:cubicBezTo>
                    <a:pt x="564" y="1169"/>
                    <a:pt x="533" y="1078"/>
                    <a:pt x="503" y="996"/>
                  </a:cubicBezTo>
                  <a:cubicBezTo>
                    <a:pt x="451" y="811"/>
                    <a:pt x="369" y="647"/>
                    <a:pt x="287" y="483"/>
                  </a:cubicBezTo>
                  <a:cubicBezTo>
                    <a:pt x="205" y="319"/>
                    <a:pt x="103" y="155"/>
                    <a:pt x="1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7331977" y="1183673"/>
              <a:ext cx="193274" cy="40139"/>
            </a:xfrm>
            <a:custGeom>
              <a:avLst/>
              <a:gdLst/>
              <a:ahLst/>
              <a:cxnLst/>
              <a:rect l="l" t="t" r="r" b="b"/>
              <a:pathLst>
                <a:path w="1979" h="411" extrusionOk="0">
                  <a:moveTo>
                    <a:pt x="1465" y="0"/>
                  </a:moveTo>
                  <a:cubicBezTo>
                    <a:pt x="1292" y="0"/>
                    <a:pt x="1117" y="11"/>
                    <a:pt x="953" y="32"/>
                  </a:cubicBezTo>
                  <a:lnTo>
                    <a:pt x="820" y="52"/>
                  </a:lnTo>
                  <a:lnTo>
                    <a:pt x="697" y="73"/>
                  </a:lnTo>
                  <a:lnTo>
                    <a:pt x="574" y="103"/>
                  </a:lnTo>
                  <a:cubicBezTo>
                    <a:pt x="533" y="114"/>
                    <a:pt x="492" y="134"/>
                    <a:pt x="451" y="144"/>
                  </a:cubicBezTo>
                  <a:lnTo>
                    <a:pt x="328" y="196"/>
                  </a:lnTo>
                  <a:cubicBezTo>
                    <a:pt x="287" y="216"/>
                    <a:pt x="246" y="237"/>
                    <a:pt x="215" y="257"/>
                  </a:cubicBezTo>
                  <a:cubicBezTo>
                    <a:pt x="174" y="278"/>
                    <a:pt x="133" y="298"/>
                    <a:pt x="103" y="319"/>
                  </a:cubicBezTo>
                  <a:cubicBezTo>
                    <a:pt x="71" y="349"/>
                    <a:pt x="30" y="369"/>
                    <a:pt x="0" y="401"/>
                  </a:cubicBezTo>
                  <a:lnTo>
                    <a:pt x="0" y="410"/>
                  </a:lnTo>
                  <a:cubicBezTo>
                    <a:pt x="51" y="401"/>
                    <a:pt x="92" y="390"/>
                    <a:pt x="123" y="369"/>
                  </a:cubicBezTo>
                  <a:lnTo>
                    <a:pt x="246" y="339"/>
                  </a:lnTo>
                  <a:lnTo>
                    <a:pt x="492" y="267"/>
                  </a:lnTo>
                  <a:cubicBezTo>
                    <a:pt x="533" y="257"/>
                    <a:pt x="574" y="246"/>
                    <a:pt x="604" y="237"/>
                  </a:cubicBezTo>
                  <a:cubicBezTo>
                    <a:pt x="645" y="226"/>
                    <a:pt x="686" y="205"/>
                    <a:pt x="727" y="196"/>
                  </a:cubicBezTo>
                  <a:lnTo>
                    <a:pt x="850" y="164"/>
                  </a:lnTo>
                  <a:lnTo>
                    <a:pt x="973" y="134"/>
                  </a:lnTo>
                  <a:cubicBezTo>
                    <a:pt x="1128" y="103"/>
                    <a:pt x="1301" y="82"/>
                    <a:pt x="1465" y="73"/>
                  </a:cubicBezTo>
                  <a:cubicBezTo>
                    <a:pt x="1548" y="67"/>
                    <a:pt x="1632" y="65"/>
                    <a:pt x="1717" y="65"/>
                  </a:cubicBezTo>
                  <a:cubicBezTo>
                    <a:pt x="1802" y="65"/>
                    <a:pt x="1886" y="67"/>
                    <a:pt x="1968" y="73"/>
                  </a:cubicBezTo>
                  <a:lnTo>
                    <a:pt x="1978" y="73"/>
                  </a:lnTo>
                  <a:lnTo>
                    <a:pt x="1978" y="62"/>
                  </a:lnTo>
                  <a:cubicBezTo>
                    <a:pt x="1804" y="32"/>
                    <a:pt x="1640" y="11"/>
                    <a:pt x="1465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444972" y="1200764"/>
              <a:ext cx="89264" cy="154209"/>
            </a:xfrm>
            <a:custGeom>
              <a:avLst/>
              <a:gdLst/>
              <a:ahLst/>
              <a:cxnLst/>
              <a:rect l="l" t="t" r="r" b="b"/>
              <a:pathLst>
                <a:path w="914" h="1579" extrusionOk="0">
                  <a:moveTo>
                    <a:pt x="903" y="0"/>
                  </a:moveTo>
                  <a:cubicBezTo>
                    <a:pt x="842" y="144"/>
                    <a:pt x="791" y="287"/>
                    <a:pt x="719" y="420"/>
                  </a:cubicBezTo>
                  <a:cubicBezTo>
                    <a:pt x="647" y="554"/>
                    <a:pt x="575" y="686"/>
                    <a:pt x="493" y="809"/>
                  </a:cubicBezTo>
                  <a:cubicBezTo>
                    <a:pt x="422" y="943"/>
                    <a:pt x="319" y="1055"/>
                    <a:pt x="247" y="1178"/>
                  </a:cubicBezTo>
                  <a:cubicBezTo>
                    <a:pt x="206" y="1251"/>
                    <a:pt x="165" y="1312"/>
                    <a:pt x="124" y="1374"/>
                  </a:cubicBezTo>
                  <a:lnTo>
                    <a:pt x="62" y="1465"/>
                  </a:lnTo>
                  <a:cubicBezTo>
                    <a:pt x="42" y="1506"/>
                    <a:pt x="21" y="1538"/>
                    <a:pt x="12" y="1568"/>
                  </a:cubicBezTo>
                  <a:cubicBezTo>
                    <a:pt x="1" y="1579"/>
                    <a:pt x="1" y="1579"/>
                    <a:pt x="12" y="1579"/>
                  </a:cubicBezTo>
                  <a:lnTo>
                    <a:pt x="21" y="1579"/>
                  </a:lnTo>
                  <a:cubicBezTo>
                    <a:pt x="53" y="1558"/>
                    <a:pt x="83" y="1538"/>
                    <a:pt x="114" y="1506"/>
                  </a:cubicBezTo>
                  <a:cubicBezTo>
                    <a:pt x="135" y="1486"/>
                    <a:pt x="165" y="1456"/>
                    <a:pt x="196" y="1435"/>
                  </a:cubicBezTo>
                  <a:cubicBezTo>
                    <a:pt x="226" y="1404"/>
                    <a:pt x="247" y="1374"/>
                    <a:pt x="278" y="1342"/>
                  </a:cubicBezTo>
                  <a:lnTo>
                    <a:pt x="350" y="1260"/>
                  </a:lnTo>
                  <a:cubicBezTo>
                    <a:pt x="452" y="1137"/>
                    <a:pt x="514" y="1005"/>
                    <a:pt x="586" y="861"/>
                  </a:cubicBezTo>
                  <a:cubicBezTo>
                    <a:pt x="657" y="727"/>
                    <a:pt x="719" y="584"/>
                    <a:pt x="780" y="440"/>
                  </a:cubicBezTo>
                  <a:cubicBezTo>
                    <a:pt x="832" y="297"/>
                    <a:pt x="883" y="153"/>
                    <a:pt x="914" y="10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7557186" y="1200764"/>
              <a:ext cx="57133" cy="57035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0" y="0"/>
                  </a:moveTo>
                  <a:lnTo>
                    <a:pt x="0" y="10"/>
                  </a:lnTo>
                  <a:cubicBezTo>
                    <a:pt x="52" y="51"/>
                    <a:pt x="103" y="103"/>
                    <a:pt x="154" y="144"/>
                  </a:cubicBezTo>
                  <a:cubicBezTo>
                    <a:pt x="205" y="194"/>
                    <a:pt x="246" y="246"/>
                    <a:pt x="298" y="297"/>
                  </a:cubicBezTo>
                  <a:cubicBezTo>
                    <a:pt x="349" y="338"/>
                    <a:pt x="380" y="399"/>
                    <a:pt x="431" y="451"/>
                  </a:cubicBezTo>
                  <a:cubicBezTo>
                    <a:pt x="482" y="492"/>
                    <a:pt x="533" y="543"/>
                    <a:pt x="585" y="584"/>
                  </a:cubicBezTo>
                  <a:cubicBezTo>
                    <a:pt x="564" y="513"/>
                    <a:pt x="523" y="461"/>
                    <a:pt x="482" y="399"/>
                  </a:cubicBezTo>
                  <a:cubicBezTo>
                    <a:pt x="441" y="349"/>
                    <a:pt x="390" y="308"/>
                    <a:pt x="339" y="256"/>
                  </a:cubicBezTo>
                  <a:cubicBezTo>
                    <a:pt x="287" y="205"/>
                    <a:pt x="226" y="164"/>
                    <a:pt x="175" y="123"/>
                  </a:cubicBezTo>
                  <a:cubicBezTo>
                    <a:pt x="123" y="82"/>
                    <a:pt x="62" y="41"/>
                    <a:pt x="0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7562167" y="1180938"/>
              <a:ext cx="83208" cy="14845"/>
            </a:xfrm>
            <a:custGeom>
              <a:avLst/>
              <a:gdLst/>
              <a:ahLst/>
              <a:cxnLst/>
              <a:rect l="l" t="t" r="r" b="b"/>
              <a:pathLst>
                <a:path w="852" h="152" extrusionOk="0">
                  <a:moveTo>
                    <a:pt x="323" y="1"/>
                  </a:moveTo>
                  <a:cubicBezTo>
                    <a:pt x="287" y="1"/>
                    <a:pt x="252" y="3"/>
                    <a:pt x="216" y="8"/>
                  </a:cubicBezTo>
                  <a:cubicBezTo>
                    <a:pt x="144" y="8"/>
                    <a:pt x="72" y="19"/>
                    <a:pt x="1" y="39"/>
                  </a:cubicBezTo>
                  <a:lnTo>
                    <a:pt x="1" y="49"/>
                  </a:lnTo>
                  <a:cubicBezTo>
                    <a:pt x="72" y="39"/>
                    <a:pt x="144" y="39"/>
                    <a:pt x="216" y="39"/>
                  </a:cubicBezTo>
                  <a:cubicBezTo>
                    <a:pt x="288" y="39"/>
                    <a:pt x="359" y="49"/>
                    <a:pt x="431" y="60"/>
                  </a:cubicBezTo>
                  <a:cubicBezTo>
                    <a:pt x="503" y="69"/>
                    <a:pt x="564" y="90"/>
                    <a:pt x="636" y="110"/>
                  </a:cubicBezTo>
                  <a:cubicBezTo>
                    <a:pt x="708" y="121"/>
                    <a:pt x="780" y="142"/>
                    <a:pt x="851" y="151"/>
                  </a:cubicBezTo>
                  <a:cubicBezTo>
                    <a:pt x="790" y="101"/>
                    <a:pt x="728" y="69"/>
                    <a:pt x="657" y="49"/>
                  </a:cubicBezTo>
                  <a:cubicBezTo>
                    <a:pt x="585" y="19"/>
                    <a:pt x="513" y="8"/>
                    <a:pt x="431" y="8"/>
                  </a:cubicBezTo>
                  <a:cubicBezTo>
                    <a:pt x="395" y="3"/>
                    <a:pt x="359" y="1"/>
                    <a:pt x="323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7556210" y="1119606"/>
              <a:ext cx="107136" cy="53226"/>
            </a:xfrm>
            <a:custGeom>
              <a:avLst/>
              <a:gdLst/>
              <a:ahLst/>
              <a:cxnLst/>
              <a:rect l="l" t="t" r="r" b="b"/>
              <a:pathLst>
                <a:path w="1097" h="545" extrusionOk="0">
                  <a:moveTo>
                    <a:pt x="1087" y="0"/>
                  </a:moveTo>
                  <a:cubicBezTo>
                    <a:pt x="984" y="11"/>
                    <a:pt x="892" y="41"/>
                    <a:pt x="789" y="62"/>
                  </a:cubicBezTo>
                  <a:cubicBezTo>
                    <a:pt x="687" y="93"/>
                    <a:pt x="595" y="144"/>
                    <a:pt x="502" y="185"/>
                  </a:cubicBezTo>
                  <a:cubicBezTo>
                    <a:pt x="410" y="226"/>
                    <a:pt x="318" y="278"/>
                    <a:pt x="236" y="339"/>
                  </a:cubicBezTo>
                  <a:cubicBezTo>
                    <a:pt x="144" y="390"/>
                    <a:pt x="72" y="462"/>
                    <a:pt x="0" y="533"/>
                  </a:cubicBezTo>
                  <a:lnTo>
                    <a:pt x="0" y="544"/>
                  </a:lnTo>
                  <a:cubicBezTo>
                    <a:pt x="82" y="472"/>
                    <a:pt x="164" y="410"/>
                    <a:pt x="246" y="360"/>
                  </a:cubicBezTo>
                  <a:cubicBezTo>
                    <a:pt x="338" y="308"/>
                    <a:pt x="431" y="267"/>
                    <a:pt x="523" y="237"/>
                  </a:cubicBezTo>
                  <a:cubicBezTo>
                    <a:pt x="615" y="196"/>
                    <a:pt x="718" y="164"/>
                    <a:pt x="810" y="123"/>
                  </a:cubicBezTo>
                  <a:cubicBezTo>
                    <a:pt x="902" y="93"/>
                    <a:pt x="1005" y="52"/>
                    <a:pt x="1097" y="11"/>
                  </a:cubicBezTo>
                  <a:lnTo>
                    <a:pt x="1097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545174" y="1042551"/>
              <a:ext cx="15138" cy="117195"/>
            </a:xfrm>
            <a:custGeom>
              <a:avLst/>
              <a:gdLst/>
              <a:ahLst/>
              <a:cxnLst/>
              <a:rect l="l" t="t" r="r" b="b"/>
              <a:pathLst>
                <a:path w="155" h="1200" extrusionOk="0">
                  <a:moveTo>
                    <a:pt x="72" y="1"/>
                  </a:moveTo>
                  <a:lnTo>
                    <a:pt x="72" y="10"/>
                  </a:lnTo>
                  <a:cubicBezTo>
                    <a:pt x="72" y="113"/>
                    <a:pt x="82" y="206"/>
                    <a:pt x="82" y="308"/>
                  </a:cubicBezTo>
                  <a:cubicBezTo>
                    <a:pt x="82" y="411"/>
                    <a:pt x="93" y="502"/>
                    <a:pt x="93" y="605"/>
                  </a:cubicBezTo>
                  <a:cubicBezTo>
                    <a:pt x="82" y="707"/>
                    <a:pt x="82" y="810"/>
                    <a:pt x="62" y="903"/>
                  </a:cubicBezTo>
                  <a:cubicBezTo>
                    <a:pt x="52" y="1005"/>
                    <a:pt x="31" y="1097"/>
                    <a:pt x="0" y="1199"/>
                  </a:cubicBezTo>
                  <a:lnTo>
                    <a:pt x="11" y="1199"/>
                  </a:lnTo>
                  <a:cubicBezTo>
                    <a:pt x="41" y="1108"/>
                    <a:pt x="72" y="1005"/>
                    <a:pt x="93" y="912"/>
                  </a:cubicBezTo>
                  <a:cubicBezTo>
                    <a:pt x="113" y="810"/>
                    <a:pt x="134" y="707"/>
                    <a:pt x="144" y="605"/>
                  </a:cubicBezTo>
                  <a:cubicBezTo>
                    <a:pt x="154" y="513"/>
                    <a:pt x="154" y="411"/>
                    <a:pt x="144" y="308"/>
                  </a:cubicBezTo>
                  <a:cubicBezTo>
                    <a:pt x="134" y="206"/>
                    <a:pt x="113" y="103"/>
                    <a:pt x="82" y="10"/>
                  </a:cubicBezTo>
                  <a:cubicBezTo>
                    <a:pt x="82" y="1"/>
                    <a:pt x="82" y="1"/>
                    <a:pt x="72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50051" y="1089526"/>
              <a:ext cx="73149" cy="73247"/>
            </a:xfrm>
            <a:custGeom>
              <a:avLst/>
              <a:gdLst/>
              <a:ahLst/>
              <a:cxnLst/>
              <a:rect l="l" t="t" r="r" b="b"/>
              <a:pathLst>
                <a:path w="749" h="750" extrusionOk="0">
                  <a:moveTo>
                    <a:pt x="1" y="1"/>
                  </a:moveTo>
                  <a:cubicBezTo>
                    <a:pt x="62" y="73"/>
                    <a:pt x="133" y="124"/>
                    <a:pt x="195" y="185"/>
                  </a:cubicBezTo>
                  <a:cubicBezTo>
                    <a:pt x="256" y="247"/>
                    <a:pt x="329" y="299"/>
                    <a:pt x="390" y="360"/>
                  </a:cubicBezTo>
                  <a:cubicBezTo>
                    <a:pt x="462" y="422"/>
                    <a:pt x="523" y="483"/>
                    <a:pt x="575" y="545"/>
                  </a:cubicBezTo>
                  <a:cubicBezTo>
                    <a:pt x="636" y="616"/>
                    <a:pt x="687" y="677"/>
                    <a:pt x="749" y="750"/>
                  </a:cubicBezTo>
                  <a:cubicBezTo>
                    <a:pt x="708" y="668"/>
                    <a:pt x="657" y="595"/>
                    <a:pt x="605" y="524"/>
                  </a:cubicBezTo>
                  <a:cubicBezTo>
                    <a:pt x="544" y="452"/>
                    <a:pt x="493" y="390"/>
                    <a:pt x="431" y="319"/>
                  </a:cubicBezTo>
                  <a:cubicBezTo>
                    <a:pt x="370" y="258"/>
                    <a:pt x="308" y="185"/>
                    <a:pt x="236" y="135"/>
                  </a:cubicBezTo>
                  <a:cubicBezTo>
                    <a:pt x="165" y="83"/>
                    <a:pt x="92" y="32"/>
                    <a:pt x="10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412060" y="1151249"/>
              <a:ext cx="105183" cy="26467"/>
            </a:xfrm>
            <a:custGeom>
              <a:avLst/>
              <a:gdLst/>
              <a:ahLst/>
              <a:cxnLst/>
              <a:rect l="l" t="t" r="r" b="b"/>
              <a:pathLst>
                <a:path w="1077" h="271" extrusionOk="0">
                  <a:moveTo>
                    <a:pt x="203" y="1"/>
                  </a:moveTo>
                  <a:cubicBezTo>
                    <a:pt x="135" y="1"/>
                    <a:pt x="68" y="10"/>
                    <a:pt x="0" y="25"/>
                  </a:cubicBezTo>
                  <a:cubicBezTo>
                    <a:pt x="92" y="45"/>
                    <a:pt x="185" y="56"/>
                    <a:pt x="276" y="66"/>
                  </a:cubicBezTo>
                  <a:cubicBezTo>
                    <a:pt x="358" y="77"/>
                    <a:pt x="451" y="86"/>
                    <a:pt x="543" y="107"/>
                  </a:cubicBezTo>
                  <a:cubicBezTo>
                    <a:pt x="636" y="118"/>
                    <a:pt x="728" y="148"/>
                    <a:pt x="810" y="168"/>
                  </a:cubicBezTo>
                  <a:cubicBezTo>
                    <a:pt x="902" y="200"/>
                    <a:pt x="984" y="241"/>
                    <a:pt x="1076" y="271"/>
                  </a:cubicBezTo>
                  <a:cubicBezTo>
                    <a:pt x="994" y="220"/>
                    <a:pt x="912" y="179"/>
                    <a:pt x="820" y="148"/>
                  </a:cubicBezTo>
                  <a:cubicBezTo>
                    <a:pt x="738" y="107"/>
                    <a:pt x="645" y="77"/>
                    <a:pt x="554" y="56"/>
                  </a:cubicBezTo>
                  <a:cubicBezTo>
                    <a:pt x="461" y="25"/>
                    <a:pt x="369" y="4"/>
                    <a:pt x="276" y="4"/>
                  </a:cubicBezTo>
                  <a:cubicBezTo>
                    <a:pt x="252" y="2"/>
                    <a:pt x="228" y="1"/>
                    <a:pt x="203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448097" y="1197639"/>
              <a:ext cx="77153" cy="58207"/>
            </a:xfrm>
            <a:custGeom>
              <a:avLst/>
              <a:gdLst/>
              <a:ahLst/>
              <a:cxnLst/>
              <a:rect l="l" t="t" r="r" b="b"/>
              <a:pathLst>
                <a:path w="790" h="596" extrusionOk="0">
                  <a:moveTo>
                    <a:pt x="779" y="1"/>
                  </a:moveTo>
                  <a:cubicBezTo>
                    <a:pt x="707" y="42"/>
                    <a:pt x="636" y="83"/>
                    <a:pt x="574" y="124"/>
                  </a:cubicBezTo>
                  <a:cubicBezTo>
                    <a:pt x="502" y="176"/>
                    <a:pt x="431" y="217"/>
                    <a:pt x="369" y="267"/>
                  </a:cubicBezTo>
                  <a:cubicBezTo>
                    <a:pt x="297" y="308"/>
                    <a:pt x="226" y="349"/>
                    <a:pt x="174" y="411"/>
                  </a:cubicBezTo>
                  <a:cubicBezTo>
                    <a:pt x="112" y="463"/>
                    <a:pt x="51" y="524"/>
                    <a:pt x="0" y="586"/>
                  </a:cubicBezTo>
                  <a:lnTo>
                    <a:pt x="0" y="595"/>
                  </a:lnTo>
                  <a:lnTo>
                    <a:pt x="10" y="595"/>
                  </a:lnTo>
                  <a:cubicBezTo>
                    <a:pt x="82" y="554"/>
                    <a:pt x="144" y="504"/>
                    <a:pt x="215" y="463"/>
                  </a:cubicBezTo>
                  <a:lnTo>
                    <a:pt x="400" y="308"/>
                  </a:lnTo>
                  <a:cubicBezTo>
                    <a:pt x="461" y="258"/>
                    <a:pt x="523" y="206"/>
                    <a:pt x="595" y="155"/>
                  </a:cubicBezTo>
                  <a:cubicBezTo>
                    <a:pt x="656" y="103"/>
                    <a:pt x="718" y="62"/>
                    <a:pt x="789" y="12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532185" y="1210725"/>
              <a:ext cx="13087" cy="97174"/>
            </a:xfrm>
            <a:custGeom>
              <a:avLst/>
              <a:gdLst/>
              <a:ahLst/>
              <a:cxnLst/>
              <a:rect l="l" t="t" r="r" b="b"/>
              <a:pathLst>
                <a:path w="134" h="995" extrusionOk="0">
                  <a:moveTo>
                    <a:pt x="92" y="1"/>
                  </a:moveTo>
                  <a:lnTo>
                    <a:pt x="92" y="10"/>
                  </a:lnTo>
                  <a:cubicBezTo>
                    <a:pt x="103" y="92"/>
                    <a:pt x="103" y="174"/>
                    <a:pt x="92" y="256"/>
                  </a:cubicBezTo>
                  <a:cubicBezTo>
                    <a:pt x="92" y="338"/>
                    <a:pt x="82" y="420"/>
                    <a:pt x="72" y="502"/>
                  </a:cubicBezTo>
                  <a:cubicBezTo>
                    <a:pt x="62" y="584"/>
                    <a:pt x="41" y="666"/>
                    <a:pt x="31" y="748"/>
                  </a:cubicBezTo>
                  <a:lnTo>
                    <a:pt x="0" y="994"/>
                  </a:lnTo>
                  <a:lnTo>
                    <a:pt x="10" y="994"/>
                  </a:lnTo>
                  <a:cubicBezTo>
                    <a:pt x="51" y="923"/>
                    <a:pt x="82" y="841"/>
                    <a:pt x="103" y="759"/>
                  </a:cubicBezTo>
                  <a:cubicBezTo>
                    <a:pt x="123" y="677"/>
                    <a:pt x="123" y="595"/>
                    <a:pt x="123" y="513"/>
                  </a:cubicBezTo>
                  <a:cubicBezTo>
                    <a:pt x="133" y="420"/>
                    <a:pt x="133" y="338"/>
                    <a:pt x="133" y="256"/>
                  </a:cubicBezTo>
                  <a:lnTo>
                    <a:pt x="103" y="10"/>
                  </a:lnTo>
                  <a:cubicBezTo>
                    <a:pt x="103" y="1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663056" y="1859400"/>
              <a:ext cx="188293" cy="53128"/>
            </a:xfrm>
            <a:custGeom>
              <a:avLst/>
              <a:gdLst/>
              <a:ahLst/>
              <a:cxnLst/>
              <a:rect l="l" t="t" r="r" b="b"/>
              <a:pathLst>
                <a:path w="1928" h="544" extrusionOk="0">
                  <a:moveTo>
                    <a:pt x="1241" y="0"/>
                  </a:moveTo>
                  <a:cubicBezTo>
                    <a:pt x="1129" y="0"/>
                    <a:pt x="1016" y="11"/>
                    <a:pt x="903" y="31"/>
                  </a:cubicBezTo>
                  <a:cubicBezTo>
                    <a:pt x="821" y="42"/>
                    <a:pt x="728" y="62"/>
                    <a:pt x="646" y="93"/>
                  </a:cubicBezTo>
                  <a:cubicBezTo>
                    <a:pt x="564" y="113"/>
                    <a:pt x="482" y="144"/>
                    <a:pt x="400" y="195"/>
                  </a:cubicBezTo>
                  <a:cubicBezTo>
                    <a:pt x="329" y="236"/>
                    <a:pt x="257" y="288"/>
                    <a:pt x="185" y="339"/>
                  </a:cubicBezTo>
                  <a:cubicBezTo>
                    <a:pt x="124" y="400"/>
                    <a:pt x="62" y="462"/>
                    <a:pt x="11" y="534"/>
                  </a:cubicBezTo>
                  <a:cubicBezTo>
                    <a:pt x="1" y="534"/>
                    <a:pt x="11" y="544"/>
                    <a:pt x="11" y="544"/>
                  </a:cubicBezTo>
                  <a:lnTo>
                    <a:pt x="21" y="544"/>
                  </a:lnTo>
                  <a:lnTo>
                    <a:pt x="236" y="421"/>
                  </a:lnTo>
                  <a:cubicBezTo>
                    <a:pt x="308" y="380"/>
                    <a:pt x="390" y="339"/>
                    <a:pt x="462" y="308"/>
                  </a:cubicBezTo>
                  <a:cubicBezTo>
                    <a:pt x="534" y="277"/>
                    <a:pt x="616" y="236"/>
                    <a:pt x="687" y="206"/>
                  </a:cubicBezTo>
                  <a:cubicBezTo>
                    <a:pt x="769" y="175"/>
                    <a:pt x="841" y="154"/>
                    <a:pt x="923" y="134"/>
                  </a:cubicBezTo>
                  <a:cubicBezTo>
                    <a:pt x="1087" y="93"/>
                    <a:pt x="1251" y="72"/>
                    <a:pt x="1415" y="72"/>
                  </a:cubicBezTo>
                  <a:cubicBezTo>
                    <a:pt x="1589" y="72"/>
                    <a:pt x="1753" y="103"/>
                    <a:pt x="1917" y="144"/>
                  </a:cubicBezTo>
                  <a:lnTo>
                    <a:pt x="1928" y="144"/>
                  </a:lnTo>
                  <a:lnTo>
                    <a:pt x="1928" y="134"/>
                  </a:lnTo>
                  <a:cubicBezTo>
                    <a:pt x="1764" y="62"/>
                    <a:pt x="1600" y="31"/>
                    <a:pt x="1425" y="11"/>
                  </a:cubicBezTo>
                  <a:cubicBezTo>
                    <a:pt x="1364" y="3"/>
                    <a:pt x="1303" y="0"/>
                    <a:pt x="124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4685128" y="1884401"/>
              <a:ext cx="160264" cy="119246"/>
            </a:xfrm>
            <a:custGeom>
              <a:avLst/>
              <a:gdLst/>
              <a:ahLst/>
              <a:cxnLst/>
              <a:rect l="l" t="t" r="r" b="b"/>
              <a:pathLst>
                <a:path w="1641" h="1221" extrusionOk="0">
                  <a:moveTo>
                    <a:pt x="1640" y="1"/>
                  </a:moveTo>
                  <a:cubicBezTo>
                    <a:pt x="1466" y="42"/>
                    <a:pt x="1312" y="103"/>
                    <a:pt x="1148" y="185"/>
                  </a:cubicBezTo>
                  <a:cubicBezTo>
                    <a:pt x="994" y="257"/>
                    <a:pt x="841" y="349"/>
                    <a:pt x="697" y="442"/>
                  </a:cubicBezTo>
                  <a:lnTo>
                    <a:pt x="595" y="524"/>
                  </a:lnTo>
                  <a:lnTo>
                    <a:pt x="492" y="606"/>
                  </a:lnTo>
                  <a:cubicBezTo>
                    <a:pt x="461" y="626"/>
                    <a:pt x="420" y="657"/>
                    <a:pt x="390" y="688"/>
                  </a:cubicBezTo>
                  <a:lnTo>
                    <a:pt x="297" y="780"/>
                  </a:lnTo>
                  <a:lnTo>
                    <a:pt x="215" y="882"/>
                  </a:lnTo>
                  <a:cubicBezTo>
                    <a:pt x="185" y="913"/>
                    <a:pt x="164" y="954"/>
                    <a:pt x="133" y="985"/>
                  </a:cubicBezTo>
                  <a:cubicBezTo>
                    <a:pt x="113" y="1026"/>
                    <a:pt x="92" y="1057"/>
                    <a:pt x="62" y="1098"/>
                  </a:cubicBezTo>
                  <a:cubicBezTo>
                    <a:pt x="41" y="1139"/>
                    <a:pt x="21" y="1180"/>
                    <a:pt x="10" y="1210"/>
                  </a:cubicBezTo>
                  <a:cubicBezTo>
                    <a:pt x="0" y="1221"/>
                    <a:pt x="10" y="1221"/>
                    <a:pt x="10" y="1221"/>
                  </a:cubicBezTo>
                  <a:lnTo>
                    <a:pt x="21" y="1221"/>
                  </a:lnTo>
                  <a:cubicBezTo>
                    <a:pt x="51" y="1190"/>
                    <a:pt x="82" y="1159"/>
                    <a:pt x="113" y="1139"/>
                  </a:cubicBezTo>
                  <a:lnTo>
                    <a:pt x="205" y="1046"/>
                  </a:lnTo>
                  <a:lnTo>
                    <a:pt x="390" y="872"/>
                  </a:lnTo>
                  <a:cubicBezTo>
                    <a:pt x="420" y="841"/>
                    <a:pt x="451" y="811"/>
                    <a:pt x="482" y="790"/>
                  </a:cubicBezTo>
                  <a:lnTo>
                    <a:pt x="574" y="698"/>
                  </a:lnTo>
                  <a:lnTo>
                    <a:pt x="666" y="616"/>
                  </a:lnTo>
                  <a:lnTo>
                    <a:pt x="769" y="534"/>
                  </a:lnTo>
                  <a:cubicBezTo>
                    <a:pt x="892" y="421"/>
                    <a:pt x="1035" y="329"/>
                    <a:pt x="1179" y="237"/>
                  </a:cubicBezTo>
                  <a:cubicBezTo>
                    <a:pt x="1333" y="155"/>
                    <a:pt x="1486" y="73"/>
                    <a:pt x="1640" y="11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746167" y="1703237"/>
              <a:ext cx="112214" cy="161241"/>
            </a:xfrm>
            <a:custGeom>
              <a:avLst/>
              <a:gdLst/>
              <a:ahLst/>
              <a:cxnLst/>
              <a:rect l="l" t="t" r="r" b="b"/>
              <a:pathLst>
                <a:path w="1149" h="1651" extrusionOk="0">
                  <a:moveTo>
                    <a:pt x="0" y="1"/>
                  </a:moveTo>
                  <a:lnTo>
                    <a:pt x="0" y="11"/>
                  </a:lnTo>
                  <a:lnTo>
                    <a:pt x="31" y="134"/>
                  </a:lnTo>
                  <a:cubicBezTo>
                    <a:pt x="41" y="175"/>
                    <a:pt x="52" y="216"/>
                    <a:pt x="72" y="257"/>
                  </a:cubicBezTo>
                  <a:cubicBezTo>
                    <a:pt x="82" y="298"/>
                    <a:pt x="103" y="329"/>
                    <a:pt x="123" y="370"/>
                  </a:cubicBezTo>
                  <a:lnTo>
                    <a:pt x="175" y="482"/>
                  </a:lnTo>
                  <a:cubicBezTo>
                    <a:pt x="257" y="636"/>
                    <a:pt x="369" y="769"/>
                    <a:pt x="472" y="903"/>
                  </a:cubicBezTo>
                  <a:cubicBezTo>
                    <a:pt x="574" y="1036"/>
                    <a:pt x="677" y="1159"/>
                    <a:pt x="790" y="1282"/>
                  </a:cubicBezTo>
                  <a:lnTo>
                    <a:pt x="1128" y="1651"/>
                  </a:lnTo>
                  <a:lnTo>
                    <a:pt x="1138" y="1651"/>
                  </a:lnTo>
                  <a:cubicBezTo>
                    <a:pt x="1148" y="1651"/>
                    <a:pt x="1148" y="1651"/>
                    <a:pt x="1138" y="1641"/>
                  </a:cubicBezTo>
                  <a:cubicBezTo>
                    <a:pt x="1046" y="1507"/>
                    <a:pt x="943" y="1374"/>
                    <a:pt x="841" y="1241"/>
                  </a:cubicBezTo>
                  <a:cubicBezTo>
                    <a:pt x="738" y="1108"/>
                    <a:pt x="646" y="974"/>
                    <a:pt x="554" y="841"/>
                  </a:cubicBezTo>
                  <a:cubicBezTo>
                    <a:pt x="462" y="698"/>
                    <a:pt x="380" y="554"/>
                    <a:pt x="287" y="421"/>
                  </a:cubicBezTo>
                  <a:cubicBezTo>
                    <a:pt x="246" y="349"/>
                    <a:pt x="195" y="277"/>
                    <a:pt x="154" y="216"/>
                  </a:cubicBezTo>
                  <a:cubicBezTo>
                    <a:pt x="134" y="175"/>
                    <a:pt x="103" y="144"/>
                    <a:pt x="82" y="103"/>
                  </a:cubicBezTo>
                  <a:cubicBezTo>
                    <a:pt x="62" y="72"/>
                    <a:pt x="41" y="42"/>
                    <a:pt x="1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4866292" y="1689272"/>
              <a:ext cx="87213" cy="172277"/>
            </a:xfrm>
            <a:custGeom>
              <a:avLst/>
              <a:gdLst/>
              <a:ahLst/>
              <a:cxnLst/>
              <a:rect l="l" t="t" r="r" b="b"/>
              <a:pathLst>
                <a:path w="893" h="1764" extrusionOk="0">
                  <a:moveTo>
                    <a:pt x="882" y="0"/>
                  </a:moveTo>
                  <a:cubicBezTo>
                    <a:pt x="841" y="21"/>
                    <a:pt x="810" y="51"/>
                    <a:pt x="779" y="82"/>
                  </a:cubicBezTo>
                  <a:cubicBezTo>
                    <a:pt x="749" y="103"/>
                    <a:pt x="718" y="133"/>
                    <a:pt x="687" y="164"/>
                  </a:cubicBezTo>
                  <a:cubicBezTo>
                    <a:pt x="656" y="195"/>
                    <a:pt x="636" y="226"/>
                    <a:pt x="605" y="256"/>
                  </a:cubicBezTo>
                  <a:lnTo>
                    <a:pt x="523" y="359"/>
                  </a:lnTo>
                  <a:cubicBezTo>
                    <a:pt x="503" y="390"/>
                    <a:pt x="472" y="431"/>
                    <a:pt x="451" y="461"/>
                  </a:cubicBezTo>
                  <a:cubicBezTo>
                    <a:pt x="431" y="502"/>
                    <a:pt x="410" y="533"/>
                    <a:pt x="390" y="574"/>
                  </a:cubicBezTo>
                  <a:lnTo>
                    <a:pt x="339" y="687"/>
                  </a:lnTo>
                  <a:lnTo>
                    <a:pt x="277" y="800"/>
                  </a:lnTo>
                  <a:cubicBezTo>
                    <a:pt x="216" y="953"/>
                    <a:pt x="154" y="1117"/>
                    <a:pt x="103" y="1271"/>
                  </a:cubicBezTo>
                  <a:cubicBezTo>
                    <a:pt x="62" y="1435"/>
                    <a:pt x="21" y="1599"/>
                    <a:pt x="0" y="1763"/>
                  </a:cubicBezTo>
                  <a:lnTo>
                    <a:pt x="11" y="1763"/>
                  </a:lnTo>
                  <a:cubicBezTo>
                    <a:pt x="52" y="1599"/>
                    <a:pt x="103" y="1445"/>
                    <a:pt x="164" y="1292"/>
                  </a:cubicBezTo>
                  <a:cubicBezTo>
                    <a:pt x="226" y="1138"/>
                    <a:pt x="298" y="994"/>
                    <a:pt x="380" y="851"/>
                  </a:cubicBezTo>
                  <a:lnTo>
                    <a:pt x="441" y="738"/>
                  </a:lnTo>
                  <a:lnTo>
                    <a:pt x="503" y="636"/>
                  </a:lnTo>
                  <a:cubicBezTo>
                    <a:pt x="523" y="605"/>
                    <a:pt x="544" y="574"/>
                    <a:pt x="564" y="533"/>
                  </a:cubicBezTo>
                  <a:cubicBezTo>
                    <a:pt x="595" y="502"/>
                    <a:pt x="615" y="461"/>
                    <a:pt x="636" y="431"/>
                  </a:cubicBezTo>
                  <a:lnTo>
                    <a:pt x="697" y="328"/>
                  </a:lnTo>
                  <a:cubicBezTo>
                    <a:pt x="718" y="287"/>
                    <a:pt x="738" y="256"/>
                    <a:pt x="759" y="226"/>
                  </a:cubicBezTo>
                  <a:cubicBezTo>
                    <a:pt x="779" y="185"/>
                    <a:pt x="800" y="154"/>
                    <a:pt x="820" y="113"/>
                  </a:cubicBezTo>
                  <a:cubicBezTo>
                    <a:pt x="851" y="82"/>
                    <a:pt x="872" y="41"/>
                    <a:pt x="892" y="10"/>
                  </a:cubicBezTo>
                  <a:cubicBezTo>
                    <a:pt x="892" y="0"/>
                    <a:pt x="892" y="0"/>
                    <a:pt x="882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4876253" y="1779316"/>
              <a:ext cx="180285" cy="88189"/>
            </a:xfrm>
            <a:custGeom>
              <a:avLst/>
              <a:gdLst/>
              <a:ahLst/>
              <a:cxnLst/>
              <a:rect l="l" t="t" r="r" b="b"/>
              <a:pathLst>
                <a:path w="1846" h="903" extrusionOk="0">
                  <a:moveTo>
                    <a:pt x="1713" y="1"/>
                  </a:moveTo>
                  <a:cubicBezTo>
                    <a:pt x="1672" y="11"/>
                    <a:pt x="1620" y="11"/>
                    <a:pt x="1579" y="21"/>
                  </a:cubicBezTo>
                  <a:cubicBezTo>
                    <a:pt x="1538" y="21"/>
                    <a:pt x="1497" y="31"/>
                    <a:pt x="1456" y="42"/>
                  </a:cubicBezTo>
                  <a:lnTo>
                    <a:pt x="1323" y="72"/>
                  </a:lnTo>
                  <a:cubicBezTo>
                    <a:pt x="1282" y="93"/>
                    <a:pt x="1241" y="103"/>
                    <a:pt x="1200" y="124"/>
                  </a:cubicBezTo>
                  <a:cubicBezTo>
                    <a:pt x="1159" y="134"/>
                    <a:pt x="1118" y="154"/>
                    <a:pt x="1077" y="175"/>
                  </a:cubicBezTo>
                  <a:lnTo>
                    <a:pt x="964" y="226"/>
                  </a:lnTo>
                  <a:lnTo>
                    <a:pt x="852" y="288"/>
                  </a:lnTo>
                  <a:cubicBezTo>
                    <a:pt x="688" y="370"/>
                    <a:pt x="544" y="462"/>
                    <a:pt x="401" y="564"/>
                  </a:cubicBezTo>
                  <a:cubicBezTo>
                    <a:pt x="267" y="667"/>
                    <a:pt x="124" y="769"/>
                    <a:pt x="1" y="892"/>
                  </a:cubicBezTo>
                  <a:lnTo>
                    <a:pt x="1" y="903"/>
                  </a:lnTo>
                  <a:lnTo>
                    <a:pt x="11" y="903"/>
                  </a:lnTo>
                  <a:cubicBezTo>
                    <a:pt x="144" y="800"/>
                    <a:pt x="288" y="708"/>
                    <a:pt x="442" y="616"/>
                  </a:cubicBezTo>
                  <a:cubicBezTo>
                    <a:pt x="585" y="534"/>
                    <a:pt x="739" y="452"/>
                    <a:pt x="893" y="380"/>
                  </a:cubicBezTo>
                  <a:lnTo>
                    <a:pt x="1005" y="329"/>
                  </a:lnTo>
                  <a:lnTo>
                    <a:pt x="1128" y="288"/>
                  </a:lnTo>
                  <a:cubicBezTo>
                    <a:pt x="1169" y="277"/>
                    <a:pt x="1210" y="257"/>
                    <a:pt x="1251" y="247"/>
                  </a:cubicBezTo>
                  <a:cubicBezTo>
                    <a:pt x="1292" y="236"/>
                    <a:pt x="1323" y="216"/>
                    <a:pt x="1364" y="195"/>
                  </a:cubicBezTo>
                  <a:lnTo>
                    <a:pt x="1487" y="154"/>
                  </a:lnTo>
                  <a:cubicBezTo>
                    <a:pt x="1528" y="134"/>
                    <a:pt x="1569" y="124"/>
                    <a:pt x="1600" y="103"/>
                  </a:cubicBezTo>
                  <a:cubicBezTo>
                    <a:pt x="1641" y="93"/>
                    <a:pt x="1682" y="72"/>
                    <a:pt x="1723" y="62"/>
                  </a:cubicBezTo>
                  <a:cubicBezTo>
                    <a:pt x="1764" y="42"/>
                    <a:pt x="1805" y="31"/>
                    <a:pt x="1846" y="11"/>
                  </a:cubicBezTo>
                  <a:lnTo>
                    <a:pt x="1846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798221" y="1893484"/>
              <a:ext cx="60160" cy="203236"/>
            </a:xfrm>
            <a:custGeom>
              <a:avLst/>
              <a:gdLst/>
              <a:ahLst/>
              <a:cxnLst/>
              <a:rect l="l" t="t" r="r" b="b"/>
              <a:pathLst>
                <a:path w="616" h="2081" extrusionOk="0">
                  <a:moveTo>
                    <a:pt x="605" y="0"/>
                  </a:moveTo>
                  <a:cubicBezTo>
                    <a:pt x="503" y="154"/>
                    <a:pt x="410" y="308"/>
                    <a:pt x="328" y="472"/>
                  </a:cubicBezTo>
                  <a:cubicBezTo>
                    <a:pt x="246" y="636"/>
                    <a:pt x="164" y="810"/>
                    <a:pt x="113" y="984"/>
                  </a:cubicBezTo>
                  <a:cubicBezTo>
                    <a:pt x="82" y="1076"/>
                    <a:pt x="52" y="1169"/>
                    <a:pt x="31" y="1251"/>
                  </a:cubicBezTo>
                  <a:cubicBezTo>
                    <a:pt x="11" y="1343"/>
                    <a:pt x="0" y="1445"/>
                    <a:pt x="0" y="1538"/>
                  </a:cubicBezTo>
                  <a:cubicBezTo>
                    <a:pt x="0" y="1630"/>
                    <a:pt x="0" y="1722"/>
                    <a:pt x="21" y="1814"/>
                  </a:cubicBezTo>
                  <a:cubicBezTo>
                    <a:pt x="41" y="1907"/>
                    <a:pt x="62" y="1999"/>
                    <a:pt x="103" y="2081"/>
                  </a:cubicBezTo>
                  <a:lnTo>
                    <a:pt x="123" y="2081"/>
                  </a:lnTo>
                  <a:cubicBezTo>
                    <a:pt x="113" y="1989"/>
                    <a:pt x="113" y="1896"/>
                    <a:pt x="113" y="1804"/>
                  </a:cubicBezTo>
                  <a:cubicBezTo>
                    <a:pt x="113" y="1722"/>
                    <a:pt x="113" y="1630"/>
                    <a:pt x="123" y="1538"/>
                  </a:cubicBezTo>
                  <a:cubicBezTo>
                    <a:pt x="134" y="1456"/>
                    <a:pt x="144" y="1363"/>
                    <a:pt x="154" y="1281"/>
                  </a:cubicBezTo>
                  <a:cubicBezTo>
                    <a:pt x="164" y="1189"/>
                    <a:pt x="185" y="1097"/>
                    <a:pt x="205" y="1015"/>
                  </a:cubicBezTo>
                  <a:cubicBezTo>
                    <a:pt x="257" y="841"/>
                    <a:pt x="318" y="666"/>
                    <a:pt x="390" y="502"/>
                  </a:cubicBezTo>
                  <a:cubicBezTo>
                    <a:pt x="451" y="338"/>
                    <a:pt x="533" y="174"/>
                    <a:pt x="615" y="10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4878304" y="1875026"/>
              <a:ext cx="193274" cy="39553"/>
            </a:xfrm>
            <a:custGeom>
              <a:avLst/>
              <a:gdLst/>
              <a:ahLst/>
              <a:cxnLst/>
              <a:rect l="l" t="t" r="r" b="b"/>
              <a:pathLst>
                <a:path w="1979" h="405" extrusionOk="0">
                  <a:moveTo>
                    <a:pt x="645" y="1"/>
                  </a:moveTo>
                  <a:cubicBezTo>
                    <a:pt x="601" y="1"/>
                    <a:pt x="557" y="2"/>
                    <a:pt x="513" y="5"/>
                  </a:cubicBezTo>
                  <a:cubicBezTo>
                    <a:pt x="339" y="5"/>
                    <a:pt x="175" y="25"/>
                    <a:pt x="0" y="56"/>
                  </a:cubicBezTo>
                  <a:lnTo>
                    <a:pt x="0" y="66"/>
                  </a:lnTo>
                  <a:cubicBezTo>
                    <a:pt x="0" y="76"/>
                    <a:pt x="0" y="76"/>
                    <a:pt x="11" y="76"/>
                  </a:cubicBezTo>
                  <a:cubicBezTo>
                    <a:pt x="106" y="64"/>
                    <a:pt x="205" y="59"/>
                    <a:pt x="303" y="59"/>
                  </a:cubicBezTo>
                  <a:cubicBezTo>
                    <a:pt x="374" y="59"/>
                    <a:pt x="444" y="62"/>
                    <a:pt x="513" y="66"/>
                  </a:cubicBezTo>
                  <a:cubicBezTo>
                    <a:pt x="677" y="76"/>
                    <a:pt x="841" y="97"/>
                    <a:pt x="1005" y="138"/>
                  </a:cubicBezTo>
                  <a:lnTo>
                    <a:pt x="1128" y="158"/>
                  </a:lnTo>
                  <a:lnTo>
                    <a:pt x="1251" y="199"/>
                  </a:lnTo>
                  <a:lnTo>
                    <a:pt x="1374" y="230"/>
                  </a:lnTo>
                  <a:cubicBezTo>
                    <a:pt x="1405" y="240"/>
                    <a:pt x="1446" y="261"/>
                    <a:pt x="1487" y="271"/>
                  </a:cubicBezTo>
                  <a:lnTo>
                    <a:pt x="1733" y="333"/>
                  </a:lnTo>
                  <a:cubicBezTo>
                    <a:pt x="1774" y="353"/>
                    <a:pt x="1804" y="363"/>
                    <a:pt x="1845" y="374"/>
                  </a:cubicBezTo>
                  <a:cubicBezTo>
                    <a:pt x="1886" y="384"/>
                    <a:pt x="1927" y="394"/>
                    <a:pt x="1979" y="404"/>
                  </a:cubicBezTo>
                  <a:lnTo>
                    <a:pt x="1979" y="394"/>
                  </a:lnTo>
                  <a:cubicBezTo>
                    <a:pt x="1948" y="363"/>
                    <a:pt x="1907" y="343"/>
                    <a:pt x="1876" y="322"/>
                  </a:cubicBezTo>
                  <a:cubicBezTo>
                    <a:pt x="1835" y="292"/>
                    <a:pt x="1804" y="271"/>
                    <a:pt x="1763" y="251"/>
                  </a:cubicBezTo>
                  <a:cubicBezTo>
                    <a:pt x="1733" y="230"/>
                    <a:pt x="1692" y="210"/>
                    <a:pt x="1651" y="189"/>
                  </a:cubicBezTo>
                  <a:lnTo>
                    <a:pt x="1528" y="148"/>
                  </a:lnTo>
                  <a:cubicBezTo>
                    <a:pt x="1487" y="128"/>
                    <a:pt x="1446" y="117"/>
                    <a:pt x="1405" y="107"/>
                  </a:cubicBezTo>
                  <a:cubicBezTo>
                    <a:pt x="1364" y="87"/>
                    <a:pt x="1323" y="76"/>
                    <a:pt x="1282" y="76"/>
                  </a:cubicBezTo>
                  <a:lnTo>
                    <a:pt x="1159" y="46"/>
                  </a:lnTo>
                  <a:lnTo>
                    <a:pt x="1025" y="35"/>
                  </a:lnTo>
                  <a:cubicBezTo>
                    <a:pt x="903" y="12"/>
                    <a:pt x="775" y="1"/>
                    <a:pt x="645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4869319" y="1892019"/>
              <a:ext cx="88189" cy="154697"/>
            </a:xfrm>
            <a:custGeom>
              <a:avLst/>
              <a:gdLst/>
              <a:ahLst/>
              <a:cxnLst/>
              <a:rect l="l" t="t" r="r" b="b"/>
              <a:pathLst>
                <a:path w="903" h="1584" extrusionOk="0">
                  <a:moveTo>
                    <a:pt x="7" y="0"/>
                  </a:moveTo>
                  <a:cubicBezTo>
                    <a:pt x="6" y="0"/>
                    <a:pt x="4" y="1"/>
                    <a:pt x="0" y="5"/>
                  </a:cubicBezTo>
                  <a:cubicBezTo>
                    <a:pt x="31" y="159"/>
                    <a:pt x="82" y="302"/>
                    <a:pt x="133" y="446"/>
                  </a:cubicBezTo>
                  <a:cubicBezTo>
                    <a:pt x="195" y="589"/>
                    <a:pt x="256" y="733"/>
                    <a:pt x="328" y="866"/>
                  </a:cubicBezTo>
                  <a:cubicBezTo>
                    <a:pt x="400" y="999"/>
                    <a:pt x="461" y="1143"/>
                    <a:pt x="564" y="1255"/>
                  </a:cubicBezTo>
                  <a:lnTo>
                    <a:pt x="636" y="1348"/>
                  </a:lnTo>
                  <a:cubicBezTo>
                    <a:pt x="666" y="1378"/>
                    <a:pt x="687" y="1409"/>
                    <a:pt x="718" y="1430"/>
                  </a:cubicBezTo>
                  <a:cubicBezTo>
                    <a:pt x="748" y="1460"/>
                    <a:pt x="779" y="1481"/>
                    <a:pt x="800" y="1512"/>
                  </a:cubicBezTo>
                  <a:cubicBezTo>
                    <a:pt x="830" y="1532"/>
                    <a:pt x="861" y="1563"/>
                    <a:pt x="892" y="1583"/>
                  </a:cubicBezTo>
                  <a:lnTo>
                    <a:pt x="902" y="1583"/>
                  </a:lnTo>
                  <a:lnTo>
                    <a:pt x="902" y="1573"/>
                  </a:lnTo>
                  <a:cubicBezTo>
                    <a:pt x="892" y="1532"/>
                    <a:pt x="871" y="1501"/>
                    <a:pt x="851" y="1471"/>
                  </a:cubicBezTo>
                  <a:lnTo>
                    <a:pt x="789" y="1378"/>
                  </a:lnTo>
                  <a:cubicBezTo>
                    <a:pt x="748" y="1307"/>
                    <a:pt x="707" y="1245"/>
                    <a:pt x="666" y="1184"/>
                  </a:cubicBezTo>
                  <a:cubicBezTo>
                    <a:pt x="595" y="1061"/>
                    <a:pt x="492" y="938"/>
                    <a:pt x="420" y="815"/>
                  </a:cubicBezTo>
                  <a:cubicBezTo>
                    <a:pt x="338" y="681"/>
                    <a:pt x="267" y="558"/>
                    <a:pt x="195" y="415"/>
                  </a:cubicBezTo>
                  <a:cubicBezTo>
                    <a:pt x="123" y="282"/>
                    <a:pt x="62" y="148"/>
                    <a:pt x="10" y="5"/>
                  </a:cubicBezTo>
                  <a:cubicBezTo>
                    <a:pt x="10" y="5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4788162" y="1892410"/>
              <a:ext cx="58207" cy="5723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34" y="42"/>
                    <a:pt x="472" y="73"/>
                    <a:pt x="421" y="114"/>
                  </a:cubicBezTo>
                  <a:cubicBezTo>
                    <a:pt x="370" y="165"/>
                    <a:pt x="308" y="206"/>
                    <a:pt x="257" y="257"/>
                  </a:cubicBezTo>
                  <a:cubicBezTo>
                    <a:pt x="206" y="298"/>
                    <a:pt x="155" y="349"/>
                    <a:pt x="114" y="401"/>
                  </a:cubicBezTo>
                  <a:cubicBezTo>
                    <a:pt x="73" y="452"/>
                    <a:pt x="32" y="513"/>
                    <a:pt x="1" y="575"/>
                  </a:cubicBezTo>
                  <a:cubicBezTo>
                    <a:pt x="1" y="585"/>
                    <a:pt x="11" y="585"/>
                    <a:pt x="11" y="585"/>
                  </a:cubicBezTo>
                  <a:cubicBezTo>
                    <a:pt x="62" y="544"/>
                    <a:pt x="114" y="493"/>
                    <a:pt x="165" y="442"/>
                  </a:cubicBezTo>
                  <a:cubicBezTo>
                    <a:pt x="206" y="390"/>
                    <a:pt x="247" y="339"/>
                    <a:pt x="298" y="288"/>
                  </a:cubicBezTo>
                  <a:cubicBezTo>
                    <a:pt x="339" y="237"/>
                    <a:pt x="390" y="185"/>
                    <a:pt x="442" y="144"/>
                  </a:cubicBezTo>
                  <a:cubicBezTo>
                    <a:pt x="493" y="93"/>
                    <a:pt x="544" y="52"/>
                    <a:pt x="595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758179" y="1872389"/>
              <a:ext cx="83208" cy="15138"/>
            </a:xfrm>
            <a:custGeom>
              <a:avLst/>
              <a:gdLst/>
              <a:ahLst/>
              <a:cxnLst/>
              <a:rect l="l" t="t" r="r" b="b"/>
              <a:pathLst>
                <a:path w="852" h="155" extrusionOk="0">
                  <a:moveTo>
                    <a:pt x="410" y="1"/>
                  </a:moveTo>
                  <a:cubicBezTo>
                    <a:pt x="339" y="11"/>
                    <a:pt x="267" y="21"/>
                    <a:pt x="195" y="42"/>
                  </a:cubicBezTo>
                  <a:cubicBezTo>
                    <a:pt x="123" y="73"/>
                    <a:pt x="62" y="103"/>
                    <a:pt x="0" y="144"/>
                  </a:cubicBezTo>
                  <a:lnTo>
                    <a:pt x="0" y="155"/>
                  </a:lnTo>
                  <a:cubicBezTo>
                    <a:pt x="72" y="144"/>
                    <a:pt x="144" y="124"/>
                    <a:pt x="216" y="103"/>
                  </a:cubicBezTo>
                  <a:cubicBezTo>
                    <a:pt x="287" y="93"/>
                    <a:pt x="349" y="73"/>
                    <a:pt x="421" y="52"/>
                  </a:cubicBezTo>
                  <a:cubicBezTo>
                    <a:pt x="492" y="42"/>
                    <a:pt x="564" y="32"/>
                    <a:pt x="636" y="32"/>
                  </a:cubicBezTo>
                  <a:cubicBezTo>
                    <a:pt x="708" y="32"/>
                    <a:pt x="779" y="42"/>
                    <a:pt x="851" y="42"/>
                  </a:cubicBezTo>
                  <a:cubicBezTo>
                    <a:pt x="779" y="21"/>
                    <a:pt x="708" y="11"/>
                    <a:pt x="636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740112" y="1810373"/>
              <a:ext cx="107233" cy="53128"/>
            </a:xfrm>
            <a:custGeom>
              <a:avLst/>
              <a:gdLst/>
              <a:ahLst/>
              <a:cxnLst/>
              <a:rect l="l" t="t" r="r" b="b"/>
              <a:pathLst>
                <a:path w="1098" h="544" extrusionOk="0">
                  <a:moveTo>
                    <a:pt x="11" y="0"/>
                  </a:moveTo>
                  <a:cubicBezTo>
                    <a:pt x="1" y="0"/>
                    <a:pt x="1" y="11"/>
                    <a:pt x="1" y="11"/>
                  </a:cubicBezTo>
                  <a:cubicBezTo>
                    <a:pt x="93" y="62"/>
                    <a:pt x="196" y="93"/>
                    <a:pt x="288" y="134"/>
                  </a:cubicBezTo>
                  <a:cubicBezTo>
                    <a:pt x="380" y="175"/>
                    <a:pt x="483" y="195"/>
                    <a:pt x="575" y="236"/>
                  </a:cubicBezTo>
                  <a:cubicBezTo>
                    <a:pt x="667" y="277"/>
                    <a:pt x="759" y="318"/>
                    <a:pt x="841" y="369"/>
                  </a:cubicBezTo>
                  <a:cubicBezTo>
                    <a:pt x="934" y="421"/>
                    <a:pt x="1016" y="482"/>
                    <a:pt x="1098" y="544"/>
                  </a:cubicBezTo>
                  <a:cubicBezTo>
                    <a:pt x="1026" y="462"/>
                    <a:pt x="944" y="400"/>
                    <a:pt x="862" y="339"/>
                  </a:cubicBezTo>
                  <a:cubicBezTo>
                    <a:pt x="780" y="287"/>
                    <a:pt x="688" y="236"/>
                    <a:pt x="595" y="185"/>
                  </a:cubicBezTo>
                  <a:cubicBezTo>
                    <a:pt x="503" y="144"/>
                    <a:pt x="411" y="103"/>
                    <a:pt x="308" y="72"/>
                  </a:cubicBezTo>
                  <a:cubicBezTo>
                    <a:pt x="206" y="41"/>
                    <a:pt x="114" y="21"/>
                    <a:pt x="1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842267" y="1734294"/>
              <a:ext cx="16114" cy="117195"/>
            </a:xfrm>
            <a:custGeom>
              <a:avLst/>
              <a:gdLst/>
              <a:ahLst/>
              <a:cxnLst/>
              <a:rect l="l" t="t" r="r" b="b"/>
              <a:pathLst>
                <a:path w="165" h="1200" extrusionOk="0">
                  <a:moveTo>
                    <a:pt x="82" y="0"/>
                  </a:moveTo>
                  <a:cubicBezTo>
                    <a:pt x="52" y="93"/>
                    <a:pt x="31" y="195"/>
                    <a:pt x="21" y="298"/>
                  </a:cubicBezTo>
                  <a:cubicBezTo>
                    <a:pt x="0" y="400"/>
                    <a:pt x="11" y="503"/>
                    <a:pt x="21" y="605"/>
                  </a:cubicBezTo>
                  <a:cubicBezTo>
                    <a:pt x="31" y="708"/>
                    <a:pt x="52" y="810"/>
                    <a:pt x="72" y="902"/>
                  </a:cubicBezTo>
                  <a:cubicBezTo>
                    <a:pt x="93" y="1005"/>
                    <a:pt x="123" y="1107"/>
                    <a:pt x="154" y="1200"/>
                  </a:cubicBezTo>
                  <a:lnTo>
                    <a:pt x="164" y="1200"/>
                  </a:lnTo>
                  <a:cubicBezTo>
                    <a:pt x="134" y="1097"/>
                    <a:pt x="113" y="995"/>
                    <a:pt x="103" y="902"/>
                  </a:cubicBezTo>
                  <a:cubicBezTo>
                    <a:pt x="82" y="800"/>
                    <a:pt x="72" y="697"/>
                    <a:pt x="72" y="605"/>
                  </a:cubicBezTo>
                  <a:cubicBezTo>
                    <a:pt x="72" y="503"/>
                    <a:pt x="82" y="400"/>
                    <a:pt x="82" y="308"/>
                  </a:cubicBezTo>
                  <a:cubicBezTo>
                    <a:pt x="82" y="205"/>
                    <a:pt x="93" y="103"/>
                    <a:pt x="93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4880257" y="1780293"/>
              <a:ext cx="73247" cy="74224"/>
            </a:xfrm>
            <a:custGeom>
              <a:avLst/>
              <a:gdLst/>
              <a:ahLst/>
              <a:cxnLst/>
              <a:rect l="l" t="t" r="r" b="b"/>
              <a:pathLst>
                <a:path w="750" h="760" extrusionOk="0">
                  <a:moveTo>
                    <a:pt x="739" y="1"/>
                  </a:moveTo>
                  <a:cubicBezTo>
                    <a:pt x="657" y="42"/>
                    <a:pt x="585" y="93"/>
                    <a:pt x="513" y="144"/>
                  </a:cubicBezTo>
                  <a:cubicBezTo>
                    <a:pt x="442" y="196"/>
                    <a:pt x="380" y="257"/>
                    <a:pt x="319" y="329"/>
                  </a:cubicBezTo>
                  <a:cubicBezTo>
                    <a:pt x="257" y="390"/>
                    <a:pt x="206" y="462"/>
                    <a:pt x="144" y="534"/>
                  </a:cubicBezTo>
                  <a:cubicBezTo>
                    <a:pt x="93" y="606"/>
                    <a:pt x="42" y="677"/>
                    <a:pt x="1" y="749"/>
                  </a:cubicBezTo>
                  <a:lnTo>
                    <a:pt x="1" y="759"/>
                  </a:lnTo>
                  <a:cubicBezTo>
                    <a:pt x="62" y="688"/>
                    <a:pt x="114" y="616"/>
                    <a:pt x="175" y="554"/>
                  </a:cubicBezTo>
                  <a:cubicBezTo>
                    <a:pt x="226" y="483"/>
                    <a:pt x="288" y="421"/>
                    <a:pt x="360" y="360"/>
                  </a:cubicBezTo>
                  <a:cubicBezTo>
                    <a:pt x="421" y="308"/>
                    <a:pt x="493" y="247"/>
                    <a:pt x="554" y="196"/>
                  </a:cubicBezTo>
                  <a:cubicBezTo>
                    <a:pt x="616" y="134"/>
                    <a:pt x="688" y="73"/>
                    <a:pt x="749" y="11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886312" y="1842406"/>
              <a:ext cx="106159" cy="27150"/>
            </a:xfrm>
            <a:custGeom>
              <a:avLst/>
              <a:gdLst/>
              <a:ahLst/>
              <a:cxnLst/>
              <a:rect l="l" t="t" r="r" b="b"/>
              <a:pathLst>
                <a:path w="1087" h="278" extrusionOk="0">
                  <a:moveTo>
                    <a:pt x="800" y="0"/>
                  </a:moveTo>
                  <a:cubicBezTo>
                    <a:pt x="708" y="11"/>
                    <a:pt x="615" y="31"/>
                    <a:pt x="523" y="52"/>
                  </a:cubicBezTo>
                  <a:cubicBezTo>
                    <a:pt x="431" y="82"/>
                    <a:pt x="339" y="113"/>
                    <a:pt x="257" y="144"/>
                  </a:cubicBezTo>
                  <a:cubicBezTo>
                    <a:pt x="164" y="185"/>
                    <a:pt x="82" y="226"/>
                    <a:pt x="0" y="267"/>
                  </a:cubicBezTo>
                  <a:lnTo>
                    <a:pt x="0" y="277"/>
                  </a:lnTo>
                  <a:cubicBezTo>
                    <a:pt x="93" y="236"/>
                    <a:pt x="175" y="205"/>
                    <a:pt x="267" y="175"/>
                  </a:cubicBezTo>
                  <a:cubicBezTo>
                    <a:pt x="349" y="144"/>
                    <a:pt x="441" y="123"/>
                    <a:pt x="533" y="103"/>
                  </a:cubicBezTo>
                  <a:cubicBezTo>
                    <a:pt x="626" y="93"/>
                    <a:pt x="718" y="82"/>
                    <a:pt x="800" y="72"/>
                  </a:cubicBezTo>
                  <a:cubicBezTo>
                    <a:pt x="892" y="52"/>
                    <a:pt x="984" y="41"/>
                    <a:pt x="1077" y="31"/>
                  </a:cubicBezTo>
                  <a:cubicBezTo>
                    <a:pt x="1077" y="31"/>
                    <a:pt x="1087" y="31"/>
                    <a:pt x="1087" y="21"/>
                  </a:cubicBezTo>
                  <a:lnTo>
                    <a:pt x="1077" y="21"/>
                  </a:lnTo>
                  <a:cubicBezTo>
                    <a:pt x="984" y="0"/>
                    <a:pt x="892" y="0"/>
                    <a:pt x="800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878304" y="1889480"/>
              <a:ext cx="77153" cy="57133"/>
            </a:xfrm>
            <a:custGeom>
              <a:avLst/>
              <a:gdLst/>
              <a:ahLst/>
              <a:cxnLst/>
              <a:rect l="l" t="t" r="r" b="b"/>
              <a:pathLst>
                <a:path w="790" h="585" extrusionOk="0">
                  <a:moveTo>
                    <a:pt x="0" y="0"/>
                  </a:moveTo>
                  <a:cubicBezTo>
                    <a:pt x="72" y="51"/>
                    <a:pt x="134" y="103"/>
                    <a:pt x="195" y="154"/>
                  </a:cubicBezTo>
                  <a:cubicBezTo>
                    <a:pt x="267" y="195"/>
                    <a:pt x="328" y="246"/>
                    <a:pt x="390" y="297"/>
                  </a:cubicBezTo>
                  <a:cubicBezTo>
                    <a:pt x="451" y="349"/>
                    <a:pt x="513" y="410"/>
                    <a:pt x="574" y="451"/>
                  </a:cubicBezTo>
                  <a:cubicBezTo>
                    <a:pt x="646" y="502"/>
                    <a:pt x="708" y="554"/>
                    <a:pt x="779" y="584"/>
                  </a:cubicBezTo>
                  <a:lnTo>
                    <a:pt x="790" y="584"/>
                  </a:lnTo>
                  <a:cubicBezTo>
                    <a:pt x="738" y="513"/>
                    <a:pt x="677" y="461"/>
                    <a:pt x="615" y="400"/>
                  </a:cubicBezTo>
                  <a:cubicBezTo>
                    <a:pt x="554" y="349"/>
                    <a:pt x="492" y="308"/>
                    <a:pt x="421" y="256"/>
                  </a:cubicBezTo>
                  <a:cubicBezTo>
                    <a:pt x="359" y="215"/>
                    <a:pt x="287" y="164"/>
                    <a:pt x="216" y="123"/>
                  </a:cubicBezTo>
                  <a:cubicBezTo>
                    <a:pt x="144" y="82"/>
                    <a:pt x="82" y="41"/>
                    <a:pt x="1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858283" y="1902469"/>
              <a:ext cx="12110" cy="97174"/>
            </a:xfrm>
            <a:custGeom>
              <a:avLst/>
              <a:gdLst/>
              <a:ahLst/>
              <a:cxnLst/>
              <a:rect l="l" t="t" r="r" b="b"/>
              <a:pathLst>
                <a:path w="124" h="995" extrusionOk="0">
                  <a:moveTo>
                    <a:pt x="31" y="0"/>
                  </a:moveTo>
                  <a:cubicBezTo>
                    <a:pt x="21" y="82"/>
                    <a:pt x="11" y="164"/>
                    <a:pt x="0" y="257"/>
                  </a:cubicBezTo>
                  <a:lnTo>
                    <a:pt x="0" y="503"/>
                  </a:lnTo>
                  <a:cubicBezTo>
                    <a:pt x="11" y="585"/>
                    <a:pt x="11" y="677"/>
                    <a:pt x="31" y="759"/>
                  </a:cubicBezTo>
                  <a:cubicBezTo>
                    <a:pt x="52" y="841"/>
                    <a:pt x="82" y="923"/>
                    <a:pt x="123" y="995"/>
                  </a:cubicBezTo>
                  <a:cubicBezTo>
                    <a:pt x="123" y="902"/>
                    <a:pt x="113" y="820"/>
                    <a:pt x="103" y="738"/>
                  </a:cubicBezTo>
                  <a:cubicBezTo>
                    <a:pt x="82" y="667"/>
                    <a:pt x="72" y="585"/>
                    <a:pt x="62" y="503"/>
                  </a:cubicBezTo>
                  <a:cubicBezTo>
                    <a:pt x="41" y="421"/>
                    <a:pt x="41" y="339"/>
                    <a:pt x="41" y="257"/>
                  </a:cubicBezTo>
                  <a:cubicBezTo>
                    <a:pt x="31" y="175"/>
                    <a:pt x="31" y="82"/>
                    <a:pt x="41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2"/>
          <p:cNvSpPr txBox="1">
            <a:spLocks noGrp="1"/>
          </p:cNvSpPr>
          <p:nvPr>
            <p:ph type="ctrTitle"/>
          </p:nvPr>
        </p:nvSpPr>
        <p:spPr>
          <a:xfrm>
            <a:off x="748775" y="1810066"/>
            <a:ext cx="4204729" cy="1423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PANCASILA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33" name="Google Shape;333;p32"/>
          <p:cNvGrpSpPr/>
          <p:nvPr/>
        </p:nvGrpSpPr>
        <p:grpSpPr>
          <a:xfrm>
            <a:off x="7533291" y="3632376"/>
            <a:ext cx="1270179" cy="1267454"/>
            <a:chOff x="5620417" y="1607807"/>
            <a:chExt cx="193186" cy="192772"/>
          </a:xfrm>
        </p:grpSpPr>
        <p:sp>
          <p:nvSpPr>
            <p:cNvPr id="334" name="Google Shape;334;p32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>
            <a:off x="377800" y="401650"/>
            <a:ext cx="8371500" cy="659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dist="76200" dir="39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P</a:t>
            </a:r>
            <a:r>
              <a:rPr lang="en-ID" sz="3000" dirty="0" err="1">
                <a:solidFill>
                  <a:schemeClr val="lt1"/>
                </a:solidFill>
              </a:rPr>
              <a:t>ertanyaan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body" idx="1"/>
          </p:nvPr>
        </p:nvSpPr>
        <p:spPr>
          <a:xfrm>
            <a:off x="743159" y="1250100"/>
            <a:ext cx="7383109" cy="2139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peradaban</a:t>
            </a:r>
            <a:r>
              <a:rPr lang="en-US" sz="2000" dirty="0"/>
              <a:t> dunia Pendidikan juga 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yang </a:t>
            </a:r>
            <a:r>
              <a:rPr lang="en-US" sz="2000" dirty="0" err="1"/>
              <a:t>madani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peranan</a:t>
            </a:r>
            <a:r>
              <a:rPr lang="en-US" sz="2000" dirty="0"/>
              <a:t> Pancasila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mewujudkan</a:t>
            </a:r>
            <a:r>
              <a:rPr lang="en-US" sz="2000" dirty="0"/>
              <a:t> Pendidikan yang  </a:t>
            </a:r>
            <a:r>
              <a:rPr lang="en-US" sz="2000" dirty="0" err="1"/>
              <a:t>selaras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keadilan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rakyat</a:t>
            </a:r>
            <a:r>
              <a:rPr lang="en-US" sz="2000" dirty="0"/>
              <a:t> Indonesia?</a:t>
            </a:r>
            <a:endParaRPr sz="2000" dirty="0"/>
          </a:p>
        </p:txBody>
      </p:sp>
      <p:grpSp>
        <p:nvGrpSpPr>
          <p:cNvPr id="357" name="Google Shape;357;p33"/>
          <p:cNvGrpSpPr/>
          <p:nvPr/>
        </p:nvGrpSpPr>
        <p:grpSpPr>
          <a:xfrm>
            <a:off x="7011422" y="-81949"/>
            <a:ext cx="2088940" cy="2104760"/>
            <a:chOff x="7011422" y="-81949"/>
            <a:chExt cx="2088940" cy="2104760"/>
          </a:xfrm>
        </p:grpSpPr>
        <p:grpSp>
          <p:nvGrpSpPr>
            <p:cNvPr id="358" name="Google Shape;358;p33"/>
            <p:cNvGrpSpPr/>
            <p:nvPr/>
          </p:nvGrpSpPr>
          <p:grpSpPr>
            <a:xfrm>
              <a:off x="7470234" y="-81949"/>
              <a:ext cx="1630124" cy="1626626"/>
              <a:chOff x="5620417" y="1607807"/>
              <a:chExt cx="193186" cy="192772"/>
            </a:xfrm>
          </p:grpSpPr>
          <p:sp>
            <p:nvSpPr>
              <p:cNvPr id="359" name="Google Shape;359;p33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3"/>
            <p:cNvGrpSpPr/>
            <p:nvPr/>
          </p:nvGrpSpPr>
          <p:grpSpPr>
            <a:xfrm>
              <a:off x="7011422" y="76189"/>
              <a:ext cx="660890" cy="659472"/>
              <a:chOff x="5620417" y="1607807"/>
              <a:chExt cx="193186" cy="192772"/>
            </a:xfrm>
          </p:grpSpPr>
          <p:sp>
            <p:nvSpPr>
              <p:cNvPr id="376" name="Google Shape;376;p33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33"/>
            <p:cNvGrpSpPr/>
            <p:nvPr/>
          </p:nvGrpSpPr>
          <p:grpSpPr>
            <a:xfrm>
              <a:off x="8439472" y="1363339"/>
              <a:ext cx="660890" cy="659472"/>
              <a:chOff x="5620417" y="1607807"/>
              <a:chExt cx="193186" cy="192772"/>
            </a:xfrm>
          </p:grpSpPr>
          <p:sp>
            <p:nvSpPr>
              <p:cNvPr id="393" name="Google Shape;393;p33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/>
          <p:nvPr/>
        </p:nvSpPr>
        <p:spPr>
          <a:xfrm>
            <a:off x="2010368" y="554446"/>
            <a:ext cx="5018100" cy="1341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dist="76200" dir="39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2527647" y="519067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93" name="Google Shape;493;p35"/>
          <p:cNvSpPr txBox="1">
            <a:spLocks noGrp="1"/>
          </p:cNvSpPr>
          <p:nvPr>
            <p:ph type="subTitle" idx="1"/>
          </p:nvPr>
        </p:nvSpPr>
        <p:spPr>
          <a:xfrm>
            <a:off x="2453891" y="2024914"/>
            <a:ext cx="4405226" cy="1541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pijakan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membentuk</a:t>
            </a:r>
            <a:r>
              <a:rPr lang="en-ID" sz="2800" dirty="0"/>
              <a:t> </a:t>
            </a:r>
            <a:r>
              <a:rPr lang="en-ID" sz="2800" dirty="0" err="1"/>
              <a:t>masyarakat</a:t>
            </a:r>
            <a:r>
              <a:rPr lang="en-ID" sz="2800" dirty="0"/>
              <a:t> yang </a:t>
            </a:r>
            <a:r>
              <a:rPr lang="en-ID" sz="2800" dirty="0" err="1"/>
              <a:t>madani</a:t>
            </a:r>
            <a:endParaRPr lang="en-ID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6648270" y="2318671"/>
            <a:ext cx="2437630" cy="2824827"/>
            <a:chOff x="4162375" y="3988800"/>
            <a:chExt cx="533550" cy="618300"/>
          </a:xfrm>
        </p:grpSpPr>
        <p:sp>
          <p:nvSpPr>
            <p:cNvPr id="495" name="Google Shape;495;p35"/>
            <p:cNvSpPr/>
            <p:nvPr/>
          </p:nvSpPr>
          <p:spPr>
            <a:xfrm>
              <a:off x="4162375" y="4158350"/>
              <a:ext cx="109200" cy="137650"/>
            </a:xfrm>
            <a:custGeom>
              <a:avLst/>
              <a:gdLst/>
              <a:ahLst/>
              <a:cxnLst/>
              <a:rect l="l" t="t" r="r" b="b"/>
              <a:pathLst>
                <a:path w="4368" h="5506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196"/>
                    <a:pt x="216" y="422"/>
                    <a:pt x="288" y="647"/>
                  </a:cubicBezTo>
                  <a:cubicBezTo>
                    <a:pt x="401" y="1057"/>
                    <a:pt x="452" y="1488"/>
                    <a:pt x="442" y="1907"/>
                  </a:cubicBezTo>
                  <a:cubicBezTo>
                    <a:pt x="431" y="2358"/>
                    <a:pt x="339" y="2809"/>
                    <a:pt x="329" y="3261"/>
                  </a:cubicBezTo>
                  <a:cubicBezTo>
                    <a:pt x="308" y="3917"/>
                    <a:pt x="493" y="4470"/>
                    <a:pt x="1016" y="4880"/>
                  </a:cubicBezTo>
                  <a:cubicBezTo>
                    <a:pt x="1497" y="5270"/>
                    <a:pt x="2123" y="5506"/>
                    <a:pt x="2748" y="5506"/>
                  </a:cubicBezTo>
                  <a:cubicBezTo>
                    <a:pt x="2973" y="5495"/>
                    <a:pt x="3916" y="4973"/>
                    <a:pt x="4101" y="4839"/>
                  </a:cubicBezTo>
                  <a:cubicBezTo>
                    <a:pt x="4367" y="4645"/>
                    <a:pt x="4265" y="4532"/>
                    <a:pt x="4030" y="4399"/>
                  </a:cubicBezTo>
                  <a:cubicBezTo>
                    <a:pt x="3538" y="4112"/>
                    <a:pt x="3035" y="3773"/>
                    <a:pt x="2594" y="3384"/>
                  </a:cubicBezTo>
                  <a:cubicBezTo>
                    <a:pt x="2287" y="3107"/>
                    <a:pt x="2010" y="2800"/>
                    <a:pt x="1784" y="2472"/>
                  </a:cubicBezTo>
                  <a:cubicBezTo>
                    <a:pt x="1426" y="1959"/>
                    <a:pt x="1241" y="1354"/>
                    <a:pt x="882" y="841"/>
                  </a:cubicBezTo>
                  <a:cubicBezTo>
                    <a:pt x="647" y="504"/>
                    <a:pt x="349" y="217"/>
                    <a:pt x="1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75975" y="4261900"/>
              <a:ext cx="95600" cy="34100"/>
            </a:xfrm>
            <a:custGeom>
              <a:avLst/>
              <a:gdLst/>
              <a:ahLst/>
              <a:cxnLst/>
              <a:rect l="l" t="t" r="r" b="b"/>
              <a:pathLst>
                <a:path w="3824" h="1364" extrusionOk="0">
                  <a:moveTo>
                    <a:pt x="3065" y="0"/>
                  </a:moveTo>
                  <a:cubicBezTo>
                    <a:pt x="3003" y="31"/>
                    <a:pt x="2942" y="52"/>
                    <a:pt x="2880" y="72"/>
                  </a:cubicBezTo>
                  <a:cubicBezTo>
                    <a:pt x="2593" y="175"/>
                    <a:pt x="2153" y="318"/>
                    <a:pt x="1763" y="380"/>
                  </a:cubicBezTo>
                  <a:cubicBezTo>
                    <a:pt x="1465" y="434"/>
                    <a:pt x="1159" y="478"/>
                    <a:pt x="878" y="478"/>
                  </a:cubicBezTo>
                  <a:cubicBezTo>
                    <a:pt x="522" y="478"/>
                    <a:pt x="207" y="407"/>
                    <a:pt x="0" y="195"/>
                  </a:cubicBezTo>
                  <a:lnTo>
                    <a:pt x="0" y="195"/>
                  </a:lnTo>
                  <a:cubicBezTo>
                    <a:pt x="0" y="195"/>
                    <a:pt x="144" y="492"/>
                    <a:pt x="472" y="738"/>
                  </a:cubicBezTo>
                  <a:cubicBezTo>
                    <a:pt x="953" y="1128"/>
                    <a:pt x="1579" y="1364"/>
                    <a:pt x="2204" y="1364"/>
                  </a:cubicBezTo>
                  <a:cubicBezTo>
                    <a:pt x="2429" y="1353"/>
                    <a:pt x="3372" y="831"/>
                    <a:pt x="3557" y="697"/>
                  </a:cubicBezTo>
                  <a:cubicBezTo>
                    <a:pt x="3823" y="503"/>
                    <a:pt x="3721" y="390"/>
                    <a:pt x="3486" y="257"/>
                  </a:cubicBezTo>
                  <a:cubicBezTo>
                    <a:pt x="3352" y="175"/>
                    <a:pt x="3208" y="93"/>
                    <a:pt x="3065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3650" y="4178350"/>
              <a:ext cx="87925" cy="110725"/>
            </a:xfrm>
            <a:custGeom>
              <a:avLst/>
              <a:gdLst/>
              <a:ahLst/>
              <a:cxnLst/>
              <a:rect l="l" t="t" r="r" b="b"/>
              <a:pathLst>
                <a:path w="3517" h="4429" extrusionOk="0">
                  <a:moveTo>
                    <a:pt x="1" y="0"/>
                  </a:moveTo>
                  <a:lnTo>
                    <a:pt x="1" y="0"/>
                  </a:lnTo>
                  <a:cubicBezTo>
                    <a:pt x="42" y="123"/>
                    <a:pt x="72" y="237"/>
                    <a:pt x="93" y="360"/>
                  </a:cubicBezTo>
                  <a:cubicBezTo>
                    <a:pt x="165" y="749"/>
                    <a:pt x="175" y="1148"/>
                    <a:pt x="236" y="1549"/>
                  </a:cubicBezTo>
                  <a:cubicBezTo>
                    <a:pt x="308" y="1927"/>
                    <a:pt x="441" y="2297"/>
                    <a:pt x="626" y="2635"/>
                  </a:cubicBezTo>
                  <a:cubicBezTo>
                    <a:pt x="944" y="3240"/>
                    <a:pt x="1425" y="3752"/>
                    <a:pt x="1999" y="4111"/>
                  </a:cubicBezTo>
                  <a:cubicBezTo>
                    <a:pt x="2143" y="4203"/>
                    <a:pt x="2348" y="4326"/>
                    <a:pt x="2564" y="4429"/>
                  </a:cubicBezTo>
                  <a:cubicBezTo>
                    <a:pt x="2860" y="4275"/>
                    <a:pt x="3158" y="4111"/>
                    <a:pt x="3250" y="4039"/>
                  </a:cubicBezTo>
                  <a:cubicBezTo>
                    <a:pt x="3516" y="3845"/>
                    <a:pt x="3414" y="3732"/>
                    <a:pt x="3179" y="3599"/>
                  </a:cubicBezTo>
                  <a:cubicBezTo>
                    <a:pt x="2687" y="3312"/>
                    <a:pt x="2184" y="2973"/>
                    <a:pt x="1743" y="2584"/>
                  </a:cubicBezTo>
                  <a:cubicBezTo>
                    <a:pt x="1436" y="2307"/>
                    <a:pt x="1159" y="2000"/>
                    <a:pt x="933" y="1672"/>
                  </a:cubicBezTo>
                  <a:cubicBezTo>
                    <a:pt x="575" y="1159"/>
                    <a:pt x="390" y="554"/>
                    <a:pt x="31" y="41"/>
                  </a:cubicBezTo>
                  <a:cubicBezTo>
                    <a:pt x="21" y="32"/>
                    <a:pt x="11" y="1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20550" y="4261900"/>
              <a:ext cx="51025" cy="27175"/>
            </a:xfrm>
            <a:custGeom>
              <a:avLst/>
              <a:gdLst/>
              <a:ahLst/>
              <a:cxnLst/>
              <a:rect l="l" t="t" r="r" b="b"/>
              <a:pathLst>
                <a:path w="2041" h="1087" extrusionOk="0">
                  <a:moveTo>
                    <a:pt x="1282" y="0"/>
                  </a:moveTo>
                  <a:cubicBezTo>
                    <a:pt x="1220" y="31"/>
                    <a:pt x="1159" y="52"/>
                    <a:pt x="1097" y="72"/>
                  </a:cubicBezTo>
                  <a:cubicBezTo>
                    <a:pt x="821" y="175"/>
                    <a:pt x="380" y="318"/>
                    <a:pt x="1" y="380"/>
                  </a:cubicBezTo>
                  <a:cubicBezTo>
                    <a:pt x="165" y="523"/>
                    <a:pt x="339" y="656"/>
                    <a:pt x="523" y="769"/>
                  </a:cubicBezTo>
                  <a:cubicBezTo>
                    <a:pt x="667" y="861"/>
                    <a:pt x="872" y="984"/>
                    <a:pt x="1088" y="1087"/>
                  </a:cubicBezTo>
                  <a:cubicBezTo>
                    <a:pt x="1220" y="1025"/>
                    <a:pt x="1343" y="954"/>
                    <a:pt x="1457" y="892"/>
                  </a:cubicBezTo>
                  <a:cubicBezTo>
                    <a:pt x="1477" y="882"/>
                    <a:pt x="1487" y="872"/>
                    <a:pt x="1498" y="861"/>
                  </a:cubicBezTo>
                  <a:lnTo>
                    <a:pt x="1507" y="861"/>
                  </a:lnTo>
                  <a:cubicBezTo>
                    <a:pt x="1518" y="851"/>
                    <a:pt x="1528" y="841"/>
                    <a:pt x="1548" y="841"/>
                  </a:cubicBezTo>
                  <a:lnTo>
                    <a:pt x="1548" y="831"/>
                  </a:lnTo>
                  <a:cubicBezTo>
                    <a:pt x="1559" y="831"/>
                    <a:pt x="1569" y="820"/>
                    <a:pt x="1589" y="810"/>
                  </a:cubicBezTo>
                  <a:cubicBezTo>
                    <a:pt x="1600" y="800"/>
                    <a:pt x="1610" y="800"/>
                    <a:pt x="1621" y="790"/>
                  </a:cubicBezTo>
                  <a:lnTo>
                    <a:pt x="1630" y="790"/>
                  </a:lnTo>
                  <a:cubicBezTo>
                    <a:pt x="1641" y="779"/>
                    <a:pt x="1651" y="779"/>
                    <a:pt x="1662" y="769"/>
                  </a:cubicBezTo>
                  <a:lnTo>
                    <a:pt x="1671" y="769"/>
                  </a:lnTo>
                  <a:cubicBezTo>
                    <a:pt x="1671" y="759"/>
                    <a:pt x="1682" y="759"/>
                    <a:pt x="1692" y="749"/>
                  </a:cubicBezTo>
                  <a:lnTo>
                    <a:pt x="1703" y="749"/>
                  </a:lnTo>
                  <a:cubicBezTo>
                    <a:pt x="1703" y="738"/>
                    <a:pt x="1712" y="738"/>
                    <a:pt x="1723" y="728"/>
                  </a:cubicBezTo>
                  <a:lnTo>
                    <a:pt x="1733" y="728"/>
                  </a:lnTo>
                  <a:cubicBezTo>
                    <a:pt x="1733" y="718"/>
                    <a:pt x="1744" y="718"/>
                    <a:pt x="1744" y="718"/>
                  </a:cubicBezTo>
                  <a:lnTo>
                    <a:pt x="1753" y="708"/>
                  </a:lnTo>
                  <a:cubicBezTo>
                    <a:pt x="1764" y="708"/>
                    <a:pt x="1764" y="697"/>
                    <a:pt x="1774" y="697"/>
                  </a:cubicBezTo>
                  <a:cubicBezTo>
                    <a:pt x="2040" y="503"/>
                    <a:pt x="1938" y="390"/>
                    <a:pt x="1703" y="257"/>
                  </a:cubicBezTo>
                  <a:cubicBezTo>
                    <a:pt x="1641" y="216"/>
                    <a:pt x="1569" y="175"/>
                    <a:pt x="1498" y="134"/>
                  </a:cubicBezTo>
                  <a:lnTo>
                    <a:pt x="1487" y="134"/>
                  </a:lnTo>
                  <a:cubicBezTo>
                    <a:pt x="1425" y="93"/>
                    <a:pt x="1354" y="41"/>
                    <a:pt x="12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9275" y="4233550"/>
              <a:ext cx="158925" cy="76050"/>
            </a:xfrm>
            <a:custGeom>
              <a:avLst/>
              <a:gdLst/>
              <a:ahLst/>
              <a:cxnLst/>
              <a:rect l="l" t="t" r="r" b="b"/>
              <a:pathLst>
                <a:path w="6357" h="3042" extrusionOk="0">
                  <a:moveTo>
                    <a:pt x="6090" y="0"/>
                  </a:moveTo>
                  <a:cubicBezTo>
                    <a:pt x="6034" y="0"/>
                    <a:pt x="5979" y="8"/>
                    <a:pt x="5935" y="17"/>
                  </a:cubicBezTo>
                  <a:cubicBezTo>
                    <a:pt x="5516" y="99"/>
                    <a:pt x="5074" y="181"/>
                    <a:pt x="4644" y="284"/>
                  </a:cubicBezTo>
                  <a:cubicBezTo>
                    <a:pt x="4327" y="366"/>
                    <a:pt x="4019" y="458"/>
                    <a:pt x="3712" y="571"/>
                  </a:cubicBezTo>
                  <a:cubicBezTo>
                    <a:pt x="3076" y="786"/>
                    <a:pt x="2512" y="1124"/>
                    <a:pt x="1990" y="1524"/>
                  </a:cubicBezTo>
                  <a:cubicBezTo>
                    <a:pt x="1507" y="1883"/>
                    <a:pt x="903" y="2200"/>
                    <a:pt x="308" y="2323"/>
                  </a:cubicBezTo>
                  <a:cubicBezTo>
                    <a:pt x="234" y="2338"/>
                    <a:pt x="159" y="2348"/>
                    <a:pt x="84" y="2348"/>
                  </a:cubicBezTo>
                  <a:cubicBezTo>
                    <a:pt x="56" y="2348"/>
                    <a:pt x="29" y="2346"/>
                    <a:pt x="1" y="2344"/>
                  </a:cubicBezTo>
                  <a:lnTo>
                    <a:pt x="1" y="2344"/>
                  </a:lnTo>
                  <a:cubicBezTo>
                    <a:pt x="988" y="2689"/>
                    <a:pt x="2044" y="3042"/>
                    <a:pt x="3112" y="3042"/>
                  </a:cubicBezTo>
                  <a:cubicBezTo>
                    <a:pt x="3220" y="3042"/>
                    <a:pt x="3327" y="3038"/>
                    <a:pt x="3434" y="3031"/>
                  </a:cubicBezTo>
                  <a:cubicBezTo>
                    <a:pt x="3999" y="3000"/>
                    <a:pt x="4470" y="2785"/>
                    <a:pt x="4901" y="2426"/>
                  </a:cubicBezTo>
                  <a:cubicBezTo>
                    <a:pt x="5311" y="2088"/>
                    <a:pt x="5700" y="1698"/>
                    <a:pt x="6202" y="1503"/>
                  </a:cubicBezTo>
                  <a:cubicBezTo>
                    <a:pt x="6243" y="1483"/>
                    <a:pt x="6295" y="1473"/>
                    <a:pt x="6315" y="1432"/>
                  </a:cubicBezTo>
                  <a:cubicBezTo>
                    <a:pt x="6336" y="1401"/>
                    <a:pt x="6345" y="1360"/>
                    <a:pt x="6345" y="1329"/>
                  </a:cubicBezTo>
                  <a:cubicBezTo>
                    <a:pt x="6356" y="1237"/>
                    <a:pt x="6336" y="284"/>
                    <a:pt x="6345" y="191"/>
                  </a:cubicBezTo>
                  <a:cubicBezTo>
                    <a:pt x="6353" y="41"/>
                    <a:pt x="6220" y="0"/>
                    <a:pt x="6090" y="0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469650" y="4183225"/>
              <a:ext cx="103800" cy="96375"/>
            </a:xfrm>
            <a:custGeom>
              <a:avLst/>
              <a:gdLst/>
              <a:ahLst/>
              <a:cxnLst/>
              <a:rect l="l" t="t" r="r" b="b"/>
              <a:pathLst>
                <a:path w="4152" h="3855" extrusionOk="0">
                  <a:moveTo>
                    <a:pt x="62" y="1"/>
                  </a:moveTo>
                  <a:cubicBezTo>
                    <a:pt x="31" y="277"/>
                    <a:pt x="0" y="575"/>
                    <a:pt x="123" y="830"/>
                  </a:cubicBezTo>
                  <a:cubicBezTo>
                    <a:pt x="185" y="953"/>
                    <a:pt x="287" y="1067"/>
                    <a:pt x="379" y="1169"/>
                  </a:cubicBezTo>
                  <a:cubicBezTo>
                    <a:pt x="656" y="1466"/>
                    <a:pt x="882" y="1794"/>
                    <a:pt x="1179" y="2081"/>
                  </a:cubicBezTo>
                  <a:cubicBezTo>
                    <a:pt x="1466" y="2358"/>
                    <a:pt x="1907" y="2563"/>
                    <a:pt x="2142" y="2881"/>
                  </a:cubicBezTo>
                  <a:cubicBezTo>
                    <a:pt x="2573" y="3475"/>
                    <a:pt x="3475" y="3650"/>
                    <a:pt x="4151" y="3855"/>
                  </a:cubicBezTo>
                  <a:cubicBezTo>
                    <a:pt x="4018" y="3814"/>
                    <a:pt x="3854" y="3496"/>
                    <a:pt x="3793" y="3383"/>
                  </a:cubicBezTo>
                  <a:cubicBezTo>
                    <a:pt x="3690" y="3188"/>
                    <a:pt x="3608" y="2973"/>
                    <a:pt x="3506" y="2778"/>
                  </a:cubicBezTo>
                  <a:cubicBezTo>
                    <a:pt x="3485" y="2727"/>
                    <a:pt x="3454" y="2676"/>
                    <a:pt x="3434" y="2625"/>
                  </a:cubicBezTo>
                  <a:cubicBezTo>
                    <a:pt x="3229" y="2245"/>
                    <a:pt x="3003" y="1887"/>
                    <a:pt x="2747" y="1538"/>
                  </a:cubicBezTo>
                  <a:cubicBezTo>
                    <a:pt x="2604" y="1354"/>
                    <a:pt x="2450" y="1169"/>
                    <a:pt x="2286" y="1005"/>
                  </a:cubicBezTo>
                  <a:cubicBezTo>
                    <a:pt x="1691" y="431"/>
                    <a:pt x="871" y="144"/>
                    <a:pt x="62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361750" y="4197575"/>
              <a:ext cx="16175" cy="19225"/>
            </a:xfrm>
            <a:custGeom>
              <a:avLst/>
              <a:gdLst/>
              <a:ahLst/>
              <a:cxnLst/>
              <a:rect l="l" t="t" r="r" b="b"/>
              <a:pathLst>
                <a:path w="647" h="769" extrusionOk="0">
                  <a:moveTo>
                    <a:pt x="442" y="1"/>
                  </a:moveTo>
                  <a:cubicBezTo>
                    <a:pt x="380" y="1"/>
                    <a:pt x="308" y="10"/>
                    <a:pt x="246" y="10"/>
                  </a:cubicBezTo>
                  <a:cubicBezTo>
                    <a:pt x="185" y="21"/>
                    <a:pt x="134" y="31"/>
                    <a:pt x="82" y="62"/>
                  </a:cubicBezTo>
                  <a:cubicBezTo>
                    <a:pt x="0" y="124"/>
                    <a:pt x="41" y="195"/>
                    <a:pt x="73" y="267"/>
                  </a:cubicBezTo>
                  <a:cubicBezTo>
                    <a:pt x="123" y="370"/>
                    <a:pt x="155" y="452"/>
                    <a:pt x="226" y="534"/>
                  </a:cubicBezTo>
                  <a:cubicBezTo>
                    <a:pt x="287" y="605"/>
                    <a:pt x="565" y="718"/>
                    <a:pt x="647" y="769"/>
                  </a:cubicBezTo>
                  <a:cubicBezTo>
                    <a:pt x="647" y="657"/>
                    <a:pt x="462" y="482"/>
                    <a:pt x="462" y="370"/>
                  </a:cubicBezTo>
                  <a:cubicBezTo>
                    <a:pt x="462" y="247"/>
                    <a:pt x="462" y="124"/>
                    <a:pt x="442" y="1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320000" y="4233550"/>
              <a:ext cx="48275" cy="68600"/>
            </a:xfrm>
            <a:custGeom>
              <a:avLst/>
              <a:gdLst/>
              <a:ahLst/>
              <a:cxnLst/>
              <a:rect l="l" t="t" r="r" b="b"/>
              <a:pathLst>
                <a:path w="1931" h="2744" extrusionOk="0">
                  <a:moveTo>
                    <a:pt x="1662" y="0"/>
                  </a:moveTo>
                  <a:cubicBezTo>
                    <a:pt x="1606" y="0"/>
                    <a:pt x="1550" y="8"/>
                    <a:pt x="1506" y="17"/>
                  </a:cubicBezTo>
                  <a:cubicBezTo>
                    <a:pt x="1383" y="38"/>
                    <a:pt x="1260" y="58"/>
                    <a:pt x="1137" y="89"/>
                  </a:cubicBezTo>
                  <a:cubicBezTo>
                    <a:pt x="1046" y="724"/>
                    <a:pt x="850" y="1350"/>
                    <a:pt x="554" y="1924"/>
                  </a:cubicBezTo>
                  <a:cubicBezTo>
                    <a:pt x="410" y="2221"/>
                    <a:pt x="235" y="2508"/>
                    <a:pt x="0" y="2744"/>
                  </a:cubicBezTo>
                  <a:cubicBezTo>
                    <a:pt x="164" y="2651"/>
                    <a:pt x="317" y="2549"/>
                    <a:pt x="472" y="2426"/>
                  </a:cubicBezTo>
                  <a:cubicBezTo>
                    <a:pt x="882" y="2088"/>
                    <a:pt x="1271" y="1698"/>
                    <a:pt x="1773" y="1503"/>
                  </a:cubicBezTo>
                  <a:cubicBezTo>
                    <a:pt x="1814" y="1483"/>
                    <a:pt x="1866" y="1473"/>
                    <a:pt x="1886" y="1432"/>
                  </a:cubicBezTo>
                  <a:cubicBezTo>
                    <a:pt x="1907" y="1401"/>
                    <a:pt x="1916" y="1360"/>
                    <a:pt x="1916" y="1329"/>
                  </a:cubicBezTo>
                  <a:cubicBezTo>
                    <a:pt x="1927" y="1237"/>
                    <a:pt x="1907" y="284"/>
                    <a:pt x="1916" y="191"/>
                  </a:cubicBezTo>
                  <a:cubicBezTo>
                    <a:pt x="1931" y="41"/>
                    <a:pt x="1795" y="0"/>
                    <a:pt x="1662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4493975" y="4191675"/>
              <a:ext cx="79475" cy="87925"/>
            </a:xfrm>
            <a:custGeom>
              <a:avLst/>
              <a:gdLst/>
              <a:ahLst/>
              <a:cxnLst/>
              <a:rect l="l" t="t" r="r" b="b"/>
              <a:pathLst>
                <a:path w="3179" h="3517" extrusionOk="0">
                  <a:moveTo>
                    <a:pt x="93" y="0"/>
                  </a:moveTo>
                  <a:lnTo>
                    <a:pt x="93" y="0"/>
                  </a:lnTo>
                  <a:cubicBezTo>
                    <a:pt x="11" y="656"/>
                    <a:pt x="1" y="1251"/>
                    <a:pt x="267" y="1856"/>
                  </a:cubicBezTo>
                  <a:cubicBezTo>
                    <a:pt x="524" y="2051"/>
                    <a:pt x="985" y="2297"/>
                    <a:pt x="1169" y="2543"/>
                  </a:cubicBezTo>
                  <a:cubicBezTo>
                    <a:pt x="1600" y="3137"/>
                    <a:pt x="2502" y="3312"/>
                    <a:pt x="3178" y="3517"/>
                  </a:cubicBezTo>
                  <a:cubicBezTo>
                    <a:pt x="3045" y="3476"/>
                    <a:pt x="2881" y="3158"/>
                    <a:pt x="2820" y="3045"/>
                  </a:cubicBezTo>
                  <a:cubicBezTo>
                    <a:pt x="2717" y="2850"/>
                    <a:pt x="2635" y="2635"/>
                    <a:pt x="2533" y="2440"/>
                  </a:cubicBezTo>
                  <a:cubicBezTo>
                    <a:pt x="2533" y="2430"/>
                    <a:pt x="2522" y="2420"/>
                    <a:pt x="2522" y="2399"/>
                  </a:cubicBezTo>
                  <a:cubicBezTo>
                    <a:pt x="1959" y="2235"/>
                    <a:pt x="1436" y="1959"/>
                    <a:pt x="1005" y="1558"/>
                  </a:cubicBezTo>
                  <a:cubicBezTo>
                    <a:pt x="565" y="1139"/>
                    <a:pt x="237" y="595"/>
                    <a:pt x="93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44900" y="4254200"/>
              <a:ext cx="123025" cy="55450"/>
            </a:xfrm>
            <a:custGeom>
              <a:avLst/>
              <a:gdLst/>
              <a:ahLst/>
              <a:cxnLst/>
              <a:rect l="l" t="t" r="r" b="b"/>
              <a:pathLst>
                <a:path w="4921" h="2218" extrusionOk="0">
                  <a:moveTo>
                    <a:pt x="4920" y="1"/>
                  </a:moveTo>
                  <a:cubicBezTo>
                    <a:pt x="4777" y="11"/>
                    <a:pt x="4633" y="32"/>
                    <a:pt x="4510" y="52"/>
                  </a:cubicBezTo>
                  <a:cubicBezTo>
                    <a:pt x="4050" y="114"/>
                    <a:pt x="3588" y="226"/>
                    <a:pt x="3157" y="411"/>
                  </a:cubicBezTo>
                  <a:cubicBezTo>
                    <a:pt x="2911" y="513"/>
                    <a:pt x="2676" y="647"/>
                    <a:pt x="2451" y="790"/>
                  </a:cubicBezTo>
                  <a:cubicBezTo>
                    <a:pt x="2255" y="923"/>
                    <a:pt x="2071" y="1067"/>
                    <a:pt x="1877" y="1200"/>
                  </a:cubicBezTo>
                  <a:cubicBezTo>
                    <a:pt x="1312" y="1579"/>
                    <a:pt x="667" y="1846"/>
                    <a:pt x="0" y="1969"/>
                  </a:cubicBezTo>
                  <a:cubicBezTo>
                    <a:pt x="549" y="2115"/>
                    <a:pt x="1111" y="2217"/>
                    <a:pt x="1676" y="2217"/>
                  </a:cubicBezTo>
                  <a:cubicBezTo>
                    <a:pt x="1787" y="2217"/>
                    <a:pt x="1898" y="2213"/>
                    <a:pt x="2009" y="2205"/>
                  </a:cubicBezTo>
                  <a:cubicBezTo>
                    <a:pt x="2574" y="2174"/>
                    <a:pt x="3045" y="1959"/>
                    <a:pt x="3476" y="1600"/>
                  </a:cubicBezTo>
                  <a:cubicBezTo>
                    <a:pt x="3886" y="1262"/>
                    <a:pt x="4275" y="872"/>
                    <a:pt x="4777" y="677"/>
                  </a:cubicBezTo>
                  <a:cubicBezTo>
                    <a:pt x="4818" y="657"/>
                    <a:pt x="4870" y="647"/>
                    <a:pt x="4890" y="606"/>
                  </a:cubicBezTo>
                  <a:cubicBezTo>
                    <a:pt x="4911" y="575"/>
                    <a:pt x="4920" y="534"/>
                    <a:pt x="4920" y="503"/>
                  </a:cubicBezTo>
                  <a:lnTo>
                    <a:pt x="4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4320000" y="4254200"/>
              <a:ext cx="47925" cy="47950"/>
            </a:xfrm>
            <a:custGeom>
              <a:avLst/>
              <a:gdLst/>
              <a:ahLst/>
              <a:cxnLst/>
              <a:rect l="l" t="t" r="r" b="b"/>
              <a:pathLst>
                <a:path w="1917" h="1918" extrusionOk="0">
                  <a:moveTo>
                    <a:pt x="1916" y="1"/>
                  </a:moveTo>
                  <a:cubicBezTo>
                    <a:pt x="1773" y="11"/>
                    <a:pt x="1629" y="32"/>
                    <a:pt x="1506" y="52"/>
                  </a:cubicBezTo>
                  <a:cubicBezTo>
                    <a:pt x="1312" y="73"/>
                    <a:pt x="1128" y="114"/>
                    <a:pt x="932" y="155"/>
                  </a:cubicBezTo>
                  <a:cubicBezTo>
                    <a:pt x="841" y="483"/>
                    <a:pt x="707" y="800"/>
                    <a:pt x="554" y="1098"/>
                  </a:cubicBezTo>
                  <a:cubicBezTo>
                    <a:pt x="410" y="1395"/>
                    <a:pt x="235" y="1682"/>
                    <a:pt x="0" y="1918"/>
                  </a:cubicBezTo>
                  <a:cubicBezTo>
                    <a:pt x="82" y="1877"/>
                    <a:pt x="164" y="1825"/>
                    <a:pt x="235" y="1774"/>
                  </a:cubicBezTo>
                  <a:lnTo>
                    <a:pt x="246" y="1774"/>
                  </a:lnTo>
                  <a:cubicBezTo>
                    <a:pt x="276" y="1743"/>
                    <a:pt x="308" y="1723"/>
                    <a:pt x="349" y="1702"/>
                  </a:cubicBezTo>
                  <a:cubicBezTo>
                    <a:pt x="349" y="1692"/>
                    <a:pt x="358" y="1692"/>
                    <a:pt x="369" y="1682"/>
                  </a:cubicBezTo>
                  <a:cubicBezTo>
                    <a:pt x="399" y="1651"/>
                    <a:pt x="440" y="1631"/>
                    <a:pt x="472" y="1600"/>
                  </a:cubicBezTo>
                  <a:cubicBezTo>
                    <a:pt x="882" y="1262"/>
                    <a:pt x="1271" y="872"/>
                    <a:pt x="1773" y="677"/>
                  </a:cubicBezTo>
                  <a:cubicBezTo>
                    <a:pt x="1814" y="657"/>
                    <a:pt x="1866" y="647"/>
                    <a:pt x="1886" y="606"/>
                  </a:cubicBezTo>
                  <a:cubicBezTo>
                    <a:pt x="1907" y="575"/>
                    <a:pt x="1916" y="534"/>
                    <a:pt x="1916" y="503"/>
                  </a:cubicBezTo>
                  <a:lnTo>
                    <a:pt x="1916" y="493"/>
                  </a:lnTo>
                  <a:lnTo>
                    <a:pt x="1916" y="483"/>
                  </a:lnTo>
                  <a:lnTo>
                    <a:pt x="1916" y="472"/>
                  </a:lnTo>
                  <a:lnTo>
                    <a:pt x="1916" y="452"/>
                  </a:lnTo>
                  <a:lnTo>
                    <a:pt x="1916" y="431"/>
                  </a:lnTo>
                  <a:lnTo>
                    <a:pt x="1916" y="421"/>
                  </a:lnTo>
                  <a:lnTo>
                    <a:pt x="1916" y="401"/>
                  </a:lnTo>
                  <a:lnTo>
                    <a:pt x="1916" y="370"/>
                  </a:lnTo>
                  <a:lnTo>
                    <a:pt x="1916" y="339"/>
                  </a:lnTo>
                  <a:lnTo>
                    <a:pt x="1916" y="329"/>
                  </a:lnTo>
                  <a:lnTo>
                    <a:pt x="1916" y="298"/>
                  </a:lnTo>
                  <a:lnTo>
                    <a:pt x="1916" y="267"/>
                  </a:lnTo>
                  <a:lnTo>
                    <a:pt x="1916" y="257"/>
                  </a:lnTo>
                  <a:lnTo>
                    <a:pt x="1916" y="155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480925" y="4207300"/>
              <a:ext cx="68700" cy="65125"/>
            </a:xfrm>
            <a:custGeom>
              <a:avLst/>
              <a:gdLst/>
              <a:ahLst/>
              <a:cxnLst/>
              <a:rect l="l" t="t" r="r" b="b"/>
              <a:pathLst>
                <a:path w="2748" h="2605" extrusionOk="0">
                  <a:moveTo>
                    <a:pt x="217" y="0"/>
                  </a:moveTo>
                  <a:cubicBezTo>
                    <a:pt x="67" y="0"/>
                    <a:pt x="15" y="126"/>
                    <a:pt x="0" y="288"/>
                  </a:cubicBezTo>
                  <a:cubicBezTo>
                    <a:pt x="246" y="564"/>
                    <a:pt x="451" y="862"/>
                    <a:pt x="728" y="1118"/>
                  </a:cubicBezTo>
                  <a:cubicBezTo>
                    <a:pt x="1015" y="1395"/>
                    <a:pt x="1456" y="1600"/>
                    <a:pt x="1691" y="1918"/>
                  </a:cubicBezTo>
                  <a:cubicBezTo>
                    <a:pt x="1937" y="2256"/>
                    <a:pt x="2337" y="2461"/>
                    <a:pt x="2747" y="2605"/>
                  </a:cubicBezTo>
                  <a:cubicBezTo>
                    <a:pt x="2481" y="1897"/>
                    <a:pt x="2132" y="1200"/>
                    <a:pt x="1558" y="719"/>
                  </a:cubicBezTo>
                  <a:cubicBezTo>
                    <a:pt x="1199" y="452"/>
                    <a:pt x="830" y="247"/>
                    <a:pt x="441" y="63"/>
                  </a:cubicBezTo>
                  <a:cubicBezTo>
                    <a:pt x="349" y="19"/>
                    <a:pt x="275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495000" y="4210400"/>
              <a:ext cx="54625" cy="62025"/>
            </a:xfrm>
            <a:custGeom>
              <a:avLst/>
              <a:gdLst/>
              <a:ahLst/>
              <a:cxnLst/>
              <a:rect l="l" t="t" r="r" b="b"/>
              <a:pathLst>
                <a:path w="2185" h="2481" extrusionOk="0">
                  <a:moveTo>
                    <a:pt x="1" y="0"/>
                  </a:moveTo>
                  <a:cubicBezTo>
                    <a:pt x="1" y="338"/>
                    <a:pt x="52" y="677"/>
                    <a:pt x="185" y="1005"/>
                  </a:cubicBezTo>
                  <a:cubicBezTo>
                    <a:pt x="472" y="1271"/>
                    <a:pt x="893" y="1476"/>
                    <a:pt x="1128" y="1794"/>
                  </a:cubicBezTo>
                  <a:cubicBezTo>
                    <a:pt x="1149" y="1835"/>
                    <a:pt x="1180" y="1866"/>
                    <a:pt x="1210" y="1896"/>
                  </a:cubicBezTo>
                  <a:cubicBezTo>
                    <a:pt x="1210" y="1896"/>
                    <a:pt x="1210" y="1907"/>
                    <a:pt x="1221" y="1907"/>
                  </a:cubicBezTo>
                  <a:cubicBezTo>
                    <a:pt x="1241" y="1937"/>
                    <a:pt x="1272" y="1968"/>
                    <a:pt x="1303" y="1989"/>
                  </a:cubicBezTo>
                  <a:lnTo>
                    <a:pt x="1323" y="2009"/>
                  </a:lnTo>
                  <a:cubicBezTo>
                    <a:pt x="1354" y="2030"/>
                    <a:pt x="1374" y="2060"/>
                    <a:pt x="1415" y="2081"/>
                  </a:cubicBezTo>
                  <a:cubicBezTo>
                    <a:pt x="1415" y="2091"/>
                    <a:pt x="1426" y="2091"/>
                    <a:pt x="1426" y="2101"/>
                  </a:cubicBezTo>
                  <a:cubicBezTo>
                    <a:pt x="1456" y="2122"/>
                    <a:pt x="1497" y="2142"/>
                    <a:pt x="1528" y="2173"/>
                  </a:cubicBezTo>
                  <a:lnTo>
                    <a:pt x="1538" y="2173"/>
                  </a:lnTo>
                  <a:cubicBezTo>
                    <a:pt x="1569" y="2194"/>
                    <a:pt x="1600" y="2214"/>
                    <a:pt x="1641" y="2235"/>
                  </a:cubicBezTo>
                  <a:cubicBezTo>
                    <a:pt x="1641" y="2245"/>
                    <a:pt x="1651" y="2245"/>
                    <a:pt x="1661" y="2245"/>
                  </a:cubicBezTo>
                  <a:cubicBezTo>
                    <a:pt x="1692" y="2265"/>
                    <a:pt x="1723" y="2286"/>
                    <a:pt x="1764" y="2306"/>
                  </a:cubicBezTo>
                  <a:cubicBezTo>
                    <a:pt x="1774" y="2306"/>
                    <a:pt x="1784" y="2317"/>
                    <a:pt x="1784" y="2317"/>
                  </a:cubicBezTo>
                  <a:cubicBezTo>
                    <a:pt x="1825" y="2337"/>
                    <a:pt x="1856" y="2347"/>
                    <a:pt x="1897" y="2368"/>
                  </a:cubicBezTo>
                  <a:cubicBezTo>
                    <a:pt x="1907" y="2368"/>
                    <a:pt x="1918" y="2378"/>
                    <a:pt x="1928" y="2378"/>
                  </a:cubicBezTo>
                  <a:cubicBezTo>
                    <a:pt x="1959" y="2399"/>
                    <a:pt x="2000" y="2409"/>
                    <a:pt x="2030" y="2429"/>
                  </a:cubicBezTo>
                  <a:cubicBezTo>
                    <a:pt x="2041" y="2429"/>
                    <a:pt x="2051" y="2429"/>
                    <a:pt x="2061" y="2440"/>
                  </a:cubicBezTo>
                  <a:cubicBezTo>
                    <a:pt x="2092" y="2450"/>
                    <a:pt x="2123" y="2460"/>
                    <a:pt x="2164" y="2470"/>
                  </a:cubicBezTo>
                  <a:cubicBezTo>
                    <a:pt x="2174" y="2481"/>
                    <a:pt x="2174" y="2481"/>
                    <a:pt x="2184" y="2481"/>
                  </a:cubicBezTo>
                  <a:cubicBezTo>
                    <a:pt x="2020" y="2060"/>
                    <a:pt x="1836" y="1640"/>
                    <a:pt x="1590" y="1271"/>
                  </a:cubicBezTo>
                  <a:cubicBezTo>
                    <a:pt x="1364" y="1138"/>
                    <a:pt x="1159" y="984"/>
                    <a:pt x="964" y="809"/>
                  </a:cubicBezTo>
                  <a:cubicBezTo>
                    <a:pt x="800" y="645"/>
                    <a:pt x="647" y="472"/>
                    <a:pt x="513" y="276"/>
                  </a:cubicBezTo>
                  <a:cubicBezTo>
                    <a:pt x="349" y="174"/>
                    <a:pt x="175" y="82"/>
                    <a:pt x="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511925" y="4241150"/>
              <a:ext cx="184000" cy="171200"/>
            </a:xfrm>
            <a:custGeom>
              <a:avLst/>
              <a:gdLst/>
              <a:ahLst/>
              <a:cxnLst/>
              <a:rect l="l" t="t" r="r" b="b"/>
              <a:pathLst>
                <a:path w="7360" h="6848" extrusionOk="0">
                  <a:moveTo>
                    <a:pt x="0" y="0"/>
                  </a:moveTo>
                  <a:lnTo>
                    <a:pt x="0" y="0"/>
                  </a:lnTo>
                  <a:cubicBezTo>
                    <a:pt x="277" y="861"/>
                    <a:pt x="554" y="1538"/>
                    <a:pt x="1097" y="2265"/>
                  </a:cubicBezTo>
                  <a:cubicBezTo>
                    <a:pt x="1794" y="3188"/>
                    <a:pt x="2665" y="3936"/>
                    <a:pt x="3670" y="4510"/>
                  </a:cubicBezTo>
                  <a:cubicBezTo>
                    <a:pt x="4316" y="4879"/>
                    <a:pt x="5013" y="5105"/>
                    <a:pt x="5699" y="5392"/>
                  </a:cubicBezTo>
                  <a:cubicBezTo>
                    <a:pt x="6059" y="5535"/>
                    <a:pt x="6407" y="5689"/>
                    <a:pt x="6715" y="5925"/>
                  </a:cubicBezTo>
                  <a:cubicBezTo>
                    <a:pt x="7011" y="6160"/>
                    <a:pt x="7268" y="6478"/>
                    <a:pt x="7360" y="6847"/>
                  </a:cubicBezTo>
                  <a:cubicBezTo>
                    <a:pt x="7350" y="6365"/>
                    <a:pt x="7155" y="5914"/>
                    <a:pt x="6920" y="5494"/>
                  </a:cubicBezTo>
                  <a:cubicBezTo>
                    <a:pt x="6694" y="5074"/>
                    <a:pt x="6417" y="4674"/>
                    <a:pt x="6232" y="4233"/>
                  </a:cubicBezTo>
                  <a:cubicBezTo>
                    <a:pt x="6100" y="3905"/>
                    <a:pt x="5997" y="2675"/>
                    <a:pt x="5730" y="2450"/>
                  </a:cubicBezTo>
                  <a:cubicBezTo>
                    <a:pt x="5535" y="2296"/>
                    <a:pt x="5289" y="2235"/>
                    <a:pt x="5043" y="2173"/>
                  </a:cubicBezTo>
                  <a:cubicBezTo>
                    <a:pt x="3916" y="1876"/>
                    <a:pt x="2809" y="1507"/>
                    <a:pt x="1722" y="1076"/>
                  </a:cubicBezTo>
                  <a:cubicBezTo>
                    <a:pt x="1456" y="964"/>
                    <a:pt x="1179" y="841"/>
                    <a:pt x="923" y="687"/>
                  </a:cubicBezTo>
                  <a:cubicBezTo>
                    <a:pt x="564" y="472"/>
                    <a:pt x="277" y="256"/>
                    <a:pt x="0" y="0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4532675" y="4287775"/>
              <a:ext cx="163250" cy="124575"/>
            </a:xfrm>
            <a:custGeom>
              <a:avLst/>
              <a:gdLst/>
              <a:ahLst/>
              <a:cxnLst/>
              <a:rect l="l" t="t" r="r" b="b"/>
              <a:pathLst>
                <a:path w="6530" h="4983" extrusionOk="0">
                  <a:moveTo>
                    <a:pt x="1" y="1"/>
                  </a:moveTo>
                  <a:cubicBezTo>
                    <a:pt x="83" y="134"/>
                    <a:pt x="175" y="267"/>
                    <a:pt x="267" y="400"/>
                  </a:cubicBezTo>
                  <a:cubicBezTo>
                    <a:pt x="964" y="1323"/>
                    <a:pt x="1835" y="2071"/>
                    <a:pt x="2840" y="2645"/>
                  </a:cubicBezTo>
                  <a:cubicBezTo>
                    <a:pt x="3486" y="3014"/>
                    <a:pt x="4183" y="3240"/>
                    <a:pt x="4869" y="3527"/>
                  </a:cubicBezTo>
                  <a:cubicBezTo>
                    <a:pt x="5229" y="3670"/>
                    <a:pt x="5577" y="3824"/>
                    <a:pt x="5885" y="4060"/>
                  </a:cubicBezTo>
                  <a:cubicBezTo>
                    <a:pt x="6181" y="4295"/>
                    <a:pt x="6438" y="4613"/>
                    <a:pt x="6530" y="4982"/>
                  </a:cubicBezTo>
                  <a:cubicBezTo>
                    <a:pt x="6520" y="4500"/>
                    <a:pt x="6325" y="4049"/>
                    <a:pt x="6090" y="3629"/>
                  </a:cubicBezTo>
                  <a:cubicBezTo>
                    <a:pt x="5864" y="3209"/>
                    <a:pt x="5587" y="2809"/>
                    <a:pt x="5402" y="2368"/>
                  </a:cubicBezTo>
                  <a:cubicBezTo>
                    <a:pt x="5393" y="2327"/>
                    <a:pt x="5372" y="2286"/>
                    <a:pt x="5361" y="2235"/>
                  </a:cubicBezTo>
                  <a:cubicBezTo>
                    <a:pt x="5167" y="2133"/>
                    <a:pt x="4962" y="2040"/>
                    <a:pt x="4746" y="1979"/>
                  </a:cubicBezTo>
                  <a:cubicBezTo>
                    <a:pt x="4459" y="1897"/>
                    <a:pt x="4172" y="1866"/>
                    <a:pt x="3875" y="1815"/>
                  </a:cubicBezTo>
                  <a:cubicBezTo>
                    <a:pt x="3219" y="1692"/>
                    <a:pt x="2584" y="1497"/>
                    <a:pt x="1969" y="1251"/>
                  </a:cubicBezTo>
                  <a:cubicBezTo>
                    <a:pt x="1600" y="1108"/>
                    <a:pt x="1231" y="944"/>
                    <a:pt x="892" y="739"/>
                  </a:cubicBezTo>
                  <a:cubicBezTo>
                    <a:pt x="554" y="534"/>
                    <a:pt x="277" y="27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4511925" y="4241150"/>
              <a:ext cx="39475" cy="71000"/>
            </a:xfrm>
            <a:custGeom>
              <a:avLst/>
              <a:gdLst/>
              <a:ahLst/>
              <a:cxnLst/>
              <a:rect l="l" t="t" r="r" b="b"/>
              <a:pathLst>
                <a:path w="1579" h="2840" extrusionOk="0">
                  <a:moveTo>
                    <a:pt x="0" y="0"/>
                  </a:moveTo>
                  <a:lnTo>
                    <a:pt x="0" y="0"/>
                  </a:lnTo>
                  <a:cubicBezTo>
                    <a:pt x="277" y="861"/>
                    <a:pt x="554" y="1538"/>
                    <a:pt x="1097" y="2265"/>
                  </a:cubicBezTo>
                  <a:cubicBezTo>
                    <a:pt x="1251" y="2460"/>
                    <a:pt x="1415" y="2655"/>
                    <a:pt x="1579" y="2839"/>
                  </a:cubicBezTo>
                  <a:cubicBezTo>
                    <a:pt x="1405" y="2583"/>
                    <a:pt x="1251" y="2327"/>
                    <a:pt x="1128" y="2040"/>
                  </a:cubicBezTo>
                  <a:cubicBezTo>
                    <a:pt x="923" y="1589"/>
                    <a:pt x="810" y="1097"/>
                    <a:pt x="769" y="595"/>
                  </a:cubicBezTo>
                  <a:cubicBezTo>
                    <a:pt x="482" y="410"/>
                    <a:pt x="236" y="215"/>
                    <a:pt x="0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4532675" y="4287775"/>
              <a:ext cx="18725" cy="24375"/>
            </a:xfrm>
            <a:custGeom>
              <a:avLst/>
              <a:gdLst/>
              <a:ahLst/>
              <a:cxnLst/>
              <a:rect l="l" t="t" r="r" b="b"/>
              <a:pathLst>
                <a:path w="749" h="975" extrusionOk="0">
                  <a:moveTo>
                    <a:pt x="1" y="1"/>
                  </a:moveTo>
                  <a:lnTo>
                    <a:pt x="1" y="11"/>
                  </a:lnTo>
                  <a:cubicBezTo>
                    <a:pt x="21" y="42"/>
                    <a:pt x="42" y="83"/>
                    <a:pt x="72" y="113"/>
                  </a:cubicBezTo>
                  <a:cubicBezTo>
                    <a:pt x="83" y="124"/>
                    <a:pt x="93" y="144"/>
                    <a:pt x="103" y="154"/>
                  </a:cubicBezTo>
                  <a:cubicBezTo>
                    <a:pt x="113" y="185"/>
                    <a:pt x="134" y="216"/>
                    <a:pt x="154" y="236"/>
                  </a:cubicBezTo>
                  <a:cubicBezTo>
                    <a:pt x="165" y="247"/>
                    <a:pt x="175" y="267"/>
                    <a:pt x="185" y="277"/>
                  </a:cubicBezTo>
                  <a:cubicBezTo>
                    <a:pt x="216" y="318"/>
                    <a:pt x="236" y="359"/>
                    <a:pt x="267" y="400"/>
                  </a:cubicBezTo>
                  <a:lnTo>
                    <a:pt x="390" y="554"/>
                  </a:lnTo>
                  <a:cubicBezTo>
                    <a:pt x="421" y="585"/>
                    <a:pt x="441" y="626"/>
                    <a:pt x="472" y="657"/>
                  </a:cubicBezTo>
                  <a:cubicBezTo>
                    <a:pt x="482" y="667"/>
                    <a:pt x="493" y="687"/>
                    <a:pt x="513" y="698"/>
                  </a:cubicBezTo>
                  <a:cubicBezTo>
                    <a:pt x="544" y="739"/>
                    <a:pt x="585" y="790"/>
                    <a:pt x="616" y="831"/>
                  </a:cubicBezTo>
                  <a:cubicBezTo>
                    <a:pt x="626" y="831"/>
                    <a:pt x="626" y="831"/>
                    <a:pt x="626" y="841"/>
                  </a:cubicBezTo>
                  <a:cubicBezTo>
                    <a:pt x="667" y="882"/>
                    <a:pt x="708" y="933"/>
                    <a:pt x="749" y="974"/>
                  </a:cubicBezTo>
                  <a:cubicBezTo>
                    <a:pt x="616" y="780"/>
                    <a:pt x="493" y="575"/>
                    <a:pt x="390" y="370"/>
                  </a:cubicBezTo>
                  <a:cubicBezTo>
                    <a:pt x="257" y="257"/>
                    <a:pt x="124" y="1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293075" y="3988800"/>
              <a:ext cx="229125" cy="618025"/>
            </a:xfrm>
            <a:custGeom>
              <a:avLst/>
              <a:gdLst/>
              <a:ahLst/>
              <a:cxnLst/>
              <a:rect l="l" t="t" r="r" b="b"/>
              <a:pathLst>
                <a:path w="9165" h="24721" extrusionOk="0">
                  <a:moveTo>
                    <a:pt x="2595" y="1"/>
                  </a:moveTo>
                  <a:cubicBezTo>
                    <a:pt x="2496" y="1"/>
                    <a:pt x="2400" y="14"/>
                    <a:pt x="2307" y="49"/>
                  </a:cubicBezTo>
                  <a:cubicBezTo>
                    <a:pt x="1836" y="233"/>
                    <a:pt x="1702" y="838"/>
                    <a:pt x="1651" y="1340"/>
                  </a:cubicBezTo>
                  <a:cubicBezTo>
                    <a:pt x="1394" y="1258"/>
                    <a:pt x="1189" y="1217"/>
                    <a:pt x="923" y="1217"/>
                  </a:cubicBezTo>
                  <a:cubicBezTo>
                    <a:pt x="656" y="1217"/>
                    <a:pt x="380" y="1330"/>
                    <a:pt x="237" y="1545"/>
                  </a:cubicBezTo>
                  <a:cubicBezTo>
                    <a:pt x="0" y="1894"/>
                    <a:pt x="185" y="2355"/>
                    <a:pt x="257" y="2765"/>
                  </a:cubicBezTo>
                  <a:cubicBezTo>
                    <a:pt x="319" y="3124"/>
                    <a:pt x="287" y="3493"/>
                    <a:pt x="298" y="3851"/>
                  </a:cubicBezTo>
                  <a:cubicBezTo>
                    <a:pt x="339" y="5236"/>
                    <a:pt x="995" y="6589"/>
                    <a:pt x="2041" y="7491"/>
                  </a:cubicBezTo>
                  <a:cubicBezTo>
                    <a:pt x="2378" y="7787"/>
                    <a:pt x="2768" y="8033"/>
                    <a:pt x="2993" y="8423"/>
                  </a:cubicBezTo>
                  <a:cubicBezTo>
                    <a:pt x="3321" y="8976"/>
                    <a:pt x="3435" y="9796"/>
                    <a:pt x="3527" y="10422"/>
                  </a:cubicBezTo>
                  <a:cubicBezTo>
                    <a:pt x="3629" y="11129"/>
                    <a:pt x="3650" y="11857"/>
                    <a:pt x="3578" y="12564"/>
                  </a:cubicBezTo>
                  <a:cubicBezTo>
                    <a:pt x="3486" y="13405"/>
                    <a:pt x="3250" y="14215"/>
                    <a:pt x="3055" y="15035"/>
                  </a:cubicBezTo>
                  <a:cubicBezTo>
                    <a:pt x="2850" y="15916"/>
                    <a:pt x="2624" y="16798"/>
                    <a:pt x="2399" y="17679"/>
                  </a:cubicBezTo>
                  <a:cubicBezTo>
                    <a:pt x="1959" y="19422"/>
                    <a:pt x="1508" y="21165"/>
                    <a:pt x="1098" y="22928"/>
                  </a:cubicBezTo>
                  <a:cubicBezTo>
                    <a:pt x="964" y="23511"/>
                    <a:pt x="831" y="24117"/>
                    <a:pt x="790" y="24721"/>
                  </a:cubicBezTo>
                  <a:lnTo>
                    <a:pt x="8775" y="24721"/>
                  </a:lnTo>
                  <a:cubicBezTo>
                    <a:pt x="8898" y="23912"/>
                    <a:pt x="9113" y="23112"/>
                    <a:pt x="9134" y="22281"/>
                  </a:cubicBezTo>
                  <a:cubicBezTo>
                    <a:pt x="9164" y="21124"/>
                    <a:pt x="9031" y="19976"/>
                    <a:pt x="8877" y="18827"/>
                  </a:cubicBezTo>
                  <a:cubicBezTo>
                    <a:pt x="8642" y="17105"/>
                    <a:pt x="8385" y="15363"/>
                    <a:pt x="8283" y="13620"/>
                  </a:cubicBezTo>
                  <a:cubicBezTo>
                    <a:pt x="8232" y="12913"/>
                    <a:pt x="8242" y="12195"/>
                    <a:pt x="8303" y="11478"/>
                  </a:cubicBezTo>
                  <a:cubicBezTo>
                    <a:pt x="8334" y="11150"/>
                    <a:pt x="8365" y="10812"/>
                    <a:pt x="8365" y="10484"/>
                  </a:cubicBezTo>
                  <a:cubicBezTo>
                    <a:pt x="8355" y="10125"/>
                    <a:pt x="8303" y="9766"/>
                    <a:pt x="8262" y="9407"/>
                  </a:cubicBezTo>
                  <a:cubicBezTo>
                    <a:pt x="8078" y="7245"/>
                    <a:pt x="8806" y="5081"/>
                    <a:pt x="8580" y="2919"/>
                  </a:cubicBezTo>
                  <a:cubicBezTo>
                    <a:pt x="8549" y="2570"/>
                    <a:pt x="8478" y="2201"/>
                    <a:pt x="8242" y="1924"/>
                  </a:cubicBezTo>
                  <a:cubicBezTo>
                    <a:pt x="8150" y="1812"/>
                    <a:pt x="8037" y="1730"/>
                    <a:pt x="7965" y="1607"/>
                  </a:cubicBezTo>
                  <a:cubicBezTo>
                    <a:pt x="7924" y="1525"/>
                    <a:pt x="7893" y="1432"/>
                    <a:pt x="7852" y="1350"/>
                  </a:cubicBezTo>
                  <a:cubicBezTo>
                    <a:pt x="7658" y="1063"/>
                    <a:pt x="7237" y="1084"/>
                    <a:pt x="6899" y="1063"/>
                  </a:cubicBezTo>
                  <a:cubicBezTo>
                    <a:pt x="6551" y="1033"/>
                    <a:pt x="6212" y="930"/>
                    <a:pt x="5884" y="828"/>
                  </a:cubicBezTo>
                  <a:cubicBezTo>
                    <a:pt x="4962" y="541"/>
                    <a:pt x="4029" y="295"/>
                    <a:pt x="3096" y="69"/>
                  </a:cubicBezTo>
                  <a:cubicBezTo>
                    <a:pt x="2930" y="37"/>
                    <a:pt x="2759" y="1"/>
                    <a:pt x="2595" y="1"/>
                  </a:cubicBezTo>
                  <a:close/>
                </a:path>
              </a:pathLst>
            </a:custGeom>
            <a:solidFill>
              <a:srgbClr val="D28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401725" y="4023575"/>
              <a:ext cx="69225" cy="126600"/>
            </a:xfrm>
            <a:custGeom>
              <a:avLst/>
              <a:gdLst/>
              <a:ahLst/>
              <a:cxnLst/>
              <a:rect l="l" t="t" r="r" b="b"/>
              <a:pathLst>
                <a:path w="2769" h="5064" extrusionOk="0">
                  <a:moveTo>
                    <a:pt x="1586" y="1938"/>
                  </a:moveTo>
                  <a:cubicBezTo>
                    <a:pt x="1616" y="1966"/>
                    <a:pt x="1649" y="1990"/>
                    <a:pt x="1682" y="2009"/>
                  </a:cubicBezTo>
                  <a:cubicBezTo>
                    <a:pt x="1724" y="2031"/>
                    <a:pt x="1767" y="2048"/>
                    <a:pt x="1814" y="2059"/>
                  </a:cubicBezTo>
                  <a:lnTo>
                    <a:pt x="1814" y="2059"/>
                  </a:lnTo>
                  <a:cubicBezTo>
                    <a:pt x="1803" y="2151"/>
                    <a:pt x="1826" y="2241"/>
                    <a:pt x="1877" y="2317"/>
                  </a:cubicBezTo>
                  <a:cubicBezTo>
                    <a:pt x="1915" y="2386"/>
                    <a:pt x="1981" y="2443"/>
                    <a:pt x="2060" y="2472"/>
                  </a:cubicBezTo>
                  <a:lnTo>
                    <a:pt x="2060" y="2472"/>
                  </a:lnTo>
                  <a:lnTo>
                    <a:pt x="1897" y="2638"/>
                  </a:lnTo>
                  <a:lnTo>
                    <a:pt x="1897" y="2638"/>
                  </a:lnTo>
                  <a:cubicBezTo>
                    <a:pt x="1894" y="2598"/>
                    <a:pt x="1884" y="2558"/>
                    <a:pt x="1866" y="2522"/>
                  </a:cubicBezTo>
                  <a:cubicBezTo>
                    <a:pt x="1836" y="2440"/>
                    <a:pt x="1764" y="2368"/>
                    <a:pt x="1672" y="2337"/>
                  </a:cubicBezTo>
                  <a:cubicBezTo>
                    <a:pt x="1634" y="2323"/>
                    <a:pt x="1592" y="2316"/>
                    <a:pt x="1549" y="2316"/>
                  </a:cubicBezTo>
                  <a:cubicBezTo>
                    <a:pt x="1544" y="2316"/>
                    <a:pt x="1539" y="2316"/>
                    <a:pt x="1535" y="2316"/>
                  </a:cubicBezTo>
                  <a:lnTo>
                    <a:pt x="1535" y="2316"/>
                  </a:lnTo>
                  <a:cubicBezTo>
                    <a:pt x="1583" y="2209"/>
                    <a:pt x="1597" y="2091"/>
                    <a:pt x="1590" y="1979"/>
                  </a:cubicBezTo>
                  <a:cubicBezTo>
                    <a:pt x="1589" y="1965"/>
                    <a:pt x="1588" y="1952"/>
                    <a:pt x="1586" y="1938"/>
                  </a:cubicBezTo>
                  <a:close/>
                  <a:moveTo>
                    <a:pt x="2768" y="0"/>
                  </a:moveTo>
                  <a:lnTo>
                    <a:pt x="1825" y="21"/>
                  </a:lnTo>
                  <a:cubicBezTo>
                    <a:pt x="1518" y="31"/>
                    <a:pt x="1200" y="31"/>
                    <a:pt x="893" y="103"/>
                  </a:cubicBezTo>
                  <a:cubicBezTo>
                    <a:pt x="739" y="144"/>
                    <a:pt x="585" y="195"/>
                    <a:pt x="442" y="267"/>
                  </a:cubicBezTo>
                  <a:cubicBezTo>
                    <a:pt x="308" y="349"/>
                    <a:pt x="175" y="451"/>
                    <a:pt x="93" y="595"/>
                  </a:cubicBezTo>
                  <a:cubicBezTo>
                    <a:pt x="52" y="667"/>
                    <a:pt x="21" y="749"/>
                    <a:pt x="21" y="831"/>
                  </a:cubicBezTo>
                  <a:cubicBezTo>
                    <a:pt x="11" y="913"/>
                    <a:pt x="11" y="995"/>
                    <a:pt x="11" y="1077"/>
                  </a:cubicBezTo>
                  <a:lnTo>
                    <a:pt x="11" y="1538"/>
                  </a:lnTo>
                  <a:lnTo>
                    <a:pt x="11" y="2009"/>
                  </a:lnTo>
                  <a:lnTo>
                    <a:pt x="11" y="2245"/>
                  </a:lnTo>
                  <a:cubicBezTo>
                    <a:pt x="11" y="2317"/>
                    <a:pt x="1" y="2399"/>
                    <a:pt x="11" y="2481"/>
                  </a:cubicBezTo>
                  <a:cubicBezTo>
                    <a:pt x="21" y="2563"/>
                    <a:pt x="52" y="2655"/>
                    <a:pt x="103" y="2727"/>
                  </a:cubicBezTo>
                  <a:cubicBezTo>
                    <a:pt x="155" y="2799"/>
                    <a:pt x="216" y="2850"/>
                    <a:pt x="288" y="2891"/>
                  </a:cubicBezTo>
                  <a:cubicBezTo>
                    <a:pt x="442" y="2973"/>
                    <a:pt x="595" y="3014"/>
                    <a:pt x="749" y="3034"/>
                  </a:cubicBezTo>
                  <a:cubicBezTo>
                    <a:pt x="913" y="3065"/>
                    <a:pt x="1067" y="3086"/>
                    <a:pt x="1221" y="3096"/>
                  </a:cubicBezTo>
                  <a:cubicBezTo>
                    <a:pt x="1300" y="3096"/>
                    <a:pt x="1379" y="3096"/>
                    <a:pt x="1458" y="3087"/>
                  </a:cubicBezTo>
                  <a:lnTo>
                    <a:pt x="1458" y="3087"/>
                  </a:lnTo>
                  <a:cubicBezTo>
                    <a:pt x="1284" y="3271"/>
                    <a:pt x="1108" y="3456"/>
                    <a:pt x="934" y="3649"/>
                  </a:cubicBezTo>
                  <a:cubicBezTo>
                    <a:pt x="749" y="3865"/>
                    <a:pt x="585" y="4100"/>
                    <a:pt x="431" y="4337"/>
                  </a:cubicBezTo>
                  <a:cubicBezTo>
                    <a:pt x="278" y="4572"/>
                    <a:pt x="134" y="4818"/>
                    <a:pt x="1" y="5064"/>
                  </a:cubicBezTo>
                  <a:cubicBezTo>
                    <a:pt x="144" y="4829"/>
                    <a:pt x="298" y="4583"/>
                    <a:pt x="462" y="4357"/>
                  </a:cubicBezTo>
                  <a:cubicBezTo>
                    <a:pt x="616" y="4121"/>
                    <a:pt x="790" y="3895"/>
                    <a:pt x="975" y="3680"/>
                  </a:cubicBezTo>
                  <a:cubicBezTo>
                    <a:pt x="1169" y="3475"/>
                    <a:pt x="1364" y="3280"/>
                    <a:pt x="1569" y="3075"/>
                  </a:cubicBezTo>
                  <a:lnTo>
                    <a:pt x="1594" y="3051"/>
                  </a:lnTo>
                  <a:lnTo>
                    <a:pt x="1594" y="3051"/>
                  </a:lnTo>
                  <a:cubicBezTo>
                    <a:pt x="1636" y="3037"/>
                    <a:pt x="1677" y="3019"/>
                    <a:pt x="1713" y="2993"/>
                  </a:cubicBezTo>
                  <a:cubicBezTo>
                    <a:pt x="1784" y="2942"/>
                    <a:pt x="1846" y="2870"/>
                    <a:pt x="1877" y="2788"/>
                  </a:cubicBezTo>
                  <a:cubicBezTo>
                    <a:pt x="1880" y="2781"/>
                    <a:pt x="1882" y="2773"/>
                    <a:pt x="1884" y="2765"/>
                  </a:cubicBezTo>
                  <a:lnTo>
                    <a:pt x="1884" y="2765"/>
                  </a:lnTo>
                  <a:lnTo>
                    <a:pt x="2174" y="2481"/>
                  </a:lnTo>
                  <a:lnTo>
                    <a:pt x="2246" y="2409"/>
                  </a:lnTo>
                  <a:lnTo>
                    <a:pt x="2153" y="2399"/>
                  </a:lnTo>
                  <a:cubicBezTo>
                    <a:pt x="2071" y="2389"/>
                    <a:pt x="2000" y="2337"/>
                    <a:pt x="1948" y="2266"/>
                  </a:cubicBezTo>
                  <a:cubicBezTo>
                    <a:pt x="1907" y="2194"/>
                    <a:pt x="1887" y="2112"/>
                    <a:pt x="1918" y="2030"/>
                  </a:cubicBezTo>
                  <a:lnTo>
                    <a:pt x="1938" y="1968"/>
                  </a:lnTo>
                  <a:lnTo>
                    <a:pt x="1877" y="1968"/>
                  </a:lnTo>
                  <a:cubicBezTo>
                    <a:pt x="1774" y="1968"/>
                    <a:pt x="1682" y="1907"/>
                    <a:pt x="1620" y="1825"/>
                  </a:cubicBezTo>
                  <a:cubicBezTo>
                    <a:pt x="1549" y="1743"/>
                    <a:pt x="1508" y="1640"/>
                    <a:pt x="1467" y="1538"/>
                  </a:cubicBezTo>
                  <a:lnTo>
                    <a:pt x="1462" y="1540"/>
                  </a:lnTo>
                  <a:lnTo>
                    <a:pt x="1462" y="1540"/>
                  </a:lnTo>
                  <a:cubicBezTo>
                    <a:pt x="1460" y="1536"/>
                    <a:pt x="1458" y="1532"/>
                    <a:pt x="1456" y="1528"/>
                  </a:cubicBezTo>
                  <a:lnTo>
                    <a:pt x="1374" y="1579"/>
                  </a:lnTo>
                  <a:cubicBezTo>
                    <a:pt x="1374" y="1579"/>
                    <a:pt x="1374" y="1579"/>
                    <a:pt x="1374" y="1579"/>
                  </a:cubicBezTo>
                  <a:lnTo>
                    <a:pt x="1374" y="1579"/>
                  </a:lnTo>
                  <a:cubicBezTo>
                    <a:pt x="1389" y="1616"/>
                    <a:pt x="1405" y="1654"/>
                    <a:pt x="1423" y="1692"/>
                  </a:cubicBezTo>
                  <a:lnTo>
                    <a:pt x="1423" y="1692"/>
                  </a:lnTo>
                  <a:cubicBezTo>
                    <a:pt x="1457" y="1785"/>
                    <a:pt x="1480" y="1885"/>
                    <a:pt x="1487" y="1979"/>
                  </a:cubicBezTo>
                  <a:cubicBezTo>
                    <a:pt x="1497" y="2112"/>
                    <a:pt x="1467" y="2255"/>
                    <a:pt x="1385" y="2368"/>
                  </a:cubicBezTo>
                  <a:lnTo>
                    <a:pt x="1262" y="2532"/>
                  </a:lnTo>
                  <a:lnTo>
                    <a:pt x="1446" y="2440"/>
                  </a:lnTo>
                  <a:cubicBezTo>
                    <a:pt x="1484" y="2427"/>
                    <a:pt x="1525" y="2419"/>
                    <a:pt x="1566" y="2419"/>
                  </a:cubicBezTo>
                  <a:cubicBezTo>
                    <a:pt x="1592" y="2419"/>
                    <a:pt x="1617" y="2422"/>
                    <a:pt x="1641" y="2430"/>
                  </a:cubicBezTo>
                  <a:cubicBezTo>
                    <a:pt x="1702" y="2460"/>
                    <a:pt x="1743" y="2501"/>
                    <a:pt x="1774" y="2563"/>
                  </a:cubicBezTo>
                  <a:cubicBezTo>
                    <a:pt x="1795" y="2624"/>
                    <a:pt x="1795" y="2686"/>
                    <a:pt x="1774" y="2747"/>
                  </a:cubicBezTo>
                  <a:cubicBezTo>
                    <a:pt x="1771" y="2757"/>
                    <a:pt x="1767" y="2766"/>
                    <a:pt x="1763" y="2775"/>
                  </a:cubicBezTo>
                  <a:lnTo>
                    <a:pt x="1763" y="2775"/>
                  </a:lnTo>
                  <a:lnTo>
                    <a:pt x="1619" y="2921"/>
                  </a:lnTo>
                  <a:lnTo>
                    <a:pt x="1619" y="2921"/>
                  </a:lnTo>
                  <a:cubicBezTo>
                    <a:pt x="1529" y="2971"/>
                    <a:pt x="1428" y="2987"/>
                    <a:pt x="1321" y="2987"/>
                  </a:cubicBezTo>
                  <a:cubicBezTo>
                    <a:pt x="1291" y="2987"/>
                    <a:pt x="1261" y="2985"/>
                    <a:pt x="1231" y="2983"/>
                  </a:cubicBezTo>
                  <a:cubicBezTo>
                    <a:pt x="1077" y="2973"/>
                    <a:pt x="923" y="2963"/>
                    <a:pt x="770" y="2932"/>
                  </a:cubicBezTo>
                  <a:cubicBezTo>
                    <a:pt x="616" y="2911"/>
                    <a:pt x="472" y="2870"/>
                    <a:pt x="339" y="2809"/>
                  </a:cubicBezTo>
                  <a:cubicBezTo>
                    <a:pt x="278" y="2768"/>
                    <a:pt x="226" y="2727"/>
                    <a:pt x="185" y="2665"/>
                  </a:cubicBezTo>
                  <a:cubicBezTo>
                    <a:pt x="144" y="2614"/>
                    <a:pt x="124" y="2542"/>
                    <a:pt x="114" y="2471"/>
                  </a:cubicBezTo>
                  <a:cubicBezTo>
                    <a:pt x="103" y="2399"/>
                    <a:pt x="103" y="2317"/>
                    <a:pt x="103" y="2245"/>
                  </a:cubicBezTo>
                  <a:lnTo>
                    <a:pt x="103" y="2009"/>
                  </a:lnTo>
                  <a:lnTo>
                    <a:pt x="103" y="1538"/>
                  </a:lnTo>
                  <a:lnTo>
                    <a:pt x="93" y="1077"/>
                  </a:lnTo>
                  <a:cubicBezTo>
                    <a:pt x="93" y="995"/>
                    <a:pt x="93" y="913"/>
                    <a:pt x="103" y="841"/>
                  </a:cubicBezTo>
                  <a:cubicBezTo>
                    <a:pt x="103" y="769"/>
                    <a:pt x="124" y="697"/>
                    <a:pt x="155" y="636"/>
                  </a:cubicBezTo>
                  <a:cubicBezTo>
                    <a:pt x="226" y="503"/>
                    <a:pt x="349" y="400"/>
                    <a:pt x="472" y="328"/>
                  </a:cubicBezTo>
                  <a:cubicBezTo>
                    <a:pt x="606" y="257"/>
                    <a:pt x="759" y="195"/>
                    <a:pt x="903" y="164"/>
                  </a:cubicBezTo>
                  <a:cubicBezTo>
                    <a:pt x="1200" y="93"/>
                    <a:pt x="1518" y="72"/>
                    <a:pt x="1825" y="52"/>
                  </a:cubicBezTo>
                  <a:lnTo>
                    <a:pt x="2768" y="0"/>
                  </a:ln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4374550" y="4009950"/>
              <a:ext cx="47200" cy="91800"/>
            </a:xfrm>
            <a:custGeom>
              <a:avLst/>
              <a:gdLst/>
              <a:ahLst/>
              <a:cxnLst/>
              <a:rect l="l" t="t" r="r" b="b"/>
              <a:pathLst>
                <a:path w="1888" h="3672" extrusionOk="0">
                  <a:moveTo>
                    <a:pt x="1307" y="1"/>
                  </a:moveTo>
                  <a:cubicBezTo>
                    <a:pt x="983" y="1"/>
                    <a:pt x="656" y="57"/>
                    <a:pt x="350" y="166"/>
                  </a:cubicBezTo>
                  <a:cubicBezTo>
                    <a:pt x="288" y="187"/>
                    <a:pt x="227" y="217"/>
                    <a:pt x="165" y="258"/>
                  </a:cubicBezTo>
                  <a:cubicBezTo>
                    <a:pt x="103" y="299"/>
                    <a:pt x="62" y="371"/>
                    <a:pt x="42" y="433"/>
                  </a:cubicBezTo>
                  <a:cubicBezTo>
                    <a:pt x="21" y="504"/>
                    <a:pt x="12" y="566"/>
                    <a:pt x="1" y="638"/>
                  </a:cubicBezTo>
                  <a:lnTo>
                    <a:pt x="1" y="832"/>
                  </a:lnTo>
                  <a:cubicBezTo>
                    <a:pt x="1" y="966"/>
                    <a:pt x="21" y="1099"/>
                    <a:pt x="32" y="1222"/>
                  </a:cubicBezTo>
                  <a:lnTo>
                    <a:pt x="73" y="1611"/>
                  </a:lnTo>
                  <a:lnTo>
                    <a:pt x="165" y="2380"/>
                  </a:lnTo>
                  <a:lnTo>
                    <a:pt x="217" y="2759"/>
                  </a:lnTo>
                  <a:cubicBezTo>
                    <a:pt x="237" y="2893"/>
                    <a:pt x="258" y="3016"/>
                    <a:pt x="309" y="3149"/>
                  </a:cubicBezTo>
                  <a:cubicBezTo>
                    <a:pt x="329" y="3210"/>
                    <a:pt x="360" y="3272"/>
                    <a:pt x="401" y="3323"/>
                  </a:cubicBezTo>
                  <a:cubicBezTo>
                    <a:pt x="442" y="3385"/>
                    <a:pt x="493" y="3426"/>
                    <a:pt x="545" y="3467"/>
                  </a:cubicBezTo>
                  <a:cubicBezTo>
                    <a:pt x="657" y="3549"/>
                    <a:pt x="791" y="3590"/>
                    <a:pt x="914" y="3620"/>
                  </a:cubicBezTo>
                  <a:cubicBezTo>
                    <a:pt x="1047" y="3651"/>
                    <a:pt x="1170" y="3661"/>
                    <a:pt x="1303" y="3672"/>
                  </a:cubicBezTo>
                  <a:cubicBezTo>
                    <a:pt x="1365" y="3672"/>
                    <a:pt x="1436" y="3661"/>
                    <a:pt x="1498" y="3641"/>
                  </a:cubicBezTo>
                  <a:cubicBezTo>
                    <a:pt x="1559" y="3620"/>
                    <a:pt x="1621" y="3579"/>
                    <a:pt x="1631" y="3518"/>
                  </a:cubicBezTo>
                  <a:lnTo>
                    <a:pt x="1631" y="3518"/>
                  </a:lnTo>
                  <a:cubicBezTo>
                    <a:pt x="1611" y="3579"/>
                    <a:pt x="1549" y="3610"/>
                    <a:pt x="1488" y="3631"/>
                  </a:cubicBezTo>
                  <a:cubicBezTo>
                    <a:pt x="1426" y="3641"/>
                    <a:pt x="1365" y="3641"/>
                    <a:pt x="1303" y="3641"/>
                  </a:cubicBezTo>
                  <a:cubicBezTo>
                    <a:pt x="1180" y="3631"/>
                    <a:pt x="1047" y="3610"/>
                    <a:pt x="924" y="3569"/>
                  </a:cubicBezTo>
                  <a:cubicBezTo>
                    <a:pt x="811" y="3538"/>
                    <a:pt x="688" y="3487"/>
                    <a:pt x="596" y="3415"/>
                  </a:cubicBezTo>
                  <a:cubicBezTo>
                    <a:pt x="545" y="3374"/>
                    <a:pt x="504" y="3333"/>
                    <a:pt x="463" y="3282"/>
                  </a:cubicBezTo>
                  <a:cubicBezTo>
                    <a:pt x="432" y="3231"/>
                    <a:pt x="401" y="3180"/>
                    <a:pt x="391" y="3118"/>
                  </a:cubicBezTo>
                  <a:cubicBezTo>
                    <a:pt x="350" y="3005"/>
                    <a:pt x="329" y="2872"/>
                    <a:pt x="319" y="2749"/>
                  </a:cubicBezTo>
                  <a:lnTo>
                    <a:pt x="278" y="2360"/>
                  </a:lnTo>
                  <a:lnTo>
                    <a:pt x="186" y="1601"/>
                  </a:lnTo>
                  <a:lnTo>
                    <a:pt x="144" y="1212"/>
                  </a:lnTo>
                  <a:cubicBezTo>
                    <a:pt x="124" y="1089"/>
                    <a:pt x="114" y="955"/>
                    <a:pt x="103" y="832"/>
                  </a:cubicBezTo>
                  <a:lnTo>
                    <a:pt x="103" y="648"/>
                  </a:lnTo>
                  <a:cubicBezTo>
                    <a:pt x="114" y="586"/>
                    <a:pt x="114" y="515"/>
                    <a:pt x="135" y="463"/>
                  </a:cubicBezTo>
                  <a:cubicBezTo>
                    <a:pt x="155" y="412"/>
                    <a:pt x="176" y="361"/>
                    <a:pt x="227" y="330"/>
                  </a:cubicBezTo>
                  <a:cubicBezTo>
                    <a:pt x="268" y="299"/>
                    <a:pt x="329" y="269"/>
                    <a:pt x="381" y="248"/>
                  </a:cubicBezTo>
                  <a:cubicBezTo>
                    <a:pt x="734" y="110"/>
                    <a:pt x="1117" y="41"/>
                    <a:pt x="1502" y="41"/>
                  </a:cubicBezTo>
                  <a:cubicBezTo>
                    <a:pt x="1630" y="41"/>
                    <a:pt x="1759" y="48"/>
                    <a:pt x="1887" y="64"/>
                  </a:cubicBezTo>
                  <a:cubicBezTo>
                    <a:pt x="1698" y="21"/>
                    <a:pt x="1503" y="1"/>
                    <a:pt x="130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354325" y="4021525"/>
              <a:ext cx="27950" cy="65925"/>
            </a:xfrm>
            <a:custGeom>
              <a:avLst/>
              <a:gdLst/>
              <a:ahLst/>
              <a:cxnLst/>
              <a:rect l="l" t="t" r="r" b="b"/>
              <a:pathLst>
                <a:path w="1118" h="2637" extrusionOk="0">
                  <a:moveTo>
                    <a:pt x="923" y="0"/>
                  </a:moveTo>
                  <a:lnTo>
                    <a:pt x="923" y="0"/>
                  </a:lnTo>
                  <a:cubicBezTo>
                    <a:pt x="780" y="62"/>
                    <a:pt x="646" y="123"/>
                    <a:pt x="513" y="205"/>
                  </a:cubicBezTo>
                  <a:cubicBezTo>
                    <a:pt x="452" y="257"/>
                    <a:pt x="390" y="308"/>
                    <a:pt x="338" y="369"/>
                  </a:cubicBezTo>
                  <a:cubicBezTo>
                    <a:pt x="277" y="431"/>
                    <a:pt x="236" y="492"/>
                    <a:pt x="206" y="564"/>
                  </a:cubicBezTo>
                  <a:cubicBezTo>
                    <a:pt x="72" y="861"/>
                    <a:pt x="10" y="1169"/>
                    <a:pt x="10" y="1476"/>
                  </a:cubicBezTo>
                  <a:cubicBezTo>
                    <a:pt x="1" y="1640"/>
                    <a:pt x="10" y="1794"/>
                    <a:pt x="42" y="1948"/>
                  </a:cubicBezTo>
                  <a:cubicBezTo>
                    <a:pt x="72" y="2102"/>
                    <a:pt x="113" y="2266"/>
                    <a:pt x="236" y="2389"/>
                  </a:cubicBezTo>
                  <a:cubicBezTo>
                    <a:pt x="349" y="2512"/>
                    <a:pt x="502" y="2573"/>
                    <a:pt x="657" y="2614"/>
                  </a:cubicBezTo>
                  <a:cubicBezTo>
                    <a:pt x="728" y="2628"/>
                    <a:pt x="799" y="2636"/>
                    <a:pt x="870" y="2636"/>
                  </a:cubicBezTo>
                  <a:cubicBezTo>
                    <a:pt x="952" y="2636"/>
                    <a:pt x="1035" y="2626"/>
                    <a:pt x="1118" y="2604"/>
                  </a:cubicBezTo>
                  <a:lnTo>
                    <a:pt x="1118" y="2604"/>
                  </a:lnTo>
                  <a:cubicBezTo>
                    <a:pt x="1083" y="2606"/>
                    <a:pt x="1048" y="2608"/>
                    <a:pt x="1013" y="2608"/>
                  </a:cubicBezTo>
                  <a:cubicBezTo>
                    <a:pt x="895" y="2608"/>
                    <a:pt x="777" y="2592"/>
                    <a:pt x="666" y="2553"/>
                  </a:cubicBezTo>
                  <a:cubicBezTo>
                    <a:pt x="523" y="2512"/>
                    <a:pt x="390" y="2440"/>
                    <a:pt x="297" y="2327"/>
                  </a:cubicBezTo>
                  <a:cubicBezTo>
                    <a:pt x="206" y="2225"/>
                    <a:pt x="165" y="2081"/>
                    <a:pt x="144" y="1927"/>
                  </a:cubicBezTo>
                  <a:cubicBezTo>
                    <a:pt x="124" y="1784"/>
                    <a:pt x="113" y="1630"/>
                    <a:pt x="113" y="1487"/>
                  </a:cubicBezTo>
                  <a:cubicBezTo>
                    <a:pt x="124" y="1333"/>
                    <a:pt x="133" y="1179"/>
                    <a:pt x="165" y="1036"/>
                  </a:cubicBezTo>
                  <a:cubicBezTo>
                    <a:pt x="195" y="892"/>
                    <a:pt x="226" y="738"/>
                    <a:pt x="288" y="605"/>
                  </a:cubicBezTo>
                  <a:cubicBezTo>
                    <a:pt x="338" y="462"/>
                    <a:pt x="431" y="349"/>
                    <a:pt x="543" y="257"/>
                  </a:cubicBezTo>
                  <a:cubicBezTo>
                    <a:pt x="657" y="154"/>
                    <a:pt x="789" y="82"/>
                    <a:pt x="923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352000" y="3990250"/>
              <a:ext cx="20800" cy="30275"/>
            </a:xfrm>
            <a:custGeom>
              <a:avLst/>
              <a:gdLst/>
              <a:ahLst/>
              <a:cxnLst/>
              <a:rect l="l" t="t" r="r" b="b"/>
              <a:pathLst>
                <a:path w="832" h="1211" extrusionOk="0">
                  <a:moveTo>
                    <a:pt x="627" y="1"/>
                  </a:moveTo>
                  <a:cubicBezTo>
                    <a:pt x="554" y="1"/>
                    <a:pt x="472" y="21"/>
                    <a:pt x="411" y="52"/>
                  </a:cubicBezTo>
                  <a:cubicBezTo>
                    <a:pt x="340" y="83"/>
                    <a:pt x="278" y="134"/>
                    <a:pt x="226" y="185"/>
                  </a:cubicBezTo>
                  <a:cubicBezTo>
                    <a:pt x="176" y="247"/>
                    <a:pt x="144" y="308"/>
                    <a:pt x="114" y="370"/>
                  </a:cubicBezTo>
                  <a:cubicBezTo>
                    <a:pt x="53" y="513"/>
                    <a:pt x="21" y="647"/>
                    <a:pt x="12" y="790"/>
                  </a:cubicBezTo>
                  <a:cubicBezTo>
                    <a:pt x="1" y="934"/>
                    <a:pt x="12" y="1077"/>
                    <a:pt x="42" y="1210"/>
                  </a:cubicBezTo>
                  <a:cubicBezTo>
                    <a:pt x="53" y="1077"/>
                    <a:pt x="73" y="934"/>
                    <a:pt x="94" y="800"/>
                  </a:cubicBezTo>
                  <a:cubicBezTo>
                    <a:pt x="124" y="667"/>
                    <a:pt x="155" y="534"/>
                    <a:pt x="206" y="421"/>
                  </a:cubicBezTo>
                  <a:cubicBezTo>
                    <a:pt x="267" y="298"/>
                    <a:pt x="340" y="196"/>
                    <a:pt x="452" y="124"/>
                  </a:cubicBezTo>
                  <a:cubicBezTo>
                    <a:pt x="526" y="79"/>
                    <a:pt x="621" y="46"/>
                    <a:pt x="718" y="46"/>
                  </a:cubicBezTo>
                  <a:cubicBezTo>
                    <a:pt x="756" y="46"/>
                    <a:pt x="794" y="51"/>
                    <a:pt x="832" y="62"/>
                  </a:cubicBezTo>
                  <a:cubicBezTo>
                    <a:pt x="800" y="42"/>
                    <a:pt x="770" y="32"/>
                    <a:pt x="739" y="21"/>
                  </a:cubicBezTo>
                  <a:cubicBezTo>
                    <a:pt x="698" y="11"/>
                    <a:pt x="668" y="1"/>
                    <a:pt x="62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305650" y="4018200"/>
              <a:ext cx="58675" cy="55300"/>
            </a:xfrm>
            <a:custGeom>
              <a:avLst/>
              <a:gdLst/>
              <a:ahLst/>
              <a:cxnLst/>
              <a:rect l="l" t="t" r="r" b="b"/>
              <a:pathLst>
                <a:path w="2347" h="2212" extrusionOk="0">
                  <a:moveTo>
                    <a:pt x="2019" y="0"/>
                  </a:moveTo>
                  <a:cubicBezTo>
                    <a:pt x="1957" y="0"/>
                    <a:pt x="1907" y="10"/>
                    <a:pt x="1855" y="21"/>
                  </a:cubicBezTo>
                  <a:cubicBezTo>
                    <a:pt x="1804" y="31"/>
                    <a:pt x="1752" y="51"/>
                    <a:pt x="1702" y="62"/>
                  </a:cubicBezTo>
                  <a:cubicBezTo>
                    <a:pt x="1609" y="92"/>
                    <a:pt x="1506" y="123"/>
                    <a:pt x="1404" y="144"/>
                  </a:cubicBezTo>
                  <a:cubicBezTo>
                    <a:pt x="1348" y="156"/>
                    <a:pt x="1287" y="165"/>
                    <a:pt x="1225" y="165"/>
                  </a:cubicBezTo>
                  <a:cubicBezTo>
                    <a:pt x="1186" y="165"/>
                    <a:pt x="1147" y="162"/>
                    <a:pt x="1107" y="154"/>
                  </a:cubicBezTo>
                  <a:lnTo>
                    <a:pt x="1107" y="154"/>
                  </a:lnTo>
                  <a:cubicBezTo>
                    <a:pt x="1166" y="174"/>
                    <a:pt x="1234" y="185"/>
                    <a:pt x="1302" y="185"/>
                  </a:cubicBezTo>
                  <a:cubicBezTo>
                    <a:pt x="1340" y="185"/>
                    <a:pt x="1378" y="182"/>
                    <a:pt x="1415" y="174"/>
                  </a:cubicBezTo>
                  <a:cubicBezTo>
                    <a:pt x="1517" y="164"/>
                    <a:pt x="1620" y="133"/>
                    <a:pt x="1722" y="113"/>
                  </a:cubicBezTo>
                  <a:cubicBezTo>
                    <a:pt x="1814" y="92"/>
                    <a:pt x="1916" y="72"/>
                    <a:pt x="2009" y="72"/>
                  </a:cubicBezTo>
                  <a:cubicBezTo>
                    <a:pt x="2112" y="82"/>
                    <a:pt x="2203" y="123"/>
                    <a:pt x="2235" y="195"/>
                  </a:cubicBezTo>
                  <a:cubicBezTo>
                    <a:pt x="2265" y="277"/>
                    <a:pt x="2244" y="369"/>
                    <a:pt x="2224" y="472"/>
                  </a:cubicBezTo>
                  <a:cubicBezTo>
                    <a:pt x="2194" y="574"/>
                    <a:pt x="2173" y="666"/>
                    <a:pt x="2142" y="769"/>
                  </a:cubicBezTo>
                  <a:cubicBezTo>
                    <a:pt x="2091" y="964"/>
                    <a:pt x="2039" y="1158"/>
                    <a:pt x="1957" y="1353"/>
                  </a:cubicBezTo>
                  <a:cubicBezTo>
                    <a:pt x="1886" y="1538"/>
                    <a:pt x="1793" y="1712"/>
                    <a:pt x="1650" y="1845"/>
                  </a:cubicBezTo>
                  <a:cubicBezTo>
                    <a:pt x="1517" y="1989"/>
                    <a:pt x="1322" y="2071"/>
                    <a:pt x="1137" y="2112"/>
                  </a:cubicBezTo>
                  <a:cubicBezTo>
                    <a:pt x="1057" y="2127"/>
                    <a:pt x="974" y="2134"/>
                    <a:pt x="891" y="2134"/>
                  </a:cubicBezTo>
                  <a:cubicBezTo>
                    <a:pt x="574" y="2134"/>
                    <a:pt x="251" y="2028"/>
                    <a:pt x="0" y="1825"/>
                  </a:cubicBezTo>
                  <a:lnTo>
                    <a:pt x="0" y="1825"/>
                  </a:lnTo>
                  <a:cubicBezTo>
                    <a:pt x="240" y="2065"/>
                    <a:pt x="587" y="2211"/>
                    <a:pt x="940" y="2211"/>
                  </a:cubicBezTo>
                  <a:cubicBezTo>
                    <a:pt x="1009" y="2211"/>
                    <a:pt x="1079" y="2206"/>
                    <a:pt x="1148" y="2194"/>
                  </a:cubicBezTo>
                  <a:cubicBezTo>
                    <a:pt x="1353" y="2163"/>
                    <a:pt x="1568" y="2071"/>
                    <a:pt x="1722" y="1927"/>
                  </a:cubicBezTo>
                  <a:cubicBezTo>
                    <a:pt x="1886" y="1773"/>
                    <a:pt x="1989" y="1579"/>
                    <a:pt x="2060" y="1394"/>
                  </a:cubicBezTo>
                  <a:cubicBezTo>
                    <a:pt x="2142" y="1189"/>
                    <a:pt x="2194" y="994"/>
                    <a:pt x="2244" y="789"/>
                  </a:cubicBezTo>
                  <a:cubicBezTo>
                    <a:pt x="2276" y="697"/>
                    <a:pt x="2296" y="595"/>
                    <a:pt x="2317" y="492"/>
                  </a:cubicBezTo>
                  <a:cubicBezTo>
                    <a:pt x="2326" y="441"/>
                    <a:pt x="2337" y="390"/>
                    <a:pt x="2337" y="328"/>
                  </a:cubicBezTo>
                  <a:cubicBezTo>
                    <a:pt x="2347" y="277"/>
                    <a:pt x="2337" y="215"/>
                    <a:pt x="2306" y="164"/>
                  </a:cubicBezTo>
                  <a:cubicBezTo>
                    <a:pt x="2285" y="103"/>
                    <a:pt x="2235" y="62"/>
                    <a:pt x="2183" y="41"/>
                  </a:cubicBezTo>
                  <a:cubicBezTo>
                    <a:pt x="2121" y="10"/>
                    <a:pt x="2071" y="10"/>
                    <a:pt x="2019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312525" y="4022150"/>
              <a:ext cx="44400" cy="19375"/>
            </a:xfrm>
            <a:custGeom>
              <a:avLst/>
              <a:gdLst/>
              <a:ahLst/>
              <a:cxnLst/>
              <a:rect l="l" t="t" r="r" b="b"/>
              <a:pathLst>
                <a:path w="1776" h="775" extrusionOk="0">
                  <a:moveTo>
                    <a:pt x="1238" y="1"/>
                  </a:moveTo>
                  <a:cubicBezTo>
                    <a:pt x="1033" y="1"/>
                    <a:pt x="832" y="26"/>
                    <a:pt x="648" y="109"/>
                  </a:cubicBezTo>
                  <a:cubicBezTo>
                    <a:pt x="484" y="191"/>
                    <a:pt x="186" y="365"/>
                    <a:pt x="104" y="539"/>
                  </a:cubicBezTo>
                  <a:cubicBezTo>
                    <a:pt x="1" y="766"/>
                    <a:pt x="270" y="775"/>
                    <a:pt x="426" y="775"/>
                  </a:cubicBezTo>
                  <a:cubicBezTo>
                    <a:pt x="439" y="775"/>
                    <a:pt x="452" y="775"/>
                    <a:pt x="463" y="775"/>
                  </a:cubicBezTo>
                  <a:cubicBezTo>
                    <a:pt x="566" y="775"/>
                    <a:pt x="657" y="775"/>
                    <a:pt x="750" y="734"/>
                  </a:cubicBezTo>
                  <a:cubicBezTo>
                    <a:pt x="812" y="713"/>
                    <a:pt x="873" y="683"/>
                    <a:pt x="924" y="642"/>
                  </a:cubicBezTo>
                  <a:lnTo>
                    <a:pt x="1693" y="150"/>
                  </a:lnTo>
                  <a:cubicBezTo>
                    <a:pt x="1734" y="129"/>
                    <a:pt x="1775" y="78"/>
                    <a:pt x="1744" y="47"/>
                  </a:cubicBezTo>
                  <a:cubicBezTo>
                    <a:pt x="1734" y="27"/>
                    <a:pt x="1703" y="27"/>
                    <a:pt x="1682" y="27"/>
                  </a:cubicBezTo>
                  <a:cubicBezTo>
                    <a:pt x="1536" y="14"/>
                    <a:pt x="1386" y="1"/>
                    <a:pt x="1238" y="1"/>
                  </a:cubicBez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385075" y="4018950"/>
              <a:ext cx="10025" cy="5150"/>
            </a:xfrm>
            <a:custGeom>
              <a:avLst/>
              <a:gdLst/>
              <a:ahLst/>
              <a:cxnLst/>
              <a:rect l="l" t="t" r="r" b="b"/>
              <a:pathLst>
                <a:path w="401" h="206" extrusionOk="0">
                  <a:moveTo>
                    <a:pt x="124" y="1"/>
                  </a:moveTo>
                  <a:cubicBezTo>
                    <a:pt x="83" y="1"/>
                    <a:pt x="42" y="1"/>
                    <a:pt x="1" y="32"/>
                  </a:cubicBezTo>
                  <a:cubicBezTo>
                    <a:pt x="42" y="52"/>
                    <a:pt x="72" y="62"/>
                    <a:pt x="103" y="83"/>
                  </a:cubicBezTo>
                  <a:lnTo>
                    <a:pt x="206" y="124"/>
                  </a:lnTo>
                  <a:lnTo>
                    <a:pt x="298" y="165"/>
                  </a:lnTo>
                  <a:cubicBezTo>
                    <a:pt x="329" y="185"/>
                    <a:pt x="359" y="196"/>
                    <a:pt x="400" y="206"/>
                  </a:cubicBezTo>
                  <a:cubicBezTo>
                    <a:pt x="400" y="165"/>
                    <a:pt x="380" y="124"/>
                    <a:pt x="349" y="93"/>
                  </a:cubicBezTo>
                  <a:cubicBezTo>
                    <a:pt x="318" y="62"/>
                    <a:pt x="288" y="42"/>
                    <a:pt x="247" y="21"/>
                  </a:cubicBezTo>
                  <a:cubicBezTo>
                    <a:pt x="206" y="11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380475" y="4029200"/>
              <a:ext cx="10000" cy="3625"/>
            </a:xfrm>
            <a:custGeom>
              <a:avLst/>
              <a:gdLst/>
              <a:ahLst/>
              <a:cxnLst/>
              <a:rect l="l" t="t" r="r" b="b"/>
              <a:pathLst>
                <a:path w="400" h="145" extrusionOk="0">
                  <a:moveTo>
                    <a:pt x="0" y="1"/>
                  </a:moveTo>
                  <a:cubicBezTo>
                    <a:pt x="10" y="32"/>
                    <a:pt x="41" y="62"/>
                    <a:pt x="72" y="83"/>
                  </a:cubicBezTo>
                  <a:cubicBezTo>
                    <a:pt x="103" y="114"/>
                    <a:pt x="144" y="124"/>
                    <a:pt x="174" y="134"/>
                  </a:cubicBezTo>
                  <a:cubicBezTo>
                    <a:pt x="215" y="144"/>
                    <a:pt x="246" y="144"/>
                    <a:pt x="287" y="144"/>
                  </a:cubicBezTo>
                  <a:cubicBezTo>
                    <a:pt x="328" y="144"/>
                    <a:pt x="369" y="134"/>
                    <a:pt x="400" y="103"/>
                  </a:cubicBezTo>
                  <a:cubicBezTo>
                    <a:pt x="359" y="83"/>
                    <a:pt x="328" y="73"/>
                    <a:pt x="297" y="62"/>
                  </a:cubicBezTo>
                  <a:cubicBezTo>
                    <a:pt x="267" y="42"/>
                    <a:pt x="236" y="42"/>
                    <a:pt x="205" y="32"/>
                  </a:cubicBezTo>
                  <a:cubicBezTo>
                    <a:pt x="174" y="21"/>
                    <a:pt x="144" y="11"/>
                    <a:pt x="103" y="11"/>
                  </a:cubicBezTo>
                  <a:cubicBezTo>
                    <a:pt x="72" y="1"/>
                    <a:pt x="41" y="1"/>
                    <a:pt x="0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367150" y="3995800"/>
              <a:ext cx="7200" cy="8825"/>
            </a:xfrm>
            <a:custGeom>
              <a:avLst/>
              <a:gdLst/>
              <a:ahLst/>
              <a:cxnLst/>
              <a:rect l="l" t="t" r="r" b="b"/>
              <a:pathLst>
                <a:path w="288" h="353" extrusionOk="0">
                  <a:moveTo>
                    <a:pt x="34" y="0"/>
                  </a:moveTo>
                  <a:cubicBezTo>
                    <a:pt x="23" y="0"/>
                    <a:pt x="11" y="2"/>
                    <a:pt x="0" y="4"/>
                  </a:cubicBezTo>
                  <a:cubicBezTo>
                    <a:pt x="30" y="35"/>
                    <a:pt x="51" y="66"/>
                    <a:pt x="71" y="97"/>
                  </a:cubicBezTo>
                  <a:cubicBezTo>
                    <a:pt x="103" y="117"/>
                    <a:pt x="123" y="148"/>
                    <a:pt x="144" y="168"/>
                  </a:cubicBezTo>
                  <a:cubicBezTo>
                    <a:pt x="164" y="199"/>
                    <a:pt x="174" y="230"/>
                    <a:pt x="194" y="261"/>
                  </a:cubicBezTo>
                  <a:cubicBezTo>
                    <a:pt x="215" y="281"/>
                    <a:pt x="235" y="312"/>
                    <a:pt x="256" y="353"/>
                  </a:cubicBezTo>
                  <a:cubicBezTo>
                    <a:pt x="287" y="312"/>
                    <a:pt x="287" y="271"/>
                    <a:pt x="276" y="230"/>
                  </a:cubicBezTo>
                  <a:cubicBezTo>
                    <a:pt x="276" y="179"/>
                    <a:pt x="256" y="138"/>
                    <a:pt x="226" y="107"/>
                  </a:cubicBezTo>
                  <a:cubicBezTo>
                    <a:pt x="205" y="66"/>
                    <a:pt x="164" y="45"/>
                    <a:pt x="123" y="25"/>
                  </a:cubicBezTo>
                  <a:cubicBezTo>
                    <a:pt x="100" y="1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359975" y="4002050"/>
              <a:ext cx="7200" cy="7975"/>
            </a:xfrm>
            <a:custGeom>
              <a:avLst/>
              <a:gdLst/>
              <a:ahLst/>
              <a:cxnLst/>
              <a:rect l="l" t="t" r="r" b="b"/>
              <a:pathLst>
                <a:path w="288" h="319" extrusionOk="0">
                  <a:moveTo>
                    <a:pt x="21" y="0"/>
                  </a:moveTo>
                  <a:cubicBezTo>
                    <a:pt x="0" y="41"/>
                    <a:pt x="10" y="82"/>
                    <a:pt x="21" y="113"/>
                  </a:cubicBezTo>
                  <a:cubicBezTo>
                    <a:pt x="30" y="154"/>
                    <a:pt x="51" y="195"/>
                    <a:pt x="71" y="216"/>
                  </a:cubicBezTo>
                  <a:cubicBezTo>
                    <a:pt x="103" y="246"/>
                    <a:pt x="133" y="277"/>
                    <a:pt x="164" y="298"/>
                  </a:cubicBezTo>
                  <a:cubicBezTo>
                    <a:pt x="205" y="308"/>
                    <a:pt x="246" y="318"/>
                    <a:pt x="287" y="318"/>
                  </a:cubicBezTo>
                  <a:cubicBezTo>
                    <a:pt x="267" y="277"/>
                    <a:pt x="246" y="257"/>
                    <a:pt x="226" y="226"/>
                  </a:cubicBezTo>
                  <a:cubicBezTo>
                    <a:pt x="205" y="195"/>
                    <a:pt x="185" y="175"/>
                    <a:pt x="164" y="144"/>
                  </a:cubicBezTo>
                  <a:lnTo>
                    <a:pt x="92" y="72"/>
                  </a:lnTo>
                  <a:cubicBezTo>
                    <a:pt x="71" y="52"/>
                    <a:pt x="51" y="21"/>
                    <a:pt x="2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343800" y="4002050"/>
              <a:ext cx="9025" cy="4375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1" y="0"/>
                  </a:moveTo>
                  <a:cubicBezTo>
                    <a:pt x="12" y="41"/>
                    <a:pt x="32" y="72"/>
                    <a:pt x="53" y="93"/>
                  </a:cubicBezTo>
                  <a:cubicBezTo>
                    <a:pt x="83" y="123"/>
                    <a:pt x="114" y="144"/>
                    <a:pt x="144" y="154"/>
                  </a:cubicBezTo>
                  <a:cubicBezTo>
                    <a:pt x="176" y="175"/>
                    <a:pt x="217" y="175"/>
                    <a:pt x="247" y="175"/>
                  </a:cubicBezTo>
                  <a:cubicBezTo>
                    <a:pt x="288" y="175"/>
                    <a:pt x="319" y="164"/>
                    <a:pt x="360" y="144"/>
                  </a:cubicBezTo>
                  <a:cubicBezTo>
                    <a:pt x="319" y="123"/>
                    <a:pt x="299" y="103"/>
                    <a:pt x="267" y="93"/>
                  </a:cubicBezTo>
                  <a:cubicBezTo>
                    <a:pt x="237" y="82"/>
                    <a:pt x="217" y="62"/>
                    <a:pt x="185" y="52"/>
                  </a:cubicBezTo>
                  <a:cubicBezTo>
                    <a:pt x="155" y="41"/>
                    <a:pt x="135" y="31"/>
                    <a:pt x="103" y="21"/>
                  </a:cubicBezTo>
                  <a:cubicBezTo>
                    <a:pt x="73" y="11"/>
                    <a:pt x="42" y="0"/>
                    <a:pt x="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4409425" y="4042525"/>
              <a:ext cx="8225" cy="7150"/>
            </a:xfrm>
            <a:custGeom>
              <a:avLst/>
              <a:gdLst/>
              <a:ahLst/>
              <a:cxnLst/>
              <a:rect l="l" t="t" r="r" b="b"/>
              <a:pathLst>
                <a:path w="329" h="286" extrusionOk="0">
                  <a:moveTo>
                    <a:pt x="11" y="1"/>
                  </a:moveTo>
                  <a:cubicBezTo>
                    <a:pt x="0" y="42"/>
                    <a:pt x="11" y="83"/>
                    <a:pt x="21" y="124"/>
                  </a:cubicBezTo>
                  <a:cubicBezTo>
                    <a:pt x="41" y="155"/>
                    <a:pt x="62" y="196"/>
                    <a:pt x="93" y="216"/>
                  </a:cubicBezTo>
                  <a:cubicBezTo>
                    <a:pt x="123" y="247"/>
                    <a:pt x="164" y="267"/>
                    <a:pt x="205" y="278"/>
                  </a:cubicBezTo>
                  <a:cubicBezTo>
                    <a:pt x="226" y="283"/>
                    <a:pt x="246" y="285"/>
                    <a:pt x="267" y="285"/>
                  </a:cubicBezTo>
                  <a:cubicBezTo>
                    <a:pt x="287" y="285"/>
                    <a:pt x="308" y="283"/>
                    <a:pt x="328" y="278"/>
                  </a:cubicBezTo>
                  <a:cubicBezTo>
                    <a:pt x="298" y="247"/>
                    <a:pt x="267" y="226"/>
                    <a:pt x="246" y="196"/>
                  </a:cubicBezTo>
                  <a:lnTo>
                    <a:pt x="175" y="134"/>
                  </a:lnTo>
                  <a:lnTo>
                    <a:pt x="93" y="73"/>
                  </a:lnTo>
                  <a:cubicBezTo>
                    <a:pt x="72" y="52"/>
                    <a:pt x="41" y="21"/>
                    <a:pt x="11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4417100" y="4037075"/>
              <a:ext cx="7975" cy="9325"/>
            </a:xfrm>
            <a:custGeom>
              <a:avLst/>
              <a:gdLst/>
              <a:ahLst/>
              <a:cxnLst/>
              <a:rect l="l" t="t" r="r" b="b"/>
              <a:pathLst>
                <a:path w="319" h="373" extrusionOk="0">
                  <a:moveTo>
                    <a:pt x="29" y="1"/>
                  </a:moveTo>
                  <a:cubicBezTo>
                    <a:pt x="20" y="1"/>
                    <a:pt x="10" y="2"/>
                    <a:pt x="1" y="4"/>
                  </a:cubicBezTo>
                  <a:cubicBezTo>
                    <a:pt x="32" y="45"/>
                    <a:pt x="52" y="65"/>
                    <a:pt x="83" y="96"/>
                  </a:cubicBezTo>
                  <a:lnTo>
                    <a:pt x="155" y="188"/>
                  </a:lnTo>
                  <a:lnTo>
                    <a:pt x="226" y="280"/>
                  </a:lnTo>
                  <a:cubicBezTo>
                    <a:pt x="257" y="311"/>
                    <a:pt x="278" y="342"/>
                    <a:pt x="308" y="373"/>
                  </a:cubicBezTo>
                  <a:cubicBezTo>
                    <a:pt x="319" y="332"/>
                    <a:pt x="319" y="280"/>
                    <a:pt x="308" y="239"/>
                  </a:cubicBezTo>
                  <a:cubicBezTo>
                    <a:pt x="288" y="198"/>
                    <a:pt x="267" y="157"/>
                    <a:pt x="237" y="116"/>
                  </a:cubicBezTo>
                  <a:cubicBezTo>
                    <a:pt x="216" y="86"/>
                    <a:pt x="175" y="55"/>
                    <a:pt x="134" y="34"/>
                  </a:cubicBezTo>
                  <a:cubicBezTo>
                    <a:pt x="101" y="18"/>
                    <a:pt x="68" y="1"/>
                    <a:pt x="29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4448125" y="4056875"/>
              <a:ext cx="18200" cy="16350"/>
            </a:xfrm>
            <a:custGeom>
              <a:avLst/>
              <a:gdLst/>
              <a:ahLst/>
              <a:cxnLst/>
              <a:rect l="l" t="t" r="r" b="b"/>
              <a:pathLst>
                <a:path w="728" h="654" extrusionOk="0">
                  <a:moveTo>
                    <a:pt x="728" y="1"/>
                  </a:moveTo>
                  <a:lnTo>
                    <a:pt x="728" y="1"/>
                  </a:lnTo>
                  <a:cubicBezTo>
                    <a:pt x="656" y="52"/>
                    <a:pt x="605" y="114"/>
                    <a:pt x="543" y="175"/>
                  </a:cubicBezTo>
                  <a:cubicBezTo>
                    <a:pt x="492" y="237"/>
                    <a:pt x="441" y="298"/>
                    <a:pt x="379" y="360"/>
                  </a:cubicBezTo>
                  <a:cubicBezTo>
                    <a:pt x="328" y="421"/>
                    <a:pt x="277" y="472"/>
                    <a:pt x="215" y="524"/>
                  </a:cubicBezTo>
                  <a:cubicBezTo>
                    <a:pt x="154" y="575"/>
                    <a:pt x="92" y="626"/>
                    <a:pt x="0" y="636"/>
                  </a:cubicBezTo>
                  <a:cubicBezTo>
                    <a:pt x="24" y="648"/>
                    <a:pt x="52" y="653"/>
                    <a:pt x="79" y="653"/>
                  </a:cubicBezTo>
                  <a:cubicBezTo>
                    <a:pt x="98" y="653"/>
                    <a:pt x="116" y="651"/>
                    <a:pt x="133" y="647"/>
                  </a:cubicBezTo>
                  <a:cubicBezTo>
                    <a:pt x="185" y="636"/>
                    <a:pt x="226" y="616"/>
                    <a:pt x="267" y="595"/>
                  </a:cubicBezTo>
                  <a:cubicBezTo>
                    <a:pt x="338" y="554"/>
                    <a:pt x="410" y="493"/>
                    <a:pt x="461" y="431"/>
                  </a:cubicBezTo>
                  <a:cubicBezTo>
                    <a:pt x="523" y="370"/>
                    <a:pt x="574" y="298"/>
                    <a:pt x="615" y="226"/>
                  </a:cubicBezTo>
                  <a:cubicBezTo>
                    <a:pt x="666" y="155"/>
                    <a:pt x="697" y="83"/>
                    <a:pt x="728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4449400" y="4062775"/>
              <a:ext cx="31025" cy="16425"/>
            </a:xfrm>
            <a:custGeom>
              <a:avLst/>
              <a:gdLst/>
              <a:ahLst/>
              <a:cxnLst/>
              <a:rect l="l" t="t" r="r" b="b"/>
              <a:pathLst>
                <a:path w="1241" h="657" extrusionOk="0">
                  <a:moveTo>
                    <a:pt x="1241" y="1"/>
                  </a:moveTo>
                  <a:lnTo>
                    <a:pt x="1241" y="1"/>
                  </a:lnTo>
                  <a:cubicBezTo>
                    <a:pt x="1138" y="52"/>
                    <a:pt x="1036" y="113"/>
                    <a:pt x="933" y="175"/>
                  </a:cubicBezTo>
                  <a:cubicBezTo>
                    <a:pt x="831" y="236"/>
                    <a:pt x="738" y="308"/>
                    <a:pt x="636" y="359"/>
                  </a:cubicBezTo>
                  <a:cubicBezTo>
                    <a:pt x="533" y="421"/>
                    <a:pt x="431" y="472"/>
                    <a:pt x="328" y="523"/>
                  </a:cubicBezTo>
                  <a:cubicBezTo>
                    <a:pt x="216" y="575"/>
                    <a:pt x="113" y="616"/>
                    <a:pt x="0" y="657"/>
                  </a:cubicBezTo>
                  <a:cubicBezTo>
                    <a:pt x="113" y="657"/>
                    <a:pt x="236" y="646"/>
                    <a:pt x="359" y="605"/>
                  </a:cubicBezTo>
                  <a:cubicBezTo>
                    <a:pt x="472" y="575"/>
                    <a:pt x="585" y="513"/>
                    <a:pt x="687" y="462"/>
                  </a:cubicBezTo>
                  <a:cubicBezTo>
                    <a:pt x="790" y="390"/>
                    <a:pt x="892" y="329"/>
                    <a:pt x="984" y="247"/>
                  </a:cubicBezTo>
                  <a:cubicBezTo>
                    <a:pt x="1077" y="175"/>
                    <a:pt x="1159" y="93"/>
                    <a:pt x="1241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4453500" y="4080200"/>
              <a:ext cx="26925" cy="6025"/>
            </a:xfrm>
            <a:custGeom>
              <a:avLst/>
              <a:gdLst/>
              <a:ahLst/>
              <a:cxnLst/>
              <a:rect l="l" t="t" r="r" b="b"/>
              <a:pathLst>
                <a:path w="1077" h="241" extrusionOk="0">
                  <a:moveTo>
                    <a:pt x="1077" y="1"/>
                  </a:moveTo>
                  <a:lnTo>
                    <a:pt x="1077" y="1"/>
                  </a:lnTo>
                  <a:cubicBezTo>
                    <a:pt x="984" y="21"/>
                    <a:pt x="902" y="52"/>
                    <a:pt x="810" y="62"/>
                  </a:cubicBezTo>
                  <a:cubicBezTo>
                    <a:pt x="718" y="83"/>
                    <a:pt x="636" y="103"/>
                    <a:pt x="544" y="113"/>
                  </a:cubicBezTo>
                  <a:cubicBezTo>
                    <a:pt x="462" y="134"/>
                    <a:pt x="369" y="144"/>
                    <a:pt x="277" y="144"/>
                  </a:cubicBezTo>
                  <a:cubicBezTo>
                    <a:pt x="185" y="154"/>
                    <a:pt x="103" y="154"/>
                    <a:pt x="0" y="165"/>
                  </a:cubicBezTo>
                  <a:cubicBezTo>
                    <a:pt x="93" y="206"/>
                    <a:pt x="185" y="226"/>
                    <a:pt x="277" y="236"/>
                  </a:cubicBezTo>
                  <a:cubicBezTo>
                    <a:pt x="304" y="239"/>
                    <a:pt x="332" y="241"/>
                    <a:pt x="361" y="241"/>
                  </a:cubicBezTo>
                  <a:cubicBezTo>
                    <a:pt x="429" y="241"/>
                    <a:pt x="499" y="233"/>
                    <a:pt x="564" y="226"/>
                  </a:cubicBezTo>
                  <a:cubicBezTo>
                    <a:pt x="656" y="216"/>
                    <a:pt x="749" y="185"/>
                    <a:pt x="841" y="154"/>
                  </a:cubicBezTo>
                  <a:cubicBezTo>
                    <a:pt x="923" y="113"/>
                    <a:pt x="1005" y="62"/>
                    <a:pt x="107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411475" y="4087900"/>
              <a:ext cx="6425" cy="2825"/>
            </a:xfrm>
            <a:custGeom>
              <a:avLst/>
              <a:gdLst/>
              <a:ahLst/>
              <a:cxnLst/>
              <a:rect l="l" t="t" r="r" b="b"/>
              <a:pathLst>
                <a:path w="257" h="113" extrusionOk="0">
                  <a:moveTo>
                    <a:pt x="123" y="0"/>
                  </a:moveTo>
                  <a:cubicBezTo>
                    <a:pt x="103" y="0"/>
                    <a:pt x="82" y="10"/>
                    <a:pt x="62" y="10"/>
                  </a:cubicBezTo>
                  <a:cubicBezTo>
                    <a:pt x="41" y="21"/>
                    <a:pt x="21" y="41"/>
                    <a:pt x="0" y="62"/>
                  </a:cubicBezTo>
                  <a:cubicBezTo>
                    <a:pt x="21" y="82"/>
                    <a:pt x="41" y="92"/>
                    <a:pt x="72" y="103"/>
                  </a:cubicBezTo>
                  <a:cubicBezTo>
                    <a:pt x="93" y="113"/>
                    <a:pt x="113" y="113"/>
                    <a:pt x="134" y="113"/>
                  </a:cubicBezTo>
                  <a:cubicBezTo>
                    <a:pt x="154" y="113"/>
                    <a:pt x="175" y="103"/>
                    <a:pt x="195" y="92"/>
                  </a:cubicBezTo>
                  <a:cubicBezTo>
                    <a:pt x="216" y="82"/>
                    <a:pt x="236" y="72"/>
                    <a:pt x="257" y="51"/>
                  </a:cubicBezTo>
                  <a:cubicBezTo>
                    <a:pt x="236" y="31"/>
                    <a:pt x="216" y="21"/>
                    <a:pt x="195" y="10"/>
                  </a:cubicBezTo>
                  <a:cubicBezTo>
                    <a:pt x="164" y="0"/>
                    <a:pt x="144" y="0"/>
                    <a:pt x="123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390450" y="4091475"/>
              <a:ext cx="7200" cy="2600"/>
            </a:xfrm>
            <a:custGeom>
              <a:avLst/>
              <a:gdLst/>
              <a:ahLst/>
              <a:cxnLst/>
              <a:rect l="l" t="t" r="r" b="b"/>
              <a:pathLst>
                <a:path w="288" h="104" extrusionOk="0">
                  <a:moveTo>
                    <a:pt x="73" y="1"/>
                  </a:moveTo>
                  <a:cubicBezTo>
                    <a:pt x="52" y="11"/>
                    <a:pt x="32" y="21"/>
                    <a:pt x="1" y="31"/>
                  </a:cubicBezTo>
                  <a:cubicBezTo>
                    <a:pt x="21" y="62"/>
                    <a:pt x="42" y="83"/>
                    <a:pt x="62" y="93"/>
                  </a:cubicBezTo>
                  <a:cubicBezTo>
                    <a:pt x="93" y="103"/>
                    <a:pt x="124" y="103"/>
                    <a:pt x="144" y="103"/>
                  </a:cubicBezTo>
                  <a:cubicBezTo>
                    <a:pt x="175" y="103"/>
                    <a:pt x="196" y="103"/>
                    <a:pt x="226" y="93"/>
                  </a:cubicBezTo>
                  <a:cubicBezTo>
                    <a:pt x="247" y="72"/>
                    <a:pt x="267" y="62"/>
                    <a:pt x="288" y="31"/>
                  </a:cubicBezTo>
                  <a:cubicBezTo>
                    <a:pt x="257" y="11"/>
                    <a:pt x="237" y="11"/>
                    <a:pt x="206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364075" y="4079175"/>
              <a:ext cx="8225" cy="3100"/>
            </a:xfrm>
            <a:custGeom>
              <a:avLst/>
              <a:gdLst/>
              <a:ahLst/>
              <a:cxnLst/>
              <a:rect l="l" t="t" r="r" b="b"/>
              <a:pathLst>
                <a:path w="329" h="124" extrusionOk="0">
                  <a:moveTo>
                    <a:pt x="92" y="1"/>
                  </a:moveTo>
                  <a:cubicBezTo>
                    <a:pt x="62" y="1"/>
                    <a:pt x="41" y="1"/>
                    <a:pt x="0" y="11"/>
                  </a:cubicBezTo>
                  <a:cubicBezTo>
                    <a:pt x="21" y="42"/>
                    <a:pt x="41" y="62"/>
                    <a:pt x="71" y="83"/>
                  </a:cubicBezTo>
                  <a:cubicBezTo>
                    <a:pt x="92" y="103"/>
                    <a:pt x="123" y="113"/>
                    <a:pt x="153" y="124"/>
                  </a:cubicBezTo>
                  <a:lnTo>
                    <a:pt x="246" y="124"/>
                  </a:lnTo>
                  <a:cubicBezTo>
                    <a:pt x="276" y="113"/>
                    <a:pt x="308" y="103"/>
                    <a:pt x="328" y="72"/>
                  </a:cubicBezTo>
                  <a:cubicBezTo>
                    <a:pt x="297" y="52"/>
                    <a:pt x="276" y="42"/>
                    <a:pt x="246" y="31"/>
                  </a:cubicBezTo>
                  <a:cubicBezTo>
                    <a:pt x="226" y="21"/>
                    <a:pt x="194" y="11"/>
                    <a:pt x="174" y="11"/>
                  </a:cubicBezTo>
                  <a:cubicBezTo>
                    <a:pt x="144" y="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4311525" y="4067650"/>
              <a:ext cx="35375" cy="16000"/>
            </a:xfrm>
            <a:custGeom>
              <a:avLst/>
              <a:gdLst/>
              <a:ahLst/>
              <a:cxnLst/>
              <a:rect l="l" t="t" r="r" b="b"/>
              <a:pathLst>
                <a:path w="1415" h="640" extrusionOk="0">
                  <a:moveTo>
                    <a:pt x="1374" y="0"/>
                  </a:moveTo>
                  <a:lnTo>
                    <a:pt x="1374" y="0"/>
                  </a:lnTo>
                  <a:cubicBezTo>
                    <a:pt x="1394" y="72"/>
                    <a:pt x="1374" y="144"/>
                    <a:pt x="1333" y="185"/>
                  </a:cubicBezTo>
                  <a:cubicBezTo>
                    <a:pt x="1292" y="236"/>
                    <a:pt x="1241" y="277"/>
                    <a:pt x="1180" y="298"/>
                  </a:cubicBezTo>
                  <a:cubicBezTo>
                    <a:pt x="1118" y="318"/>
                    <a:pt x="1057" y="339"/>
                    <a:pt x="984" y="359"/>
                  </a:cubicBezTo>
                  <a:lnTo>
                    <a:pt x="790" y="421"/>
                  </a:lnTo>
                  <a:cubicBezTo>
                    <a:pt x="656" y="462"/>
                    <a:pt x="533" y="492"/>
                    <a:pt x="401" y="533"/>
                  </a:cubicBezTo>
                  <a:lnTo>
                    <a:pt x="0" y="636"/>
                  </a:lnTo>
                  <a:cubicBezTo>
                    <a:pt x="36" y="639"/>
                    <a:pt x="73" y="640"/>
                    <a:pt x="110" y="640"/>
                  </a:cubicBezTo>
                  <a:cubicBezTo>
                    <a:pt x="211" y="640"/>
                    <a:pt x="313" y="630"/>
                    <a:pt x="410" y="615"/>
                  </a:cubicBezTo>
                  <a:cubicBezTo>
                    <a:pt x="554" y="595"/>
                    <a:pt x="688" y="564"/>
                    <a:pt x="820" y="523"/>
                  </a:cubicBezTo>
                  <a:cubicBezTo>
                    <a:pt x="893" y="503"/>
                    <a:pt x="954" y="482"/>
                    <a:pt x="1025" y="462"/>
                  </a:cubicBezTo>
                  <a:cubicBezTo>
                    <a:pt x="1087" y="431"/>
                    <a:pt x="1159" y="410"/>
                    <a:pt x="1221" y="380"/>
                  </a:cubicBezTo>
                  <a:cubicBezTo>
                    <a:pt x="1282" y="339"/>
                    <a:pt x="1344" y="287"/>
                    <a:pt x="1374" y="216"/>
                  </a:cubicBezTo>
                  <a:cubicBezTo>
                    <a:pt x="1415" y="154"/>
                    <a:pt x="1415" y="62"/>
                    <a:pt x="137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4305875" y="4080400"/>
              <a:ext cx="56400" cy="16225"/>
            </a:xfrm>
            <a:custGeom>
              <a:avLst/>
              <a:gdLst/>
              <a:ahLst/>
              <a:cxnLst/>
              <a:rect l="l" t="t" r="r" b="b"/>
              <a:pathLst>
                <a:path w="2256" h="649" extrusionOk="0">
                  <a:moveTo>
                    <a:pt x="1751" y="0"/>
                  </a:moveTo>
                  <a:cubicBezTo>
                    <a:pt x="1718" y="0"/>
                    <a:pt x="1685" y="1"/>
                    <a:pt x="1652" y="3"/>
                  </a:cubicBezTo>
                  <a:cubicBezTo>
                    <a:pt x="1456" y="3"/>
                    <a:pt x="1251" y="34"/>
                    <a:pt x="1057" y="85"/>
                  </a:cubicBezTo>
                  <a:cubicBezTo>
                    <a:pt x="862" y="136"/>
                    <a:pt x="668" y="208"/>
                    <a:pt x="493" y="310"/>
                  </a:cubicBezTo>
                  <a:cubicBezTo>
                    <a:pt x="308" y="403"/>
                    <a:pt x="144" y="515"/>
                    <a:pt x="1" y="649"/>
                  </a:cubicBezTo>
                  <a:cubicBezTo>
                    <a:pt x="176" y="556"/>
                    <a:pt x="349" y="464"/>
                    <a:pt x="524" y="382"/>
                  </a:cubicBezTo>
                  <a:cubicBezTo>
                    <a:pt x="709" y="310"/>
                    <a:pt x="893" y="249"/>
                    <a:pt x="1087" y="198"/>
                  </a:cubicBezTo>
                  <a:cubicBezTo>
                    <a:pt x="1272" y="146"/>
                    <a:pt x="1467" y="116"/>
                    <a:pt x="1661" y="85"/>
                  </a:cubicBezTo>
                  <a:cubicBezTo>
                    <a:pt x="1805" y="70"/>
                    <a:pt x="1947" y="60"/>
                    <a:pt x="2094" y="60"/>
                  </a:cubicBezTo>
                  <a:cubicBezTo>
                    <a:pt x="2148" y="60"/>
                    <a:pt x="2201" y="62"/>
                    <a:pt x="2256" y="64"/>
                  </a:cubicBezTo>
                  <a:cubicBezTo>
                    <a:pt x="2093" y="22"/>
                    <a:pt x="1923" y="0"/>
                    <a:pt x="175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4343575" y="4076100"/>
              <a:ext cx="3100" cy="5400"/>
            </a:xfrm>
            <a:custGeom>
              <a:avLst/>
              <a:gdLst/>
              <a:ahLst/>
              <a:cxnLst/>
              <a:rect l="l" t="t" r="r" b="b"/>
              <a:pathLst>
                <a:path w="124" h="216" extrusionOk="0">
                  <a:moveTo>
                    <a:pt x="10" y="1"/>
                  </a:moveTo>
                  <a:cubicBezTo>
                    <a:pt x="0" y="31"/>
                    <a:pt x="0" y="52"/>
                    <a:pt x="0" y="72"/>
                  </a:cubicBezTo>
                  <a:cubicBezTo>
                    <a:pt x="0" y="83"/>
                    <a:pt x="0" y="103"/>
                    <a:pt x="10" y="113"/>
                  </a:cubicBezTo>
                  <a:cubicBezTo>
                    <a:pt x="10" y="134"/>
                    <a:pt x="21" y="144"/>
                    <a:pt x="30" y="165"/>
                  </a:cubicBezTo>
                  <a:cubicBezTo>
                    <a:pt x="30" y="175"/>
                    <a:pt x="41" y="195"/>
                    <a:pt x="62" y="216"/>
                  </a:cubicBezTo>
                  <a:cubicBezTo>
                    <a:pt x="92" y="206"/>
                    <a:pt x="103" y="185"/>
                    <a:pt x="112" y="165"/>
                  </a:cubicBezTo>
                  <a:cubicBezTo>
                    <a:pt x="123" y="134"/>
                    <a:pt x="123" y="113"/>
                    <a:pt x="112" y="93"/>
                  </a:cubicBezTo>
                  <a:cubicBezTo>
                    <a:pt x="112" y="62"/>
                    <a:pt x="103" y="42"/>
                    <a:pt x="82" y="31"/>
                  </a:cubicBezTo>
                  <a:cubicBezTo>
                    <a:pt x="62" y="11"/>
                    <a:pt x="41" y="1"/>
                    <a:pt x="10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395325" y="4099175"/>
              <a:ext cx="19750" cy="28450"/>
            </a:xfrm>
            <a:custGeom>
              <a:avLst/>
              <a:gdLst/>
              <a:ahLst/>
              <a:cxnLst/>
              <a:rect l="l" t="t" r="r" b="b"/>
              <a:pathLst>
                <a:path w="790" h="1138" extrusionOk="0">
                  <a:moveTo>
                    <a:pt x="1" y="0"/>
                  </a:moveTo>
                  <a:lnTo>
                    <a:pt x="1" y="0"/>
                  </a:lnTo>
                  <a:cubicBezTo>
                    <a:pt x="72" y="103"/>
                    <a:pt x="144" y="185"/>
                    <a:pt x="216" y="277"/>
                  </a:cubicBezTo>
                  <a:cubicBezTo>
                    <a:pt x="288" y="369"/>
                    <a:pt x="359" y="461"/>
                    <a:pt x="421" y="554"/>
                  </a:cubicBezTo>
                  <a:cubicBezTo>
                    <a:pt x="493" y="646"/>
                    <a:pt x="554" y="738"/>
                    <a:pt x="616" y="841"/>
                  </a:cubicBezTo>
                  <a:lnTo>
                    <a:pt x="708" y="985"/>
                  </a:lnTo>
                  <a:cubicBezTo>
                    <a:pt x="739" y="1035"/>
                    <a:pt x="769" y="1076"/>
                    <a:pt x="769" y="1138"/>
                  </a:cubicBezTo>
                  <a:cubicBezTo>
                    <a:pt x="780" y="1117"/>
                    <a:pt x="790" y="1076"/>
                    <a:pt x="780" y="1046"/>
                  </a:cubicBezTo>
                  <a:cubicBezTo>
                    <a:pt x="780" y="1015"/>
                    <a:pt x="769" y="985"/>
                    <a:pt x="759" y="964"/>
                  </a:cubicBezTo>
                  <a:cubicBezTo>
                    <a:pt x="739" y="903"/>
                    <a:pt x="718" y="851"/>
                    <a:pt x="698" y="800"/>
                  </a:cubicBezTo>
                  <a:cubicBezTo>
                    <a:pt x="646" y="687"/>
                    <a:pt x="585" y="584"/>
                    <a:pt x="513" y="492"/>
                  </a:cubicBezTo>
                  <a:cubicBezTo>
                    <a:pt x="441" y="390"/>
                    <a:pt x="370" y="297"/>
                    <a:pt x="288" y="215"/>
                  </a:cubicBezTo>
                  <a:cubicBezTo>
                    <a:pt x="195" y="133"/>
                    <a:pt x="103" y="62"/>
                    <a:pt x="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378925" y="4195775"/>
              <a:ext cx="90225" cy="10025"/>
            </a:xfrm>
            <a:custGeom>
              <a:avLst/>
              <a:gdLst/>
              <a:ahLst/>
              <a:cxnLst/>
              <a:rect l="l" t="t" r="r" b="b"/>
              <a:pathLst>
                <a:path w="3609" h="401" extrusionOk="0">
                  <a:moveTo>
                    <a:pt x="1784" y="0"/>
                  </a:moveTo>
                  <a:cubicBezTo>
                    <a:pt x="1630" y="0"/>
                    <a:pt x="1477" y="11"/>
                    <a:pt x="1323" y="21"/>
                  </a:cubicBezTo>
                  <a:cubicBezTo>
                    <a:pt x="1169" y="41"/>
                    <a:pt x="1015" y="62"/>
                    <a:pt x="872" y="93"/>
                  </a:cubicBezTo>
                  <a:cubicBezTo>
                    <a:pt x="564" y="155"/>
                    <a:pt x="277" y="257"/>
                    <a:pt x="1" y="401"/>
                  </a:cubicBezTo>
                  <a:cubicBezTo>
                    <a:pt x="288" y="298"/>
                    <a:pt x="585" y="226"/>
                    <a:pt x="882" y="175"/>
                  </a:cubicBezTo>
                  <a:cubicBezTo>
                    <a:pt x="1179" y="134"/>
                    <a:pt x="1487" y="114"/>
                    <a:pt x="1784" y="114"/>
                  </a:cubicBezTo>
                  <a:lnTo>
                    <a:pt x="2174" y="114"/>
                  </a:lnTo>
                  <a:cubicBezTo>
                    <a:pt x="2348" y="123"/>
                    <a:pt x="2522" y="123"/>
                    <a:pt x="2707" y="123"/>
                  </a:cubicBezTo>
                  <a:cubicBezTo>
                    <a:pt x="3004" y="114"/>
                    <a:pt x="3322" y="82"/>
                    <a:pt x="3609" y="0"/>
                  </a:cubicBezTo>
                  <a:lnTo>
                    <a:pt x="3609" y="0"/>
                  </a:lnTo>
                  <a:cubicBezTo>
                    <a:pt x="3409" y="28"/>
                    <a:pt x="3205" y="37"/>
                    <a:pt x="3002" y="37"/>
                  </a:cubicBezTo>
                  <a:cubicBezTo>
                    <a:pt x="2903" y="37"/>
                    <a:pt x="2804" y="35"/>
                    <a:pt x="2707" y="32"/>
                  </a:cubicBezTo>
                  <a:cubicBezTo>
                    <a:pt x="2399" y="21"/>
                    <a:pt x="2092" y="0"/>
                    <a:pt x="178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396350" y="4211425"/>
              <a:ext cx="14900" cy="135050"/>
            </a:xfrm>
            <a:custGeom>
              <a:avLst/>
              <a:gdLst/>
              <a:ahLst/>
              <a:cxnLst/>
              <a:rect l="l" t="t" r="r" b="b"/>
              <a:pathLst>
                <a:path w="596" h="5402" extrusionOk="0">
                  <a:moveTo>
                    <a:pt x="595" y="0"/>
                  </a:moveTo>
                  <a:lnTo>
                    <a:pt x="472" y="1363"/>
                  </a:lnTo>
                  <a:cubicBezTo>
                    <a:pt x="431" y="1814"/>
                    <a:pt x="390" y="2255"/>
                    <a:pt x="339" y="2706"/>
                  </a:cubicBezTo>
                  <a:cubicBezTo>
                    <a:pt x="288" y="3157"/>
                    <a:pt x="236" y="3608"/>
                    <a:pt x="175" y="4059"/>
                  </a:cubicBezTo>
                  <a:lnTo>
                    <a:pt x="1" y="5402"/>
                  </a:lnTo>
                  <a:cubicBezTo>
                    <a:pt x="103" y="4961"/>
                    <a:pt x="195" y="4520"/>
                    <a:pt x="267" y="4069"/>
                  </a:cubicBezTo>
                  <a:cubicBezTo>
                    <a:pt x="339" y="3618"/>
                    <a:pt x="400" y="3167"/>
                    <a:pt x="452" y="2716"/>
                  </a:cubicBezTo>
                  <a:cubicBezTo>
                    <a:pt x="503" y="2265"/>
                    <a:pt x="534" y="1814"/>
                    <a:pt x="564" y="1363"/>
                  </a:cubicBezTo>
                  <a:cubicBezTo>
                    <a:pt x="585" y="912"/>
                    <a:pt x="595" y="461"/>
                    <a:pt x="595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342775" y="4061500"/>
              <a:ext cx="164825" cy="114575"/>
            </a:xfrm>
            <a:custGeom>
              <a:avLst/>
              <a:gdLst/>
              <a:ahLst/>
              <a:cxnLst/>
              <a:rect l="l" t="t" r="r" b="b"/>
              <a:pathLst>
                <a:path w="6593" h="4583" extrusionOk="0">
                  <a:moveTo>
                    <a:pt x="53" y="4583"/>
                  </a:moveTo>
                  <a:lnTo>
                    <a:pt x="53" y="4583"/>
                  </a:lnTo>
                  <a:lnTo>
                    <a:pt x="53" y="4583"/>
                  </a:lnTo>
                  <a:close/>
                  <a:moveTo>
                    <a:pt x="42" y="4572"/>
                  </a:moveTo>
                  <a:lnTo>
                    <a:pt x="42" y="4583"/>
                  </a:lnTo>
                  <a:lnTo>
                    <a:pt x="42" y="4572"/>
                  </a:lnTo>
                  <a:close/>
                  <a:moveTo>
                    <a:pt x="42" y="4572"/>
                  </a:moveTo>
                  <a:lnTo>
                    <a:pt x="42" y="4572"/>
                  </a:lnTo>
                  <a:lnTo>
                    <a:pt x="42" y="4572"/>
                  </a:lnTo>
                  <a:close/>
                  <a:moveTo>
                    <a:pt x="32" y="4562"/>
                  </a:moveTo>
                  <a:lnTo>
                    <a:pt x="32" y="4572"/>
                  </a:lnTo>
                  <a:lnTo>
                    <a:pt x="32" y="4562"/>
                  </a:lnTo>
                  <a:close/>
                  <a:moveTo>
                    <a:pt x="32" y="4562"/>
                  </a:moveTo>
                  <a:lnTo>
                    <a:pt x="32" y="4562"/>
                  </a:lnTo>
                  <a:lnTo>
                    <a:pt x="32" y="4562"/>
                  </a:lnTo>
                  <a:close/>
                  <a:moveTo>
                    <a:pt x="21" y="4551"/>
                  </a:moveTo>
                  <a:lnTo>
                    <a:pt x="21" y="4562"/>
                  </a:lnTo>
                  <a:lnTo>
                    <a:pt x="21" y="4551"/>
                  </a:lnTo>
                  <a:close/>
                  <a:moveTo>
                    <a:pt x="1" y="4542"/>
                  </a:moveTo>
                  <a:lnTo>
                    <a:pt x="1" y="4542"/>
                  </a:lnTo>
                  <a:lnTo>
                    <a:pt x="1" y="4542"/>
                  </a:lnTo>
                  <a:close/>
                  <a:moveTo>
                    <a:pt x="6592" y="0"/>
                  </a:moveTo>
                  <a:lnTo>
                    <a:pt x="6592" y="0"/>
                  </a:lnTo>
                  <a:close/>
                </a:path>
              </a:pathLst>
            </a:custGeom>
            <a:solidFill>
              <a:srgbClr val="E9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367900" y="4199350"/>
              <a:ext cx="1050" cy="1850"/>
            </a:xfrm>
            <a:custGeom>
              <a:avLst/>
              <a:gdLst/>
              <a:ahLst/>
              <a:cxnLst/>
              <a:rect l="l" t="t" r="r" b="b"/>
              <a:pathLst>
                <a:path w="42" h="74" extrusionOk="0">
                  <a:moveTo>
                    <a:pt x="41" y="73"/>
                  </a:moveTo>
                  <a:lnTo>
                    <a:pt x="41" y="73"/>
                  </a:lnTo>
                  <a:lnTo>
                    <a:pt x="41" y="73"/>
                  </a:lnTo>
                  <a:close/>
                  <a:moveTo>
                    <a:pt x="32" y="62"/>
                  </a:moveTo>
                  <a:lnTo>
                    <a:pt x="32" y="62"/>
                  </a:lnTo>
                  <a:lnTo>
                    <a:pt x="32" y="62"/>
                  </a:lnTo>
                  <a:close/>
                  <a:moveTo>
                    <a:pt x="32" y="53"/>
                  </a:moveTo>
                  <a:lnTo>
                    <a:pt x="32" y="53"/>
                  </a:lnTo>
                  <a:lnTo>
                    <a:pt x="32" y="53"/>
                  </a:lnTo>
                  <a:close/>
                  <a:moveTo>
                    <a:pt x="32" y="53"/>
                  </a:moveTo>
                  <a:lnTo>
                    <a:pt x="32" y="53"/>
                  </a:lnTo>
                  <a:lnTo>
                    <a:pt x="32" y="53"/>
                  </a:lnTo>
                  <a:close/>
                  <a:moveTo>
                    <a:pt x="21" y="42"/>
                  </a:moveTo>
                  <a:lnTo>
                    <a:pt x="21" y="42"/>
                  </a:lnTo>
                  <a:lnTo>
                    <a:pt x="21" y="42"/>
                  </a:lnTo>
                  <a:close/>
                  <a:moveTo>
                    <a:pt x="21" y="32"/>
                  </a:moveTo>
                  <a:lnTo>
                    <a:pt x="21" y="42"/>
                  </a:lnTo>
                  <a:lnTo>
                    <a:pt x="21" y="32"/>
                  </a:lnTo>
                  <a:close/>
                  <a:moveTo>
                    <a:pt x="21" y="32"/>
                  </a:moveTo>
                  <a:lnTo>
                    <a:pt x="21" y="32"/>
                  </a:lnTo>
                  <a:lnTo>
                    <a:pt x="21" y="32"/>
                  </a:lnTo>
                  <a:close/>
                  <a:moveTo>
                    <a:pt x="11" y="21"/>
                  </a:moveTo>
                  <a:lnTo>
                    <a:pt x="11" y="21"/>
                  </a:lnTo>
                  <a:lnTo>
                    <a:pt x="11" y="21"/>
                  </a:lnTo>
                  <a:close/>
                  <a:moveTo>
                    <a:pt x="11" y="12"/>
                  </a:moveTo>
                  <a:lnTo>
                    <a:pt x="11" y="21"/>
                  </a:lnTo>
                  <a:lnTo>
                    <a:pt x="11" y="12"/>
                  </a:lnTo>
                  <a:close/>
                  <a:moveTo>
                    <a:pt x="11" y="12"/>
                  </a:moveTo>
                  <a:lnTo>
                    <a:pt x="11" y="12"/>
                  </a:lnTo>
                  <a:lnTo>
                    <a:pt x="11" y="1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A4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412750" y="4546125"/>
              <a:ext cx="108675" cy="60975"/>
            </a:xfrm>
            <a:custGeom>
              <a:avLst/>
              <a:gdLst/>
              <a:ahLst/>
              <a:cxnLst/>
              <a:rect l="l" t="t" r="r" b="b"/>
              <a:pathLst>
                <a:path w="4347" h="2439" extrusionOk="0">
                  <a:moveTo>
                    <a:pt x="4347" y="0"/>
                  </a:moveTo>
                  <a:cubicBezTo>
                    <a:pt x="4324" y="827"/>
                    <a:pt x="4110" y="1623"/>
                    <a:pt x="3988" y="2428"/>
                  </a:cubicBezTo>
                  <a:lnTo>
                    <a:pt x="11" y="2428"/>
                  </a:lnTo>
                  <a:cubicBezTo>
                    <a:pt x="11" y="2428"/>
                    <a:pt x="11" y="2439"/>
                    <a:pt x="1" y="2439"/>
                  </a:cubicBezTo>
                  <a:lnTo>
                    <a:pt x="3988" y="2439"/>
                  </a:lnTo>
                  <a:cubicBezTo>
                    <a:pt x="4110" y="1632"/>
                    <a:pt x="4324" y="827"/>
                    <a:pt x="4347" y="0"/>
                  </a:cubicBezTo>
                  <a:close/>
                </a:path>
              </a:pathLst>
            </a:custGeom>
            <a:solidFill>
              <a:srgbClr val="E9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4305875" y="4006650"/>
              <a:ext cx="215550" cy="600175"/>
            </a:xfrm>
            <a:custGeom>
              <a:avLst/>
              <a:gdLst/>
              <a:ahLst/>
              <a:cxnLst/>
              <a:rect l="l" t="t" r="r" b="b"/>
              <a:pathLst>
                <a:path w="8622" h="24007" extrusionOk="0">
                  <a:moveTo>
                    <a:pt x="4255" y="175"/>
                  </a:moveTo>
                  <a:cubicBezTo>
                    <a:pt x="4102" y="175"/>
                    <a:pt x="3948" y="187"/>
                    <a:pt x="3795" y="209"/>
                  </a:cubicBezTo>
                  <a:lnTo>
                    <a:pt x="3795" y="209"/>
                  </a:lnTo>
                  <a:cubicBezTo>
                    <a:pt x="3942" y="189"/>
                    <a:pt x="4095" y="179"/>
                    <a:pt x="4276" y="175"/>
                  </a:cubicBezTo>
                  <a:close/>
                  <a:moveTo>
                    <a:pt x="3795" y="209"/>
                  </a:moveTo>
                  <a:lnTo>
                    <a:pt x="3795" y="209"/>
                  </a:lnTo>
                  <a:cubicBezTo>
                    <a:pt x="3707" y="222"/>
                    <a:pt x="3622" y="237"/>
                    <a:pt x="3536" y="258"/>
                  </a:cubicBezTo>
                  <a:lnTo>
                    <a:pt x="3536" y="258"/>
                  </a:lnTo>
                  <a:cubicBezTo>
                    <a:pt x="3621" y="238"/>
                    <a:pt x="3708" y="222"/>
                    <a:pt x="3795" y="209"/>
                  </a:cubicBezTo>
                  <a:close/>
                  <a:moveTo>
                    <a:pt x="3536" y="258"/>
                  </a:moveTo>
                  <a:cubicBezTo>
                    <a:pt x="3397" y="290"/>
                    <a:pt x="3260" y="331"/>
                    <a:pt x="3128" y="380"/>
                  </a:cubicBezTo>
                  <a:cubicBezTo>
                    <a:pt x="3076" y="401"/>
                    <a:pt x="3015" y="431"/>
                    <a:pt x="2974" y="462"/>
                  </a:cubicBezTo>
                  <a:cubicBezTo>
                    <a:pt x="2962" y="468"/>
                    <a:pt x="2954" y="476"/>
                    <a:pt x="2946" y="484"/>
                  </a:cubicBezTo>
                  <a:lnTo>
                    <a:pt x="2946" y="484"/>
                  </a:lnTo>
                  <a:cubicBezTo>
                    <a:pt x="3005" y="439"/>
                    <a:pt x="3079" y="397"/>
                    <a:pt x="3169" y="370"/>
                  </a:cubicBezTo>
                  <a:cubicBezTo>
                    <a:pt x="3301" y="322"/>
                    <a:pt x="3420" y="286"/>
                    <a:pt x="3536" y="258"/>
                  </a:cubicBezTo>
                  <a:close/>
                  <a:moveTo>
                    <a:pt x="2946" y="484"/>
                  </a:moveTo>
                  <a:lnTo>
                    <a:pt x="2946" y="484"/>
                  </a:lnTo>
                  <a:cubicBezTo>
                    <a:pt x="2938" y="491"/>
                    <a:pt x="2930" y="497"/>
                    <a:pt x="2923" y="503"/>
                  </a:cubicBezTo>
                  <a:cubicBezTo>
                    <a:pt x="2932" y="498"/>
                    <a:pt x="2939" y="491"/>
                    <a:pt x="2946" y="484"/>
                  </a:cubicBezTo>
                  <a:close/>
                  <a:moveTo>
                    <a:pt x="3476" y="1"/>
                  </a:moveTo>
                  <a:cubicBezTo>
                    <a:pt x="3333" y="1"/>
                    <a:pt x="3189" y="21"/>
                    <a:pt x="3056" y="83"/>
                  </a:cubicBezTo>
                  <a:cubicBezTo>
                    <a:pt x="2727" y="206"/>
                    <a:pt x="2472" y="472"/>
                    <a:pt x="2328" y="800"/>
                  </a:cubicBezTo>
                  <a:cubicBezTo>
                    <a:pt x="2328" y="841"/>
                    <a:pt x="2317" y="882"/>
                    <a:pt x="2317" y="913"/>
                  </a:cubicBezTo>
                  <a:cubicBezTo>
                    <a:pt x="2358" y="872"/>
                    <a:pt x="2399" y="841"/>
                    <a:pt x="2451" y="800"/>
                  </a:cubicBezTo>
                  <a:cubicBezTo>
                    <a:pt x="2554" y="739"/>
                    <a:pt x="2656" y="677"/>
                    <a:pt x="2768" y="636"/>
                  </a:cubicBezTo>
                  <a:cubicBezTo>
                    <a:pt x="2779" y="616"/>
                    <a:pt x="2779" y="585"/>
                    <a:pt x="2789" y="565"/>
                  </a:cubicBezTo>
                  <a:cubicBezTo>
                    <a:pt x="2809" y="503"/>
                    <a:pt x="2850" y="431"/>
                    <a:pt x="2912" y="390"/>
                  </a:cubicBezTo>
                  <a:cubicBezTo>
                    <a:pt x="2974" y="349"/>
                    <a:pt x="3035" y="319"/>
                    <a:pt x="3097" y="298"/>
                  </a:cubicBezTo>
                  <a:cubicBezTo>
                    <a:pt x="3404" y="185"/>
                    <a:pt x="3732" y="134"/>
                    <a:pt x="4060" y="134"/>
                  </a:cubicBezTo>
                  <a:lnTo>
                    <a:pt x="4194" y="134"/>
                  </a:lnTo>
                  <a:cubicBezTo>
                    <a:pt x="3968" y="62"/>
                    <a:pt x="3712" y="1"/>
                    <a:pt x="3476" y="1"/>
                  </a:cubicBezTo>
                  <a:close/>
                  <a:moveTo>
                    <a:pt x="5157" y="770"/>
                  </a:moveTo>
                  <a:lnTo>
                    <a:pt x="5157" y="770"/>
                  </a:lnTo>
                  <a:cubicBezTo>
                    <a:pt x="5014" y="780"/>
                    <a:pt x="4870" y="800"/>
                    <a:pt x="4737" y="841"/>
                  </a:cubicBezTo>
                  <a:cubicBezTo>
                    <a:pt x="4604" y="872"/>
                    <a:pt x="4470" y="923"/>
                    <a:pt x="4347" y="985"/>
                  </a:cubicBezTo>
                  <a:cubicBezTo>
                    <a:pt x="4593" y="862"/>
                    <a:pt x="4921" y="800"/>
                    <a:pt x="5157" y="770"/>
                  </a:cubicBezTo>
                  <a:close/>
                  <a:moveTo>
                    <a:pt x="2205" y="954"/>
                  </a:moveTo>
                  <a:lnTo>
                    <a:pt x="2205" y="954"/>
                  </a:lnTo>
                  <a:cubicBezTo>
                    <a:pt x="1989" y="975"/>
                    <a:pt x="1805" y="1159"/>
                    <a:pt x="1641" y="1313"/>
                  </a:cubicBezTo>
                  <a:cubicBezTo>
                    <a:pt x="1190" y="1733"/>
                    <a:pt x="627" y="2020"/>
                    <a:pt x="21" y="2123"/>
                  </a:cubicBezTo>
                  <a:cubicBezTo>
                    <a:pt x="21" y="2205"/>
                    <a:pt x="42" y="2297"/>
                    <a:pt x="94" y="2369"/>
                  </a:cubicBezTo>
                  <a:cubicBezTo>
                    <a:pt x="329" y="2512"/>
                    <a:pt x="595" y="2594"/>
                    <a:pt x="862" y="2594"/>
                  </a:cubicBezTo>
                  <a:cubicBezTo>
                    <a:pt x="955" y="2594"/>
                    <a:pt x="1037" y="2584"/>
                    <a:pt x="1128" y="2574"/>
                  </a:cubicBezTo>
                  <a:cubicBezTo>
                    <a:pt x="1313" y="2533"/>
                    <a:pt x="1508" y="2451"/>
                    <a:pt x="1641" y="2307"/>
                  </a:cubicBezTo>
                  <a:cubicBezTo>
                    <a:pt x="1784" y="2174"/>
                    <a:pt x="1877" y="2000"/>
                    <a:pt x="1948" y="1815"/>
                  </a:cubicBezTo>
                  <a:cubicBezTo>
                    <a:pt x="1959" y="1795"/>
                    <a:pt x="1969" y="1784"/>
                    <a:pt x="1969" y="1764"/>
                  </a:cubicBezTo>
                  <a:cubicBezTo>
                    <a:pt x="2000" y="1559"/>
                    <a:pt x="2051" y="1354"/>
                    <a:pt x="2144" y="1159"/>
                  </a:cubicBezTo>
                  <a:cubicBezTo>
                    <a:pt x="2153" y="1149"/>
                    <a:pt x="2164" y="1128"/>
                    <a:pt x="2174" y="1108"/>
                  </a:cubicBezTo>
                  <a:lnTo>
                    <a:pt x="2205" y="954"/>
                  </a:lnTo>
                  <a:close/>
                  <a:moveTo>
                    <a:pt x="5692" y="2645"/>
                  </a:moveTo>
                  <a:lnTo>
                    <a:pt x="5692" y="2645"/>
                  </a:lnTo>
                  <a:cubicBezTo>
                    <a:pt x="5691" y="2645"/>
                    <a:pt x="5691" y="2645"/>
                    <a:pt x="5690" y="2645"/>
                  </a:cubicBezTo>
                  <a:lnTo>
                    <a:pt x="5700" y="2645"/>
                  </a:lnTo>
                  <a:cubicBezTo>
                    <a:pt x="5697" y="2645"/>
                    <a:pt x="5695" y="2645"/>
                    <a:pt x="5692" y="2645"/>
                  </a:cubicBezTo>
                  <a:close/>
                  <a:moveTo>
                    <a:pt x="2179" y="2993"/>
                  </a:moveTo>
                  <a:cubicBezTo>
                    <a:pt x="2181" y="2993"/>
                    <a:pt x="2183" y="2994"/>
                    <a:pt x="2185" y="2994"/>
                  </a:cubicBezTo>
                  <a:cubicBezTo>
                    <a:pt x="2183" y="2993"/>
                    <a:pt x="2181" y="2993"/>
                    <a:pt x="2179" y="2993"/>
                  </a:cubicBezTo>
                  <a:close/>
                  <a:moveTo>
                    <a:pt x="2420" y="2902"/>
                  </a:moveTo>
                  <a:cubicBezTo>
                    <a:pt x="2451" y="2902"/>
                    <a:pt x="2472" y="2902"/>
                    <a:pt x="2502" y="2912"/>
                  </a:cubicBezTo>
                  <a:cubicBezTo>
                    <a:pt x="2522" y="2912"/>
                    <a:pt x="2554" y="2922"/>
                    <a:pt x="2574" y="2932"/>
                  </a:cubicBezTo>
                  <a:cubicBezTo>
                    <a:pt x="2604" y="2943"/>
                    <a:pt x="2625" y="2953"/>
                    <a:pt x="2656" y="2973"/>
                  </a:cubicBezTo>
                  <a:cubicBezTo>
                    <a:pt x="2636" y="3004"/>
                    <a:pt x="2604" y="3014"/>
                    <a:pt x="2574" y="3025"/>
                  </a:cubicBezTo>
                  <a:lnTo>
                    <a:pt x="2481" y="3025"/>
                  </a:lnTo>
                  <a:cubicBezTo>
                    <a:pt x="2451" y="3014"/>
                    <a:pt x="2420" y="3004"/>
                    <a:pt x="2399" y="2984"/>
                  </a:cubicBezTo>
                  <a:cubicBezTo>
                    <a:pt x="2369" y="2963"/>
                    <a:pt x="2349" y="2943"/>
                    <a:pt x="2328" y="2912"/>
                  </a:cubicBezTo>
                  <a:cubicBezTo>
                    <a:pt x="2369" y="2902"/>
                    <a:pt x="2390" y="2902"/>
                    <a:pt x="2420" y="2902"/>
                  </a:cubicBezTo>
                  <a:close/>
                  <a:moveTo>
                    <a:pt x="2768" y="657"/>
                  </a:moveTo>
                  <a:cubicBezTo>
                    <a:pt x="2666" y="708"/>
                    <a:pt x="2574" y="770"/>
                    <a:pt x="2481" y="852"/>
                  </a:cubicBezTo>
                  <a:cubicBezTo>
                    <a:pt x="2399" y="913"/>
                    <a:pt x="2338" y="995"/>
                    <a:pt x="2276" y="1077"/>
                  </a:cubicBezTo>
                  <a:cubicBezTo>
                    <a:pt x="2267" y="1139"/>
                    <a:pt x="2256" y="1200"/>
                    <a:pt x="2235" y="1251"/>
                  </a:cubicBezTo>
                  <a:cubicBezTo>
                    <a:pt x="2194" y="1436"/>
                    <a:pt x="2144" y="1620"/>
                    <a:pt x="2071" y="1805"/>
                  </a:cubicBezTo>
                  <a:cubicBezTo>
                    <a:pt x="2062" y="1897"/>
                    <a:pt x="2062" y="1989"/>
                    <a:pt x="2051" y="2082"/>
                  </a:cubicBezTo>
                  <a:cubicBezTo>
                    <a:pt x="2051" y="2225"/>
                    <a:pt x="2062" y="2379"/>
                    <a:pt x="2082" y="2522"/>
                  </a:cubicBezTo>
                  <a:cubicBezTo>
                    <a:pt x="2103" y="2676"/>
                    <a:pt x="2144" y="2820"/>
                    <a:pt x="2235" y="2922"/>
                  </a:cubicBezTo>
                  <a:cubicBezTo>
                    <a:pt x="2328" y="3035"/>
                    <a:pt x="2461" y="3107"/>
                    <a:pt x="2604" y="3148"/>
                  </a:cubicBezTo>
                  <a:cubicBezTo>
                    <a:pt x="2707" y="3189"/>
                    <a:pt x="2820" y="3199"/>
                    <a:pt x="2933" y="3199"/>
                  </a:cubicBezTo>
                  <a:lnTo>
                    <a:pt x="3025" y="3199"/>
                  </a:lnTo>
                  <a:cubicBezTo>
                    <a:pt x="2994" y="3096"/>
                    <a:pt x="2974" y="2994"/>
                    <a:pt x="2964" y="2891"/>
                  </a:cubicBezTo>
                  <a:lnTo>
                    <a:pt x="2912" y="2512"/>
                  </a:lnTo>
                  <a:lnTo>
                    <a:pt x="2882" y="2246"/>
                  </a:lnTo>
                  <a:lnTo>
                    <a:pt x="2871" y="2246"/>
                  </a:lnTo>
                  <a:cubicBezTo>
                    <a:pt x="2686" y="2184"/>
                    <a:pt x="2738" y="1713"/>
                    <a:pt x="2707" y="1426"/>
                  </a:cubicBezTo>
                  <a:cubicBezTo>
                    <a:pt x="2686" y="1426"/>
                    <a:pt x="2666" y="1436"/>
                    <a:pt x="2645" y="1436"/>
                  </a:cubicBezTo>
                  <a:cubicBezTo>
                    <a:pt x="2513" y="1436"/>
                    <a:pt x="2390" y="1262"/>
                    <a:pt x="2410" y="1108"/>
                  </a:cubicBezTo>
                  <a:cubicBezTo>
                    <a:pt x="2431" y="934"/>
                    <a:pt x="2543" y="780"/>
                    <a:pt x="2759" y="667"/>
                  </a:cubicBezTo>
                  <a:lnTo>
                    <a:pt x="2768" y="657"/>
                  </a:lnTo>
                  <a:close/>
                  <a:moveTo>
                    <a:pt x="5424" y="2615"/>
                  </a:moveTo>
                  <a:lnTo>
                    <a:pt x="5424" y="2656"/>
                  </a:lnTo>
                  <a:cubicBezTo>
                    <a:pt x="5434" y="2768"/>
                    <a:pt x="5413" y="2881"/>
                    <a:pt x="5362" y="2994"/>
                  </a:cubicBezTo>
                  <a:lnTo>
                    <a:pt x="5383" y="2994"/>
                  </a:lnTo>
                  <a:cubicBezTo>
                    <a:pt x="5424" y="2994"/>
                    <a:pt x="5465" y="2994"/>
                    <a:pt x="5506" y="3014"/>
                  </a:cubicBezTo>
                  <a:cubicBezTo>
                    <a:pt x="5598" y="3045"/>
                    <a:pt x="5670" y="3117"/>
                    <a:pt x="5700" y="3199"/>
                  </a:cubicBezTo>
                  <a:cubicBezTo>
                    <a:pt x="5721" y="3230"/>
                    <a:pt x="5731" y="3271"/>
                    <a:pt x="5731" y="3312"/>
                  </a:cubicBezTo>
                  <a:lnTo>
                    <a:pt x="5895" y="3148"/>
                  </a:lnTo>
                  <a:cubicBezTo>
                    <a:pt x="5813" y="3117"/>
                    <a:pt x="5752" y="3066"/>
                    <a:pt x="5711" y="2994"/>
                  </a:cubicBezTo>
                  <a:cubicBezTo>
                    <a:pt x="5659" y="2922"/>
                    <a:pt x="5639" y="2830"/>
                    <a:pt x="5649" y="2738"/>
                  </a:cubicBezTo>
                  <a:cubicBezTo>
                    <a:pt x="5598" y="2727"/>
                    <a:pt x="5557" y="2707"/>
                    <a:pt x="5516" y="2686"/>
                  </a:cubicBezTo>
                  <a:cubicBezTo>
                    <a:pt x="5485" y="2666"/>
                    <a:pt x="5454" y="2645"/>
                    <a:pt x="5424" y="2615"/>
                  </a:cubicBezTo>
                  <a:close/>
                  <a:moveTo>
                    <a:pt x="1948" y="2092"/>
                  </a:moveTo>
                  <a:cubicBezTo>
                    <a:pt x="1887" y="2194"/>
                    <a:pt x="1805" y="2297"/>
                    <a:pt x="1713" y="2389"/>
                  </a:cubicBezTo>
                  <a:cubicBezTo>
                    <a:pt x="1682" y="2420"/>
                    <a:pt x="1652" y="2440"/>
                    <a:pt x="1620" y="2471"/>
                  </a:cubicBezTo>
                  <a:cubicBezTo>
                    <a:pt x="1641" y="2522"/>
                    <a:pt x="1631" y="2594"/>
                    <a:pt x="1600" y="2656"/>
                  </a:cubicBezTo>
                  <a:cubicBezTo>
                    <a:pt x="1570" y="2727"/>
                    <a:pt x="1508" y="2779"/>
                    <a:pt x="1447" y="2820"/>
                  </a:cubicBezTo>
                  <a:cubicBezTo>
                    <a:pt x="1385" y="2850"/>
                    <a:pt x="1313" y="2871"/>
                    <a:pt x="1251" y="2902"/>
                  </a:cubicBezTo>
                  <a:cubicBezTo>
                    <a:pt x="1180" y="2922"/>
                    <a:pt x="1119" y="2943"/>
                    <a:pt x="1046" y="2963"/>
                  </a:cubicBezTo>
                  <a:cubicBezTo>
                    <a:pt x="914" y="3004"/>
                    <a:pt x="780" y="3035"/>
                    <a:pt x="636" y="3055"/>
                  </a:cubicBezTo>
                  <a:cubicBezTo>
                    <a:pt x="534" y="3076"/>
                    <a:pt x="431" y="3086"/>
                    <a:pt x="329" y="3086"/>
                  </a:cubicBezTo>
                  <a:cubicBezTo>
                    <a:pt x="299" y="3086"/>
                    <a:pt x="258" y="3076"/>
                    <a:pt x="226" y="3076"/>
                  </a:cubicBezTo>
                  <a:lnTo>
                    <a:pt x="627" y="2973"/>
                  </a:lnTo>
                  <a:cubicBezTo>
                    <a:pt x="759" y="2932"/>
                    <a:pt x="882" y="2902"/>
                    <a:pt x="1016" y="2861"/>
                  </a:cubicBezTo>
                  <a:lnTo>
                    <a:pt x="1210" y="2799"/>
                  </a:lnTo>
                  <a:cubicBezTo>
                    <a:pt x="1283" y="2779"/>
                    <a:pt x="1344" y="2758"/>
                    <a:pt x="1406" y="2738"/>
                  </a:cubicBezTo>
                  <a:cubicBezTo>
                    <a:pt x="1467" y="2717"/>
                    <a:pt x="1518" y="2676"/>
                    <a:pt x="1559" y="2625"/>
                  </a:cubicBezTo>
                  <a:cubicBezTo>
                    <a:pt x="1590" y="2584"/>
                    <a:pt x="1611" y="2533"/>
                    <a:pt x="1611" y="2471"/>
                  </a:cubicBezTo>
                  <a:lnTo>
                    <a:pt x="1611" y="2471"/>
                  </a:lnTo>
                  <a:cubicBezTo>
                    <a:pt x="1467" y="2574"/>
                    <a:pt x="1303" y="2625"/>
                    <a:pt x="1139" y="2656"/>
                  </a:cubicBezTo>
                  <a:cubicBezTo>
                    <a:pt x="1067" y="2666"/>
                    <a:pt x="996" y="2676"/>
                    <a:pt x="934" y="2676"/>
                  </a:cubicBezTo>
                  <a:cubicBezTo>
                    <a:pt x="698" y="2676"/>
                    <a:pt x="472" y="2615"/>
                    <a:pt x="278" y="2502"/>
                  </a:cubicBezTo>
                  <a:cubicBezTo>
                    <a:pt x="274" y="2502"/>
                    <a:pt x="270" y="2501"/>
                    <a:pt x="266" y="2501"/>
                  </a:cubicBezTo>
                  <a:lnTo>
                    <a:pt x="266" y="2501"/>
                  </a:lnTo>
                  <a:cubicBezTo>
                    <a:pt x="226" y="2471"/>
                    <a:pt x="185" y="2451"/>
                    <a:pt x="144" y="2420"/>
                  </a:cubicBezTo>
                  <a:lnTo>
                    <a:pt x="144" y="2420"/>
                  </a:lnTo>
                  <a:cubicBezTo>
                    <a:pt x="185" y="2450"/>
                    <a:pt x="225" y="2480"/>
                    <a:pt x="265" y="2501"/>
                  </a:cubicBezTo>
                  <a:lnTo>
                    <a:pt x="265" y="2501"/>
                  </a:lnTo>
                  <a:cubicBezTo>
                    <a:pt x="249" y="2498"/>
                    <a:pt x="233" y="2492"/>
                    <a:pt x="217" y="2492"/>
                  </a:cubicBezTo>
                  <a:cubicBezTo>
                    <a:pt x="144" y="2492"/>
                    <a:pt x="83" y="2522"/>
                    <a:pt x="53" y="2574"/>
                  </a:cubicBezTo>
                  <a:cubicBezTo>
                    <a:pt x="1" y="2645"/>
                    <a:pt x="62" y="2758"/>
                    <a:pt x="135" y="2758"/>
                  </a:cubicBezTo>
                  <a:lnTo>
                    <a:pt x="155" y="2758"/>
                  </a:lnTo>
                  <a:cubicBezTo>
                    <a:pt x="53" y="2820"/>
                    <a:pt x="1" y="2973"/>
                    <a:pt x="62" y="3076"/>
                  </a:cubicBezTo>
                  <a:cubicBezTo>
                    <a:pt x="103" y="3158"/>
                    <a:pt x="196" y="3199"/>
                    <a:pt x="278" y="3199"/>
                  </a:cubicBezTo>
                  <a:cubicBezTo>
                    <a:pt x="319" y="3199"/>
                    <a:pt x="349" y="3189"/>
                    <a:pt x="381" y="3168"/>
                  </a:cubicBezTo>
                  <a:lnTo>
                    <a:pt x="381" y="3168"/>
                  </a:lnTo>
                  <a:cubicBezTo>
                    <a:pt x="381" y="3219"/>
                    <a:pt x="370" y="3271"/>
                    <a:pt x="370" y="3332"/>
                  </a:cubicBezTo>
                  <a:cubicBezTo>
                    <a:pt x="411" y="3301"/>
                    <a:pt x="452" y="3281"/>
                    <a:pt x="493" y="3260"/>
                  </a:cubicBezTo>
                  <a:cubicBezTo>
                    <a:pt x="668" y="3158"/>
                    <a:pt x="862" y="3086"/>
                    <a:pt x="1057" y="3035"/>
                  </a:cubicBezTo>
                  <a:cubicBezTo>
                    <a:pt x="1221" y="2994"/>
                    <a:pt x="1385" y="2973"/>
                    <a:pt x="1549" y="2953"/>
                  </a:cubicBezTo>
                  <a:cubicBezTo>
                    <a:pt x="1538" y="2953"/>
                    <a:pt x="1538" y="2943"/>
                    <a:pt x="1538" y="2943"/>
                  </a:cubicBezTo>
                  <a:cubicBezTo>
                    <a:pt x="1529" y="2922"/>
                    <a:pt x="1518" y="2912"/>
                    <a:pt x="1518" y="2891"/>
                  </a:cubicBezTo>
                  <a:cubicBezTo>
                    <a:pt x="1508" y="2881"/>
                    <a:pt x="1508" y="2861"/>
                    <a:pt x="1508" y="2850"/>
                  </a:cubicBezTo>
                  <a:cubicBezTo>
                    <a:pt x="1508" y="2830"/>
                    <a:pt x="1508" y="2809"/>
                    <a:pt x="1518" y="2779"/>
                  </a:cubicBezTo>
                  <a:cubicBezTo>
                    <a:pt x="1549" y="2779"/>
                    <a:pt x="1570" y="2789"/>
                    <a:pt x="1590" y="2809"/>
                  </a:cubicBezTo>
                  <a:cubicBezTo>
                    <a:pt x="1611" y="2820"/>
                    <a:pt x="1620" y="2840"/>
                    <a:pt x="1620" y="2871"/>
                  </a:cubicBezTo>
                  <a:cubicBezTo>
                    <a:pt x="1631" y="2891"/>
                    <a:pt x="1631" y="2912"/>
                    <a:pt x="1620" y="2943"/>
                  </a:cubicBezTo>
                  <a:cubicBezTo>
                    <a:pt x="1620" y="2943"/>
                    <a:pt x="1620" y="2953"/>
                    <a:pt x="1611" y="2953"/>
                  </a:cubicBezTo>
                  <a:lnTo>
                    <a:pt x="1734" y="2953"/>
                  </a:lnTo>
                  <a:cubicBezTo>
                    <a:pt x="1885" y="2953"/>
                    <a:pt x="2027" y="2963"/>
                    <a:pt x="2179" y="2993"/>
                  </a:cubicBezTo>
                  <a:lnTo>
                    <a:pt x="2179" y="2993"/>
                  </a:lnTo>
                  <a:cubicBezTo>
                    <a:pt x="2174" y="2990"/>
                    <a:pt x="2174" y="2984"/>
                    <a:pt x="2174" y="2984"/>
                  </a:cubicBezTo>
                  <a:cubicBezTo>
                    <a:pt x="2051" y="2861"/>
                    <a:pt x="2010" y="2697"/>
                    <a:pt x="1980" y="2543"/>
                  </a:cubicBezTo>
                  <a:cubicBezTo>
                    <a:pt x="1948" y="2389"/>
                    <a:pt x="1939" y="2246"/>
                    <a:pt x="1948" y="2092"/>
                  </a:cubicBezTo>
                  <a:close/>
                  <a:moveTo>
                    <a:pt x="3937" y="3045"/>
                  </a:moveTo>
                  <a:cubicBezTo>
                    <a:pt x="3937" y="3086"/>
                    <a:pt x="3937" y="3117"/>
                    <a:pt x="3948" y="3148"/>
                  </a:cubicBezTo>
                  <a:cubicBezTo>
                    <a:pt x="3957" y="3217"/>
                    <a:pt x="3977" y="3286"/>
                    <a:pt x="4015" y="3337"/>
                  </a:cubicBezTo>
                  <a:lnTo>
                    <a:pt x="4015" y="3337"/>
                  </a:lnTo>
                  <a:cubicBezTo>
                    <a:pt x="3992" y="3294"/>
                    <a:pt x="3976" y="3252"/>
                    <a:pt x="3968" y="3209"/>
                  </a:cubicBezTo>
                  <a:cubicBezTo>
                    <a:pt x="3958" y="3158"/>
                    <a:pt x="3948" y="3107"/>
                    <a:pt x="3937" y="3045"/>
                  </a:cubicBezTo>
                  <a:close/>
                  <a:moveTo>
                    <a:pt x="4015" y="3337"/>
                  </a:moveTo>
                  <a:lnTo>
                    <a:pt x="4015" y="3337"/>
                  </a:lnTo>
                  <a:cubicBezTo>
                    <a:pt x="4016" y="3340"/>
                    <a:pt x="4018" y="3342"/>
                    <a:pt x="4019" y="3345"/>
                  </a:cubicBezTo>
                  <a:lnTo>
                    <a:pt x="4019" y="3345"/>
                  </a:lnTo>
                  <a:cubicBezTo>
                    <a:pt x="4019" y="3344"/>
                    <a:pt x="4019" y="3343"/>
                    <a:pt x="4019" y="3342"/>
                  </a:cubicBezTo>
                  <a:cubicBezTo>
                    <a:pt x="4018" y="3340"/>
                    <a:pt x="4016" y="3339"/>
                    <a:pt x="4015" y="3337"/>
                  </a:cubicBezTo>
                  <a:close/>
                  <a:moveTo>
                    <a:pt x="4019" y="3345"/>
                  </a:moveTo>
                  <a:cubicBezTo>
                    <a:pt x="4020" y="3348"/>
                    <a:pt x="4021" y="3350"/>
                    <a:pt x="4023" y="3351"/>
                  </a:cubicBezTo>
                  <a:lnTo>
                    <a:pt x="4023" y="3351"/>
                  </a:lnTo>
                  <a:cubicBezTo>
                    <a:pt x="4022" y="3349"/>
                    <a:pt x="4020" y="3347"/>
                    <a:pt x="4019" y="3345"/>
                  </a:cubicBezTo>
                  <a:close/>
                  <a:moveTo>
                    <a:pt x="4023" y="3351"/>
                  </a:moveTo>
                  <a:cubicBezTo>
                    <a:pt x="4025" y="3355"/>
                    <a:pt x="4027" y="3359"/>
                    <a:pt x="4030" y="3363"/>
                  </a:cubicBezTo>
                  <a:cubicBezTo>
                    <a:pt x="4030" y="3357"/>
                    <a:pt x="4026" y="3355"/>
                    <a:pt x="4023" y="3351"/>
                  </a:cubicBezTo>
                  <a:close/>
                  <a:moveTo>
                    <a:pt x="4358" y="3250"/>
                  </a:moveTo>
                  <a:cubicBezTo>
                    <a:pt x="4378" y="3250"/>
                    <a:pt x="4399" y="3250"/>
                    <a:pt x="4419" y="3260"/>
                  </a:cubicBezTo>
                  <a:cubicBezTo>
                    <a:pt x="4440" y="3271"/>
                    <a:pt x="4460" y="3281"/>
                    <a:pt x="4481" y="3301"/>
                  </a:cubicBezTo>
                  <a:cubicBezTo>
                    <a:pt x="4460" y="3322"/>
                    <a:pt x="4440" y="3332"/>
                    <a:pt x="4419" y="3342"/>
                  </a:cubicBezTo>
                  <a:cubicBezTo>
                    <a:pt x="4399" y="3353"/>
                    <a:pt x="4378" y="3363"/>
                    <a:pt x="4358" y="3363"/>
                  </a:cubicBezTo>
                  <a:lnTo>
                    <a:pt x="4347" y="3363"/>
                  </a:lnTo>
                  <a:cubicBezTo>
                    <a:pt x="4327" y="3363"/>
                    <a:pt x="4306" y="3363"/>
                    <a:pt x="4296" y="3353"/>
                  </a:cubicBezTo>
                  <a:cubicBezTo>
                    <a:pt x="4265" y="3342"/>
                    <a:pt x="4245" y="3332"/>
                    <a:pt x="4224" y="3312"/>
                  </a:cubicBezTo>
                  <a:cubicBezTo>
                    <a:pt x="4245" y="3291"/>
                    <a:pt x="4265" y="3271"/>
                    <a:pt x="4286" y="3260"/>
                  </a:cubicBezTo>
                  <a:cubicBezTo>
                    <a:pt x="4306" y="3260"/>
                    <a:pt x="4327" y="3250"/>
                    <a:pt x="4347" y="3250"/>
                  </a:cubicBezTo>
                  <a:close/>
                  <a:moveTo>
                    <a:pt x="3589" y="3394"/>
                  </a:moveTo>
                  <a:cubicBezTo>
                    <a:pt x="3620" y="3404"/>
                    <a:pt x="3640" y="3404"/>
                    <a:pt x="3671" y="3424"/>
                  </a:cubicBezTo>
                  <a:cubicBezTo>
                    <a:pt x="3650" y="3455"/>
                    <a:pt x="3630" y="3465"/>
                    <a:pt x="3609" y="3486"/>
                  </a:cubicBezTo>
                  <a:cubicBezTo>
                    <a:pt x="3579" y="3496"/>
                    <a:pt x="3558" y="3496"/>
                    <a:pt x="3527" y="3496"/>
                  </a:cubicBezTo>
                  <a:cubicBezTo>
                    <a:pt x="3497" y="3496"/>
                    <a:pt x="3476" y="3496"/>
                    <a:pt x="3445" y="3486"/>
                  </a:cubicBezTo>
                  <a:cubicBezTo>
                    <a:pt x="3425" y="3476"/>
                    <a:pt x="3404" y="3455"/>
                    <a:pt x="3384" y="3424"/>
                  </a:cubicBezTo>
                  <a:cubicBezTo>
                    <a:pt x="3415" y="3414"/>
                    <a:pt x="3435" y="3404"/>
                    <a:pt x="3456" y="3394"/>
                  </a:cubicBezTo>
                  <a:close/>
                  <a:moveTo>
                    <a:pt x="4768" y="708"/>
                  </a:moveTo>
                  <a:cubicBezTo>
                    <a:pt x="4265" y="708"/>
                    <a:pt x="3702" y="882"/>
                    <a:pt x="3374" y="1190"/>
                  </a:cubicBezTo>
                  <a:cubicBezTo>
                    <a:pt x="3302" y="1272"/>
                    <a:pt x="3220" y="1354"/>
                    <a:pt x="3189" y="1456"/>
                  </a:cubicBezTo>
                  <a:cubicBezTo>
                    <a:pt x="3056" y="1815"/>
                    <a:pt x="3363" y="2164"/>
                    <a:pt x="3445" y="2533"/>
                  </a:cubicBezTo>
                  <a:cubicBezTo>
                    <a:pt x="3486" y="2707"/>
                    <a:pt x="3425" y="2932"/>
                    <a:pt x="3251" y="2943"/>
                  </a:cubicBezTo>
                  <a:lnTo>
                    <a:pt x="3240" y="2943"/>
                  </a:lnTo>
                  <a:cubicBezTo>
                    <a:pt x="3107" y="2943"/>
                    <a:pt x="3076" y="2840"/>
                    <a:pt x="3056" y="2697"/>
                  </a:cubicBezTo>
                  <a:cubicBezTo>
                    <a:pt x="3035" y="2553"/>
                    <a:pt x="3015" y="2297"/>
                    <a:pt x="2984" y="2112"/>
                  </a:cubicBezTo>
                  <a:cubicBezTo>
                    <a:pt x="2984" y="2112"/>
                    <a:pt x="2974" y="2112"/>
                    <a:pt x="2974" y="2123"/>
                  </a:cubicBezTo>
                  <a:lnTo>
                    <a:pt x="3025" y="2492"/>
                  </a:lnTo>
                  <a:lnTo>
                    <a:pt x="3066" y="2881"/>
                  </a:lnTo>
                  <a:cubicBezTo>
                    <a:pt x="3076" y="3004"/>
                    <a:pt x="3097" y="3137"/>
                    <a:pt x="3138" y="3250"/>
                  </a:cubicBezTo>
                  <a:cubicBezTo>
                    <a:pt x="3148" y="3312"/>
                    <a:pt x="3179" y="3363"/>
                    <a:pt x="3210" y="3414"/>
                  </a:cubicBezTo>
                  <a:cubicBezTo>
                    <a:pt x="3251" y="3465"/>
                    <a:pt x="3292" y="3506"/>
                    <a:pt x="3343" y="3547"/>
                  </a:cubicBezTo>
                  <a:cubicBezTo>
                    <a:pt x="3435" y="3619"/>
                    <a:pt x="3558" y="3670"/>
                    <a:pt x="3671" y="3701"/>
                  </a:cubicBezTo>
                  <a:cubicBezTo>
                    <a:pt x="3794" y="3742"/>
                    <a:pt x="3927" y="3763"/>
                    <a:pt x="4050" y="3773"/>
                  </a:cubicBezTo>
                  <a:lnTo>
                    <a:pt x="4112" y="3773"/>
                  </a:lnTo>
                  <a:cubicBezTo>
                    <a:pt x="4153" y="3773"/>
                    <a:pt x="4194" y="3773"/>
                    <a:pt x="4235" y="3763"/>
                  </a:cubicBezTo>
                  <a:cubicBezTo>
                    <a:pt x="4286" y="3742"/>
                    <a:pt x="4347" y="3711"/>
                    <a:pt x="4368" y="3670"/>
                  </a:cubicBezTo>
                  <a:cubicBezTo>
                    <a:pt x="4286" y="3650"/>
                    <a:pt x="4204" y="3619"/>
                    <a:pt x="4122" y="3568"/>
                  </a:cubicBezTo>
                  <a:cubicBezTo>
                    <a:pt x="4050" y="3527"/>
                    <a:pt x="3989" y="3476"/>
                    <a:pt x="3937" y="3404"/>
                  </a:cubicBezTo>
                  <a:cubicBezTo>
                    <a:pt x="3886" y="3332"/>
                    <a:pt x="3855" y="3240"/>
                    <a:pt x="3845" y="3158"/>
                  </a:cubicBezTo>
                  <a:cubicBezTo>
                    <a:pt x="3835" y="3076"/>
                    <a:pt x="3845" y="2994"/>
                    <a:pt x="3845" y="2922"/>
                  </a:cubicBezTo>
                  <a:lnTo>
                    <a:pt x="3845" y="2686"/>
                  </a:lnTo>
                  <a:lnTo>
                    <a:pt x="3845" y="2215"/>
                  </a:lnTo>
                  <a:lnTo>
                    <a:pt x="3845" y="1754"/>
                  </a:lnTo>
                  <a:cubicBezTo>
                    <a:pt x="3845" y="1672"/>
                    <a:pt x="3845" y="1590"/>
                    <a:pt x="3855" y="1508"/>
                  </a:cubicBezTo>
                  <a:cubicBezTo>
                    <a:pt x="3855" y="1426"/>
                    <a:pt x="3886" y="1344"/>
                    <a:pt x="3927" y="1272"/>
                  </a:cubicBezTo>
                  <a:cubicBezTo>
                    <a:pt x="4009" y="1128"/>
                    <a:pt x="4142" y="1026"/>
                    <a:pt x="4276" y="944"/>
                  </a:cubicBezTo>
                  <a:cubicBezTo>
                    <a:pt x="4419" y="872"/>
                    <a:pt x="4573" y="821"/>
                    <a:pt x="4727" y="780"/>
                  </a:cubicBezTo>
                  <a:cubicBezTo>
                    <a:pt x="4829" y="759"/>
                    <a:pt x="4942" y="739"/>
                    <a:pt x="5055" y="729"/>
                  </a:cubicBezTo>
                  <a:cubicBezTo>
                    <a:pt x="4962" y="718"/>
                    <a:pt x="4870" y="708"/>
                    <a:pt x="4768" y="708"/>
                  </a:cubicBezTo>
                  <a:close/>
                  <a:moveTo>
                    <a:pt x="4376" y="4915"/>
                  </a:moveTo>
                  <a:cubicBezTo>
                    <a:pt x="4332" y="4971"/>
                    <a:pt x="4292" y="5030"/>
                    <a:pt x="4254" y="5091"/>
                  </a:cubicBezTo>
                  <a:lnTo>
                    <a:pt x="4254" y="5091"/>
                  </a:lnTo>
                  <a:cubicBezTo>
                    <a:pt x="4268" y="5072"/>
                    <a:pt x="4282" y="5053"/>
                    <a:pt x="4296" y="5034"/>
                  </a:cubicBezTo>
                  <a:cubicBezTo>
                    <a:pt x="4322" y="4994"/>
                    <a:pt x="4349" y="4954"/>
                    <a:pt x="4376" y="4915"/>
                  </a:cubicBezTo>
                  <a:close/>
                  <a:moveTo>
                    <a:pt x="2194" y="3014"/>
                  </a:moveTo>
                  <a:cubicBezTo>
                    <a:pt x="2021" y="3014"/>
                    <a:pt x="1836" y="3014"/>
                    <a:pt x="1661" y="3035"/>
                  </a:cubicBezTo>
                  <a:cubicBezTo>
                    <a:pt x="1467" y="3066"/>
                    <a:pt x="1272" y="3096"/>
                    <a:pt x="1087" y="3148"/>
                  </a:cubicBezTo>
                  <a:cubicBezTo>
                    <a:pt x="893" y="3199"/>
                    <a:pt x="709" y="3260"/>
                    <a:pt x="524" y="3332"/>
                  </a:cubicBezTo>
                  <a:lnTo>
                    <a:pt x="401" y="3394"/>
                  </a:lnTo>
                  <a:cubicBezTo>
                    <a:pt x="1087" y="3568"/>
                    <a:pt x="1784" y="3752"/>
                    <a:pt x="2420" y="4080"/>
                  </a:cubicBezTo>
                  <a:cubicBezTo>
                    <a:pt x="3056" y="4398"/>
                    <a:pt x="3640" y="4891"/>
                    <a:pt x="3948" y="5536"/>
                  </a:cubicBezTo>
                  <a:cubicBezTo>
                    <a:pt x="4050" y="5362"/>
                    <a:pt x="4153" y="5187"/>
                    <a:pt x="4265" y="5014"/>
                  </a:cubicBezTo>
                  <a:cubicBezTo>
                    <a:pt x="4419" y="4777"/>
                    <a:pt x="4583" y="4542"/>
                    <a:pt x="4768" y="4326"/>
                  </a:cubicBezTo>
                  <a:cubicBezTo>
                    <a:pt x="4942" y="4132"/>
                    <a:pt x="5116" y="3947"/>
                    <a:pt x="5301" y="3763"/>
                  </a:cubicBezTo>
                  <a:lnTo>
                    <a:pt x="5301" y="3763"/>
                  </a:lnTo>
                  <a:cubicBezTo>
                    <a:pt x="5249" y="3773"/>
                    <a:pt x="5198" y="3773"/>
                    <a:pt x="5147" y="3773"/>
                  </a:cubicBezTo>
                  <a:lnTo>
                    <a:pt x="5055" y="3773"/>
                  </a:lnTo>
                  <a:cubicBezTo>
                    <a:pt x="4901" y="3763"/>
                    <a:pt x="4747" y="3742"/>
                    <a:pt x="4583" y="3711"/>
                  </a:cubicBezTo>
                  <a:cubicBezTo>
                    <a:pt x="4511" y="3701"/>
                    <a:pt x="4440" y="3691"/>
                    <a:pt x="4378" y="3670"/>
                  </a:cubicBezTo>
                  <a:cubicBezTo>
                    <a:pt x="4347" y="3722"/>
                    <a:pt x="4296" y="3752"/>
                    <a:pt x="4245" y="3773"/>
                  </a:cubicBezTo>
                  <a:cubicBezTo>
                    <a:pt x="4183" y="3793"/>
                    <a:pt x="4122" y="3804"/>
                    <a:pt x="4060" y="3804"/>
                  </a:cubicBezTo>
                  <a:lnTo>
                    <a:pt x="4050" y="3804"/>
                  </a:lnTo>
                  <a:cubicBezTo>
                    <a:pt x="3917" y="3793"/>
                    <a:pt x="3794" y="3783"/>
                    <a:pt x="3661" y="3752"/>
                  </a:cubicBezTo>
                  <a:lnTo>
                    <a:pt x="3661" y="3752"/>
                  </a:lnTo>
                  <a:cubicBezTo>
                    <a:pt x="3732" y="3804"/>
                    <a:pt x="3794" y="3865"/>
                    <a:pt x="3866" y="3916"/>
                  </a:cubicBezTo>
                  <a:cubicBezTo>
                    <a:pt x="3948" y="3998"/>
                    <a:pt x="4019" y="4091"/>
                    <a:pt x="4091" y="4193"/>
                  </a:cubicBezTo>
                  <a:cubicBezTo>
                    <a:pt x="4163" y="4285"/>
                    <a:pt x="4224" y="4388"/>
                    <a:pt x="4276" y="4501"/>
                  </a:cubicBezTo>
                  <a:cubicBezTo>
                    <a:pt x="4296" y="4552"/>
                    <a:pt x="4317" y="4604"/>
                    <a:pt x="4337" y="4665"/>
                  </a:cubicBezTo>
                  <a:cubicBezTo>
                    <a:pt x="4347" y="4686"/>
                    <a:pt x="4358" y="4716"/>
                    <a:pt x="4358" y="4747"/>
                  </a:cubicBezTo>
                  <a:cubicBezTo>
                    <a:pt x="4368" y="4777"/>
                    <a:pt x="4358" y="4818"/>
                    <a:pt x="4347" y="4839"/>
                  </a:cubicBezTo>
                  <a:cubicBezTo>
                    <a:pt x="4347" y="4777"/>
                    <a:pt x="4317" y="4736"/>
                    <a:pt x="4286" y="4686"/>
                  </a:cubicBezTo>
                  <a:lnTo>
                    <a:pt x="4194" y="4542"/>
                  </a:lnTo>
                  <a:cubicBezTo>
                    <a:pt x="4132" y="4439"/>
                    <a:pt x="4071" y="4347"/>
                    <a:pt x="3999" y="4255"/>
                  </a:cubicBezTo>
                  <a:cubicBezTo>
                    <a:pt x="3937" y="4162"/>
                    <a:pt x="3866" y="4070"/>
                    <a:pt x="3794" y="3978"/>
                  </a:cubicBezTo>
                  <a:cubicBezTo>
                    <a:pt x="3732" y="3896"/>
                    <a:pt x="3671" y="3824"/>
                    <a:pt x="3609" y="3742"/>
                  </a:cubicBezTo>
                  <a:cubicBezTo>
                    <a:pt x="3497" y="3711"/>
                    <a:pt x="3394" y="3670"/>
                    <a:pt x="3292" y="3599"/>
                  </a:cubicBezTo>
                  <a:cubicBezTo>
                    <a:pt x="3240" y="3558"/>
                    <a:pt x="3189" y="3517"/>
                    <a:pt x="3148" y="3455"/>
                  </a:cubicBezTo>
                  <a:cubicBezTo>
                    <a:pt x="3107" y="3404"/>
                    <a:pt x="3076" y="3342"/>
                    <a:pt x="3056" y="3281"/>
                  </a:cubicBezTo>
                  <a:cubicBezTo>
                    <a:pt x="3046" y="3250"/>
                    <a:pt x="3035" y="3230"/>
                    <a:pt x="3025" y="3199"/>
                  </a:cubicBezTo>
                  <a:cubicBezTo>
                    <a:pt x="2953" y="3219"/>
                    <a:pt x="2882" y="3230"/>
                    <a:pt x="2809" y="3230"/>
                  </a:cubicBezTo>
                  <a:cubicBezTo>
                    <a:pt x="2738" y="3230"/>
                    <a:pt x="2666" y="3219"/>
                    <a:pt x="2595" y="3209"/>
                  </a:cubicBezTo>
                  <a:cubicBezTo>
                    <a:pt x="2451" y="3178"/>
                    <a:pt x="2308" y="3117"/>
                    <a:pt x="2194" y="3014"/>
                  </a:cubicBezTo>
                  <a:close/>
                  <a:moveTo>
                    <a:pt x="4254" y="5091"/>
                  </a:moveTo>
                  <a:cubicBezTo>
                    <a:pt x="4147" y="5238"/>
                    <a:pt x="4048" y="5392"/>
                    <a:pt x="3958" y="5547"/>
                  </a:cubicBezTo>
                  <a:lnTo>
                    <a:pt x="3958" y="5567"/>
                  </a:lnTo>
                  <a:cubicBezTo>
                    <a:pt x="4069" y="5416"/>
                    <a:pt x="4155" y="5249"/>
                    <a:pt x="4254" y="5091"/>
                  </a:cubicBezTo>
                  <a:close/>
                  <a:moveTo>
                    <a:pt x="4706" y="7565"/>
                  </a:moveTo>
                  <a:cubicBezTo>
                    <a:pt x="5014" y="7565"/>
                    <a:pt x="5321" y="7586"/>
                    <a:pt x="5629" y="7597"/>
                  </a:cubicBezTo>
                  <a:cubicBezTo>
                    <a:pt x="5711" y="7606"/>
                    <a:pt x="5793" y="7606"/>
                    <a:pt x="5885" y="7606"/>
                  </a:cubicBezTo>
                  <a:cubicBezTo>
                    <a:pt x="6100" y="7606"/>
                    <a:pt x="6315" y="7597"/>
                    <a:pt x="6531" y="7565"/>
                  </a:cubicBezTo>
                  <a:lnTo>
                    <a:pt x="6531" y="7565"/>
                  </a:lnTo>
                  <a:cubicBezTo>
                    <a:pt x="6244" y="7647"/>
                    <a:pt x="5926" y="7679"/>
                    <a:pt x="5629" y="7688"/>
                  </a:cubicBezTo>
                  <a:lnTo>
                    <a:pt x="5465" y="7688"/>
                  </a:lnTo>
                  <a:cubicBezTo>
                    <a:pt x="5342" y="7688"/>
                    <a:pt x="5219" y="7688"/>
                    <a:pt x="5096" y="7679"/>
                  </a:cubicBezTo>
                  <a:lnTo>
                    <a:pt x="4665" y="7679"/>
                  </a:lnTo>
                  <a:cubicBezTo>
                    <a:pt x="4378" y="7679"/>
                    <a:pt x="4091" y="7699"/>
                    <a:pt x="3804" y="7740"/>
                  </a:cubicBezTo>
                  <a:cubicBezTo>
                    <a:pt x="3507" y="7791"/>
                    <a:pt x="3210" y="7863"/>
                    <a:pt x="2923" y="7966"/>
                  </a:cubicBezTo>
                  <a:cubicBezTo>
                    <a:pt x="3199" y="7822"/>
                    <a:pt x="3486" y="7720"/>
                    <a:pt x="3794" y="7658"/>
                  </a:cubicBezTo>
                  <a:cubicBezTo>
                    <a:pt x="3937" y="7627"/>
                    <a:pt x="4091" y="7606"/>
                    <a:pt x="4245" y="7586"/>
                  </a:cubicBezTo>
                  <a:cubicBezTo>
                    <a:pt x="4399" y="7576"/>
                    <a:pt x="4552" y="7565"/>
                    <a:pt x="4706" y="7565"/>
                  </a:cubicBezTo>
                  <a:close/>
                  <a:moveTo>
                    <a:pt x="5434" y="1241"/>
                  </a:moveTo>
                  <a:cubicBezTo>
                    <a:pt x="5188" y="1241"/>
                    <a:pt x="4942" y="1282"/>
                    <a:pt x="4727" y="1395"/>
                  </a:cubicBezTo>
                  <a:lnTo>
                    <a:pt x="4757" y="1456"/>
                  </a:lnTo>
                  <a:cubicBezTo>
                    <a:pt x="4768" y="1497"/>
                    <a:pt x="4768" y="1549"/>
                    <a:pt x="4757" y="1590"/>
                  </a:cubicBezTo>
                  <a:cubicBezTo>
                    <a:pt x="4727" y="1559"/>
                    <a:pt x="4706" y="1528"/>
                    <a:pt x="4675" y="1497"/>
                  </a:cubicBezTo>
                  <a:lnTo>
                    <a:pt x="4634" y="1446"/>
                  </a:lnTo>
                  <a:cubicBezTo>
                    <a:pt x="4552" y="1497"/>
                    <a:pt x="4470" y="1569"/>
                    <a:pt x="4399" y="1651"/>
                  </a:cubicBezTo>
                  <a:cubicBezTo>
                    <a:pt x="4419" y="1672"/>
                    <a:pt x="4450" y="1692"/>
                    <a:pt x="4470" y="1713"/>
                  </a:cubicBezTo>
                  <a:cubicBezTo>
                    <a:pt x="4450" y="1723"/>
                    <a:pt x="4429" y="1723"/>
                    <a:pt x="4409" y="1723"/>
                  </a:cubicBezTo>
                  <a:cubicBezTo>
                    <a:pt x="4388" y="1723"/>
                    <a:pt x="4368" y="1723"/>
                    <a:pt x="4347" y="1713"/>
                  </a:cubicBezTo>
                  <a:cubicBezTo>
                    <a:pt x="4194" y="1918"/>
                    <a:pt x="4101" y="2164"/>
                    <a:pt x="4071" y="2410"/>
                  </a:cubicBezTo>
                  <a:cubicBezTo>
                    <a:pt x="4019" y="2789"/>
                    <a:pt x="4112" y="3178"/>
                    <a:pt x="4276" y="3527"/>
                  </a:cubicBezTo>
                  <a:cubicBezTo>
                    <a:pt x="4378" y="3568"/>
                    <a:pt x="4491" y="3588"/>
                    <a:pt x="4604" y="3609"/>
                  </a:cubicBezTo>
                  <a:cubicBezTo>
                    <a:pt x="4757" y="3640"/>
                    <a:pt x="4911" y="3650"/>
                    <a:pt x="5065" y="3660"/>
                  </a:cubicBezTo>
                  <a:lnTo>
                    <a:pt x="5137" y="3660"/>
                  </a:lnTo>
                  <a:cubicBezTo>
                    <a:pt x="5260" y="3660"/>
                    <a:pt x="5372" y="3640"/>
                    <a:pt x="5475" y="3588"/>
                  </a:cubicBezTo>
                  <a:lnTo>
                    <a:pt x="5598" y="3455"/>
                  </a:lnTo>
                  <a:cubicBezTo>
                    <a:pt x="5598" y="3445"/>
                    <a:pt x="5608" y="3435"/>
                    <a:pt x="5608" y="3424"/>
                  </a:cubicBezTo>
                  <a:cubicBezTo>
                    <a:pt x="5629" y="3363"/>
                    <a:pt x="5629" y="3301"/>
                    <a:pt x="5608" y="3240"/>
                  </a:cubicBezTo>
                  <a:cubicBezTo>
                    <a:pt x="5577" y="3178"/>
                    <a:pt x="5536" y="3137"/>
                    <a:pt x="5475" y="3107"/>
                  </a:cubicBezTo>
                  <a:cubicBezTo>
                    <a:pt x="5444" y="3096"/>
                    <a:pt x="5413" y="3096"/>
                    <a:pt x="5383" y="3096"/>
                  </a:cubicBezTo>
                  <a:cubicBezTo>
                    <a:pt x="5352" y="3096"/>
                    <a:pt x="5311" y="3107"/>
                    <a:pt x="5280" y="3117"/>
                  </a:cubicBezTo>
                  <a:lnTo>
                    <a:pt x="5096" y="3209"/>
                  </a:lnTo>
                  <a:lnTo>
                    <a:pt x="5219" y="3045"/>
                  </a:lnTo>
                  <a:cubicBezTo>
                    <a:pt x="5301" y="2932"/>
                    <a:pt x="5331" y="2789"/>
                    <a:pt x="5321" y="2656"/>
                  </a:cubicBezTo>
                  <a:cubicBezTo>
                    <a:pt x="5321" y="2563"/>
                    <a:pt x="5301" y="2481"/>
                    <a:pt x="5270" y="2389"/>
                  </a:cubicBezTo>
                  <a:cubicBezTo>
                    <a:pt x="5239" y="2348"/>
                    <a:pt x="5229" y="2297"/>
                    <a:pt x="5208" y="2256"/>
                  </a:cubicBezTo>
                  <a:lnTo>
                    <a:pt x="5290" y="2205"/>
                  </a:lnTo>
                  <a:cubicBezTo>
                    <a:pt x="5321" y="2256"/>
                    <a:pt x="5342" y="2317"/>
                    <a:pt x="5362" y="2369"/>
                  </a:cubicBezTo>
                  <a:cubicBezTo>
                    <a:pt x="5393" y="2420"/>
                    <a:pt x="5413" y="2461"/>
                    <a:pt x="5454" y="2502"/>
                  </a:cubicBezTo>
                  <a:cubicBezTo>
                    <a:pt x="5514" y="2581"/>
                    <a:pt x="5603" y="2642"/>
                    <a:pt x="5692" y="2645"/>
                  </a:cubicBezTo>
                  <a:lnTo>
                    <a:pt x="5692" y="2645"/>
                  </a:lnTo>
                  <a:cubicBezTo>
                    <a:pt x="5783" y="2635"/>
                    <a:pt x="5844" y="2583"/>
                    <a:pt x="5905" y="2533"/>
                  </a:cubicBezTo>
                  <a:cubicBezTo>
                    <a:pt x="5967" y="2481"/>
                    <a:pt x="6018" y="2430"/>
                    <a:pt x="6069" y="2369"/>
                  </a:cubicBezTo>
                  <a:cubicBezTo>
                    <a:pt x="6131" y="2307"/>
                    <a:pt x="6182" y="2246"/>
                    <a:pt x="6233" y="2184"/>
                  </a:cubicBezTo>
                  <a:cubicBezTo>
                    <a:pt x="6295" y="2123"/>
                    <a:pt x="6346" y="2061"/>
                    <a:pt x="6418" y="2010"/>
                  </a:cubicBezTo>
                  <a:lnTo>
                    <a:pt x="6418" y="2010"/>
                  </a:lnTo>
                  <a:cubicBezTo>
                    <a:pt x="6387" y="2092"/>
                    <a:pt x="6356" y="2164"/>
                    <a:pt x="6305" y="2235"/>
                  </a:cubicBezTo>
                  <a:cubicBezTo>
                    <a:pt x="6264" y="2307"/>
                    <a:pt x="6213" y="2379"/>
                    <a:pt x="6151" y="2440"/>
                  </a:cubicBezTo>
                  <a:cubicBezTo>
                    <a:pt x="6100" y="2502"/>
                    <a:pt x="6028" y="2563"/>
                    <a:pt x="5957" y="2604"/>
                  </a:cubicBezTo>
                  <a:cubicBezTo>
                    <a:pt x="5916" y="2625"/>
                    <a:pt x="5875" y="2645"/>
                    <a:pt x="5823" y="2656"/>
                  </a:cubicBezTo>
                  <a:lnTo>
                    <a:pt x="5772" y="2656"/>
                  </a:lnTo>
                  <a:lnTo>
                    <a:pt x="5752" y="2707"/>
                  </a:lnTo>
                  <a:cubicBezTo>
                    <a:pt x="5731" y="2768"/>
                    <a:pt x="5741" y="2830"/>
                    <a:pt x="5762" y="2891"/>
                  </a:cubicBezTo>
                  <a:cubicBezTo>
                    <a:pt x="5864" y="2861"/>
                    <a:pt x="5967" y="2820"/>
                    <a:pt x="6069" y="2768"/>
                  </a:cubicBezTo>
                  <a:cubicBezTo>
                    <a:pt x="6172" y="2717"/>
                    <a:pt x="6274" y="2666"/>
                    <a:pt x="6377" y="2604"/>
                  </a:cubicBezTo>
                  <a:cubicBezTo>
                    <a:pt x="6479" y="2553"/>
                    <a:pt x="6572" y="2481"/>
                    <a:pt x="6674" y="2420"/>
                  </a:cubicBezTo>
                  <a:cubicBezTo>
                    <a:pt x="6777" y="2358"/>
                    <a:pt x="6879" y="2297"/>
                    <a:pt x="6982" y="2246"/>
                  </a:cubicBezTo>
                  <a:lnTo>
                    <a:pt x="6982" y="2246"/>
                  </a:lnTo>
                  <a:cubicBezTo>
                    <a:pt x="6900" y="2338"/>
                    <a:pt x="6818" y="2420"/>
                    <a:pt x="6725" y="2492"/>
                  </a:cubicBezTo>
                  <a:cubicBezTo>
                    <a:pt x="6633" y="2574"/>
                    <a:pt x="6531" y="2635"/>
                    <a:pt x="6428" y="2707"/>
                  </a:cubicBezTo>
                  <a:cubicBezTo>
                    <a:pt x="6326" y="2758"/>
                    <a:pt x="6213" y="2820"/>
                    <a:pt x="6100" y="2850"/>
                  </a:cubicBezTo>
                  <a:cubicBezTo>
                    <a:pt x="5998" y="2881"/>
                    <a:pt x="5895" y="2902"/>
                    <a:pt x="5793" y="2902"/>
                  </a:cubicBezTo>
                  <a:lnTo>
                    <a:pt x="5762" y="2902"/>
                  </a:lnTo>
                  <a:cubicBezTo>
                    <a:pt x="5772" y="2912"/>
                    <a:pt x="5772" y="2932"/>
                    <a:pt x="5782" y="2943"/>
                  </a:cubicBezTo>
                  <a:cubicBezTo>
                    <a:pt x="5834" y="3014"/>
                    <a:pt x="5905" y="3066"/>
                    <a:pt x="5987" y="3076"/>
                  </a:cubicBezTo>
                  <a:lnTo>
                    <a:pt x="6080" y="3086"/>
                  </a:lnTo>
                  <a:lnTo>
                    <a:pt x="6069" y="3096"/>
                  </a:lnTo>
                  <a:cubicBezTo>
                    <a:pt x="6110" y="3096"/>
                    <a:pt x="6141" y="3096"/>
                    <a:pt x="6182" y="3086"/>
                  </a:cubicBezTo>
                  <a:cubicBezTo>
                    <a:pt x="6274" y="3086"/>
                    <a:pt x="6367" y="3076"/>
                    <a:pt x="6449" y="3055"/>
                  </a:cubicBezTo>
                  <a:cubicBezTo>
                    <a:pt x="6541" y="3045"/>
                    <a:pt x="6623" y="3025"/>
                    <a:pt x="6715" y="3004"/>
                  </a:cubicBezTo>
                  <a:cubicBezTo>
                    <a:pt x="6807" y="2994"/>
                    <a:pt x="6889" y="2963"/>
                    <a:pt x="6982" y="2943"/>
                  </a:cubicBezTo>
                  <a:lnTo>
                    <a:pt x="6982" y="2943"/>
                  </a:lnTo>
                  <a:cubicBezTo>
                    <a:pt x="6910" y="3004"/>
                    <a:pt x="6828" y="3055"/>
                    <a:pt x="6746" y="3096"/>
                  </a:cubicBezTo>
                  <a:cubicBezTo>
                    <a:pt x="6654" y="3127"/>
                    <a:pt x="6561" y="3158"/>
                    <a:pt x="6469" y="3168"/>
                  </a:cubicBezTo>
                  <a:cubicBezTo>
                    <a:pt x="6408" y="3178"/>
                    <a:pt x="6356" y="3178"/>
                    <a:pt x="6295" y="3178"/>
                  </a:cubicBezTo>
                  <a:lnTo>
                    <a:pt x="6182" y="3178"/>
                  </a:lnTo>
                  <a:cubicBezTo>
                    <a:pt x="6131" y="3168"/>
                    <a:pt x="6069" y="3158"/>
                    <a:pt x="6018" y="3148"/>
                  </a:cubicBezTo>
                  <a:lnTo>
                    <a:pt x="6008" y="3158"/>
                  </a:lnTo>
                  <a:lnTo>
                    <a:pt x="5721" y="3445"/>
                  </a:lnTo>
                  <a:cubicBezTo>
                    <a:pt x="5711" y="3455"/>
                    <a:pt x="5711" y="3455"/>
                    <a:pt x="5711" y="3465"/>
                  </a:cubicBezTo>
                  <a:cubicBezTo>
                    <a:pt x="5680" y="3547"/>
                    <a:pt x="5618" y="3619"/>
                    <a:pt x="5547" y="3670"/>
                  </a:cubicBezTo>
                  <a:cubicBezTo>
                    <a:pt x="5506" y="3691"/>
                    <a:pt x="5475" y="3711"/>
                    <a:pt x="5434" y="3722"/>
                  </a:cubicBezTo>
                  <a:lnTo>
                    <a:pt x="5403" y="3752"/>
                  </a:lnTo>
                  <a:cubicBezTo>
                    <a:pt x="5198" y="3957"/>
                    <a:pt x="5003" y="4152"/>
                    <a:pt x="4809" y="4357"/>
                  </a:cubicBezTo>
                  <a:cubicBezTo>
                    <a:pt x="4655" y="4536"/>
                    <a:pt x="4509" y="4722"/>
                    <a:pt x="4376" y="4915"/>
                  </a:cubicBezTo>
                  <a:lnTo>
                    <a:pt x="4376" y="4915"/>
                  </a:lnTo>
                  <a:cubicBezTo>
                    <a:pt x="4396" y="4889"/>
                    <a:pt x="4417" y="4863"/>
                    <a:pt x="4440" y="4839"/>
                  </a:cubicBezTo>
                  <a:cubicBezTo>
                    <a:pt x="4573" y="4706"/>
                    <a:pt x="4778" y="4604"/>
                    <a:pt x="4962" y="4604"/>
                  </a:cubicBezTo>
                  <a:cubicBezTo>
                    <a:pt x="5055" y="4604"/>
                    <a:pt x="5147" y="4624"/>
                    <a:pt x="5219" y="4675"/>
                  </a:cubicBezTo>
                  <a:cubicBezTo>
                    <a:pt x="5475" y="4859"/>
                    <a:pt x="5465" y="5228"/>
                    <a:pt x="5444" y="5536"/>
                  </a:cubicBezTo>
                  <a:cubicBezTo>
                    <a:pt x="5424" y="5957"/>
                    <a:pt x="5444" y="6387"/>
                    <a:pt x="5290" y="6777"/>
                  </a:cubicBezTo>
                  <a:cubicBezTo>
                    <a:pt x="5157" y="7135"/>
                    <a:pt x="4819" y="7453"/>
                    <a:pt x="4450" y="7453"/>
                  </a:cubicBezTo>
                  <a:cubicBezTo>
                    <a:pt x="4419" y="7453"/>
                    <a:pt x="4388" y="7442"/>
                    <a:pt x="4347" y="7442"/>
                  </a:cubicBezTo>
                  <a:cubicBezTo>
                    <a:pt x="4060" y="7401"/>
                    <a:pt x="3825" y="7166"/>
                    <a:pt x="3661" y="6920"/>
                  </a:cubicBezTo>
                  <a:cubicBezTo>
                    <a:pt x="3497" y="6663"/>
                    <a:pt x="3384" y="6387"/>
                    <a:pt x="3179" y="6171"/>
                  </a:cubicBezTo>
                  <a:cubicBezTo>
                    <a:pt x="2923" y="5895"/>
                    <a:pt x="2563" y="5731"/>
                    <a:pt x="2194" y="5659"/>
                  </a:cubicBezTo>
                  <a:cubicBezTo>
                    <a:pt x="2062" y="5629"/>
                    <a:pt x="1928" y="5618"/>
                    <a:pt x="1805" y="5618"/>
                  </a:cubicBezTo>
                  <a:cubicBezTo>
                    <a:pt x="1508" y="5618"/>
                    <a:pt x="1221" y="5690"/>
                    <a:pt x="1005" y="5884"/>
                  </a:cubicBezTo>
                  <a:cubicBezTo>
                    <a:pt x="975" y="5916"/>
                    <a:pt x="955" y="5946"/>
                    <a:pt x="934" y="5987"/>
                  </a:cubicBezTo>
                  <a:cubicBezTo>
                    <a:pt x="914" y="6039"/>
                    <a:pt x="903" y="6089"/>
                    <a:pt x="903" y="6130"/>
                  </a:cubicBezTo>
                  <a:cubicBezTo>
                    <a:pt x="1078" y="6346"/>
                    <a:pt x="1272" y="6551"/>
                    <a:pt x="1477" y="6736"/>
                  </a:cubicBezTo>
                  <a:cubicBezTo>
                    <a:pt x="1488" y="6736"/>
                    <a:pt x="1488" y="6745"/>
                    <a:pt x="1497" y="6745"/>
                  </a:cubicBezTo>
                  <a:lnTo>
                    <a:pt x="1497" y="6756"/>
                  </a:lnTo>
                  <a:lnTo>
                    <a:pt x="1508" y="6756"/>
                  </a:lnTo>
                  <a:lnTo>
                    <a:pt x="1508" y="6766"/>
                  </a:lnTo>
                  <a:lnTo>
                    <a:pt x="1518" y="6766"/>
                  </a:lnTo>
                  <a:lnTo>
                    <a:pt x="1518" y="6777"/>
                  </a:lnTo>
                  <a:lnTo>
                    <a:pt x="1529" y="6777"/>
                  </a:lnTo>
                  <a:cubicBezTo>
                    <a:pt x="1866" y="7073"/>
                    <a:pt x="2256" y="7319"/>
                    <a:pt x="2481" y="7709"/>
                  </a:cubicBezTo>
                  <a:cubicBezTo>
                    <a:pt x="2481" y="7720"/>
                    <a:pt x="2481" y="7720"/>
                    <a:pt x="2492" y="7720"/>
                  </a:cubicBezTo>
                  <a:lnTo>
                    <a:pt x="2492" y="7729"/>
                  </a:lnTo>
                  <a:lnTo>
                    <a:pt x="2502" y="7740"/>
                  </a:lnTo>
                  <a:lnTo>
                    <a:pt x="2502" y="7750"/>
                  </a:lnTo>
                  <a:cubicBezTo>
                    <a:pt x="2513" y="7750"/>
                    <a:pt x="2513" y="7761"/>
                    <a:pt x="2513" y="7761"/>
                  </a:cubicBezTo>
                  <a:lnTo>
                    <a:pt x="2513" y="7770"/>
                  </a:lnTo>
                  <a:cubicBezTo>
                    <a:pt x="2522" y="7770"/>
                    <a:pt x="2522" y="7770"/>
                    <a:pt x="2522" y="7781"/>
                  </a:cubicBezTo>
                  <a:cubicBezTo>
                    <a:pt x="2800" y="8294"/>
                    <a:pt x="2912" y="9000"/>
                    <a:pt x="2994" y="9585"/>
                  </a:cubicBezTo>
                  <a:lnTo>
                    <a:pt x="2994" y="9606"/>
                  </a:lnTo>
                  <a:cubicBezTo>
                    <a:pt x="3087" y="9360"/>
                    <a:pt x="3302" y="9165"/>
                    <a:pt x="3538" y="9073"/>
                  </a:cubicBezTo>
                  <a:cubicBezTo>
                    <a:pt x="3722" y="9000"/>
                    <a:pt x="3907" y="8959"/>
                    <a:pt x="4101" y="8959"/>
                  </a:cubicBezTo>
                  <a:lnTo>
                    <a:pt x="4142" y="8959"/>
                  </a:lnTo>
                  <a:lnTo>
                    <a:pt x="4214" y="8191"/>
                  </a:lnTo>
                  <a:lnTo>
                    <a:pt x="4214" y="8191"/>
                  </a:lnTo>
                  <a:cubicBezTo>
                    <a:pt x="4214" y="8458"/>
                    <a:pt x="4214" y="8713"/>
                    <a:pt x="4204" y="8970"/>
                  </a:cubicBezTo>
                  <a:cubicBezTo>
                    <a:pt x="4921" y="9011"/>
                    <a:pt x="5639" y="9503"/>
                    <a:pt x="5936" y="10128"/>
                  </a:cubicBezTo>
                  <a:cubicBezTo>
                    <a:pt x="6223" y="10733"/>
                    <a:pt x="6244" y="11430"/>
                    <a:pt x="6192" y="12096"/>
                  </a:cubicBezTo>
                  <a:cubicBezTo>
                    <a:pt x="6131" y="13070"/>
                    <a:pt x="5936" y="14023"/>
                    <a:pt x="5864" y="14997"/>
                  </a:cubicBezTo>
                  <a:cubicBezTo>
                    <a:pt x="5741" y="16647"/>
                    <a:pt x="5936" y="18328"/>
                    <a:pt x="5659" y="19959"/>
                  </a:cubicBezTo>
                  <a:cubicBezTo>
                    <a:pt x="5567" y="20492"/>
                    <a:pt x="5424" y="21014"/>
                    <a:pt x="5270" y="21526"/>
                  </a:cubicBezTo>
                  <a:cubicBezTo>
                    <a:pt x="5014" y="22378"/>
                    <a:pt x="4716" y="23228"/>
                    <a:pt x="4286" y="24007"/>
                  </a:cubicBezTo>
                  <a:lnTo>
                    <a:pt x="8263" y="24007"/>
                  </a:lnTo>
                  <a:cubicBezTo>
                    <a:pt x="8386" y="23198"/>
                    <a:pt x="8601" y="22398"/>
                    <a:pt x="8622" y="21567"/>
                  </a:cubicBezTo>
                  <a:lnTo>
                    <a:pt x="8622" y="21239"/>
                  </a:lnTo>
                  <a:cubicBezTo>
                    <a:pt x="8622" y="20194"/>
                    <a:pt x="8499" y="19148"/>
                    <a:pt x="8365" y="18113"/>
                  </a:cubicBezTo>
                  <a:cubicBezTo>
                    <a:pt x="8130" y="16391"/>
                    <a:pt x="7873" y="14649"/>
                    <a:pt x="7771" y="12906"/>
                  </a:cubicBezTo>
                  <a:cubicBezTo>
                    <a:pt x="7750" y="12599"/>
                    <a:pt x="7740" y="12291"/>
                    <a:pt x="7740" y="11984"/>
                  </a:cubicBezTo>
                  <a:cubicBezTo>
                    <a:pt x="7740" y="11584"/>
                    <a:pt x="7761" y="11174"/>
                    <a:pt x="7791" y="10764"/>
                  </a:cubicBezTo>
                  <a:cubicBezTo>
                    <a:pt x="7812" y="10456"/>
                    <a:pt x="7853" y="10139"/>
                    <a:pt x="7853" y="9831"/>
                  </a:cubicBezTo>
                  <a:lnTo>
                    <a:pt x="7853" y="9770"/>
                  </a:lnTo>
                  <a:cubicBezTo>
                    <a:pt x="7843" y="9411"/>
                    <a:pt x="7791" y="9052"/>
                    <a:pt x="7750" y="8693"/>
                  </a:cubicBezTo>
                  <a:cubicBezTo>
                    <a:pt x="7730" y="8437"/>
                    <a:pt x="7720" y="8180"/>
                    <a:pt x="7720" y="7914"/>
                  </a:cubicBezTo>
                  <a:cubicBezTo>
                    <a:pt x="7720" y="6305"/>
                    <a:pt x="8119" y="4686"/>
                    <a:pt x="8109" y="3076"/>
                  </a:cubicBezTo>
                  <a:cubicBezTo>
                    <a:pt x="8109" y="2789"/>
                    <a:pt x="8099" y="2492"/>
                    <a:pt x="8068" y="2205"/>
                  </a:cubicBezTo>
                  <a:lnTo>
                    <a:pt x="8068" y="2194"/>
                  </a:lnTo>
                  <a:cubicBezTo>
                    <a:pt x="8058" y="2041"/>
                    <a:pt x="8027" y="1877"/>
                    <a:pt x="7986" y="1723"/>
                  </a:cubicBezTo>
                  <a:cubicBezTo>
                    <a:pt x="7904" y="1600"/>
                    <a:pt x="7791" y="1508"/>
                    <a:pt x="7648" y="1467"/>
                  </a:cubicBezTo>
                  <a:cubicBezTo>
                    <a:pt x="7586" y="1456"/>
                    <a:pt x="7515" y="1446"/>
                    <a:pt x="7453" y="1446"/>
                  </a:cubicBezTo>
                  <a:cubicBezTo>
                    <a:pt x="7371" y="1446"/>
                    <a:pt x="7279" y="1456"/>
                    <a:pt x="7197" y="1456"/>
                  </a:cubicBezTo>
                  <a:lnTo>
                    <a:pt x="7105" y="1456"/>
                  </a:lnTo>
                  <a:cubicBezTo>
                    <a:pt x="6705" y="1456"/>
                    <a:pt x="6315" y="1354"/>
                    <a:pt x="5916" y="1282"/>
                  </a:cubicBezTo>
                  <a:cubicBezTo>
                    <a:pt x="5752" y="1262"/>
                    <a:pt x="5598" y="1241"/>
                    <a:pt x="5434" y="1241"/>
                  </a:cubicBezTo>
                  <a:close/>
                </a:path>
              </a:pathLst>
            </a:custGeom>
            <a:solidFill>
              <a:srgbClr val="C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4401725" y="4024850"/>
              <a:ext cx="56150" cy="120475"/>
            </a:xfrm>
            <a:custGeom>
              <a:avLst/>
              <a:gdLst/>
              <a:ahLst/>
              <a:cxnLst/>
              <a:rect l="l" t="t" r="r" b="b"/>
              <a:pathLst>
                <a:path w="2246" h="4819" extrusionOk="0">
                  <a:moveTo>
                    <a:pt x="1590" y="1887"/>
                  </a:moveTo>
                  <a:cubicBezTo>
                    <a:pt x="1620" y="1917"/>
                    <a:pt x="1651" y="1938"/>
                    <a:pt x="1682" y="1958"/>
                  </a:cubicBezTo>
                  <a:cubicBezTo>
                    <a:pt x="1723" y="1979"/>
                    <a:pt x="1764" y="1999"/>
                    <a:pt x="1815" y="2010"/>
                  </a:cubicBezTo>
                  <a:cubicBezTo>
                    <a:pt x="1805" y="2102"/>
                    <a:pt x="1825" y="2194"/>
                    <a:pt x="1877" y="2266"/>
                  </a:cubicBezTo>
                  <a:cubicBezTo>
                    <a:pt x="1918" y="2338"/>
                    <a:pt x="1979" y="2389"/>
                    <a:pt x="2061" y="2420"/>
                  </a:cubicBezTo>
                  <a:lnTo>
                    <a:pt x="1897" y="2584"/>
                  </a:lnTo>
                  <a:cubicBezTo>
                    <a:pt x="1897" y="2543"/>
                    <a:pt x="1887" y="2502"/>
                    <a:pt x="1866" y="2471"/>
                  </a:cubicBezTo>
                  <a:cubicBezTo>
                    <a:pt x="1836" y="2389"/>
                    <a:pt x="1764" y="2317"/>
                    <a:pt x="1672" y="2286"/>
                  </a:cubicBezTo>
                  <a:cubicBezTo>
                    <a:pt x="1631" y="2266"/>
                    <a:pt x="1590" y="2266"/>
                    <a:pt x="1549" y="2266"/>
                  </a:cubicBezTo>
                  <a:lnTo>
                    <a:pt x="1528" y="2266"/>
                  </a:lnTo>
                  <a:cubicBezTo>
                    <a:pt x="1579" y="2153"/>
                    <a:pt x="1600" y="2040"/>
                    <a:pt x="1590" y="1928"/>
                  </a:cubicBezTo>
                  <a:lnTo>
                    <a:pt x="1590" y="1887"/>
                  </a:lnTo>
                  <a:close/>
                  <a:moveTo>
                    <a:pt x="1221" y="1"/>
                  </a:moveTo>
                  <a:cubicBezTo>
                    <a:pt x="1108" y="11"/>
                    <a:pt x="995" y="31"/>
                    <a:pt x="893" y="52"/>
                  </a:cubicBezTo>
                  <a:cubicBezTo>
                    <a:pt x="739" y="93"/>
                    <a:pt x="585" y="144"/>
                    <a:pt x="442" y="216"/>
                  </a:cubicBezTo>
                  <a:cubicBezTo>
                    <a:pt x="308" y="298"/>
                    <a:pt x="175" y="400"/>
                    <a:pt x="93" y="544"/>
                  </a:cubicBezTo>
                  <a:cubicBezTo>
                    <a:pt x="52" y="616"/>
                    <a:pt x="21" y="698"/>
                    <a:pt x="21" y="780"/>
                  </a:cubicBezTo>
                  <a:cubicBezTo>
                    <a:pt x="11" y="862"/>
                    <a:pt x="11" y="944"/>
                    <a:pt x="11" y="1026"/>
                  </a:cubicBezTo>
                  <a:lnTo>
                    <a:pt x="11" y="1487"/>
                  </a:lnTo>
                  <a:lnTo>
                    <a:pt x="11" y="1958"/>
                  </a:lnTo>
                  <a:lnTo>
                    <a:pt x="11" y="2194"/>
                  </a:lnTo>
                  <a:cubicBezTo>
                    <a:pt x="11" y="2266"/>
                    <a:pt x="1" y="2348"/>
                    <a:pt x="11" y="2430"/>
                  </a:cubicBezTo>
                  <a:cubicBezTo>
                    <a:pt x="21" y="2512"/>
                    <a:pt x="52" y="2604"/>
                    <a:pt x="103" y="2676"/>
                  </a:cubicBezTo>
                  <a:cubicBezTo>
                    <a:pt x="155" y="2748"/>
                    <a:pt x="216" y="2799"/>
                    <a:pt x="288" y="2840"/>
                  </a:cubicBezTo>
                  <a:cubicBezTo>
                    <a:pt x="370" y="2891"/>
                    <a:pt x="452" y="2922"/>
                    <a:pt x="534" y="2942"/>
                  </a:cubicBezTo>
                  <a:cubicBezTo>
                    <a:pt x="544" y="2932"/>
                    <a:pt x="544" y="2922"/>
                    <a:pt x="544" y="2922"/>
                  </a:cubicBezTo>
                  <a:lnTo>
                    <a:pt x="544" y="2942"/>
                  </a:lnTo>
                  <a:cubicBezTo>
                    <a:pt x="606" y="2963"/>
                    <a:pt x="677" y="2973"/>
                    <a:pt x="749" y="2983"/>
                  </a:cubicBezTo>
                  <a:cubicBezTo>
                    <a:pt x="913" y="3014"/>
                    <a:pt x="1067" y="3035"/>
                    <a:pt x="1221" y="3045"/>
                  </a:cubicBezTo>
                  <a:lnTo>
                    <a:pt x="1313" y="3045"/>
                  </a:lnTo>
                  <a:cubicBezTo>
                    <a:pt x="1364" y="3045"/>
                    <a:pt x="1415" y="3045"/>
                    <a:pt x="1467" y="3035"/>
                  </a:cubicBezTo>
                  <a:lnTo>
                    <a:pt x="1467" y="3035"/>
                  </a:lnTo>
                  <a:cubicBezTo>
                    <a:pt x="1282" y="3219"/>
                    <a:pt x="1108" y="3404"/>
                    <a:pt x="934" y="3598"/>
                  </a:cubicBezTo>
                  <a:cubicBezTo>
                    <a:pt x="749" y="3814"/>
                    <a:pt x="585" y="4049"/>
                    <a:pt x="431" y="4286"/>
                  </a:cubicBezTo>
                  <a:cubicBezTo>
                    <a:pt x="319" y="4459"/>
                    <a:pt x="216" y="4634"/>
                    <a:pt x="114" y="4808"/>
                  </a:cubicBezTo>
                  <a:cubicBezTo>
                    <a:pt x="114" y="4819"/>
                    <a:pt x="124" y="4819"/>
                    <a:pt x="124" y="4819"/>
                  </a:cubicBezTo>
                  <a:cubicBezTo>
                    <a:pt x="226" y="4644"/>
                    <a:pt x="339" y="4470"/>
                    <a:pt x="462" y="4306"/>
                  </a:cubicBezTo>
                  <a:cubicBezTo>
                    <a:pt x="616" y="4070"/>
                    <a:pt x="790" y="3844"/>
                    <a:pt x="975" y="3629"/>
                  </a:cubicBezTo>
                  <a:cubicBezTo>
                    <a:pt x="1169" y="3424"/>
                    <a:pt x="1364" y="3229"/>
                    <a:pt x="1569" y="3024"/>
                  </a:cubicBezTo>
                  <a:lnTo>
                    <a:pt x="1600" y="2994"/>
                  </a:lnTo>
                  <a:cubicBezTo>
                    <a:pt x="1641" y="2983"/>
                    <a:pt x="1672" y="2963"/>
                    <a:pt x="1713" y="2942"/>
                  </a:cubicBezTo>
                  <a:cubicBezTo>
                    <a:pt x="1784" y="2891"/>
                    <a:pt x="1846" y="2819"/>
                    <a:pt x="1877" y="2737"/>
                  </a:cubicBezTo>
                  <a:cubicBezTo>
                    <a:pt x="1877" y="2727"/>
                    <a:pt x="1877" y="2727"/>
                    <a:pt x="1887" y="2717"/>
                  </a:cubicBezTo>
                  <a:lnTo>
                    <a:pt x="2174" y="2430"/>
                  </a:lnTo>
                  <a:lnTo>
                    <a:pt x="2184" y="2420"/>
                  </a:lnTo>
                  <a:cubicBezTo>
                    <a:pt x="2143" y="2409"/>
                    <a:pt x="2112" y="2399"/>
                    <a:pt x="2071" y="2379"/>
                  </a:cubicBezTo>
                  <a:cubicBezTo>
                    <a:pt x="2133" y="2379"/>
                    <a:pt x="2184" y="2368"/>
                    <a:pt x="2235" y="2368"/>
                  </a:cubicBezTo>
                  <a:lnTo>
                    <a:pt x="2246" y="2358"/>
                  </a:lnTo>
                  <a:lnTo>
                    <a:pt x="2153" y="2348"/>
                  </a:lnTo>
                  <a:cubicBezTo>
                    <a:pt x="2071" y="2338"/>
                    <a:pt x="2000" y="2286"/>
                    <a:pt x="1948" y="2215"/>
                  </a:cubicBezTo>
                  <a:cubicBezTo>
                    <a:pt x="1938" y="2204"/>
                    <a:pt x="1938" y="2184"/>
                    <a:pt x="1928" y="2174"/>
                  </a:cubicBezTo>
                  <a:lnTo>
                    <a:pt x="1907" y="2174"/>
                  </a:lnTo>
                  <a:cubicBezTo>
                    <a:pt x="1907" y="2163"/>
                    <a:pt x="1918" y="2163"/>
                    <a:pt x="1928" y="2163"/>
                  </a:cubicBezTo>
                  <a:cubicBezTo>
                    <a:pt x="1907" y="2102"/>
                    <a:pt x="1897" y="2040"/>
                    <a:pt x="1918" y="1979"/>
                  </a:cubicBezTo>
                  <a:lnTo>
                    <a:pt x="1938" y="1928"/>
                  </a:lnTo>
                  <a:cubicBezTo>
                    <a:pt x="1907" y="1928"/>
                    <a:pt x="1887" y="1928"/>
                    <a:pt x="1866" y="1917"/>
                  </a:cubicBezTo>
                  <a:cubicBezTo>
                    <a:pt x="1774" y="1917"/>
                    <a:pt x="1682" y="1856"/>
                    <a:pt x="1620" y="1774"/>
                  </a:cubicBezTo>
                  <a:cubicBezTo>
                    <a:pt x="1579" y="1733"/>
                    <a:pt x="1559" y="1692"/>
                    <a:pt x="1528" y="1641"/>
                  </a:cubicBezTo>
                  <a:cubicBezTo>
                    <a:pt x="1508" y="1589"/>
                    <a:pt x="1487" y="1528"/>
                    <a:pt x="1456" y="1477"/>
                  </a:cubicBezTo>
                  <a:lnTo>
                    <a:pt x="1374" y="1528"/>
                  </a:lnTo>
                  <a:cubicBezTo>
                    <a:pt x="1395" y="1569"/>
                    <a:pt x="1405" y="1620"/>
                    <a:pt x="1436" y="1661"/>
                  </a:cubicBezTo>
                  <a:cubicBezTo>
                    <a:pt x="1467" y="1753"/>
                    <a:pt x="1487" y="1835"/>
                    <a:pt x="1487" y="1928"/>
                  </a:cubicBezTo>
                  <a:cubicBezTo>
                    <a:pt x="1497" y="2061"/>
                    <a:pt x="1467" y="2204"/>
                    <a:pt x="1385" y="2317"/>
                  </a:cubicBezTo>
                  <a:lnTo>
                    <a:pt x="1262" y="2481"/>
                  </a:lnTo>
                  <a:lnTo>
                    <a:pt x="1446" y="2389"/>
                  </a:lnTo>
                  <a:cubicBezTo>
                    <a:pt x="1477" y="2379"/>
                    <a:pt x="1518" y="2368"/>
                    <a:pt x="1549" y="2368"/>
                  </a:cubicBezTo>
                  <a:cubicBezTo>
                    <a:pt x="1579" y="2368"/>
                    <a:pt x="1610" y="2368"/>
                    <a:pt x="1641" y="2379"/>
                  </a:cubicBezTo>
                  <a:cubicBezTo>
                    <a:pt x="1702" y="2409"/>
                    <a:pt x="1743" y="2450"/>
                    <a:pt x="1774" y="2512"/>
                  </a:cubicBezTo>
                  <a:cubicBezTo>
                    <a:pt x="1795" y="2573"/>
                    <a:pt x="1795" y="2635"/>
                    <a:pt x="1774" y="2696"/>
                  </a:cubicBezTo>
                  <a:cubicBezTo>
                    <a:pt x="1774" y="2707"/>
                    <a:pt x="1764" y="2717"/>
                    <a:pt x="1764" y="2727"/>
                  </a:cubicBezTo>
                  <a:lnTo>
                    <a:pt x="1641" y="2860"/>
                  </a:lnTo>
                  <a:cubicBezTo>
                    <a:pt x="1538" y="2912"/>
                    <a:pt x="1426" y="2932"/>
                    <a:pt x="1303" y="2932"/>
                  </a:cubicBezTo>
                  <a:lnTo>
                    <a:pt x="1231" y="2932"/>
                  </a:lnTo>
                  <a:cubicBezTo>
                    <a:pt x="1077" y="2922"/>
                    <a:pt x="923" y="2912"/>
                    <a:pt x="770" y="2881"/>
                  </a:cubicBezTo>
                  <a:cubicBezTo>
                    <a:pt x="657" y="2860"/>
                    <a:pt x="544" y="2840"/>
                    <a:pt x="442" y="2799"/>
                  </a:cubicBezTo>
                  <a:lnTo>
                    <a:pt x="442" y="2799"/>
                  </a:lnTo>
                  <a:cubicBezTo>
                    <a:pt x="442" y="2809"/>
                    <a:pt x="442" y="2819"/>
                    <a:pt x="452" y="2830"/>
                  </a:cubicBezTo>
                  <a:cubicBezTo>
                    <a:pt x="349" y="2809"/>
                    <a:pt x="257" y="2737"/>
                    <a:pt x="196" y="2635"/>
                  </a:cubicBezTo>
                  <a:cubicBezTo>
                    <a:pt x="196" y="2625"/>
                    <a:pt x="185" y="2625"/>
                    <a:pt x="185" y="2614"/>
                  </a:cubicBezTo>
                  <a:cubicBezTo>
                    <a:pt x="144" y="2563"/>
                    <a:pt x="124" y="2491"/>
                    <a:pt x="114" y="2420"/>
                  </a:cubicBezTo>
                  <a:cubicBezTo>
                    <a:pt x="103" y="2389"/>
                    <a:pt x="103" y="2358"/>
                    <a:pt x="103" y="2317"/>
                  </a:cubicBezTo>
                  <a:cubicBezTo>
                    <a:pt x="73" y="2061"/>
                    <a:pt x="103" y="1794"/>
                    <a:pt x="103" y="1538"/>
                  </a:cubicBezTo>
                  <a:lnTo>
                    <a:pt x="103" y="1487"/>
                  </a:lnTo>
                  <a:cubicBezTo>
                    <a:pt x="93" y="1026"/>
                    <a:pt x="1" y="698"/>
                    <a:pt x="288" y="411"/>
                  </a:cubicBezTo>
                  <a:cubicBezTo>
                    <a:pt x="349" y="349"/>
                    <a:pt x="421" y="298"/>
                    <a:pt x="513" y="257"/>
                  </a:cubicBezTo>
                  <a:cubicBezTo>
                    <a:pt x="636" y="195"/>
                    <a:pt x="770" y="144"/>
                    <a:pt x="903" y="113"/>
                  </a:cubicBezTo>
                  <a:cubicBezTo>
                    <a:pt x="1036" y="72"/>
                    <a:pt x="1180" y="52"/>
                    <a:pt x="1323" y="42"/>
                  </a:cubicBezTo>
                  <a:cubicBezTo>
                    <a:pt x="1344" y="42"/>
                    <a:pt x="1364" y="31"/>
                    <a:pt x="1385" y="31"/>
                  </a:cubicBezTo>
                  <a:cubicBezTo>
                    <a:pt x="1333" y="21"/>
                    <a:pt x="1272" y="11"/>
                    <a:pt x="1221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375075" y="4010000"/>
              <a:ext cx="40275" cy="91750"/>
            </a:xfrm>
            <a:custGeom>
              <a:avLst/>
              <a:gdLst/>
              <a:ahLst/>
              <a:cxnLst/>
              <a:rect l="l" t="t" r="r" b="b"/>
              <a:pathLst>
                <a:path w="1611" h="3670" extrusionOk="0">
                  <a:moveTo>
                    <a:pt x="1292" y="0"/>
                  </a:moveTo>
                  <a:cubicBezTo>
                    <a:pt x="964" y="0"/>
                    <a:pt x="636" y="51"/>
                    <a:pt x="329" y="164"/>
                  </a:cubicBezTo>
                  <a:cubicBezTo>
                    <a:pt x="267" y="185"/>
                    <a:pt x="206" y="215"/>
                    <a:pt x="144" y="256"/>
                  </a:cubicBezTo>
                  <a:cubicBezTo>
                    <a:pt x="82" y="297"/>
                    <a:pt x="41" y="369"/>
                    <a:pt x="21" y="431"/>
                  </a:cubicBezTo>
                  <a:cubicBezTo>
                    <a:pt x="11" y="451"/>
                    <a:pt x="11" y="482"/>
                    <a:pt x="0" y="502"/>
                  </a:cubicBezTo>
                  <a:cubicBezTo>
                    <a:pt x="21" y="492"/>
                    <a:pt x="32" y="492"/>
                    <a:pt x="41" y="482"/>
                  </a:cubicBezTo>
                  <a:lnTo>
                    <a:pt x="155" y="369"/>
                  </a:lnTo>
                  <a:cubicBezTo>
                    <a:pt x="175" y="359"/>
                    <a:pt x="185" y="338"/>
                    <a:pt x="206" y="328"/>
                  </a:cubicBezTo>
                  <a:cubicBezTo>
                    <a:pt x="247" y="297"/>
                    <a:pt x="308" y="267"/>
                    <a:pt x="360" y="246"/>
                  </a:cubicBezTo>
                  <a:cubicBezTo>
                    <a:pt x="718" y="113"/>
                    <a:pt x="1108" y="41"/>
                    <a:pt x="1487" y="41"/>
                  </a:cubicBezTo>
                  <a:lnTo>
                    <a:pt x="1508" y="41"/>
                  </a:lnTo>
                  <a:cubicBezTo>
                    <a:pt x="1518" y="41"/>
                    <a:pt x="1518" y="31"/>
                    <a:pt x="1528" y="31"/>
                  </a:cubicBezTo>
                  <a:cubicBezTo>
                    <a:pt x="1487" y="21"/>
                    <a:pt x="1456" y="10"/>
                    <a:pt x="1426" y="0"/>
                  </a:cubicBezTo>
                  <a:close/>
                  <a:moveTo>
                    <a:pt x="206" y="1989"/>
                  </a:moveTo>
                  <a:cubicBezTo>
                    <a:pt x="196" y="2050"/>
                    <a:pt x="165" y="2112"/>
                    <a:pt x="123" y="2112"/>
                  </a:cubicBezTo>
                  <a:lnTo>
                    <a:pt x="114" y="2112"/>
                  </a:lnTo>
                  <a:lnTo>
                    <a:pt x="144" y="2378"/>
                  </a:lnTo>
                  <a:lnTo>
                    <a:pt x="196" y="2757"/>
                  </a:lnTo>
                  <a:cubicBezTo>
                    <a:pt x="206" y="2860"/>
                    <a:pt x="226" y="2962"/>
                    <a:pt x="257" y="3065"/>
                  </a:cubicBezTo>
                  <a:cubicBezTo>
                    <a:pt x="267" y="3096"/>
                    <a:pt x="278" y="3116"/>
                    <a:pt x="288" y="3147"/>
                  </a:cubicBezTo>
                  <a:cubicBezTo>
                    <a:pt x="308" y="3208"/>
                    <a:pt x="339" y="3270"/>
                    <a:pt x="380" y="3321"/>
                  </a:cubicBezTo>
                  <a:cubicBezTo>
                    <a:pt x="421" y="3383"/>
                    <a:pt x="472" y="3424"/>
                    <a:pt x="524" y="3465"/>
                  </a:cubicBezTo>
                  <a:cubicBezTo>
                    <a:pt x="626" y="3536"/>
                    <a:pt x="729" y="3577"/>
                    <a:pt x="841" y="3608"/>
                  </a:cubicBezTo>
                  <a:cubicBezTo>
                    <a:pt x="831" y="3598"/>
                    <a:pt x="821" y="3588"/>
                    <a:pt x="811" y="3567"/>
                  </a:cubicBezTo>
                  <a:lnTo>
                    <a:pt x="811" y="3567"/>
                  </a:lnTo>
                  <a:cubicBezTo>
                    <a:pt x="841" y="3588"/>
                    <a:pt x="862" y="3608"/>
                    <a:pt x="893" y="3618"/>
                  </a:cubicBezTo>
                  <a:cubicBezTo>
                    <a:pt x="1026" y="3649"/>
                    <a:pt x="1149" y="3659"/>
                    <a:pt x="1282" y="3670"/>
                  </a:cubicBezTo>
                  <a:lnTo>
                    <a:pt x="1292" y="3670"/>
                  </a:lnTo>
                  <a:cubicBezTo>
                    <a:pt x="1354" y="3670"/>
                    <a:pt x="1415" y="3659"/>
                    <a:pt x="1477" y="3639"/>
                  </a:cubicBezTo>
                  <a:cubicBezTo>
                    <a:pt x="1528" y="3618"/>
                    <a:pt x="1579" y="3588"/>
                    <a:pt x="1610" y="3536"/>
                  </a:cubicBezTo>
                  <a:lnTo>
                    <a:pt x="1610" y="3516"/>
                  </a:lnTo>
                  <a:cubicBezTo>
                    <a:pt x="1610" y="3516"/>
                    <a:pt x="1610" y="3526"/>
                    <a:pt x="1600" y="3536"/>
                  </a:cubicBezTo>
                  <a:cubicBezTo>
                    <a:pt x="1579" y="3577"/>
                    <a:pt x="1518" y="3608"/>
                    <a:pt x="1467" y="3629"/>
                  </a:cubicBezTo>
                  <a:cubicBezTo>
                    <a:pt x="1426" y="3639"/>
                    <a:pt x="1385" y="3639"/>
                    <a:pt x="1344" y="3639"/>
                  </a:cubicBezTo>
                  <a:lnTo>
                    <a:pt x="1282" y="3639"/>
                  </a:lnTo>
                  <a:cubicBezTo>
                    <a:pt x="1159" y="3629"/>
                    <a:pt x="1026" y="3608"/>
                    <a:pt x="903" y="3567"/>
                  </a:cubicBezTo>
                  <a:cubicBezTo>
                    <a:pt x="790" y="3536"/>
                    <a:pt x="667" y="3485"/>
                    <a:pt x="575" y="3413"/>
                  </a:cubicBezTo>
                  <a:cubicBezTo>
                    <a:pt x="524" y="3372"/>
                    <a:pt x="483" y="3331"/>
                    <a:pt x="442" y="3280"/>
                  </a:cubicBezTo>
                  <a:cubicBezTo>
                    <a:pt x="411" y="3229"/>
                    <a:pt x="380" y="3178"/>
                    <a:pt x="370" y="3116"/>
                  </a:cubicBezTo>
                  <a:cubicBezTo>
                    <a:pt x="329" y="3003"/>
                    <a:pt x="308" y="2870"/>
                    <a:pt x="298" y="2747"/>
                  </a:cubicBezTo>
                  <a:lnTo>
                    <a:pt x="257" y="2358"/>
                  </a:lnTo>
                  <a:lnTo>
                    <a:pt x="206" y="1989"/>
                  </a:ln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354325" y="4022025"/>
              <a:ext cx="27200" cy="65375"/>
            </a:xfrm>
            <a:custGeom>
              <a:avLst/>
              <a:gdLst/>
              <a:ahLst/>
              <a:cxnLst/>
              <a:rect l="l" t="t" r="r" b="b"/>
              <a:pathLst>
                <a:path w="1088" h="2615" extrusionOk="0">
                  <a:moveTo>
                    <a:pt x="871" y="1"/>
                  </a:moveTo>
                  <a:cubicBezTo>
                    <a:pt x="862" y="11"/>
                    <a:pt x="851" y="11"/>
                    <a:pt x="830" y="21"/>
                  </a:cubicBezTo>
                  <a:cubicBezTo>
                    <a:pt x="718" y="62"/>
                    <a:pt x="616" y="124"/>
                    <a:pt x="513" y="185"/>
                  </a:cubicBezTo>
                  <a:cubicBezTo>
                    <a:pt x="461" y="226"/>
                    <a:pt x="420" y="257"/>
                    <a:pt x="379" y="298"/>
                  </a:cubicBezTo>
                  <a:cubicBezTo>
                    <a:pt x="370" y="319"/>
                    <a:pt x="370" y="329"/>
                    <a:pt x="370" y="339"/>
                  </a:cubicBezTo>
                  <a:lnTo>
                    <a:pt x="338" y="462"/>
                  </a:lnTo>
                  <a:cubicBezTo>
                    <a:pt x="400" y="380"/>
                    <a:pt x="461" y="298"/>
                    <a:pt x="543" y="237"/>
                  </a:cubicBezTo>
                  <a:cubicBezTo>
                    <a:pt x="636" y="155"/>
                    <a:pt x="728" y="93"/>
                    <a:pt x="830" y="42"/>
                  </a:cubicBezTo>
                  <a:lnTo>
                    <a:pt x="851" y="21"/>
                  </a:lnTo>
                  <a:cubicBezTo>
                    <a:pt x="862" y="21"/>
                    <a:pt x="862" y="11"/>
                    <a:pt x="871" y="1"/>
                  </a:cubicBezTo>
                  <a:close/>
                  <a:moveTo>
                    <a:pt x="236" y="493"/>
                  </a:moveTo>
                  <a:lnTo>
                    <a:pt x="236" y="493"/>
                  </a:lnTo>
                  <a:cubicBezTo>
                    <a:pt x="226" y="513"/>
                    <a:pt x="215" y="534"/>
                    <a:pt x="206" y="544"/>
                  </a:cubicBezTo>
                  <a:cubicBezTo>
                    <a:pt x="113" y="739"/>
                    <a:pt x="62" y="944"/>
                    <a:pt x="31" y="1149"/>
                  </a:cubicBezTo>
                  <a:cubicBezTo>
                    <a:pt x="103" y="975"/>
                    <a:pt x="154" y="800"/>
                    <a:pt x="195" y="616"/>
                  </a:cubicBezTo>
                  <a:cubicBezTo>
                    <a:pt x="215" y="575"/>
                    <a:pt x="226" y="534"/>
                    <a:pt x="236" y="493"/>
                  </a:cubicBezTo>
                  <a:close/>
                  <a:moveTo>
                    <a:pt x="133" y="1190"/>
                  </a:moveTo>
                  <a:cubicBezTo>
                    <a:pt x="133" y="1191"/>
                    <a:pt x="133" y="1193"/>
                    <a:pt x="133" y="1194"/>
                  </a:cubicBezTo>
                  <a:lnTo>
                    <a:pt x="133" y="1194"/>
                  </a:lnTo>
                  <a:cubicBezTo>
                    <a:pt x="133" y="1193"/>
                    <a:pt x="133" y="1191"/>
                    <a:pt x="133" y="1190"/>
                  </a:cubicBezTo>
                  <a:close/>
                  <a:moveTo>
                    <a:pt x="133" y="1194"/>
                  </a:moveTo>
                  <a:cubicBezTo>
                    <a:pt x="131" y="1206"/>
                    <a:pt x="122" y="1224"/>
                    <a:pt x="113" y="1241"/>
                  </a:cubicBezTo>
                  <a:cubicBezTo>
                    <a:pt x="83" y="1313"/>
                    <a:pt x="51" y="1395"/>
                    <a:pt x="10" y="1477"/>
                  </a:cubicBezTo>
                  <a:cubicBezTo>
                    <a:pt x="1" y="1631"/>
                    <a:pt x="10" y="1774"/>
                    <a:pt x="42" y="1928"/>
                  </a:cubicBezTo>
                  <a:cubicBezTo>
                    <a:pt x="72" y="2082"/>
                    <a:pt x="113" y="2246"/>
                    <a:pt x="236" y="2369"/>
                  </a:cubicBezTo>
                  <a:cubicBezTo>
                    <a:pt x="236" y="2369"/>
                    <a:pt x="236" y="2379"/>
                    <a:pt x="247" y="2379"/>
                  </a:cubicBezTo>
                  <a:cubicBezTo>
                    <a:pt x="267" y="2389"/>
                    <a:pt x="297" y="2389"/>
                    <a:pt x="318" y="2399"/>
                  </a:cubicBezTo>
                  <a:lnTo>
                    <a:pt x="256" y="2399"/>
                  </a:lnTo>
                  <a:cubicBezTo>
                    <a:pt x="370" y="2502"/>
                    <a:pt x="513" y="2563"/>
                    <a:pt x="657" y="2594"/>
                  </a:cubicBezTo>
                  <a:cubicBezTo>
                    <a:pt x="728" y="2604"/>
                    <a:pt x="800" y="2615"/>
                    <a:pt x="871" y="2615"/>
                  </a:cubicBezTo>
                  <a:cubicBezTo>
                    <a:pt x="944" y="2615"/>
                    <a:pt x="1015" y="2604"/>
                    <a:pt x="1087" y="2584"/>
                  </a:cubicBezTo>
                  <a:lnTo>
                    <a:pt x="995" y="2584"/>
                  </a:lnTo>
                  <a:cubicBezTo>
                    <a:pt x="882" y="2584"/>
                    <a:pt x="769" y="2574"/>
                    <a:pt x="666" y="2533"/>
                  </a:cubicBezTo>
                  <a:cubicBezTo>
                    <a:pt x="523" y="2492"/>
                    <a:pt x="390" y="2420"/>
                    <a:pt x="297" y="2307"/>
                  </a:cubicBezTo>
                  <a:cubicBezTo>
                    <a:pt x="206" y="2205"/>
                    <a:pt x="165" y="2061"/>
                    <a:pt x="144" y="1907"/>
                  </a:cubicBezTo>
                  <a:cubicBezTo>
                    <a:pt x="124" y="1764"/>
                    <a:pt x="113" y="1610"/>
                    <a:pt x="113" y="1467"/>
                  </a:cubicBezTo>
                  <a:cubicBezTo>
                    <a:pt x="123" y="1376"/>
                    <a:pt x="124" y="1286"/>
                    <a:pt x="133" y="1194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308200" y="4026650"/>
              <a:ext cx="55900" cy="46925"/>
            </a:xfrm>
            <a:custGeom>
              <a:avLst/>
              <a:gdLst/>
              <a:ahLst/>
              <a:cxnLst/>
              <a:rect l="l" t="t" r="r" b="b"/>
              <a:pathLst>
                <a:path w="2236" h="1877" extrusionOk="0">
                  <a:moveTo>
                    <a:pt x="2235" y="0"/>
                  </a:moveTo>
                  <a:lnTo>
                    <a:pt x="2235" y="0"/>
                  </a:lnTo>
                  <a:cubicBezTo>
                    <a:pt x="2215" y="52"/>
                    <a:pt x="2204" y="103"/>
                    <a:pt x="2183" y="154"/>
                  </a:cubicBezTo>
                  <a:lnTo>
                    <a:pt x="2112" y="154"/>
                  </a:lnTo>
                  <a:lnTo>
                    <a:pt x="2081" y="308"/>
                  </a:lnTo>
                  <a:cubicBezTo>
                    <a:pt x="2071" y="349"/>
                    <a:pt x="2060" y="390"/>
                    <a:pt x="2040" y="431"/>
                  </a:cubicBezTo>
                  <a:cubicBezTo>
                    <a:pt x="1999" y="615"/>
                    <a:pt x="1948" y="790"/>
                    <a:pt x="1876" y="964"/>
                  </a:cubicBezTo>
                  <a:cubicBezTo>
                    <a:pt x="1876" y="984"/>
                    <a:pt x="1866" y="995"/>
                    <a:pt x="1855" y="1015"/>
                  </a:cubicBezTo>
                  <a:cubicBezTo>
                    <a:pt x="1784" y="1200"/>
                    <a:pt x="1691" y="1374"/>
                    <a:pt x="1548" y="1507"/>
                  </a:cubicBezTo>
                  <a:cubicBezTo>
                    <a:pt x="1415" y="1651"/>
                    <a:pt x="1220" y="1733"/>
                    <a:pt x="1035" y="1774"/>
                  </a:cubicBezTo>
                  <a:cubicBezTo>
                    <a:pt x="944" y="1784"/>
                    <a:pt x="862" y="1794"/>
                    <a:pt x="769" y="1794"/>
                  </a:cubicBezTo>
                  <a:cubicBezTo>
                    <a:pt x="502" y="1794"/>
                    <a:pt x="236" y="1712"/>
                    <a:pt x="1" y="1569"/>
                  </a:cubicBezTo>
                  <a:lnTo>
                    <a:pt x="1" y="1569"/>
                  </a:lnTo>
                  <a:lnTo>
                    <a:pt x="51" y="1620"/>
                  </a:lnTo>
                  <a:cubicBezTo>
                    <a:pt x="92" y="1651"/>
                    <a:pt x="133" y="1671"/>
                    <a:pt x="174" y="1702"/>
                  </a:cubicBezTo>
                  <a:lnTo>
                    <a:pt x="185" y="1702"/>
                  </a:lnTo>
                  <a:cubicBezTo>
                    <a:pt x="379" y="1815"/>
                    <a:pt x="605" y="1876"/>
                    <a:pt x="841" y="1876"/>
                  </a:cubicBezTo>
                  <a:cubicBezTo>
                    <a:pt x="903" y="1876"/>
                    <a:pt x="974" y="1866"/>
                    <a:pt x="1046" y="1856"/>
                  </a:cubicBezTo>
                  <a:cubicBezTo>
                    <a:pt x="1210" y="1825"/>
                    <a:pt x="1374" y="1774"/>
                    <a:pt x="1518" y="1671"/>
                  </a:cubicBezTo>
                  <a:cubicBezTo>
                    <a:pt x="1518" y="1661"/>
                    <a:pt x="1518" y="1651"/>
                    <a:pt x="1507" y="1641"/>
                  </a:cubicBezTo>
                  <a:lnTo>
                    <a:pt x="1507" y="1641"/>
                  </a:lnTo>
                  <a:cubicBezTo>
                    <a:pt x="1518" y="1651"/>
                    <a:pt x="1518" y="1661"/>
                    <a:pt x="1527" y="1671"/>
                  </a:cubicBezTo>
                  <a:cubicBezTo>
                    <a:pt x="1559" y="1640"/>
                    <a:pt x="1589" y="1620"/>
                    <a:pt x="1620" y="1589"/>
                  </a:cubicBezTo>
                  <a:cubicBezTo>
                    <a:pt x="1712" y="1497"/>
                    <a:pt x="1794" y="1394"/>
                    <a:pt x="1855" y="1292"/>
                  </a:cubicBezTo>
                  <a:cubicBezTo>
                    <a:pt x="1896" y="1210"/>
                    <a:pt x="1928" y="1128"/>
                    <a:pt x="1958" y="1056"/>
                  </a:cubicBezTo>
                  <a:cubicBezTo>
                    <a:pt x="1969" y="1036"/>
                    <a:pt x="1978" y="1015"/>
                    <a:pt x="1978" y="1005"/>
                  </a:cubicBezTo>
                  <a:cubicBezTo>
                    <a:pt x="2051" y="820"/>
                    <a:pt x="2101" y="636"/>
                    <a:pt x="2142" y="451"/>
                  </a:cubicBezTo>
                  <a:cubicBezTo>
                    <a:pt x="2163" y="400"/>
                    <a:pt x="2174" y="339"/>
                    <a:pt x="2183" y="277"/>
                  </a:cubicBezTo>
                  <a:lnTo>
                    <a:pt x="2215" y="154"/>
                  </a:lnTo>
                  <a:cubicBezTo>
                    <a:pt x="2215" y="144"/>
                    <a:pt x="2215" y="134"/>
                    <a:pt x="2224" y="113"/>
                  </a:cubicBezTo>
                  <a:cubicBezTo>
                    <a:pt x="2224" y="82"/>
                    <a:pt x="2235" y="41"/>
                    <a:pt x="2235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414550" y="4047925"/>
              <a:ext cx="3100" cy="1800"/>
            </a:xfrm>
            <a:custGeom>
              <a:avLst/>
              <a:gdLst/>
              <a:ahLst/>
              <a:cxnLst/>
              <a:rect l="l" t="t" r="r" b="b"/>
              <a:pathLst>
                <a:path w="124" h="72" extrusionOk="0">
                  <a:moveTo>
                    <a:pt x="52" y="0"/>
                  </a:moveTo>
                  <a:cubicBezTo>
                    <a:pt x="41" y="21"/>
                    <a:pt x="21" y="41"/>
                    <a:pt x="0" y="62"/>
                  </a:cubicBezTo>
                  <a:cubicBezTo>
                    <a:pt x="21" y="72"/>
                    <a:pt x="41" y="72"/>
                    <a:pt x="62" y="72"/>
                  </a:cubicBezTo>
                  <a:cubicBezTo>
                    <a:pt x="82" y="72"/>
                    <a:pt x="103" y="72"/>
                    <a:pt x="123" y="62"/>
                  </a:cubicBezTo>
                  <a:cubicBezTo>
                    <a:pt x="103" y="41"/>
                    <a:pt x="72" y="21"/>
                    <a:pt x="52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421725" y="4041500"/>
              <a:ext cx="3350" cy="4900"/>
            </a:xfrm>
            <a:custGeom>
              <a:avLst/>
              <a:gdLst/>
              <a:ahLst/>
              <a:cxnLst/>
              <a:rect l="l" t="t" r="r" b="b"/>
              <a:pathLst>
                <a:path w="134" h="196" extrusionOk="0">
                  <a:moveTo>
                    <a:pt x="93" y="1"/>
                  </a:moveTo>
                  <a:cubicBezTo>
                    <a:pt x="72" y="11"/>
                    <a:pt x="41" y="21"/>
                    <a:pt x="21" y="42"/>
                  </a:cubicBezTo>
                  <a:cubicBezTo>
                    <a:pt x="11" y="42"/>
                    <a:pt x="11" y="52"/>
                    <a:pt x="0" y="52"/>
                  </a:cubicBezTo>
                  <a:lnTo>
                    <a:pt x="41" y="103"/>
                  </a:lnTo>
                  <a:cubicBezTo>
                    <a:pt x="72" y="134"/>
                    <a:pt x="93" y="165"/>
                    <a:pt x="123" y="196"/>
                  </a:cubicBezTo>
                  <a:cubicBezTo>
                    <a:pt x="134" y="155"/>
                    <a:pt x="134" y="103"/>
                    <a:pt x="123" y="6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448125" y="4056875"/>
              <a:ext cx="18200" cy="16175"/>
            </a:xfrm>
            <a:custGeom>
              <a:avLst/>
              <a:gdLst/>
              <a:ahLst/>
              <a:cxnLst/>
              <a:rect l="l" t="t" r="r" b="b"/>
              <a:pathLst>
                <a:path w="728" h="647" extrusionOk="0">
                  <a:moveTo>
                    <a:pt x="728" y="1"/>
                  </a:moveTo>
                  <a:lnTo>
                    <a:pt x="728" y="1"/>
                  </a:lnTo>
                  <a:cubicBezTo>
                    <a:pt x="656" y="52"/>
                    <a:pt x="605" y="114"/>
                    <a:pt x="543" y="175"/>
                  </a:cubicBezTo>
                  <a:cubicBezTo>
                    <a:pt x="492" y="237"/>
                    <a:pt x="441" y="298"/>
                    <a:pt x="379" y="360"/>
                  </a:cubicBezTo>
                  <a:cubicBezTo>
                    <a:pt x="328" y="421"/>
                    <a:pt x="277" y="472"/>
                    <a:pt x="215" y="524"/>
                  </a:cubicBezTo>
                  <a:cubicBezTo>
                    <a:pt x="154" y="575"/>
                    <a:pt x="92" y="626"/>
                    <a:pt x="0" y="636"/>
                  </a:cubicBezTo>
                  <a:lnTo>
                    <a:pt x="10" y="636"/>
                  </a:lnTo>
                  <a:cubicBezTo>
                    <a:pt x="31" y="647"/>
                    <a:pt x="51" y="647"/>
                    <a:pt x="82" y="647"/>
                  </a:cubicBezTo>
                  <a:lnTo>
                    <a:pt x="133" y="647"/>
                  </a:lnTo>
                  <a:cubicBezTo>
                    <a:pt x="185" y="636"/>
                    <a:pt x="226" y="616"/>
                    <a:pt x="267" y="595"/>
                  </a:cubicBezTo>
                  <a:cubicBezTo>
                    <a:pt x="338" y="554"/>
                    <a:pt x="410" y="493"/>
                    <a:pt x="461" y="431"/>
                  </a:cubicBezTo>
                  <a:cubicBezTo>
                    <a:pt x="523" y="370"/>
                    <a:pt x="574" y="298"/>
                    <a:pt x="615" y="226"/>
                  </a:cubicBezTo>
                  <a:cubicBezTo>
                    <a:pt x="666" y="155"/>
                    <a:pt x="697" y="83"/>
                    <a:pt x="728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449400" y="4062775"/>
              <a:ext cx="31025" cy="16425"/>
            </a:xfrm>
            <a:custGeom>
              <a:avLst/>
              <a:gdLst/>
              <a:ahLst/>
              <a:cxnLst/>
              <a:rect l="l" t="t" r="r" b="b"/>
              <a:pathLst>
                <a:path w="1241" h="657" extrusionOk="0">
                  <a:moveTo>
                    <a:pt x="1241" y="1"/>
                  </a:moveTo>
                  <a:lnTo>
                    <a:pt x="1241" y="1"/>
                  </a:lnTo>
                  <a:cubicBezTo>
                    <a:pt x="1138" y="52"/>
                    <a:pt x="1036" y="113"/>
                    <a:pt x="933" y="175"/>
                  </a:cubicBezTo>
                  <a:cubicBezTo>
                    <a:pt x="831" y="236"/>
                    <a:pt x="738" y="308"/>
                    <a:pt x="636" y="359"/>
                  </a:cubicBezTo>
                  <a:cubicBezTo>
                    <a:pt x="533" y="421"/>
                    <a:pt x="431" y="472"/>
                    <a:pt x="328" y="523"/>
                  </a:cubicBezTo>
                  <a:cubicBezTo>
                    <a:pt x="226" y="575"/>
                    <a:pt x="123" y="616"/>
                    <a:pt x="21" y="646"/>
                  </a:cubicBezTo>
                  <a:cubicBezTo>
                    <a:pt x="11" y="646"/>
                    <a:pt x="0" y="646"/>
                    <a:pt x="0" y="657"/>
                  </a:cubicBezTo>
                  <a:lnTo>
                    <a:pt x="52" y="657"/>
                  </a:lnTo>
                  <a:cubicBezTo>
                    <a:pt x="154" y="657"/>
                    <a:pt x="257" y="636"/>
                    <a:pt x="359" y="605"/>
                  </a:cubicBezTo>
                  <a:cubicBezTo>
                    <a:pt x="472" y="575"/>
                    <a:pt x="585" y="513"/>
                    <a:pt x="687" y="462"/>
                  </a:cubicBezTo>
                  <a:cubicBezTo>
                    <a:pt x="790" y="390"/>
                    <a:pt x="892" y="329"/>
                    <a:pt x="984" y="247"/>
                  </a:cubicBezTo>
                  <a:cubicBezTo>
                    <a:pt x="1077" y="175"/>
                    <a:pt x="1159" y="93"/>
                    <a:pt x="1241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453500" y="4080200"/>
              <a:ext cx="26925" cy="5925"/>
            </a:xfrm>
            <a:custGeom>
              <a:avLst/>
              <a:gdLst/>
              <a:ahLst/>
              <a:cxnLst/>
              <a:rect l="l" t="t" r="r" b="b"/>
              <a:pathLst>
                <a:path w="1077" h="237" extrusionOk="0">
                  <a:moveTo>
                    <a:pt x="1077" y="1"/>
                  </a:moveTo>
                  <a:lnTo>
                    <a:pt x="1077" y="1"/>
                  </a:lnTo>
                  <a:cubicBezTo>
                    <a:pt x="984" y="21"/>
                    <a:pt x="902" y="52"/>
                    <a:pt x="810" y="62"/>
                  </a:cubicBezTo>
                  <a:cubicBezTo>
                    <a:pt x="718" y="83"/>
                    <a:pt x="636" y="103"/>
                    <a:pt x="544" y="113"/>
                  </a:cubicBezTo>
                  <a:cubicBezTo>
                    <a:pt x="462" y="134"/>
                    <a:pt x="369" y="144"/>
                    <a:pt x="277" y="144"/>
                  </a:cubicBezTo>
                  <a:cubicBezTo>
                    <a:pt x="236" y="154"/>
                    <a:pt x="205" y="154"/>
                    <a:pt x="164" y="154"/>
                  </a:cubicBezTo>
                  <a:cubicBezTo>
                    <a:pt x="113" y="154"/>
                    <a:pt x="62" y="165"/>
                    <a:pt x="0" y="165"/>
                  </a:cubicBezTo>
                  <a:cubicBezTo>
                    <a:pt x="41" y="185"/>
                    <a:pt x="72" y="195"/>
                    <a:pt x="113" y="206"/>
                  </a:cubicBezTo>
                  <a:cubicBezTo>
                    <a:pt x="164" y="216"/>
                    <a:pt x="226" y="226"/>
                    <a:pt x="277" y="236"/>
                  </a:cubicBezTo>
                  <a:lnTo>
                    <a:pt x="390" y="236"/>
                  </a:lnTo>
                  <a:cubicBezTo>
                    <a:pt x="451" y="236"/>
                    <a:pt x="503" y="236"/>
                    <a:pt x="564" y="226"/>
                  </a:cubicBezTo>
                  <a:cubicBezTo>
                    <a:pt x="656" y="216"/>
                    <a:pt x="749" y="185"/>
                    <a:pt x="841" y="154"/>
                  </a:cubicBezTo>
                  <a:cubicBezTo>
                    <a:pt x="923" y="113"/>
                    <a:pt x="1005" y="62"/>
                    <a:pt x="1077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411475" y="4087900"/>
              <a:ext cx="6425" cy="2825"/>
            </a:xfrm>
            <a:custGeom>
              <a:avLst/>
              <a:gdLst/>
              <a:ahLst/>
              <a:cxnLst/>
              <a:rect l="l" t="t" r="r" b="b"/>
              <a:pathLst>
                <a:path w="257" h="113" extrusionOk="0">
                  <a:moveTo>
                    <a:pt x="123" y="0"/>
                  </a:moveTo>
                  <a:cubicBezTo>
                    <a:pt x="103" y="0"/>
                    <a:pt x="82" y="10"/>
                    <a:pt x="62" y="10"/>
                  </a:cubicBezTo>
                  <a:cubicBezTo>
                    <a:pt x="41" y="21"/>
                    <a:pt x="21" y="41"/>
                    <a:pt x="0" y="62"/>
                  </a:cubicBezTo>
                  <a:cubicBezTo>
                    <a:pt x="21" y="82"/>
                    <a:pt x="41" y="92"/>
                    <a:pt x="72" y="103"/>
                  </a:cubicBezTo>
                  <a:cubicBezTo>
                    <a:pt x="82" y="113"/>
                    <a:pt x="103" y="113"/>
                    <a:pt x="123" y="113"/>
                  </a:cubicBezTo>
                  <a:lnTo>
                    <a:pt x="134" y="113"/>
                  </a:lnTo>
                  <a:cubicBezTo>
                    <a:pt x="154" y="113"/>
                    <a:pt x="175" y="103"/>
                    <a:pt x="195" y="92"/>
                  </a:cubicBezTo>
                  <a:cubicBezTo>
                    <a:pt x="216" y="82"/>
                    <a:pt x="236" y="72"/>
                    <a:pt x="257" y="51"/>
                  </a:cubicBezTo>
                  <a:cubicBezTo>
                    <a:pt x="236" y="31"/>
                    <a:pt x="216" y="21"/>
                    <a:pt x="195" y="10"/>
                  </a:cubicBezTo>
                  <a:cubicBezTo>
                    <a:pt x="175" y="0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4390450" y="4091475"/>
              <a:ext cx="7200" cy="2600"/>
            </a:xfrm>
            <a:custGeom>
              <a:avLst/>
              <a:gdLst/>
              <a:ahLst/>
              <a:cxnLst/>
              <a:rect l="l" t="t" r="r" b="b"/>
              <a:pathLst>
                <a:path w="288" h="104" extrusionOk="0">
                  <a:moveTo>
                    <a:pt x="73" y="1"/>
                  </a:moveTo>
                  <a:cubicBezTo>
                    <a:pt x="52" y="11"/>
                    <a:pt x="32" y="21"/>
                    <a:pt x="1" y="31"/>
                  </a:cubicBezTo>
                  <a:cubicBezTo>
                    <a:pt x="21" y="62"/>
                    <a:pt x="42" y="83"/>
                    <a:pt x="62" y="93"/>
                  </a:cubicBezTo>
                  <a:cubicBezTo>
                    <a:pt x="93" y="103"/>
                    <a:pt x="114" y="103"/>
                    <a:pt x="144" y="103"/>
                  </a:cubicBezTo>
                  <a:cubicBezTo>
                    <a:pt x="175" y="103"/>
                    <a:pt x="196" y="103"/>
                    <a:pt x="226" y="93"/>
                  </a:cubicBezTo>
                  <a:cubicBezTo>
                    <a:pt x="247" y="72"/>
                    <a:pt x="267" y="62"/>
                    <a:pt x="288" y="31"/>
                  </a:cubicBezTo>
                  <a:cubicBezTo>
                    <a:pt x="257" y="11"/>
                    <a:pt x="237" y="11"/>
                    <a:pt x="206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364075" y="4079175"/>
              <a:ext cx="8225" cy="3100"/>
            </a:xfrm>
            <a:custGeom>
              <a:avLst/>
              <a:gdLst/>
              <a:ahLst/>
              <a:cxnLst/>
              <a:rect l="l" t="t" r="r" b="b"/>
              <a:pathLst>
                <a:path w="329" h="124" extrusionOk="0">
                  <a:moveTo>
                    <a:pt x="92" y="1"/>
                  </a:moveTo>
                  <a:cubicBezTo>
                    <a:pt x="62" y="1"/>
                    <a:pt x="41" y="1"/>
                    <a:pt x="0" y="11"/>
                  </a:cubicBezTo>
                  <a:cubicBezTo>
                    <a:pt x="21" y="42"/>
                    <a:pt x="41" y="62"/>
                    <a:pt x="71" y="83"/>
                  </a:cubicBezTo>
                  <a:cubicBezTo>
                    <a:pt x="92" y="103"/>
                    <a:pt x="123" y="113"/>
                    <a:pt x="153" y="124"/>
                  </a:cubicBezTo>
                  <a:lnTo>
                    <a:pt x="246" y="124"/>
                  </a:lnTo>
                  <a:cubicBezTo>
                    <a:pt x="276" y="113"/>
                    <a:pt x="308" y="103"/>
                    <a:pt x="328" y="72"/>
                  </a:cubicBezTo>
                  <a:cubicBezTo>
                    <a:pt x="297" y="52"/>
                    <a:pt x="276" y="42"/>
                    <a:pt x="246" y="31"/>
                  </a:cubicBezTo>
                  <a:cubicBezTo>
                    <a:pt x="226" y="21"/>
                    <a:pt x="194" y="11"/>
                    <a:pt x="174" y="11"/>
                  </a:cubicBezTo>
                  <a:cubicBezTo>
                    <a:pt x="144" y="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4311525" y="4067650"/>
              <a:ext cx="35375" cy="16175"/>
            </a:xfrm>
            <a:custGeom>
              <a:avLst/>
              <a:gdLst/>
              <a:ahLst/>
              <a:cxnLst/>
              <a:rect l="l" t="t" r="r" b="b"/>
              <a:pathLst>
                <a:path w="1415" h="647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385" y="11"/>
                    <a:pt x="1385" y="21"/>
                    <a:pt x="1385" y="31"/>
                  </a:cubicBezTo>
                  <a:cubicBezTo>
                    <a:pt x="1385" y="93"/>
                    <a:pt x="1364" y="144"/>
                    <a:pt x="1333" y="185"/>
                  </a:cubicBezTo>
                  <a:cubicBezTo>
                    <a:pt x="1292" y="236"/>
                    <a:pt x="1241" y="277"/>
                    <a:pt x="1180" y="298"/>
                  </a:cubicBezTo>
                  <a:cubicBezTo>
                    <a:pt x="1118" y="318"/>
                    <a:pt x="1057" y="339"/>
                    <a:pt x="984" y="359"/>
                  </a:cubicBezTo>
                  <a:lnTo>
                    <a:pt x="790" y="421"/>
                  </a:lnTo>
                  <a:cubicBezTo>
                    <a:pt x="656" y="462"/>
                    <a:pt x="533" y="492"/>
                    <a:pt x="401" y="533"/>
                  </a:cubicBezTo>
                  <a:lnTo>
                    <a:pt x="0" y="636"/>
                  </a:lnTo>
                  <a:cubicBezTo>
                    <a:pt x="32" y="636"/>
                    <a:pt x="73" y="646"/>
                    <a:pt x="103" y="646"/>
                  </a:cubicBezTo>
                  <a:cubicBezTo>
                    <a:pt x="205" y="646"/>
                    <a:pt x="308" y="636"/>
                    <a:pt x="410" y="615"/>
                  </a:cubicBezTo>
                  <a:cubicBezTo>
                    <a:pt x="554" y="595"/>
                    <a:pt x="688" y="564"/>
                    <a:pt x="820" y="523"/>
                  </a:cubicBezTo>
                  <a:cubicBezTo>
                    <a:pt x="893" y="503"/>
                    <a:pt x="954" y="482"/>
                    <a:pt x="1025" y="462"/>
                  </a:cubicBezTo>
                  <a:cubicBezTo>
                    <a:pt x="1087" y="431"/>
                    <a:pt x="1159" y="410"/>
                    <a:pt x="1221" y="380"/>
                  </a:cubicBezTo>
                  <a:cubicBezTo>
                    <a:pt x="1282" y="339"/>
                    <a:pt x="1344" y="287"/>
                    <a:pt x="1374" y="216"/>
                  </a:cubicBezTo>
                  <a:cubicBezTo>
                    <a:pt x="1405" y="154"/>
                    <a:pt x="1415" y="82"/>
                    <a:pt x="1394" y="31"/>
                  </a:cubicBezTo>
                  <a:cubicBezTo>
                    <a:pt x="1385" y="21"/>
                    <a:pt x="1385" y="11"/>
                    <a:pt x="1374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4314875" y="4080450"/>
              <a:ext cx="47400" cy="11050"/>
            </a:xfrm>
            <a:custGeom>
              <a:avLst/>
              <a:gdLst/>
              <a:ahLst/>
              <a:cxnLst/>
              <a:rect l="l" t="t" r="r" b="b"/>
              <a:pathLst>
                <a:path w="1896" h="442" extrusionOk="0">
                  <a:moveTo>
                    <a:pt x="1189" y="1"/>
                  </a:moveTo>
                  <a:cubicBezTo>
                    <a:pt x="1025" y="21"/>
                    <a:pt x="861" y="42"/>
                    <a:pt x="697" y="83"/>
                  </a:cubicBezTo>
                  <a:cubicBezTo>
                    <a:pt x="502" y="134"/>
                    <a:pt x="308" y="206"/>
                    <a:pt x="133" y="308"/>
                  </a:cubicBezTo>
                  <a:cubicBezTo>
                    <a:pt x="92" y="329"/>
                    <a:pt x="51" y="349"/>
                    <a:pt x="10" y="380"/>
                  </a:cubicBezTo>
                  <a:cubicBezTo>
                    <a:pt x="0" y="390"/>
                    <a:pt x="0" y="411"/>
                    <a:pt x="0" y="431"/>
                  </a:cubicBezTo>
                  <a:cubicBezTo>
                    <a:pt x="10" y="431"/>
                    <a:pt x="30" y="431"/>
                    <a:pt x="41" y="442"/>
                  </a:cubicBezTo>
                  <a:lnTo>
                    <a:pt x="164" y="380"/>
                  </a:lnTo>
                  <a:cubicBezTo>
                    <a:pt x="349" y="308"/>
                    <a:pt x="533" y="247"/>
                    <a:pt x="727" y="196"/>
                  </a:cubicBezTo>
                  <a:cubicBezTo>
                    <a:pt x="912" y="144"/>
                    <a:pt x="1107" y="114"/>
                    <a:pt x="1301" y="83"/>
                  </a:cubicBezTo>
                  <a:cubicBezTo>
                    <a:pt x="1476" y="62"/>
                    <a:pt x="1661" y="62"/>
                    <a:pt x="1834" y="62"/>
                  </a:cubicBezTo>
                  <a:lnTo>
                    <a:pt x="1896" y="62"/>
                  </a:lnTo>
                  <a:cubicBezTo>
                    <a:pt x="1875" y="52"/>
                    <a:pt x="1845" y="52"/>
                    <a:pt x="1825" y="42"/>
                  </a:cubicBezTo>
                  <a:cubicBezTo>
                    <a:pt x="1670" y="11"/>
                    <a:pt x="1527" y="1"/>
                    <a:pt x="1374" y="1"/>
                  </a:cubicBezTo>
                  <a:lnTo>
                    <a:pt x="1251" y="1"/>
                  </a:lnTo>
                  <a:cubicBezTo>
                    <a:pt x="1251" y="21"/>
                    <a:pt x="1230" y="32"/>
                    <a:pt x="1210" y="42"/>
                  </a:cubicBezTo>
                  <a:cubicBezTo>
                    <a:pt x="1199" y="32"/>
                    <a:pt x="1189" y="21"/>
                    <a:pt x="1189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343575" y="4076100"/>
              <a:ext cx="3100" cy="5400"/>
            </a:xfrm>
            <a:custGeom>
              <a:avLst/>
              <a:gdLst/>
              <a:ahLst/>
              <a:cxnLst/>
              <a:rect l="l" t="t" r="r" b="b"/>
              <a:pathLst>
                <a:path w="124" h="216" extrusionOk="0">
                  <a:moveTo>
                    <a:pt x="10" y="1"/>
                  </a:moveTo>
                  <a:cubicBezTo>
                    <a:pt x="0" y="31"/>
                    <a:pt x="0" y="52"/>
                    <a:pt x="0" y="72"/>
                  </a:cubicBezTo>
                  <a:cubicBezTo>
                    <a:pt x="0" y="83"/>
                    <a:pt x="0" y="103"/>
                    <a:pt x="10" y="113"/>
                  </a:cubicBezTo>
                  <a:cubicBezTo>
                    <a:pt x="10" y="134"/>
                    <a:pt x="21" y="144"/>
                    <a:pt x="30" y="165"/>
                  </a:cubicBezTo>
                  <a:cubicBezTo>
                    <a:pt x="30" y="165"/>
                    <a:pt x="30" y="175"/>
                    <a:pt x="41" y="175"/>
                  </a:cubicBezTo>
                  <a:cubicBezTo>
                    <a:pt x="41" y="195"/>
                    <a:pt x="51" y="206"/>
                    <a:pt x="62" y="216"/>
                  </a:cubicBezTo>
                  <a:cubicBezTo>
                    <a:pt x="82" y="206"/>
                    <a:pt x="103" y="195"/>
                    <a:pt x="103" y="175"/>
                  </a:cubicBezTo>
                  <a:cubicBezTo>
                    <a:pt x="112" y="175"/>
                    <a:pt x="112" y="165"/>
                    <a:pt x="112" y="165"/>
                  </a:cubicBezTo>
                  <a:cubicBezTo>
                    <a:pt x="123" y="134"/>
                    <a:pt x="123" y="113"/>
                    <a:pt x="112" y="93"/>
                  </a:cubicBezTo>
                  <a:cubicBezTo>
                    <a:pt x="112" y="62"/>
                    <a:pt x="103" y="42"/>
                    <a:pt x="82" y="31"/>
                  </a:cubicBezTo>
                  <a:cubicBezTo>
                    <a:pt x="62" y="11"/>
                    <a:pt x="41" y="1"/>
                    <a:pt x="10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395325" y="4099175"/>
              <a:ext cx="19750" cy="28450"/>
            </a:xfrm>
            <a:custGeom>
              <a:avLst/>
              <a:gdLst/>
              <a:ahLst/>
              <a:cxnLst/>
              <a:rect l="l" t="t" r="r" b="b"/>
              <a:pathLst>
                <a:path w="790" h="1138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21"/>
                    <a:pt x="21" y="31"/>
                    <a:pt x="31" y="41"/>
                  </a:cubicBezTo>
                  <a:cubicBezTo>
                    <a:pt x="93" y="123"/>
                    <a:pt x="154" y="195"/>
                    <a:pt x="216" y="277"/>
                  </a:cubicBezTo>
                  <a:cubicBezTo>
                    <a:pt x="288" y="369"/>
                    <a:pt x="359" y="461"/>
                    <a:pt x="421" y="554"/>
                  </a:cubicBezTo>
                  <a:cubicBezTo>
                    <a:pt x="493" y="646"/>
                    <a:pt x="554" y="738"/>
                    <a:pt x="616" y="841"/>
                  </a:cubicBezTo>
                  <a:lnTo>
                    <a:pt x="708" y="985"/>
                  </a:lnTo>
                  <a:cubicBezTo>
                    <a:pt x="739" y="1035"/>
                    <a:pt x="769" y="1076"/>
                    <a:pt x="769" y="1138"/>
                  </a:cubicBezTo>
                  <a:cubicBezTo>
                    <a:pt x="780" y="1117"/>
                    <a:pt x="790" y="1076"/>
                    <a:pt x="780" y="1046"/>
                  </a:cubicBezTo>
                  <a:cubicBezTo>
                    <a:pt x="780" y="1015"/>
                    <a:pt x="769" y="985"/>
                    <a:pt x="759" y="964"/>
                  </a:cubicBezTo>
                  <a:cubicBezTo>
                    <a:pt x="739" y="903"/>
                    <a:pt x="718" y="851"/>
                    <a:pt x="698" y="800"/>
                  </a:cubicBezTo>
                  <a:cubicBezTo>
                    <a:pt x="646" y="687"/>
                    <a:pt x="585" y="584"/>
                    <a:pt x="513" y="492"/>
                  </a:cubicBezTo>
                  <a:cubicBezTo>
                    <a:pt x="441" y="390"/>
                    <a:pt x="370" y="297"/>
                    <a:pt x="288" y="215"/>
                  </a:cubicBezTo>
                  <a:cubicBezTo>
                    <a:pt x="216" y="164"/>
                    <a:pt x="154" y="103"/>
                    <a:pt x="83" y="51"/>
                  </a:cubicBezTo>
                  <a:cubicBezTo>
                    <a:pt x="52" y="41"/>
                    <a:pt x="31" y="21"/>
                    <a:pt x="1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378925" y="4195775"/>
              <a:ext cx="90225" cy="10025"/>
            </a:xfrm>
            <a:custGeom>
              <a:avLst/>
              <a:gdLst/>
              <a:ahLst/>
              <a:cxnLst/>
              <a:rect l="l" t="t" r="r" b="b"/>
              <a:pathLst>
                <a:path w="3609" h="401" extrusionOk="0">
                  <a:moveTo>
                    <a:pt x="1784" y="0"/>
                  </a:moveTo>
                  <a:cubicBezTo>
                    <a:pt x="1630" y="0"/>
                    <a:pt x="1477" y="11"/>
                    <a:pt x="1323" y="21"/>
                  </a:cubicBezTo>
                  <a:cubicBezTo>
                    <a:pt x="1169" y="41"/>
                    <a:pt x="1015" y="62"/>
                    <a:pt x="872" y="93"/>
                  </a:cubicBezTo>
                  <a:cubicBezTo>
                    <a:pt x="564" y="155"/>
                    <a:pt x="277" y="257"/>
                    <a:pt x="1" y="401"/>
                  </a:cubicBezTo>
                  <a:cubicBezTo>
                    <a:pt x="288" y="298"/>
                    <a:pt x="585" y="226"/>
                    <a:pt x="882" y="175"/>
                  </a:cubicBezTo>
                  <a:cubicBezTo>
                    <a:pt x="1169" y="134"/>
                    <a:pt x="1456" y="114"/>
                    <a:pt x="1743" y="114"/>
                  </a:cubicBezTo>
                  <a:lnTo>
                    <a:pt x="2174" y="114"/>
                  </a:lnTo>
                  <a:cubicBezTo>
                    <a:pt x="2297" y="123"/>
                    <a:pt x="2420" y="123"/>
                    <a:pt x="2543" y="123"/>
                  </a:cubicBezTo>
                  <a:lnTo>
                    <a:pt x="2707" y="123"/>
                  </a:lnTo>
                  <a:cubicBezTo>
                    <a:pt x="3004" y="114"/>
                    <a:pt x="3322" y="82"/>
                    <a:pt x="3609" y="0"/>
                  </a:cubicBezTo>
                  <a:lnTo>
                    <a:pt x="3609" y="0"/>
                  </a:lnTo>
                  <a:cubicBezTo>
                    <a:pt x="3393" y="32"/>
                    <a:pt x="3178" y="41"/>
                    <a:pt x="2963" y="41"/>
                  </a:cubicBezTo>
                  <a:cubicBezTo>
                    <a:pt x="2871" y="41"/>
                    <a:pt x="2789" y="41"/>
                    <a:pt x="2707" y="32"/>
                  </a:cubicBezTo>
                  <a:cubicBezTo>
                    <a:pt x="2399" y="21"/>
                    <a:pt x="2092" y="0"/>
                    <a:pt x="1784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409425" y="4211425"/>
              <a:ext cx="1825" cy="19500"/>
            </a:xfrm>
            <a:custGeom>
              <a:avLst/>
              <a:gdLst/>
              <a:ahLst/>
              <a:cxnLst/>
              <a:rect l="l" t="t" r="r" b="b"/>
              <a:pathLst>
                <a:path w="73" h="780" extrusionOk="0">
                  <a:moveTo>
                    <a:pt x="72" y="0"/>
                  </a:moveTo>
                  <a:lnTo>
                    <a:pt x="0" y="768"/>
                  </a:lnTo>
                  <a:cubicBezTo>
                    <a:pt x="21" y="768"/>
                    <a:pt x="41" y="779"/>
                    <a:pt x="62" y="779"/>
                  </a:cubicBezTo>
                  <a:cubicBezTo>
                    <a:pt x="72" y="522"/>
                    <a:pt x="72" y="267"/>
                    <a:pt x="72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350975" y="4200650"/>
              <a:ext cx="172750" cy="106325"/>
            </a:xfrm>
            <a:custGeom>
              <a:avLst/>
              <a:gdLst/>
              <a:ahLst/>
              <a:cxnLst/>
              <a:rect l="l" t="t" r="r" b="b"/>
              <a:pathLst>
                <a:path w="6910" h="4253" extrusionOk="0">
                  <a:moveTo>
                    <a:pt x="472" y="1"/>
                  </a:moveTo>
                  <a:cubicBezTo>
                    <a:pt x="411" y="534"/>
                    <a:pt x="278" y="1743"/>
                    <a:pt x="53" y="2399"/>
                  </a:cubicBezTo>
                  <a:cubicBezTo>
                    <a:pt x="1" y="2553"/>
                    <a:pt x="73" y="2717"/>
                    <a:pt x="217" y="2789"/>
                  </a:cubicBezTo>
                  <a:cubicBezTo>
                    <a:pt x="903" y="3137"/>
                    <a:pt x="1682" y="3291"/>
                    <a:pt x="2451" y="3383"/>
                  </a:cubicBezTo>
                  <a:cubicBezTo>
                    <a:pt x="3312" y="3496"/>
                    <a:pt x="4194" y="3547"/>
                    <a:pt x="5034" y="3793"/>
                  </a:cubicBezTo>
                  <a:cubicBezTo>
                    <a:pt x="5434" y="3906"/>
                    <a:pt x="5823" y="4070"/>
                    <a:pt x="6223" y="4224"/>
                  </a:cubicBezTo>
                  <a:cubicBezTo>
                    <a:pt x="6245" y="4238"/>
                    <a:pt x="6277" y="4253"/>
                    <a:pt x="6308" y="4253"/>
                  </a:cubicBezTo>
                  <a:cubicBezTo>
                    <a:pt x="6321" y="4253"/>
                    <a:pt x="6334" y="4250"/>
                    <a:pt x="6346" y="4244"/>
                  </a:cubicBezTo>
                  <a:cubicBezTo>
                    <a:pt x="6397" y="4234"/>
                    <a:pt x="6428" y="4162"/>
                    <a:pt x="6438" y="4111"/>
                  </a:cubicBezTo>
                  <a:cubicBezTo>
                    <a:pt x="6561" y="3732"/>
                    <a:pt x="6674" y="2461"/>
                    <a:pt x="6797" y="2092"/>
                  </a:cubicBezTo>
                  <a:cubicBezTo>
                    <a:pt x="6848" y="1928"/>
                    <a:pt x="6910" y="1856"/>
                    <a:pt x="6797" y="1743"/>
                  </a:cubicBezTo>
                  <a:cubicBezTo>
                    <a:pt x="6695" y="1661"/>
                    <a:pt x="6500" y="1589"/>
                    <a:pt x="6387" y="1528"/>
                  </a:cubicBezTo>
                  <a:cubicBezTo>
                    <a:pt x="5782" y="1240"/>
                    <a:pt x="5116" y="1149"/>
                    <a:pt x="4460" y="1056"/>
                  </a:cubicBezTo>
                  <a:cubicBezTo>
                    <a:pt x="3579" y="944"/>
                    <a:pt x="2707" y="830"/>
                    <a:pt x="1826" y="707"/>
                  </a:cubicBezTo>
                  <a:cubicBezTo>
                    <a:pt x="1559" y="677"/>
                    <a:pt x="1293" y="636"/>
                    <a:pt x="1046" y="534"/>
                  </a:cubicBezTo>
                  <a:cubicBezTo>
                    <a:pt x="800" y="431"/>
                    <a:pt x="575" y="247"/>
                    <a:pt x="472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350975" y="4240375"/>
              <a:ext cx="166350" cy="66600"/>
            </a:xfrm>
            <a:custGeom>
              <a:avLst/>
              <a:gdLst/>
              <a:ahLst/>
              <a:cxnLst/>
              <a:rect l="l" t="t" r="r" b="b"/>
              <a:pathLst>
                <a:path w="6654" h="2664" extrusionOk="0">
                  <a:moveTo>
                    <a:pt x="247" y="0"/>
                  </a:moveTo>
                  <a:cubicBezTo>
                    <a:pt x="196" y="298"/>
                    <a:pt x="135" y="585"/>
                    <a:pt x="53" y="810"/>
                  </a:cubicBezTo>
                  <a:cubicBezTo>
                    <a:pt x="1" y="964"/>
                    <a:pt x="73" y="1128"/>
                    <a:pt x="217" y="1200"/>
                  </a:cubicBezTo>
                  <a:cubicBezTo>
                    <a:pt x="903" y="1548"/>
                    <a:pt x="1682" y="1702"/>
                    <a:pt x="2451" y="1794"/>
                  </a:cubicBezTo>
                  <a:cubicBezTo>
                    <a:pt x="3312" y="1907"/>
                    <a:pt x="4194" y="1958"/>
                    <a:pt x="5034" y="2204"/>
                  </a:cubicBezTo>
                  <a:cubicBezTo>
                    <a:pt x="5434" y="2317"/>
                    <a:pt x="5823" y="2481"/>
                    <a:pt x="6223" y="2635"/>
                  </a:cubicBezTo>
                  <a:cubicBezTo>
                    <a:pt x="6245" y="2649"/>
                    <a:pt x="6277" y="2664"/>
                    <a:pt x="6308" y="2664"/>
                  </a:cubicBezTo>
                  <a:cubicBezTo>
                    <a:pt x="6321" y="2664"/>
                    <a:pt x="6334" y="2661"/>
                    <a:pt x="6346" y="2655"/>
                  </a:cubicBezTo>
                  <a:cubicBezTo>
                    <a:pt x="6397" y="2645"/>
                    <a:pt x="6428" y="2573"/>
                    <a:pt x="6438" y="2522"/>
                  </a:cubicBezTo>
                  <a:cubicBezTo>
                    <a:pt x="6510" y="2296"/>
                    <a:pt x="6582" y="1763"/>
                    <a:pt x="6654" y="1292"/>
                  </a:cubicBezTo>
                  <a:cubicBezTo>
                    <a:pt x="6059" y="964"/>
                    <a:pt x="5393" y="790"/>
                    <a:pt x="4716" y="687"/>
                  </a:cubicBezTo>
                  <a:cubicBezTo>
                    <a:pt x="3743" y="544"/>
                    <a:pt x="2748" y="544"/>
                    <a:pt x="1764" y="380"/>
                  </a:cubicBezTo>
                  <a:cubicBezTo>
                    <a:pt x="1252" y="298"/>
                    <a:pt x="750" y="164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5"/>
          <p:cNvGrpSpPr/>
          <p:nvPr/>
        </p:nvGrpSpPr>
        <p:grpSpPr>
          <a:xfrm flipH="1">
            <a:off x="58095" y="2318671"/>
            <a:ext cx="2437630" cy="2824827"/>
            <a:chOff x="4162375" y="3988800"/>
            <a:chExt cx="533550" cy="618300"/>
          </a:xfrm>
        </p:grpSpPr>
        <p:sp>
          <p:nvSpPr>
            <p:cNvPr id="563" name="Google Shape;563;p35"/>
            <p:cNvSpPr/>
            <p:nvPr/>
          </p:nvSpPr>
          <p:spPr>
            <a:xfrm>
              <a:off x="4162375" y="4158350"/>
              <a:ext cx="109200" cy="137650"/>
            </a:xfrm>
            <a:custGeom>
              <a:avLst/>
              <a:gdLst/>
              <a:ahLst/>
              <a:cxnLst/>
              <a:rect l="l" t="t" r="r" b="b"/>
              <a:pathLst>
                <a:path w="4368" h="5506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196"/>
                    <a:pt x="216" y="422"/>
                    <a:pt x="288" y="647"/>
                  </a:cubicBezTo>
                  <a:cubicBezTo>
                    <a:pt x="401" y="1057"/>
                    <a:pt x="452" y="1488"/>
                    <a:pt x="442" y="1907"/>
                  </a:cubicBezTo>
                  <a:cubicBezTo>
                    <a:pt x="431" y="2358"/>
                    <a:pt x="339" y="2809"/>
                    <a:pt x="329" y="3261"/>
                  </a:cubicBezTo>
                  <a:cubicBezTo>
                    <a:pt x="308" y="3917"/>
                    <a:pt x="493" y="4470"/>
                    <a:pt x="1016" y="4880"/>
                  </a:cubicBezTo>
                  <a:cubicBezTo>
                    <a:pt x="1497" y="5270"/>
                    <a:pt x="2123" y="5506"/>
                    <a:pt x="2748" y="5506"/>
                  </a:cubicBezTo>
                  <a:cubicBezTo>
                    <a:pt x="2973" y="5495"/>
                    <a:pt x="3916" y="4973"/>
                    <a:pt x="4101" y="4839"/>
                  </a:cubicBezTo>
                  <a:cubicBezTo>
                    <a:pt x="4367" y="4645"/>
                    <a:pt x="4265" y="4532"/>
                    <a:pt x="4030" y="4399"/>
                  </a:cubicBezTo>
                  <a:cubicBezTo>
                    <a:pt x="3538" y="4112"/>
                    <a:pt x="3035" y="3773"/>
                    <a:pt x="2594" y="3384"/>
                  </a:cubicBezTo>
                  <a:cubicBezTo>
                    <a:pt x="2287" y="3107"/>
                    <a:pt x="2010" y="2800"/>
                    <a:pt x="1784" y="2472"/>
                  </a:cubicBezTo>
                  <a:cubicBezTo>
                    <a:pt x="1426" y="1959"/>
                    <a:pt x="1241" y="1354"/>
                    <a:pt x="882" y="841"/>
                  </a:cubicBezTo>
                  <a:cubicBezTo>
                    <a:pt x="647" y="504"/>
                    <a:pt x="349" y="217"/>
                    <a:pt x="1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4175975" y="4261900"/>
              <a:ext cx="95600" cy="34100"/>
            </a:xfrm>
            <a:custGeom>
              <a:avLst/>
              <a:gdLst/>
              <a:ahLst/>
              <a:cxnLst/>
              <a:rect l="l" t="t" r="r" b="b"/>
              <a:pathLst>
                <a:path w="3824" h="1364" extrusionOk="0">
                  <a:moveTo>
                    <a:pt x="3065" y="0"/>
                  </a:moveTo>
                  <a:cubicBezTo>
                    <a:pt x="3003" y="31"/>
                    <a:pt x="2942" y="52"/>
                    <a:pt x="2880" y="72"/>
                  </a:cubicBezTo>
                  <a:cubicBezTo>
                    <a:pt x="2593" y="175"/>
                    <a:pt x="2153" y="318"/>
                    <a:pt x="1763" y="380"/>
                  </a:cubicBezTo>
                  <a:cubicBezTo>
                    <a:pt x="1465" y="434"/>
                    <a:pt x="1159" y="478"/>
                    <a:pt x="878" y="478"/>
                  </a:cubicBezTo>
                  <a:cubicBezTo>
                    <a:pt x="522" y="478"/>
                    <a:pt x="207" y="407"/>
                    <a:pt x="0" y="195"/>
                  </a:cubicBezTo>
                  <a:lnTo>
                    <a:pt x="0" y="195"/>
                  </a:lnTo>
                  <a:cubicBezTo>
                    <a:pt x="0" y="195"/>
                    <a:pt x="144" y="492"/>
                    <a:pt x="472" y="738"/>
                  </a:cubicBezTo>
                  <a:cubicBezTo>
                    <a:pt x="953" y="1128"/>
                    <a:pt x="1579" y="1364"/>
                    <a:pt x="2204" y="1364"/>
                  </a:cubicBezTo>
                  <a:cubicBezTo>
                    <a:pt x="2429" y="1353"/>
                    <a:pt x="3372" y="831"/>
                    <a:pt x="3557" y="697"/>
                  </a:cubicBezTo>
                  <a:cubicBezTo>
                    <a:pt x="3823" y="503"/>
                    <a:pt x="3721" y="390"/>
                    <a:pt x="3486" y="257"/>
                  </a:cubicBezTo>
                  <a:cubicBezTo>
                    <a:pt x="3352" y="175"/>
                    <a:pt x="3208" y="93"/>
                    <a:pt x="3065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183650" y="4178350"/>
              <a:ext cx="87925" cy="110725"/>
            </a:xfrm>
            <a:custGeom>
              <a:avLst/>
              <a:gdLst/>
              <a:ahLst/>
              <a:cxnLst/>
              <a:rect l="l" t="t" r="r" b="b"/>
              <a:pathLst>
                <a:path w="3517" h="4429" extrusionOk="0">
                  <a:moveTo>
                    <a:pt x="1" y="0"/>
                  </a:moveTo>
                  <a:lnTo>
                    <a:pt x="1" y="0"/>
                  </a:lnTo>
                  <a:cubicBezTo>
                    <a:pt x="42" y="123"/>
                    <a:pt x="72" y="237"/>
                    <a:pt x="93" y="360"/>
                  </a:cubicBezTo>
                  <a:cubicBezTo>
                    <a:pt x="165" y="749"/>
                    <a:pt x="175" y="1148"/>
                    <a:pt x="236" y="1549"/>
                  </a:cubicBezTo>
                  <a:cubicBezTo>
                    <a:pt x="308" y="1927"/>
                    <a:pt x="441" y="2297"/>
                    <a:pt x="626" y="2635"/>
                  </a:cubicBezTo>
                  <a:cubicBezTo>
                    <a:pt x="944" y="3240"/>
                    <a:pt x="1425" y="3752"/>
                    <a:pt x="1999" y="4111"/>
                  </a:cubicBezTo>
                  <a:cubicBezTo>
                    <a:pt x="2143" y="4203"/>
                    <a:pt x="2348" y="4326"/>
                    <a:pt x="2564" y="4429"/>
                  </a:cubicBezTo>
                  <a:cubicBezTo>
                    <a:pt x="2860" y="4275"/>
                    <a:pt x="3158" y="4111"/>
                    <a:pt x="3250" y="4039"/>
                  </a:cubicBezTo>
                  <a:cubicBezTo>
                    <a:pt x="3516" y="3845"/>
                    <a:pt x="3414" y="3732"/>
                    <a:pt x="3179" y="3599"/>
                  </a:cubicBezTo>
                  <a:cubicBezTo>
                    <a:pt x="2687" y="3312"/>
                    <a:pt x="2184" y="2973"/>
                    <a:pt x="1743" y="2584"/>
                  </a:cubicBezTo>
                  <a:cubicBezTo>
                    <a:pt x="1436" y="2307"/>
                    <a:pt x="1159" y="2000"/>
                    <a:pt x="933" y="1672"/>
                  </a:cubicBezTo>
                  <a:cubicBezTo>
                    <a:pt x="575" y="1159"/>
                    <a:pt x="390" y="554"/>
                    <a:pt x="31" y="41"/>
                  </a:cubicBezTo>
                  <a:cubicBezTo>
                    <a:pt x="21" y="32"/>
                    <a:pt x="11" y="1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220550" y="4261900"/>
              <a:ext cx="51025" cy="27175"/>
            </a:xfrm>
            <a:custGeom>
              <a:avLst/>
              <a:gdLst/>
              <a:ahLst/>
              <a:cxnLst/>
              <a:rect l="l" t="t" r="r" b="b"/>
              <a:pathLst>
                <a:path w="2041" h="1087" extrusionOk="0">
                  <a:moveTo>
                    <a:pt x="1282" y="0"/>
                  </a:moveTo>
                  <a:cubicBezTo>
                    <a:pt x="1220" y="31"/>
                    <a:pt x="1159" y="52"/>
                    <a:pt x="1097" y="72"/>
                  </a:cubicBezTo>
                  <a:cubicBezTo>
                    <a:pt x="821" y="175"/>
                    <a:pt x="380" y="318"/>
                    <a:pt x="1" y="380"/>
                  </a:cubicBezTo>
                  <a:cubicBezTo>
                    <a:pt x="165" y="523"/>
                    <a:pt x="339" y="656"/>
                    <a:pt x="523" y="769"/>
                  </a:cubicBezTo>
                  <a:cubicBezTo>
                    <a:pt x="667" y="861"/>
                    <a:pt x="872" y="984"/>
                    <a:pt x="1088" y="1087"/>
                  </a:cubicBezTo>
                  <a:cubicBezTo>
                    <a:pt x="1220" y="1025"/>
                    <a:pt x="1343" y="954"/>
                    <a:pt x="1457" y="892"/>
                  </a:cubicBezTo>
                  <a:cubicBezTo>
                    <a:pt x="1477" y="882"/>
                    <a:pt x="1487" y="872"/>
                    <a:pt x="1498" y="861"/>
                  </a:cubicBezTo>
                  <a:lnTo>
                    <a:pt x="1507" y="861"/>
                  </a:lnTo>
                  <a:cubicBezTo>
                    <a:pt x="1518" y="851"/>
                    <a:pt x="1528" y="841"/>
                    <a:pt x="1548" y="841"/>
                  </a:cubicBezTo>
                  <a:lnTo>
                    <a:pt x="1548" y="831"/>
                  </a:lnTo>
                  <a:cubicBezTo>
                    <a:pt x="1559" y="831"/>
                    <a:pt x="1569" y="820"/>
                    <a:pt x="1589" y="810"/>
                  </a:cubicBezTo>
                  <a:cubicBezTo>
                    <a:pt x="1600" y="800"/>
                    <a:pt x="1610" y="800"/>
                    <a:pt x="1621" y="790"/>
                  </a:cubicBezTo>
                  <a:lnTo>
                    <a:pt x="1630" y="790"/>
                  </a:lnTo>
                  <a:cubicBezTo>
                    <a:pt x="1641" y="779"/>
                    <a:pt x="1651" y="779"/>
                    <a:pt x="1662" y="769"/>
                  </a:cubicBezTo>
                  <a:lnTo>
                    <a:pt x="1671" y="769"/>
                  </a:lnTo>
                  <a:cubicBezTo>
                    <a:pt x="1671" y="759"/>
                    <a:pt x="1682" y="759"/>
                    <a:pt x="1692" y="749"/>
                  </a:cubicBezTo>
                  <a:lnTo>
                    <a:pt x="1703" y="749"/>
                  </a:lnTo>
                  <a:cubicBezTo>
                    <a:pt x="1703" y="738"/>
                    <a:pt x="1712" y="738"/>
                    <a:pt x="1723" y="728"/>
                  </a:cubicBezTo>
                  <a:lnTo>
                    <a:pt x="1733" y="728"/>
                  </a:lnTo>
                  <a:cubicBezTo>
                    <a:pt x="1733" y="718"/>
                    <a:pt x="1744" y="718"/>
                    <a:pt x="1744" y="718"/>
                  </a:cubicBezTo>
                  <a:lnTo>
                    <a:pt x="1753" y="708"/>
                  </a:lnTo>
                  <a:cubicBezTo>
                    <a:pt x="1764" y="708"/>
                    <a:pt x="1764" y="697"/>
                    <a:pt x="1774" y="697"/>
                  </a:cubicBezTo>
                  <a:cubicBezTo>
                    <a:pt x="2040" y="503"/>
                    <a:pt x="1938" y="390"/>
                    <a:pt x="1703" y="257"/>
                  </a:cubicBezTo>
                  <a:cubicBezTo>
                    <a:pt x="1641" y="216"/>
                    <a:pt x="1569" y="175"/>
                    <a:pt x="1498" y="134"/>
                  </a:cubicBezTo>
                  <a:lnTo>
                    <a:pt x="1487" y="134"/>
                  </a:lnTo>
                  <a:cubicBezTo>
                    <a:pt x="1425" y="93"/>
                    <a:pt x="1354" y="41"/>
                    <a:pt x="128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209275" y="4233550"/>
              <a:ext cx="158925" cy="76050"/>
            </a:xfrm>
            <a:custGeom>
              <a:avLst/>
              <a:gdLst/>
              <a:ahLst/>
              <a:cxnLst/>
              <a:rect l="l" t="t" r="r" b="b"/>
              <a:pathLst>
                <a:path w="6357" h="3042" extrusionOk="0">
                  <a:moveTo>
                    <a:pt x="6090" y="0"/>
                  </a:moveTo>
                  <a:cubicBezTo>
                    <a:pt x="6034" y="0"/>
                    <a:pt x="5979" y="8"/>
                    <a:pt x="5935" y="17"/>
                  </a:cubicBezTo>
                  <a:cubicBezTo>
                    <a:pt x="5516" y="99"/>
                    <a:pt x="5074" y="181"/>
                    <a:pt x="4644" y="284"/>
                  </a:cubicBezTo>
                  <a:cubicBezTo>
                    <a:pt x="4327" y="366"/>
                    <a:pt x="4019" y="458"/>
                    <a:pt x="3712" y="571"/>
                  </a:cubicBezTo>
                  <a:cubicBezTo>
                    <a:pt x="3076" y="786"/>
                    <a:pt x="2512" y="1124"/>
                    <a:pt x="1990" y="1524"/>
                  </a:cubicBezTo>
                  <a:cubicBezTo>
                    <a:pt x="1507" y="1883"/>
                    <a:pt x="903" y="2200"/>
                    <a:pt x="308" y="2323"/>
                  </a:cubicBezTo>
                  <a:cubicBezTo>
                    <a:pt x="234" y="2338"/>
                    <a:pt x="159" y="2348"/>
                    <a:pt x="84" y="2348"/>
                  </a:cubicBezTo>
                  <a:cubicBezTo>
                    <a:pt x="56" y="2348"/>
                    <a:pt x="29" y="2346"/>
                    <a:pt x="1" y="2344"/>
                  </a:cubicBezTo>
                  <a:lnTo>
                    <a:pt x="1" y="2344"/>
                  </a:lnTo>
                  <a:cubicBezTo>
                    <a:pt x="988" y="2689"/>
                    <a:pt x="2044" y="3042"/>
                    <a:pt x="3112" y="3042"/>
                  </a:cubicBezTo>
                  <a:cubicBezTo>
                    <a:pt x="3220" y="3042"/>
                    <a:pt x="3327" y="3038"/>
                    <a:pt x="3434" y="3031"/>
                  </a:cubicBezTo>
                  <a:cubicBezTo>
                    <a:pt x="3999" y="3000"/>
                    <a:pt x="4470" y="2785"/>
                    <a:pt x="4901" y="2426"/>
                  </a:cubicBezTo>
                  <a:cubicBezTo>
                    <a:pt x="5311" y="2088"/>
                    <a:pt x="5700" y="1698"/>
                    <a:pt x="6202" y="1503"/>
                  </a:cubicBezTo>
                  <a:cubicBezTo>
                    <a:pt x="6243" y="1483"/>
                    <a:pt x="6295" y="1473"/>
                    <a:pt x="6315" y="1432"/>
                  </a:cubicBezTo>
                  <a:cubicBezTo>
                    <a:pt x="6336" y="1401"/>
                    <a:pt x="6345" y="1360"/>
                    <a:pt x="6345" y="1329"/>
                  </a:cubicBezTo>
                  <a:cubicBezTo>
                    <a:pt x="6356" y="1237"/>
                    <a:pt x="6336" y="284"/>
                    <a:pt x="6345" y="191"/>
                  </a:cubicBezTo>
                  <a:cubicBezTo>
                    <a:pt x="6353" y="41"/>
                    <a:pt x="6220" y="0"/>
                    <a:pt x="6090" y="0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469650" y="4183225"/>
              <a:ext cx="103800" cy="96375"/>
            </a:xfrm>
            <a:custGeom>
              <a:avLst/>
              <a:gdLst/>
              <a:ahLst/>
              <a:cxnLst/>
              <a:rect l="l" t="t" r="r" b="b"/>
              <a:pathLst>
                <a:path w="4152" h="3855" extrusionOk="0">
                  <a:moveTo>
                    <a:pt x="62" y="1"/>
                  </a:moveTo>
                  <a:cubicBezTo>
                    <a:pt x="31" y="277"/>
                    <a:pt x="0" y="575"/>
                    <a:pt x="123" y="830"/>
                  </a:cubicBezTo>
                  <a:cubicBezTo>
                    <a:pt x="185" y="953"/>
                    <a:pt x="287" y="1067"/>
                    <a:pt x="379" y="1169"/>
                  </a:cubicBezTo>
                  <a:cubicBezTo>
                    <a:pt x="656" y="1466"/>
                    <a:pt x="882" y="1794"/>
                    <a:pt x="1179" y="2081"/>
                  </a:cubicBezTo>
                  <a:cubicBezTo>
                    <a:pt x="1466" y="2358"/>
                    <a:pt x="1907" y="2563"/>
                    <a:pt x="2142" y="2881"/>
                  </a:cubicBezTo>
                  <a:cubicBezTo>
                    <a:pt x="2573" y="3475"/>
                    <a:pt x="3475" y="3650"/>
                    <a:pt x="4151" y="3855"/>
                  </a:cubicBezTo>
                  <a:cubicBezTo>
                    <a:pt x="4018" y="3814"/>
                    <a:pt x="3854" y="3496"/>
                    <a:pt x="3793" y="3383"/>
                  </a:cubicBezTo>
                  <a:cubicBezTo>
                    <a:pt x="3690" y="3188"/>
                    <a:pt x="3608" y="2973"/>
                    <a:pt x="3506" y="2778"/>
                  </a:cubicBezTo>
                  <a:cubicBezTo>
                    <a:pt x="3485" y="2727"/>
                    <a:pt x="3454" y="2676"/>
                    <a:pt x="3434" y="2625"/>
                  </a:cubicBezTo>
                  <a:cubicBezTo>
                    <a:pt x="3229" y="2245"/>
                    <a:pt x="3003" y="1887"/>
                    <a:pt x="2747" y="1538"/>
                  </a:cubicBezTo>
                  <a:cubicBezTo>
                    <a:pt x="2604" y="1354"/>
                    <a:pt x="2450" y="1169"/>
                    <a:pt x="2286" y="1005"/>
                  </a:cubicBezTo>
                  <a:cubicBezTo>
                    <a:pt x="1691" y="431"/>
                    <a:pt x="871" y="144"/>
                    <a:pt x="62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361750" y="4197575"/>
              <a:ext cx="16175" cy="19225"/>
            </a:xfrm>
            <a:custGeom>
              <a:avLst/>
              <a:gdLst/>
              <a:ahLst/>
              <a:cxnLst/>
              <a:rect l="l" t="t" r="r" b="b"/>
              <a:pathLst>
                <a:path w="647" h="769" extrusionOk="0">
                  <a:moveTo>
                    <a:pt x="442" y="1"/>
                  </a:moveTo>
                  <a:cubicBezTo>
                    <a:pt x="380" y="1"/>
                    <a:pt x="308" y="10"/>
                    <a:pt x="246" y="10"/>
                  </a:cubicBezTo>
                  <a:cubicBezTo>
                    <a:pt x="185" y="21"/>
                    <a:pt x="134" y="31"/>
                    <a:pt x="82" y="62"/>
                  </a:cubicBezTo>
                  <a:cubicBezTo>
                    <a:pt x="0" y="124"/>
                    <a:pt x="41" y="195"/>
                    <a:pt x="73" y="267"/>
                  </a:cubicBezTo>
                  <a:cubicBezTo>
                    <a:pt x="123" y="370"/>
                    <a:pt x="155" y="452"/>
                    <a:pt x="226" y="534"/>
                  </a:cubicBezTo>
                  <a:cubicBezTo>
                    <a:pt x="287" y="605"/>
                    <a:pt x="565" y="718"/>
                    <a:pt x="647" y="769"/>
                  </a:cubicBezTo>
                  <a:cubicBezTo>
                    <a:pt x="647" y="657"/>
                    <a:pt x="462" y="482"/>
                    <a:pt x="462" y="370"/>
                  </a:cubicBezTo>
                  <a:cubicBezTo>
                    <a:pt x="462" y="247"/>
                    <a:pt x="462" y="124"/>
                    <a:pt x="442" y="1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320000" y="4233550"/>
              <a:ext cx="48275" cy="68600"/>
            </a:xfrm>
            <a:custGeom>
              <a:avLst/>
              <a:gdLst/>
              <a:ahLst/>
              <a:cxnLst/>
              <a:rect l="l" t="t" r="r" b="b"/>
              <a:pathLst>
                <a:path w="1931" h="2744" extrusionOk="0">
                  <a:moveTo>
                    <a:pt x="1662" y="0"/>
                  </a:moveTo>
                  <a:cubicBezTo>
                    <a:pt x="1606" y="0"/>
                    <a:pt x="1550" y="8"/>
                    <a:pt x="1506" y="17"/>
                  </a:cubicBezTo>
                  <a:cubicBezTo>
                    <a:pt x="1383" y="38"/>
                    <a:pt x="1260" y="58"/>
                    <a:pt x="1137" y="89"/>
                  </a:cubicBezTo>
                  <a:cubicBezTo>
                    <a:pt x="1046" y="724"/>
                    <a:pt x="850" y="1350"/>
                    <a:pt x="554" y="1924"/>
                  </a:cubicBezTo>
                  <a:cubicBezTo>
                    <a:pt x="410" y="2221"/>
                    <a:pt x="235" y="2508"/>
                    <a:pt x="0" y="2744"/>
                  </a:cubicBezTo>
                  <a:cubicBezTo>
                    <a:pt x="164" y="2651"/>
                    <a:pt x="317" y="2549"/>
                    <a:pt x="472" y="2426"/>
                  </a:cubicBezTo>
                  <a:cubicBezTo>
                    <a:pt x="882" y="2088"/>
                    <a:pt x="1271" y="1698"/>
                    <a:pt x="1773" y="1503"/>
                  </a:cubicBezTo>
                  <a:cubicBezTo>
                    <a:pt x="1814" y="1483"/>
                    <a:pt x="1866" y="1473"/>
                    <a:pt x="1886" y="1432"/>
                  </a:cubicBezTo>
                  <a:cubicBezTo>
                    <a:pt x="1907" y="1401"/>
                    <a:pt x="1916" y="1360"/>
                    <a:pt x="1916" y="1329"/>
                  </a:cubicBezTo>
                  <a:cubicBezTo>
                    <a:pt x="1927" y="1237"/>
                    <a:pt x="1907" y="284"/>
                    <a:pt x="1916" y="191"/>
                  </a:cubicBezTo>
                  <a:cubicBezTo>
                    <a:pt x="1931" y="41"/>
                    <a:pt x="1795" y="0"/>
                    <a:pt x="1662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493975" y="4191675"/>
              <a:ext cx="79475" cy="87925"/>
            </a:xfrm>
            <a:custGeom>
              <a:avLst/>
              <a:gdLst/>
              <a:ahLst/>
              <a:cxnLst/>
              <a:rect l="l" t="t" r="r" b="b"/>
              <a:pathLst>
                <a:path w="3179" h="3517" extrusionOk="0">
                  <a:moveTo>
                    <a:pt x="93" y="0"/>
                  </a:moveTo>
                  <a:lnTo>
                    <a:pt x="93" y="0"/>
                  </a:lnTo>
                  <a:cubicBezTo>
                    <a:pt x="11" y="656"/>
                    <a:pt x="1" y="1251"/>
                    <a:pt x="267" y="1856"/>
                  </a:cubicBezTo>
                  <a:cubicBezTo>
                    <a:pt x="524" y="2051"/>
                    <a:pt x="985" y="2297"/>
                    <a:pt x="1169" y="2543"/>
                  </a:cubicBezTo>
                  <a:cubicBezTo>
                    <a:pt x="1600" y="3137"/>
                    <a:pt x="2502" y="3312"/>
                    <a:pt x="3178" y="3517"/>
                  </a:cubicBezTo>
                  <a:cubicBezTo>
                    <a:pt x="3045" y="3476"/>
                    <a:pt x="2881" y="3158"/>
                    <a:pt x="2820" y="3045"/>
                  </a:cubicBezTo>
                  <a:cubicBezTo>
                    <a:pt x="2717" y="2850"/>
                    <a:pt x="2635" y="2635"/>
                    <a:pt x="2533" y="2440"/>
                  </a:cubicBezTo>
                  <a:cubicBezTo>
                    <a:pt x="2533" y="2430"/>
                    <a:pt x="2522" y="2420"/>
                    <a:pt x="2522" y="2399"/>
                  </a:cubicBezTo>
                  <a:cubicBezTo>
                    <a:pt x="1959" y="2235"/>
                    <a:pt x="1436" y="1959"/>
                    <a:pt x="1005" y="1558"/>
                  </a:cubicBezTo>
                  <a:cubicBezTo>
                    <a:pt x="565" y="1139"/>
                    <a:pt x="237" y="595"/>
                    <a:pt x="93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244900" y="4254200"/>
              <a:ext cx="123025" cy="55450"/>
            </a:xfrm>
            <a:custGeom>
              <a:avLst/>
              <a:gdLst/>
              <a:ahLst/>
              <a:cxnLst/>
              <a:rect l="l" t="t" r="r" b="b"/>
              <a:pathLst>
                <a:path w="4921" h="2218" extrusionOk="0">
                  <a:moveTo>
                    <a:pt x="4920" y="1"/>
                  </a:moveTo>
                  <a:cubicBezTo>
                    <a:pt x="4777" y="11"/>
                    <a:pt x="4633" y="32"/>
                    <a:pt x="4510" y="52"/>
                  </a:cubicBezTo>
                  <a:cubicBezTo>
                    <a:pt x="4050" y="114"/>
                    <a:pt x="3588" y="226"/>
                    <a:pt x="3157" y="411"/>
                  </a:cubicBezTo>
                  <a:cubicBezTo>
                    <a:pt x="2911" y="513"/>
                    <a:pt x="2676" y="647"/>
                    <a:pt x="2451" y="790"/>
                  </a:cubicBezTo>
                  <a:cubicBezTo>
                    <a:pt x="2255" y="923"/>
                    <a:pt x="2071" y="1067"/>
                    <a:pt x="1877" y="1200"/>
                  </a:cubicBezTo>
                  <a:cubicBezTo>
                    <a:pt x="1312" y="1579"/>
                    <a:pt x="667" y="1846"/>
                    <a:pt x="0" y="1969"/>
                  </a:cubicBezTo>
                  <a:cubicBezTo>
                    <a:pt x="549" y="2115"/>
                    <a:pt x="1111" y="2217"/>
                    <a:pt x="1676" y="2217"/>
                  </a:cubicBezTo>
                  <a:cubicBezTo>
                    <a:pt x="1787" y="2217"/>
                    <a:pt x="1898" y="2213"/>
                    <a:pt x="2009" y="2205"/>
                  </a:cubicBezTo>
                  <a:cubicBezTo>
                    <a:pt x="2574" y="2174"/>
                    <a:pt x="3045" y="1959"/>
                    <a:pt x="3476" y="1600"/>
                  </a:cubicBezTo>
                  <a:cubicBezTo>
                    <a:pt x="3886" y="1262"/>
                    <a:pt x="4275" y="872"/>
                    <a:pt x="4777" y="677"/>
                  </a:cubicBezTo>
                  <a:cubicBezTo>
                    <a:pt x="4818" y="657"/>
                    <a:pt x="4870" y="647"/>
                    <a:pt x="4890" y="606"/>
                  </a:cubicBezTo>
                  <a:cubicBezTo>
                    <a:pt x="4911" y="575"/>
                    <a:pt x="4920" y="534"/>
                    <a:pt x="4920" y="503"/>
                  </a:cubicBezTo>
                  <a:lnTo>
                    <a:pt x="4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320000" y="4254200"/>
              <a:ext cx="47925" cy="47950"/>
            </a:xfrm>
            <a:custGeom>
              <a:avLst/>
              <a:gdLst/>
              <a:ahLst/>
              <a:cxnLst/>
              <a:rect l="l" t="t" r="r" b="b"/>
              <a:pathLst>
                <a:path w="1917" h="1918" extrusionOk="0">
                  <a:moveTo>
                    <a:pt x="1916" y="1"/>
                  </a:moveTo>
                  <a:cubicBezTo>
                    <a:pt x="1773" y="11"/>
                    <a:pt x="1629" y="32"/>
                    <a:pt x="1506" y="52"/>
                  </a:cubicBezTo>
                  <a:cubicBezTo>
                    <a:pt x="1312" y="73"/>
                    <a:pt x="1128" y="114"/>
                    <a:pt x="932" y="155"/>
                  </a:cubicBezTo>
                  <a:cubicBezTo>
                    <a:pt x="841" y="483"/>
                    <a:pt x="707" y="800"/>
                    <a:pt x="554" y="1098"/>
                  </a:cubicBezTo>
                  <a:cubicBezTo>
                    <a:pt x="410" y="1395"/>
                    <a:pt x="235" y="1682"/>
                    <a:pt x="0" y="1918"/>
                  </a:cubicBezTo>
                  <a:cubicBezTo>
                    <a:pt x="82" y="1877"/>
                    <a:pt x="164" y="1825"/>
                    <a:pt x="235" y="1774"/>
                  </a:cubicBezTo>
                  <a:lnTo>
                    <a:pt x="246" y="1774"/>
                  </a:lnTo>
                  <a:cubicBezTo>
                    <a:pt x="276" y="1743"/>
                    <a:pt x="308" y="1723"/>
                    <a:pt x="349" y="1702"/>
                  </a:cubicBezTo>
                  <a:cubicBezTo>
                    <a:pt x="349" y="1692"/>
                    <a:pt x="358" y="1692"/>
                    <a:pt x="369" y="1682"/>
                  </a:cubicBezTo>
                  <a:cubicBezTo>
                    <a:pt x="399" y="1651"/>
                    <a:pt x="440" y="1631"/>
                    <a:pt x="472" y="1600"/>
                  </a:cubicBezTo>
                  <a:cubicBezTo>
                    <a:pt x="882" y="1262"/>
                    <a:pt x="1271" y="872"/>
                    <a:pt x="1773" y="677"/>
                  </a:cubicBezTo>
                  <a:cubicBezTo>
                    <a:pt x="1814" y="657"/>
                    <a:pt x="1866" y="647"/>
                    <a:pt x="1886" y="606"/>
                  </a:cubicBezTo>
                  <a:cubicBezTo>
                    <a:pt x="1907" y="575"/>
                    <a:pt x="1916" y="534"/>
                    <a:pt x="1916" y="503"/>
                  </a:cubicBezTo>
                  <a:lnTo>
                    <a:pt x="1916" y="493"/>
                  </a:lnTo>
                  <a:lnTo>
                    <a:pt x="1916" y="483"/>
                  </a:lnTo>
                  <a:lnTo>
                    <a:pt x="1916" y="472"/>
                  </a:lnTo>
                  <a:lnTo>
                    <a:pt x="1916" y="452"/>
                  </a:lnTo>
                  <a:lnTo>
                    <a:pt x="1916" y="431"/>
                  </a:lnTo>
                  <a:lnTo>
                    <a:pt x="1916" y="421"/>
                  </a:lnTo>
                  <a:lnTo>
                    <a:pt x="1916" y="401"/>
                  </a:lnTo>
                  <a:lnTo>
                    <a:pt x="1916" y="370"/>
                  </a:lnTo>
                  <a:lnTo>
                    <a:pt x="1916" y="339"/>
                  </a:lnTo>
                  <a:lnTo>
                    <a:pt x="1916" y="329"/>
                  </a:lnTo>
                  <a:lnTo>
                    <a:pt x="1916" y="298"/>
                  </a:lnTo>
                  <a:lnTo>
                    <a:pt x="1916" y="267"/>
                  </a:lnTo>
                  <a:lnTo>
                    <a:pt x="1916" y="257"/>
                  </a:lnTo>
                  <a:lnTo>
                    <a:pt x="1916" y="155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480925" y="4207300"/>
              <a:ext cx="68700" cy="65125"/>
            </a:xfrm>
            <a:custGeom>
              <a:avLst/>
              <a:gdLst/>
              <a:ahLst/>
              <a:cxnLst/>
              <a:rect l="l" t="t" r="r" b="b"/>
              <a:pathLst>
                <a:path w="2748" h="2605" extrusionOk="0">
                  <a:moveTo>
                    <a:pt x="217" y="0"/>
                  </a:moveTo>
                  <a:cubicBezTo>
                    <a:pt x="67" y="0"/>
                    <a:pt x="15" y="126"/>
                    <a:pt x="0" y="288"/>
                  </a:cubicBezTo>
                  <a:cubicBezTo>
                    <a:pt x="246" y="564"/>
                    <a:pt x="451" y="862"/>
                    <a:pt x="728" y="1118"/>
                  </a:cubicBezTo>
                  <a:cubicBezTo>
                    <a:pt x="1015" y="1395"/>
                    <a:pt x="1456" y="1600"/>
                    <a:pt x="1691" y="1918"/>
                  </a:cubicBezTo>
                  <a:cubicBezTo>
                    <a:pt x="1937" y="2256"/>
                    <a:pt x="2337" y="2461"/>
                    <a:pt x="2747" y="2605"/>
                  </a:cubicBezTo>
                  <a:cubicBezTo>
                    <a:pt x="2481" y="1897"/>
                    <a:pt x="2132" y="1200"/>
                    <a:pt x="1558" y="719"/>
                  </a:cubicBezTo>
                  <a:cubicBezTo>
                    <a:pt x="1199" y="452"/>
                    <a:pt x="830" y="247"/>
                    <a:pt x="441" y="63"/>
                  </a:cubicBezTo>
                  <a:cubicBezTo>
                    <a:pt x="349" y="19"/>
                    <a:pt x="275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495000" y="4210400"/>
              <a:ext cx="54625" cy="62025"/>
            </a:xfrm>
            <a:custGeom>
              <a:avLst/>
              <a:gdLst/>
              <a:ahLst/>
              <a:cxnLst/>
              <a:rect l="l" t="t" r="r" b="b"/>
              <a:pathLst>
                <a:path w="2185" h="2481" extrusionOk="0">
                  <a:moveTo>
                    <a:pt x="1" y="0"/>
                  </a:moveTo>
                  <a:cubicBezTo>
                    <a:pt x="1" y="338"/>
                    <a:pt x="52" y="677"/>
                    <a:pt x="185" y="1005"/>
                  </a:cubicBezTo>
                  <a:cubicBezTo>
                    <a:pt x="472" y="1271"/>
                    <a:pt x="893" y="1476"/>
                    <a:pt x="1128" y="1794"/>
                  </a:cubicBezTo>
                  <a:cubicBezTo>
                    <a:pt x="1149" y="1835"/>
                    <a:pt x="1180" y="1866"/>
                    <a:pt x="1210" y="1896"/>
                  </a:cubicBezTo>
                  <a:cubicBezTo>
                    <a:pt x="1210" y="1896"/>
                    <a:pt x="1210" y="1907"/>
                    <a:pt x="1221" y="1907"/>
                  </a:cubicBezTo>
                  <a:cubicBezTo>
                    <a:pt x="1241" y="1937"/>
                    <a:pt x="1272" y="1968"/>
                    <a:pt x="1303" y="1989"/>
                  </a:cubicBezTo>
                  <a:lnTo>
                    <a:pt x="1323" y="2009"/>
                  </a:lnTo>
                  <a:cubicBezTo>
                    <a:pt x="1354" y="2030"/>
                    <a:pt x="1374" y="2060"/>
                    <a:pt x="1415" y="2081"/>
                  </a:cubicBezTo>
                  <a:cubicBezTo>
                    <a:pt x="1415" y="2091"/>
                    <a:pt x="1426" y="2091"/>
                    <a:pt x="1426" y="2101"/>
                  </a:cubicBezTo>
                  <a:cubicBezTo>
                    <a:pt x="1456" y="2122"/>
                    <a:pt x="1497" y="2142"/>
                    <a:pt x="1528" y="2173"/>
                  </a:cubicBezTo>
                  <a:lnTo>
                    <a:pt x="1538" y="2173"/>
                  </a:lnTo>
                  <a:cubicBezTo>
                    <a:pt x="1569" y="2194"/>
                    <a:pt x="1600" y="2214"/>
                    <a:pt x="1641" y="2235"/>
                  </a:cubicBezTo>
                  <a:cubicBezTo>
                    <a:pt x="1641" y="2245"/>
                    <a:pt x="1651" y="2245"/>
                    <a:pt x="1661" y="2245"/>
                  </a:cubicBezTo>
                  <a:cubicBezTo>
                    <a:pt x="1692" y="2265"/>
                    <a:pt x="1723" y="2286"/>
                    <a:pt x="1764" y="2306"/>
                  </a:cubicBezTo>
                  <a:cubicBezTo>
                    <a:pt x="1774" y="2306"/>
                    <a:pt x="1784" y="2317"/>
                    <a:pt x="1784" y="2317"/>
                  </a:cubicBezTo>
                  <a:cubicBezTo>
                    <a:pt x="1825" y="2337"/>
                    <a:pt x="1856" y="2347"/>
                    <a:pt x="1897" y="2368"/>
                  </a:cubicBezTo>
                  <a:cubicBezTo>
                    <a:pt x="1907" y="2368"/>
                    <a:pt x="1918" y="2378"/>
                    <a:pt x="1928" y="2378"/>
                  </a:cubicBezTo>
                  <a:cubicBezTo>
                    <a:pt x="1959" y="2399"/>
                    <a:pt x="2000" y="2409"/>
                    <a:pt x="2030" y="2429"/>
                  </a:cubicBezTo>
                  <a:cubicBezTo>
                    <a:pt x="2041" y="2429"/>
                    <a:pt x="2051" y="2429"/>
                    <a:pt x="2061" y="2440"/>
                  </a:cubicBezTo>
                  <a:cubicBezTo>
                    <a:pt x="2092" y="2450"/>
                    <a:pt x="2123" y="2460"/>
                    <a:pt x="2164" y="2470"/>
                  </a:cubicBezTo>
                  <a:cubicBezTo>
                    <a:pt x="2174" y="2481"/>
                    <a:pt x="2174" y="2481"/>
                    <a:pt x="2184" y="2481"/>
                  </a:cubicBezTo>
                  <a:cubicBezTo>
                    <a:pt x="2020" y="2060"/>
                    <a:pt x="1836" y="1640"/>
                    <a:pt x="1590" y="1271"/>
                  </a:cubicBezTo>
                  <a:cubicBezTo>
                    <a:pt x="1364" y="1138"/>
                    <a:pt x="1159" y="984"/>
                    <a:pt x="964" y="809"/>
                  </a:cubicBezTo>
                  <a:cubicBezTo>
                    <a:pt x="800" y="645"/>
                    <a:pt x="647" y="472"/>
                    <a:pt x="513" y="276"/>
                  </a:cubicBezTo>
                  <a:cubicBezTo>
                    <a:pt x="349" y="174"/>
                    <a:pt x="175" y="82"/>
                    <a:pt x="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511925" y="4241150"/>
              <a:ext cx="184000" cy="171200"/>
            </a:xfrm>
            <a:custGeom>
              <a:avLst/>
              <a:gdLst/>
              <a:ahLst/>
              <a:cxnLst/>
              <a:rect l="l" t="t" r="r" b="b"/>
              <a:pathLst>
                <a:path w="7360" h="6848" extrusionOk="0">
                  <a:moveTo>
                    <a:pt x="0" y="0"/>
                  </a:moveTo>
                  <a:lnTo>
                    <a:pt x="0" y="0"/>
                  </a:lnTo>
                  <a:cubicBezTo>
                    <a:pt x="277" y="861"/>
                    <a:pt x="554" y="1538"/>
                    <a:pt x="1097" y="2265"/>
                  </a:cubicBezTo>
                  <a:cubicBezTo>
                    <a:pt x="1794" y="3188"/>
                    <a:pt x="2665" y="3936"/>
                    <a:pt x="3670" y="4510"/>
                  </a:cubicBezTo>
                  <a:cubicBezTo>
                    <a:pt x="4316" y="4879"/>
                    <a:pt x="5013" y="5105"/>
                    <a:pt x="5699" y="5392"/>
                  </a:cubicBezTo>
                  <a:cubicBezTo>
                    <a:pt x="6059" y="5535"/>
                    <a:pt x="6407" y="5689"/>
                    <a:pt x="6715" y="5925"/>
                  </a:cubicBezTo>
                  <a:cubicBezTo>
                    <a:pt x="7011" y="6160"/>
                    <a:pt x="7268" y="6478"/>
                    <a:pt x="7360" y="6847"/>
                  </a:cubicBezTo>
                  <a:cubicBezTo>
                    <a:pt x="7350" y="6365"/>
                    <a:pt x="7155" y="5914"/>
                    <a:pt x="6920" y="5494"/>
                  </a:cubicBezTo>
                  <a:cubicBezTo>
                    <a:pt x="6694" y="5074"/>
                    <a:pt x="6417" y="4674"/>
                    <a:pt x="6232" y="4233"/>
                  </a:cubicBezTo>
                  <a:cubicBezTo>
                    <a:pt x="6100" y="3905"/>
                    <a:pt x="5997" y="2675"/>
                    <a:pt x="5730" y="2450"/>
                  </a:cubicBezTo>
                  <a:cubicBezTo>
                    <a:pt x="5535" y="2296"/>
                    <a:pt x="5289" y="2235"/>
                    <a:pt x="5043" y="2173"/>
                  </a:cubicBezTo>
                  <a:cubicBezTo>
                    <a:pt x="3916" y="1876"/>
                    <a:pt x="2809" y="1507"/>
                    <a:pt x="1722" y="1076"/>
                  </a:cubicBezTo>
                  <a:cubicBezTo>
                    <a:pt x="1456" y="964"/>
                    <a:pt x="1179" y="841"/>
                    <a:pt x="923" y="687"/>
                  </a:cubicBezTo>
                  <a:cubicBezTo>
                    <a:pt x="564" y="472"/>
                    <a:pt x="277" y="256"/>
                    <a:pt x="0" y="0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532675" y="4287775"/>
              <a:ext cx="163250" cy="124575"/>
            </a:xfrm>
            <a:custGeom>
              <a:avLst/>
              <a:gdLst/>
              <a:ahLst/>
              <a:cxnLst/>
              <a:rect l="l" t="t" r="r" b="b"/>
              <a:pathLst>
                <a:path w="6530" h="4983" extrusionOk="0">
                  <a:moveTo>
                    <a:pt x="1" y="1"/>
                  </a:moveTo>
                  <a:cubicBezTo>
                    <a:pt x="83" y="134"/>
                    <a:pt x="175" y="267"/>
                    <a:pt x="267" y="400"/>
                  </a:cubicBezTo>
                  <a:cubicBezTo>
                    <a:pt x="964" y="1323"/>
                    <a:pt x="1835" y="2071"/>
                    <a:pt x="2840" y="2645"/>
                  </a:cubicBezTo>
                  <a:cubicBezTo>
                    <a:pt x="3486" y="3014"/>
                    <a:pt x="4183" y="3240"/>
                    <a:pt x="4869" y="3527"/>
                  </a:cubicBezTo>
                  <a:cubicBezTo>
                    <a:pt x="5229" y="3670"/>
                    <a:pt x="5577" y="3824"/>
                    <a:pt x="5885" y="4060"/>
                  </a:cubicBezTo>
                  <a:cubicBezTo>
                    <a:pt x="6181" y="4295"/>
                    <a:pt x="6438" y="4613"/>
                    <a:pt x="6530" y="4982"/>
                  </a:cubicBezTo>
                  <a:cubicBezTo>
                    <a:pt x="6520" y="4500"/>
                    <a:pt x="6325" y="4049"/>
                    <a:pt x="6090" y="3629"/>
                  </a:cubicBezTo>
                  <a:cubicBezTo>
                    <a:pt x="5864" y="3209"/>
                    <a:pt x="5587" y="2809"/>
                    <a:pt x="5402" y="2368"/>
                  </a:cubicBezTo>
                  <a:cubicBezTo>
                    <a:pt x="5393" y="2327"/>
                    <a:pt x="5372" y="2286"/>
                    <a:pt x="5361" y="2235"/>
                  </a:cubicBezTo>
                  <a:cubicBezTo>
                    <a:pt x="5167" y="2133"/>
                    <a:pt x="4962" y="2040"/>
                    <a:pt x="4746" y="1979"/>
                  </a:cubicBezTo>
                  <a:cubicBezTo>
                    <a:pt x="4459" y="1897"/>
                    <a:pt x="4172" y="1866"/>
                    <a:pt x="3875" y="1815"/>
                  </a:cubicBezTo>
                  <a:cubicBezTo>
                    <a:pt x="3219" y="1692"/>
                    <a:pt x="2584" y="1497"/>
                    <a:pt x="1969" y="1251"/>
                  </a:cubicBezTo>
                  <a:cubicBezTo>
                    <a:pt x="1600" y="1108"/>
                    <a:pt x="1231" y="944"/>
                    <a:pt x="892" y="739"/>
                  </a:cubicBezTo>
                  <a:cubicBezTo>
                    <a:pt x="554" y="534"/>
                    <a:pt x="277" y="27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511925" y="4241150"/>
              <a:ext cx="39475" cy="71000"/>
            </a:xfrm>
            <a:custGeom>
              <a:avLst/>
              <a:gdLst/>
              <a:ahLst/>
              <a:cxnLst/>
              <a:rect l="l" t="t" r="r" b="b"/>
              <a:pathLst>
                <a:path w="1579" h="2840" extrusionOk="0">
                  <a:moveTo>
                    <a:pt x="0" y="0"/>
                  </a:moveTo>
                  <a:lnTo>
                    <a:pt x="0" y="0"/>
                  </a:lnTo>
                  <a:cubicBezTo>
                    <a:pt x="277" y="861"/>
                    <a:pt x="554" y="1538"/>
                    <a:pt x="1097" y="2265"/>
                  </a:cubicBezTo>
                  <a:cubicBezTo>
                    <a:pt x="1251" y="2460"/>
                    <a:pt x="1415" y="2655"/>
                    <a:pt x="1579" y="2839"/>
                  </a:cubicBezTo>
                  <a:cubicBezTo>
                    <a:pt x="1405" y="2583"/>
                    <a:pt x="1251" y="2327"/>
                    <a:pt x="1128" y="2040"/>
                  </a:cubicBezTo>
                  <a:cubicBezTo>
                    <a:pt x="923" y="1589"/>
                    <a:pt x="810" y="1097"/>
                    <a:pt x="769" y="595"/>
                  </a:cubicBezTo>
                  <a:cubicBezTo>
                    <a:pt x="482" y="410"/>
                    <a:pt x="236" y="215"/>
                    <a:pt x="0" y="0"/>
                  </a:cubicBezTo>
                  <a:close/>
                </a:path>
              </a:pathLst>
            </a:custGeom>
            <a:solidFill>
              <a:srgbClr val="B2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532675" y="4287775"/>
              <a:ext cx="18725" cy="24375"/>
            </a:xfrm>
            <a:custGeom>
              <a:avLst/>
              <a:gdLst/>
              <a:ahLst/>
              <a:cxnLst/>
              <a:rect l="l" t="t" r="r" b="b"/>
              <a:pathLst>
                <a:path w="749" h="975" extrusionOk="0">
                  <a:moveTo>
                    <a:pt x="1" y="1"/>
                  </a:moveTo>
                  <a:lnTo>
                    <a:pt x="1" y="11"/>
                  </a:lnTo>
                  <a:cubicBezTo>
                    <a:pt x="21" y="42"/>
                    <a:pt x="42" y="83"/>
                    <a:pt x="72" y="113"/>
                  </a:cubicBezTo>
                  <a:cubicBezTo>
                    <a:pt x="83" y="124"/>
                    <a:pt x="93" y="144"/>
                    <a:pt x="103" y="154"/>
                  </a:cubicBezTo>
                  <a:cubicBezTo>
                    <a:pt x="113" y="185"/>
                    <a:pt x="134" y="216"/>
                    <a:pt x="154" y="236"/>
                  </a:cubicBezTo>
                  <a:cubicBezTo>
                    <a:pt x="165" y="247"/>
                    <a:pt x="175" y="267"/>
                    <a:pt x="185" y="277"/>
                  </a:cubicBezTo>
                  <a:cubicBezTo>
                    <a:pt x="216" y="318"/>
                    <a:pt x="236" y="359"/>
                    <a:pt x="267" y="400"/>
                  </a:cubicBezTo>
                  <a:lnTo>
                    <a:pt x="390" y="554"/>
                  </a:lnTo>
                  <a:cubicBezTo>
                    <a:pt x="421" y="585"/>
                    <a:pt x="441" y="626"/>
                    <a:pt x="472" y="657"/>
                  </a:cubicBezTo>
                  <a:cubicBezTo>
                    <a:pt x="482" y="667"/>
                    <a:pt x="493" y="687"/>
                    <a:pt x="513" y="698"/>
                  </a:cubicBezTo>
                  <a:cubicBezTo>
                    <a:pt x="544" y="739"/>
                    <a:pt x="585" y="790"/>
                    <a:pt x="616" y="831"/>
                  </a:cubicBezTo>
                  <a:cubicBezTo>
                    <a:pt x="626" y="831"/>
                    <a:pt x="626" y="831"/>
                    <a:pt x="626" y="841"/>
                  </a:cubicBezTo>
                  <a:cubicBezTo>
                    <a:pt x="667" y="882"/>
                    <a:pt x="708" y="933"/>
                    <a:pt x="749" y="974"/>
                  </a:cubicBezTo>
                  <a:cubicBezTo>
                    <a:pt x="616" y="780"/>
                    <a:pt x="493" y="575"/>
                    <a:pt x="390" y="370"/>
                  </a:cubicBezTo>
                  <a:cubicBezTo>
                    <a:pt x="257" y="257"/>
                    <a:pt x="124" y="1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293075" y="3988800"/>
              <a:ext cx="229125" cy="618025"/>
            </a:xfrm>
            <a:custGeom>
              <a:avLst/>
              <a:gdLst/>
              <a:ahLst/>
              <a:cxnLst/>
              <a:rect l="l" t="t" r="r" b="b"/>
              <a:pathLst>
                <a:path w="9165" h="24721" extrusionOk="0">
                  <a:moveTo>
                    <a:pt x="2595" y="1"/>
                  </a:moveTo>
                  <a:cubicBezTo>
                    <a:pt x="2496" y="1"/>
                    <a:pt x="2400" y="14"/>
                    <a:pt x="2307" y="49"/>
                  </a:cubicBezTo>
                  <a:cubicBezTo>
                    <a:pt x="1836" y="233"/>
                    <a:pt x="1702" y="838"/>
                    <a:pt x="1651" y="1340"/>
                  </a:cubicBezTo>
                  <a:cubicBezTo>
                    <a:pt x="1394" y="1258"/>
                    <a:pt x="1189" y="1217"/>
                    <a:pt x="923" y="1217"/>
                  </a:cubicBezTo>
                  <a:cubicBezTo>
                    <a:pt x="656" y="1217"/>
                    <a:pt x="380" y="1330"/>
                    <a:pt x="237" y="1545"/>
                  </a:cubicBezTo>
                  <a:cubicBezTo>
                    <a:pt x="0" y="1894"/>
                    <a:pt x="185" y="2355"/>
                    <a:pt x="257" y="2765"/>
                  </a:cubicBezTo>
                  <a:cubicBezTo>
                    <a:pt x="319" y="3124"/>
                    <a:pt x="287" y="3493"/>
                    <a:pt x="298" y="3851"/>
                  </a:cubicBezTo>
                  <a:cubicBezTo>
                    <a:pt x="339" y="5236"/>
                    <a:pt x="995" y="6589"/>
                    <a:pt x="2041" y="7491"/>
                  </a:cubicBezTo>
                  <a:cubicBezTo>
                    <a:pt x="2378" y="7787"/>
                    <a:pt x="2768" y="8033"/>
                    <a:pt x="2993" y="8423"/>
                  </a:cubicBezTo>
                  <a:cubicBezTo>
                    <a:pt x="3321" y="8976"/>
                    <a:pt x="3435" y="9796"/>
                    <a:pt x="3527" y="10422"/>
                  </a:cubicBezTo>
                  <a:cubicBezTo>
                    <a:pt x="3629" y="11129"/>
                    <a:pt x="3650" y="11857"/>
                    <a:pt x="3578" y="12564"/>
                  </a:cubicBezTo>
                  <a:cubicBezTo>
                    <a:pt x="3486" y="13405"/>
                    <a:pt x="3250" y="14215"/>
                    <a:pt x="3055" y="15035"/>
                  </a:cubicBezTo>
                  <a:cubicBezTo>
                    <a:pt x="2850" y="15916"/>
                    <a:pt x="2624" y="16798"/>
                    <a:pt x="2399" y="17679"/>
                  </a:cubicBezTo>
                  <a:cubicBezTo>
                    <a:pt x="1959" y="19422"/>
                    <a:pt x="1508" y="21165"/>
                    <a:pt x="1098" y="22928"/>
                  </a:cubicBezTo>
                  <a:cubicBezTo>
                    <a:pt x="964" y="23511"/>
                    <a:pt x="831" y="24117"/>
                    <a:pt x="790" y="24721"/>
                  </a:cubicBezTo>
                  <a:lnTo>
                    <a:pt x="8775" y="24721"/>
                  </a:lnTo>
                  <a:cubicBezTo>
                    <a:pt x="8898" y="23912"/>
                    <a:pt x="9113" y="23112"/>
                    <a:pt x="9134" y="22281"/>
                  </a:cubicBezTo>
                  <a:cubicBezTo>
                    <a:pt x="9164" y="21124"/>
                    <a:pt x="9031" y="19976"/>
                    <a:pt x="8877" y="18827"/>
                  </a:cubicBezTo>
                  <a:cubicBezTo>
                    <a:pt x="8642" y="17105"/>
                    <a:pt x="8385" y="15363"/>
                    <a:pt x="8283" y="13620"/>
                  </a:cubicBezTo>
                  <a:cubicBezTo>
                    <a:pt x="8232" y="12913"/>
                    <a:pt x="8242" y="12195"/>
                    <a:pt x="8303" y="11478"/>
                  </a:cubicBezTo>
                  <a:cubicBezTo>
                    <a:pt x="8334" y="11150"/>
                    <a:pt x="8365" y="10812"/>
                    <a:pt x="8365" y="10484"/>
                  </a:cubicBezTo>
                  <a:cubicBezTo>
                    <a:pt x="8355" y="10125"/>
                    <a:pt x="8303" y="9766"/>
                    <a:pt x="8262" y="9407"/>
                  </a:cubicBezTo>
                  <a:cubicBezTo>
                    <a:pt x="8078" y="7245"/>
                    <a:pt x="8806" y="5081"/>
                    <a:pt x="8580" y="2919"/>
                  </a:cubicBezTo>
                  <a:cubicBezTo>
                    <a:pt x="8549" y="2570"/>
                    <a:pt x="8478" y="2201"/>
                    <a:pt x="8242" y="1924"/>
                  </a:cubicBezTo>
                  <a:cubicBezTo>
                    <a:pt x="8150" y="1812"/>
                    <a:pt x="8037" y="1730"/>
                    <a:pt x="7965" y="1607"/>
                  </a:cubicBezTo>
                  <a:cubicBezTo>
                    <a:pt x="7924" y="1525"/>
                    <a:pt x="7893" y="1432"/>
                    <a:pt x="7852" y="1350"/>
                  </a:cubicBezTo>
                  <a:cubicBezTo>
                    <a:pt x="7658" y="1063"/>
                    <a:pt x="7237" y="1084"/>
                    <a:pt x="6899" y="1063"/>
                  </a:cubicBezTo>
                  <a:cubicBezTo>
                    <a:pt x="6551" y="1033"/>
                    <a:pt x="6212" y="930"/>
                    <a:pt x="5884" y="828"/>
                  </a:cubicBezTo>
                  <a:cubicBezTo>
                    <a:pt x="4962" y="541"/>
                    <a:pt x="4029" y="295"/>
                    <a:pt x="3096" y="69"/>
                  </a:cubicBezTo>
                  <a:cubicBezTo>
                    <a:pt x="2930" y="37"/>
                    <a:pt x="2759" y="1"/>
                    <a:pt x="2595" y="1"/>
                  </a:cubicBezTo>
                  <a:close/>
                </a:path>
              </a:pathLst>
            </a:custGeom>
            <a:solidFill>
              <a:srgbClr val="D28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401725" y="4023575"/>
              <a:ext cx="69225" cy="126600"/>
            </a:xfrm>
            <a:custGeom>
              <a:avLst/>
              <a:gdLst/>
              <a:ahLst/>
              <a:cxnLst/>
              <a:rect l="l" t="t" r="r" b="b"/>
              <a:pathLst>
                <a:path w="2769" h="5064" extrusionOk="0">
                  <a:moveTo>
                    <a:pt x="1586" y="1938"/>
                  </a:moveTo>
                  <a:cubicBezTo>
                    <a:pt x="1616" y="1966"/>
                    <a:pt x="1649" y="1990"/>
                    <a:pt x="1682" y="2009"/>
                  </a:cubicBezTo>
                  <a:cubicBezTo>
                    <a:pt x="1724" y="2031"/>
                    <a:pt x="1767" y="2048"/>
                    <a:pt x="1814" y="2059"/>
                  </a:cubicBezTo>
                  <a:lnTo>
                    <a:pt x="1814" y="2059"/>
                  </a:lnTo>
                  <a:cubicBezTo>
                    <a:pt x="1803" y="2151"/>
                    <a:pt x="1826" y="2241"/>
                    <a:pt x="1877" y="2317"/>
                  </a:cubicBezTo>
                  <a:cubicBezTo>
                    <a:pt x="1915" y="2386"/>
                    <a:pt x="1981" y="2443"/>
                    <a:pt x="2060" y="2472"/>
                  </a:cubicBezTo>
                  <a:lnTo>
                    <a:pt x="2060" y="2472"/>
                  </a:lnTo>
                  <a:lnTo>
                    <a:pt x="1897" y="2638"/>
                  </a:lnTo>
                  <a:lnTo>
                    <a:pt x="1897" y="2638"/>
                  </a:lnTo>
                  <a:cubicBezTo>
                    <a:pt x="1894" y="2598"/>
                    <a:pt x="1884" y="2558"/>
                    <a:pt x="1866" y="2522"/>
                  </a:cubicBezTo>
                  <a:cubicBezTo>
                    <a:pt x="1836" y="2440"/>
                    <a:pt x="1764" y="2368"/>
                    <a:pt x="1672" y="2337"/>
                  </a:cubicBezTo>
                  <a:cubicBezTo>
                    <a:pt x="1634" y="2323"/>
                    <a:pt x="1592" y="2316"/>
                    <a:pt x="1549" y="2316"/>
                  </a:cubicBezTo>
                  <a:cubicBezTo>
                    <a:pt x="1544" y="2316"/>
                    <a:pt x="1539" y="2316"/>
                    <a:pt x="1535" y="2316"/>
                  </a:cubicBezTo>
                  <a:lnTo>
                    <a:pt x="1535" y="2316"/>
                  </a:lnTo>
                  <a:cubicBezTo>
                    <a:pt x="1583" y="2209"/>
                    <a:pt x="1597" y="2091"/>
                    <a:pt x="1590" y="1979"/>
                  </a:cubicBezTo>
                  <a:cubicBezTo>
                    <a:pt x="1589" y="1965"/>
                    <a:pt x="1588" y="1952"/>
                    <a:pt x="1586" y="1938"/>
                  </a:cubicBezTo>
                  <a:close/>
                  <a:moveTo>
                    <a:pt x="2768" y="0"/>
                  </a:moveTo>
                  <a:lnTo>
                    <a:pt x="1825" y="21"/>
                  </a:lnTo>
                  <a:cubicBezTo>
                    <a:pt x="1518" y="31"/>
                    <a:pt x="1200" y="31"/>
                    <a:pt x="893" y="103"/>
                  </a:cubicBezTo>
                  <a:cubicBezTo>
                    <a:pt x="739" y="144"/>
                    <a:pt x="585" y="195"/>
                    <a:pt x="442" y="267"/>
                  </a:cubicBezTo>
                  <a:cubicBezTo>
                    <a:pt x="308" y="349"/>
                    <a:pt x="175" y="451"/>
                    <a:pt x="93" y="595"/>
                  </a:cubicBezTo>
                  <a:cubicBezTo>
                    <a:pt x="52" y="667"/>
                    <a:pt x="21" y="749"/>
                    <a:pt x="21" y="831"/>
                  </a:cubicBezTo>
                  <a:cubicBezTo>
                    <a:pt x="11" y="913"/>
                    <a:pt x="11" y="995"/>
                    <a:pt x="11" y="1077"/>
                  </a:cubicBezTo>
                  <a:lnTo>
                    <a:pt x="11" y="1538"/>
                  </a:lnTo>
                  <a:lnTo>
                    <a:pt x="11" y="2009"/>
                  </a:lnTo>
                  <a:lnTo>
                    <a:pt x="11" y="2245"/>
                  </a:lnTo>
                  <a:cubicBezTo>
                    <a:pt x="11" y="2317"/>
                    <a:pt x="1" y="2399"/>
                    <a:pt x="11" y="2481"/>
                  </a:cubicBezTo>
                  <a:cubicBezTo>
                    <a:pt x="21" y="2563"/>
                    <a:pt x="52" y="2655"/>
                    <a:pt x="103" y="2727"/>
                  </a:cubicBezTo>
                  <a:cubicBezTo>
                    <a:pt x="155" y="2799"/>
                    <a:pt x="216" y="2850"/>
                    <a:pt x="288" y="2891"/>
                  </a:cubicBezTo>
                  <a:cubicBezTo>
                    <a:pt x="442" y="2973"/>
                    <a:pt x="595" y="3014"/>
                    <a:pt x="749" y="3034"/>
                  </a:cubicBezTo>
                  <a:cubicBezTo>
                    <a:pt x="913" y="3065"/>
                    <a:pt x="1067" y="3086"/>
                    <a:pt x="1221" y="3096"/>
                  </a:cubicBezTo>
                  <a:cubicBezTo>
                    <a:pt x="1300" y="3096"/>
                    <a:pt x="1379" y="3096"/>
                    <a:pt x="1458" y="3087"/>
                  </a:cubicBezTo>
                  <a:lnTo>
                    <a:pt x="1458" y="3087"/>
                  </a:lnTo>
                  <a:cubicBezTo>
                    <a:pt x="1284" y="3271"/>
                    <a:pt x="1108" y="3456"/>
                    <a:pt x="934" y="3649"/>
                  </a:cubicBezTo>
                  <a:cubicBezTo>
                    <a:pt x="749" y="3865"/>
                    <a:pt x="585" y="4100"/>
                    <a:pt x="431" y="4337"/>
                  </a:cubicBezTo>
                  <a:cubicBezTo>
                    <a:pt x="278" y="4572"/>
                    <a:pt x="134" y="4818"/>
                    <a:pt x="1" y="5064"/>
                  </a:cubicBezTo>
                  <a:cubicBezTo>
                    <a:pt x="144" y="4829"/>
                    <a:pt x="298" y="4583"/>
                    <a:pt x="462" y="4357"/>
                  </a:cubicBezTo>
                  <a:cubicBezTo>
                    <a:pt x="616" y="4121"/>
                    <a:pt x="790" y="3895"/>
                    <a:pt x="975" y="3680"/>
                  </a:cubicBezTo>
                  <a:cubicBezTo>
                    <a:pt x="1169" y="3475"/>
                    <a:pt x="1364" y="3280"/>
                    <a:pt x="1569" y="3075"/>
                  </a:cubicBezTo>
                  <a:lnTo>
                    <a:pt x="1594" y="3051"/>
                  </a:lnTo>
                  <a:lnTo>
                    <a:pt x="1594" y="3051"/>
                  </a:lnTo>
                  <a:cubicBezTo>
                    <a:pt x="1636" y="3037"/>
                    <a:pt x="1677" y="3019"/>
                    <a:pt x="1713" y="2993"/>
                  </a:cubicBezTo>
                  <a:cubicBezTo>
                    <a:pt x="1784" y="2942"/>
                    <a:pt x="1846" y="2870"/>
                    <a:pt x="1877" y="2788"/>
                  </a:cubicBezTo>
                  <a:cubicBezTo>
                    <a:pt x="1880" y="2781"/>
                    <a:pt x="1882" y="2773"/>
                    <a:pt x="1884" y="2765"/>
                  </a:cubicBezTo>
                  <a:lnTo>
                    <a:pt x="1884" y="2765"/>
                  </a:lnTo>
                  <a:lnTo>
                    <a:pt x="2174" y="2481"/>
                  </a:lnTo>
                  <a:lnTo>
                    <a:pt x="2246" y="2409"/>
                  </a:lnTo>
                  <a:lnTo>
                    <a:pt x="2153" y="2399"/>
                  </a:lnTo>
                  <a:cubicBezTo>
                    <a:pt x="2071" y="2389"/>
                    <a:pt x="2000" y="2337"/>
                    <a:pt x="1948" y="2266"/>
                  </a:cubicBezTo>
                  <a:cubicBezTo>
                    <a:pt x="1907" y="2194"/>
                    <a:pt x="1887" y="2112"/>
                    <a:pt x="1918" y="2030"/>
                  </a:cubicBezTo>
                  <a:lnTo>
                    <a:pt x="1938" y="1968"/>
                  </a:lnTo>
                  <a:lnTo>
                    <a:pt x="1877" y="1968"/>
                  </a:lnTo>
                  <a:cubicBezTo>
                    <a:pt x="1774" y="1968"/>
                    <a:pt x="1682" y="1907"/>
                    <a:pt x="1620" y="1825"/>
                  </a:cubicBezTo>
                  <a:cubicBezTo>
                    <a:pt x="1549" y="1743"/>
                    <a:pt x="1508" y="1640"/>
                    <a:pt x="1467" y="1538"/>
                  </a:cubicBezTo>
                  <a:lnTo>
                    <a:pt x="1462" y="1540"/>
                  </a:lnTo>
                  <a:lnTo>
                    <a:pt x="1462" y="1540"/>
                  </a:lnTo>
                  <a:cubicBezTo>
                    <a:pt x="1460" y="1536"/>
                    <a:pt x="1458" y="1532"/>
                    <a:pt x="1456" y="1528"/>
                  </a:cubicBezTo>
                  <a:lnTo>
                    <a:pt x="1374" y="1579"/>
                  </a:lnTo>
                  <a:cubicBezTo>
                    <a:pt x="1374" y="1579"/>
                    <a:pt x="1374" y="1579"/>
                    <a:pt x="1374" y="1579"/>
                  </a:cubicBezTo>
                  <a:lnTo>
                    <a:pt x="1374" y="1579"/>
                  </a:lnTo>
                  <a:cubicBezTo>
                    <a:pt x="1389" y="1616"/>
                    <a:pt x="1405" y="1654"/>
                    <a:pt x="1423" y="1692"/>
                  </a:cubicBezTo>
                  <a:lnTo>
                    <a:pt x="1423" y="1692"/>
                  </a:lnTo>
                  <a:cubicBezTo>
                    <a:pt x="1457" y="1785"/>
                    <a:pt x="1480" y="1885"/>
                    <a:pt x="1487" y="1979"/>
                  </a:cubicBezTo>
                  <a:cubicBezTo>
                    <a:pt x="1497" y="2112"/>
                    <a:pt x="1467" y="2255"/>
                    <a:pt x="1385" y="2368"/>
                  </a:cubicBezTo>
                  <a:lnTo>
                    <a:pt x="1262" y="2532"/>
                  </a:lnTo>
                  <a:lnTo>
                    <a:pt x="1446" y="2440"/>
                  </a:lnTo>
                  <a:cubicBezTo>
                    <a:pt x="1484" y="2427"/>
                    <a:pt x="1525" y="2419"/>
                    <a:pt x="1566" y="2419"/>
                  </a:cubicBezTo>
                  <a:cubicBezTo>
                    <a:pt x="1592" y="2419"/>
                    <a:pt x="1617" y="2422"/>
                    <a:pt x="1641" y="2430"/>
                  </a:cubicBezTo>
                  <a:cubicBezTo>
                    <a:pt x="1702" y="2460"/>
                    <a:pt x="1743" y="2501"/>
                    <a:pt x="1774" y="2563"/>
                  </a:cubicBezTo>
                  <a:cubicBezTo>
                    <a:pt x="1795" y="2624"/>
                    <a:pt x="1795" y="2686"/>
                    <a:pt x="1774" y="2747"/>
                  </a:cubicBezTo>
                  <a:cubicBezTo>
                    <a:pt x="1771" y="2757"/>
                    <a:pt x="1767" y="2766"/>
                    <a:pt x="1763" y="2775"/>
                  </a:cubicBezTo>
                  <a:lnTo>
                    <a:pt x="1763" y="2775"/>
                  </a:lnTo>
                  <a:lnTo>
                    <a:pt x="1619" y="2921"/>
                  </a:lnTo>
                  <a:lnTo>
                    <a:pt x="1619" y="2921"/>
                  </a:lnTo>
                  <a:cubicBezTo>
                    <a:pt x="1529" y="2971"/>
                    <a:pt x="1428" y="2987"/>
                    <a:pt x="1321" y="2987"/>
                  </a:cubicBezTo>
                  <a:cubicBezTo>
                    <a:pt x="1291" y="2987"/>
                    <a:pt x="1261" y="2985"/>
                    <a:pt x="1231" y="2983"/>
                  </a:cubicBezTo>
                  <a:cubicBezTo>
                    <a:pt x="1077" y="2973"/>
                    <a:pt x="923" y="2963"/>
                    <a:pt x="770" y="2932"/>
                  </a:cubicBezTo>
                  <a:cubicBezTo>
                    <a:pt x="616" y="2911"/>
                    <a:pt x="472" y="2870"/>
                    <a:pt x="339" y="2809"/>
                  </a:cubicBezTo>
                  <a:cubicBezTo>
                    <a:pt x="278" y="2768"/>
                    <a:pt x="226" y="2727"/>
                    <a:pt x="185" y="2665"/>
                  </a:cubicBezTo>
                  <a:cubicBezTo>
                    <a:pt x="144" y="2614"/>
                    <a:pt x="124" y="2542"/>
                    <a:pt x="114" y="2471"/>
                  </a:cubicBezTo>
                  <a:cubicBezTo>
                    <a:pt x="103" y="2399"/>
                    <a:pt x="103" y="2317"/>
                    <a:pt x="103" y="2245"/>
                  </a:cubicBezTo>
                  <a:lnTo>
                    <a:pt x="103" y="2009"/>
                  </a:lnTo>
                  <a:lnTo>
                    <a:pt x="103" y="1538"/>
                  </a:lnTo>
                  <a:lnTo>
                    <a:pt x="93" y="1077"/>
                  </a:lnTo>
                  <a:cubicBezTo>
                    <a:pt x="93" y="995"/>
                    <a:pt x="93" y="913"/>
                    <a:pt x="103" y="841"/>
                  </a:cubicBezTo>
                  <a:cubicBezTo>
                    <a:pt x="103" y="769"/>
                    <a:pt x="124" y="697"/>
                    <a:pt x="155" y="636"/>
                  </a:cubicBezTo>
                  <a:cubicBezTo>
                    <a:pt x="226" y="503"/>
                    <a:pt x="349" y="400"/>
                    <a:pt x="472" y="328"/>
                  </a:cubicBezTo>
                  <a:cubicBezTo>
                    <a:pt x="606" y="257"/>
                    <a:pt x="759" y="195"/>
                    <a:pt x="903" y="164"/>
                  </a:cubicBezTo>
                  <a:cubicBezTo>
                    <a:pt x="1200" y="93"/>
                    <a:pt x="1518" y="72"/>
                    <a:pt x="1825" y="52"/>
                  </a:cubicBezTo>
                  <a:lnTo>
                    <a:pt x="2768" y="0"/>
                  </a:ln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374550" y="4009950"/>
              <a:ext cx="47200" cy="91800"/>
            </a:xfrm>
            <a:custGeom>
              <a:avLst/>
              <a:gdLst/>
              <a:ahLst/>
              <a:cxnLst/>
              <a:rect l="l" t="t" r="r" b="b"/>
              <a:pathLst>
                <a:path w="1888" h="3672" extrusionOk="0">
                  <a:moveTo>
                    <a:pt x="1307" y="1"/>
                  </a:moveTo>
                  <a:cubicBezTo>
                    <a:pt x="983" y="1"/>
                    <a:pt x="656" y="57"/>
                    <a:pt x="350" y="166"/>
                  </a:cubicBezTo>
                  <a:cubicBezTo>
                    <a:pt x="288" y="187"/>
                    <a:pt x="227" y="217"/>
                    <a:pt x="165" y="258"/>
                  </a:cubicBezTo>
                  <a:cubicBezTo>
                    <a:pt x="103" y="299"/>
                    <a:pt x="62" y="371"/>
                    <a:pt x="42" y="433"/>
                  </a:cubicBezTo>
                  <a:cubicBezTo>
                    <a:pt x="21" y="504"/>
                    <a:pt x="12" y="566"/>
                    <a:pt x="1" y="638"/>
                  </a:cubicBezTo>
                  <a:lnTo>
                    <a:pt x="1" y="832"/>
                  </a:lnTo>
                  <a:cubicBezTo>
                    <a:pt x="1" y="966"/>
                    <a:pt x="21" y="1099"/>
                    <a:pt x="32" y="1222"/>
                  </a:cubicBezTo>
                  <a:lnTo>
                    <a:pt x="73" y="1611"/>
                  </a:lnTo>
                  <a:lnTo>
                    <a:pt x="165" y="2380"/>
                  </a:lnTo>
                  <a:lnTo>
                    <a:pt x="217" y="2759"/>
                  </a:lnTo>
                  <a:cubicBezTo>
                    <a:pt x="237" y="2893"/>
                    <a:pt x="258" y="3016"/>
                    <a:pt x="309" y="3149"/>
                  </a:cubicBezTo>
                  <a:cubicBezTo>
                    <a:pt x="329" y="3210"/>
                    <a:pt x="360" y="3272"/>
                    <a:pt x="401" y="3323"/>
                  </a:cubicBezTo>
                  <a:cubicBezTo>
                    <a:pt x="442" y="3385"/>
                    <a:pt x="493" y="3426"/>
                    <a:pt x="545" y="3467"/>
                  </a:cubicBezTo>
                  <a:cubicBezTo>
                    <a:pt x="657" y="3549"/>
                    <a:pt x="791" y="3590"/>
                    <a:pt x="914" y="3620"/>
                  </a:cubicBezTo>
                  <a:cubicBezTo>
                    <a:pt x="1047" y="3651"/>
                    <a:pt x="1170" y="3661"/>
                    <a:pt x="1303" y="3672"/>
                  </a:cubicBezTo>
                  <a:cubicBezTo>
                    <a:pt x="1365" y="3672"/>
                    <a:pt x="1436" y="3661"/>
                    <a:pt x="1498" y="3641"/>
                  </a:cubicBezTo>
                  <a:cubicBezTo>
                    <a:pt x="1559" y="3620"/>
                    <a:pt x="1621" y="3579"/>
                    <a:pt x="1631" y="3518"/>
                  </a:cubicBezTo>
                  <a:lnTo>
                    <a:pt x="1631" y="3518"/>
                  </a:lnTo>
                  <a:cubicBezTo>
                    <a:pt x="1611" y="3579"/>
                    <a:pt x="1549" y="3610"/>
                    <a:pt x="1488" y="3631"/>
                  </a:cubicBezTo>
                  <a:cubicBezTo>
                    <a:pt x="1426" y="3641"/>
                    <a:pt x="1365" y="3641"/>
                    <a:pt x="1303" y="3641"/>
                  </a:cubicBezTo>
                  <a:cubicBezTo>
                    <a:pt x="1180" y="3631"/>
                    <a:pt x="1047" y="3610"/>
                    <a:pt x="924" y="3569"/>
                  </a:cubicBezTo>
                  <a:cubicBezTo>
                    <a:pt x="811" y="3538"/>
                    <a:pt x="688" y="3487"/>
                    <a:pt x="596" y="3415"/>
                  </a:cubicBezTo>
                  <a:cubicBezTo>
                    <a:pt x="545" y="3374"/>
                    <a:pt x="504" y="3333"/>
                    <a:pt x="463" y="3282"/>
                  </a:cubicBezTo>
                  <a:cubicBezTo>
                    <a:pt x="432" y="3231"/>
                    <a:pt x="401" y="3180"/>
                    <a:pt x="391" y="3118"/>
                  </a:cubicBezTo>
                  <a:cubicBezTo>
                    <a:pt x="350" y="3005"/>
                    <a:pt x="329" y="2872"/>
                    <a:pt x="319" y="2749"/>
                  </a:cubicBezTo>
                  <a:lnTo>
                    <a:pt x="278" y="2360"/>
                  </a:lnTo>
                  <a:lnTo>
                    <a:pt x="186" y="1601"/>
                  </a:lnTo>
                  <a:lnTo>
                    <a:pt x="144" y="1212"/>
                  </a:lnTo>
                  <a:cubicBezTo>
                    <a:pt x="124" y="1089"/>
                    <a:pt x="114" y="955"/>
                    <a:pt x="103" y="832"/>
                  </a:cubicBezTo>
                  <a:lnTo>
                    <a:pt x="103" y="648"/>
                  </a:lnTo>
                  <a:cubicBezTo>
                    <a:pt x="114" y="586"/>
                    <a:pt x="114" y="515"/>
                    <a:pt x="135" y="463"/>
                  </a:cubicBezTo>
                  <a:cubicBezTo>
                    <a:pt x="155" y="412"/>
                    <a:pt x="176" y="361"/>
                    <a:pt x="227" y="330"/>
                  </a:cubicBezTo>
                  <a:cubicBezTo>
                    <a:pt x="268" y="299"/>
                    <a:pt x="329" y="269"/>
                    <a:pt x="381" y="248"/>
                  </a:cubicBezTo>
                  <a:cubicBezTo>
                    <a:pt x="734" y="110"/>
                    <a:pt x="1117" y="41"/>
                    <a:pt x="1502" y="41"/>
                  </a:cubicBezTo>
                  <a:cubicBezTo>
                    <a:pt x="1630" y="41"/>
                    <a:pt x="1759" y="48"/>
                    <a:pt x="1887" y="64"/>
                  </a:cubicBezTo>
                  <a:cubicBezTo>
                    <a:pt x="1698" y="21"/>
                    <a:pt x="1503" y="1"/>
                    <a:pt x="130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354325" y="4021525"/>
              <a:ext cx="27950" cy="65925"/>
            </a:xfrm>
            <a:custGeom>
              <a:avLst/>
              <a:gdLst/>
              <a:ahLst/>
              <a:cxnLst/>
              <a:rect l="l" t="t" r="r" b="b"/>
              <a:pathLst>
                <a:path w="1118" h="2637" extrusionOk="0">
                  <a:moveTo>
                    <a:pt x="923" y="0"/>
                  </a:moveTo>
                  <a:lnTo>
                    <a:pt x="923" y="0"/>
                  </a:lnTo>
                  <a:cubicBezTo>
                    <a:pt x="780" y="62"/>
                    <a:pt x="646" y="123"/>
                    <a:pt x="513" y="205"/>
                  </a:cubicBezTo>
                  <a:cubicBezTo>
                    <a:pt x="452" y="257"/>
                    <a:pt x="390" y="308"/>
                    <a:pt x="338" y="369"/>
                  </a:cubicBezTo>
                  <a:cubicBezTo>
                    <a:pt x="277" y="431"/>
                    <a:pt x="236" y="492"/>
                    <a:pt x="206" y="564"/>
                  </a:cubicBezTo>
                  <a:cubicBezTo>
                    <a:pt x="72" y="861"/>
                    <a:pt x="10" y="1169"/>
                    <a:pt x="10" y="1476"/>
                  </a:cubicBezTo>
                  <a:cubicBezTo>
                    <a:pt x="1" y="1640"/>
                    <a:pt x="10" y="1794"/>
                    <a:pt x="42" y="1948"/>
                  </a:cubicBezTo>
                  <a:cubicBezTo>
                    <a:pt x="72" y="2102"/>
                    <a:pt x="113" y="2266"/>
                    <a:pt x="236" y="2389"/>
                  </a:cubicBezTo>
                  <a:cubicBezTo>
                    <a:pt x="349" y="2512"/>
                    <a:pt x="502" y="2573"/>
                    <a:pt x="657" y="2614"/>
                  </a:cubicBezTo>
                  <a:cubicBezTo>
                    <a:pt x="728" y="2628"/>
                    <a:pt x="799" y="2636"/>
                    <a:pt x="870" y="2636"/>
                  </a:cubicBezTo>
                  <a:cubicBezTo>
                    <a:pt x="952" y="2636"/>
                    <a:pt x="1035" y="2626"/>
                    <a:pt x="1118" y="2604"/>
                  </a:cubicBezTo>
                  <a:lnTo>
                    <a:pt x="1118" y="2604"/>
                  </a:lnTo>
                  <a:cubicBezTo>
                    <a:pt x="1083" y="2606"/>
                    <a:pt x="1048" y="2608"/>
                    <a:pt x="1013" y="2608"/>
                  </a:cubicBezTo>
                  <a:cubicBezTo>
                    <a:pt x="895" y="2608"/>
                    <a:pt x="777" y="2592"/>
                    <a:pt x="666" y="2553"/>
                  </a:cubicBezTo>
                  <a:cubicBezTo>
                    <a:pt x="523" y="2512"/>
                    <a:pt x="390" y="2440"/>
                    <a:pt x="297" y="2327"/>
                  </a:cubicBezTo>
                  <a:cubicBezTo>
                    <a:pt x="206" y="2225"/>
                    <a:pt x="165" y="2081"/>
                    <a:pt x="144" y="1927"/>
                  </a:cubicBezTo>
                  <a:cubicBezTo>
                    <a:pt x="124" y="1784"/>
                    <a:pt x="113" y="1630"/>
                    <a:pt x="113" y="1487"/>
                  </a:cubicBezTo>
                  <a:cubicBezTo>
                    <a:pt x="124" y="1333"/>
                    <a:pt x="133" y="1179"/>
                    <a:pt x="165" y="1036"/>
                  </a:cubicBezTo>
                  <a:cubicBezTo>
                    <a:pt x="195" y="892"/>
                    <a:pt x="226" y="738"/>
                    <a:pt x="288" y="605"/>
                  </a:cubicBezTo>
                  <a:cubicBezTo>
                    <a:pt x="338" y="462"/>
                    <a:pt x="431" y="349"/>
                    <a:pt x="543" y="257"/>
                  </a:cubicBezTo>
                  <a:cubicBezTo>
                    <a:pt x="657" y="154"/>
                    <a:pt x="789" y="82"/>
                    <a:pt x="923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352000" y="3990250"/>
              <a:ext cx="20800" cy="30275"/>
            </a:xfrm>
            <a:custGeom>
              <a:avLst/>
              <a:gdLst/>
              <a:ahLst/>
              <a:cxnLst/>
              <a:rect l="l" t="t" r="r" b="b"/>
              <a:pathLst>
                <a:path w="832" h="1211" extrusionOk="0">
                  <a:moveTo>
                    <a:pt x="627" y="1"/>
                  </a:moveTo>
                  <a:cubicBezTo>
                    <a:pt x="554" y="1"/>
                    <a:pt x="472" y="21"/>
                    <a:pt x="411" y="52"/>
                  </a:cubicBezTo>
                  <a:cubicBezTo>
                    <a:pt x="340" y="83"/>
                    <a:pt x="278" y="134"/>
                    <a:pt x="226" y="185"/>
                  </a:cubicBezTo>
                  <a:cubicBezTo>
                    <a:pt x="176" y="247"/>
                    <a:pt x="144" y="308"/>
                    <a:pt x="114" y="370"/>
                  </a:cubicBezTo>
                  <a:cubicBezTo>
                    <a:pt x="53" y="513"/>
                    <a:pt x="21" y="647"/>
                    <a:pt x="12" y="790"/>
                  </a:cubicBezTo>
                  <a:cubicBezTo>
                    <a:pt x="1" y="934"/>
                    <a:pt x="12" y="1077"/>
                    <a:pt x="42" y="1210"/>
                  </a:cubicBezTo>
                  <a:cubicBezTo>
                    <a:pt x="53" y="1077"/>
                    <a:pt x="73" y="934"/>
                    <a:pt x="94" y="800"/>
                  </a:cubicBezTo>
                  <a:cubicBezTo>
                    <a:pt x="124" y="667"/>
                    <a:pt x="155" y="534"/>
                    <a:pt x="206" y="421"/>
                  </a:cubicBezTo>
                  <a:cubicBezTo>
                    <a:pt x="267" y="298"/>
                    <a:pt x="340" y="196"/>
                    <a:pt x="452" y="124"/>
                  </a:cubicBezTo>
                  <a:cubicBezTo>
                    <a:pt x="526" y="79"/>
                    <a:pt x="621" y="46"/>
                    <a:pt x="718" y="46"/>
                  </a:cubicBezTo>
                  <a:cubicBezTo>
                    <a:pt x="756" y="46"/>
                    <a:pt x="794" y="51"/>
                    <a:pt x="832" y="62"/>
                  </a:cubicBezTo>
                  <a:cubicBezTo>
                    <a:pt x="800" y="42"/>
                    <a:pt x="770" y="32"/>
                    <a:pt x="739" y="21"/>
                  </a:cubicBezTo>
                  <a:cubicBezTo>
                    <a:pt x="698" y="11"/>
                    <a:pt x="668" y="1"/>
                    <a:pt x="62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305650" y="4018200"/>
              <a:ext cx="58675" cy="55300"/>
            </a:xfrm>
            <a:custGeom>
              <a:avLst/>
              <a:gdLst/>
              <a:ahLst/>
              <a:cxnLst/>
              <a:rect l="l" t="t" r="r" b="b"/>
              <a:pathLst>
                <a:path w="2347" h="2212" extrusionOk="0">
                  <a:moveTo>
                    <a:pt x="2019" y="0"/>
                  </a:moveTo>
                  <a:cubicBezTo>
                    <a:pt x="1957" y="0"/>
                    <a:pt x="1907" y="10"/>
                    <a:pt x="1855" y="21"/>
                  </a:cubicBezTo>
                  <a:cubicBezTo>
                    <a:pt x="1804" y="31"/>
                    <a:pt x="1752" y="51"/>
                    <a:pt x="1702" y="62"/>
                  </a:cubicBezTo>
                  <a:cubicBezTo>
                    <a:pt x="1609" y="92"/>
                    <a:pt x="1506" y="123"/>
                    <a:pt x="1404" y="144"/>
                  </a:cubicBezTo>
                  <a:cubicBezTo>
                    <a:pt x="1348" y="156"/>
                    <a:pt x="1287" y="165"/>
                    <a:pt x="1225" y="165"/>
                  </a:cubicBezTo>
                  <a:cubicBezTo>
                    <a:pt x="1186" y="165"/>
                    <a:pt x="1147" y="162"/>
                    <a:pt x="1107" y="154"/>
                  </a:cubicBezTo>
                  <a:lnTo>
                    <a:pt x="1107" y="154"/>
                  </a:lnTo>
                  <a:cubicBezTo>
                    <a:pt x="1166" y="174"/>
                    <a:pt x="1234" y="185"/>
                    <a:pt x="1302" y="185"/>
                  </a:cubicBezTo>
                  <a:cubicBezTo>
                    <a:pt x="1340" y="185"/>
                    <a:pt x="1378" y="182"/>
                    <a:pt x="1415" y="174"/>
                  </a:cubicBezTo>
                  <a:cubicBezTo>
                    <a:pt x="1517" y="164"/>
                    <a:pt x="1620" y="133"/>
                    <a:pt x="1722" y="113"/>
                  </a:cubicBezTo>
                  <a:cubicBezTo>
                    <a:pt x="1814" y="92"/>
                    <a:pt x="1916" y="72"/>
                    <a:pt x="2009" y="72"/>
                  </a:cubicBezTo>
                  <a:cubicBezTo>
                    <a:pt x="2112" y="82"/>
                    <a:pt x="2203" y="123"/>
                    <a:pt x="2235" y="195"/>
                  </a:cubicBezTo>
                  <a:cubicBezTo>
                    <a:pt x="2265" y="277"/>
                    <a:pt x="2244" y="369"/>
                    <a:pt x="2224" y="472"/>
                  </a:cubicBezTo>
                  <a:cubicBezTo>
                    <a:pt x="2194" y="574"/>
                    <a:pt x="2173" y="666"/>
                    <a:pt x="2142" y="769"/>
                  </a:cubicBezTo>
                  <a:cubicBezTo>
                    <a:pt x="2091" y="964"/>
                    <a:pt x="2039" y="1158"/>
                    <a:pt x="1957" y="1353"/>
                  </a:cubicBezTo>
                  <a:cubicBezTo>
                    <a:pt x="1886" y="1538"/>
                    <a:pt x="1793" y="1712"/>
                    <a:pt x="1650" y="1845"/>
                  </a:cubicBezTo>
                  <a:cubicBezTo>
                    <a:pt x="1517" y="1989"/>
                    <a:pt x="1322" y="2071"/>
                    <a:pt x="1137" y="2112"/>
                  </a:cubicBezTo>
                  <a:cubicBezTo>
                    <a:pt x="1057" y="2127"/>
                    <a:pt x="974" y="2134"/>
                    <a:pt x="891" y="2134"/>
                  </a:cubicBezTo>
                  <a:cubicBezTo>
                    <a:pt x="574" y="2134"/>
                    <a:pt x="251" y="2028"/>
                    <a:pt x="0" y="1825"/>
                  </a:cubicBezTo>
                  <a:lnTo>
                    <a:pt x="0" y="1825"/>
                  </a:lnTo>
                  <a:cubicBezTo>
                    <a:pt x="240" y="2065"/>
                    <a:pt x="587" y="2211"/>
                    <a:pt x="940" y="2211"/>
                  </a:cubicBezTo>
                  <a:cubicBezTo>
                    <a:pt x="1009" y="2211"/>
                    <a:pt x="1079" y="2206"/>
                    <a:pt x="1148" y="2194"/>
                  </a:cubicBezTo>
                  <a:cubicBezTo>
                    <a:pt x="1353" y="2163"/>
                    <a:pt x="1568" y="2071"/>
                    <a:pt x="1722" y="1927"/>
                  </a:cubicBezTo>
                  <a:cubicBezTo>
                    <a:pt x="1886" y="1773"/>
                    <a:pt x="1989" y="1579"/>
                    <a:pt x="2060" y="1394"/>
                  </a:cubicBezTo>
                  <a:cubicBezTo>
                    <a:pt x="2142" y="1189"/>
                    <a:pt x="2194" y="994"/>
                    <a:pt x="2244" y="789"/>
                  </a:cubicBezTo>
                  <a:cubicBezTo>
                    <a:pt x="2276" y="697"/>
                    <a:pt x="2296" y="595"/>
                    <a:pt x="2317" y="492"/>
                  </a:cubicBezTo>
                  <a:cubicBezTo>
                    <a:pt x="2326" y="441"/>
                    <a:pt x="2337" y="390"/>
                    <a:pt x="2337" y="328"/>
                  </a:cubicBezTo>
                  <a:cubicBezTo>
                    <a:pt x="2347" y="277"/>
                    <a:pt x="2337" y="215"/>
                    <a:pt x="2306" y="164"/>
                  </a:cubicBezTo>
                  <a:cubicBezTo>
                    <a:pt x="2285" y="103"/>
                    <a:pt x="2235" y="62"/>
                    <a:pt x="2183" y="41"/>
                  </a:cubicBezTo>
                  <a:cubicBezTo>
                    <a:pt x="2121" y="10"/>
                    <a:pt x="2071" y="10"/>
                    <a:pt x="2019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312525" y="4022150"/>
              <a:ext cx="44400" cy="19375"/>
            </a:xfrm>
            <a:custGeom>
              <a:avLst/>
              <a:gdLst/>
              <a:ahLst/>
              <a:cxnLst/>
              <a:rect l="l" t="t" r="r" b="b"/>
              <a:pathLst>
                <a:path w="1776" h="775" extrusionOk="0">
                  <a:moveTo>
                    <a:pt x="1238" y="1"/>
                  </a:moveTo>
                  <a:cubicBezTo>
                    <a:pt x="1033" y="1"/>
                    <a:pt x="832" y="26"/>
                    <a:pt x="648" y="109"/>
                  </a:cubicBezTo>
                  <a:cubicBezTo>
                    <a:pt x="484" y="191"/>
                    <a:pt x="186" y="365"/>
                    <a:pt x="104" y="539"/>
                  </a:cubicBezTo>
                  <a:cubicBezTo>
                    <a:pt x="1" y="766"/>
                    <a:pt x="270" y="775"/>
                    <a:pt x="426" y="775"/>
                  </a:cubicBezTo>
                  <a:cubicBezTo>
                    <a:pt x="439" y="775"/>
                    <a:pt x="452" y="775"/>
                    <a:pt x="463" y="775"/>
                  </a:cubicBezTo>
                  <a:cubicBezTo>
                    <a:pt x="566" y="775"/>
                    <a:pt x="657" y="775"/>
                    <a:pt x="750" y="734"/>
                  </a:cubicBezTo>
                  <a:cubicBezTo>
                    <a:pt x="812" y="713"/>
                    <a:pt x="873" y="683"/>
                    <a:pt x="924" y="642"/>
                  </a:cubicBezTo>
                  <a:lnTo>
                    <a:pt x="1693" y="150"/>
                  </a:lnTo>
                  <a:cubicBezTo>
                    <a:pt x="1734" y="129"/>
                    <a:pt x="1775" y="78"/>
                    <a:pt x="1744" y="47"/>
                  </a:cubicBezTo>
                  <a:cubicBezTo>
                    <a:pt x="1734" y="27"/>
                    <a:pt x="1703" y="27"/>
                    <a:pt x="1682" y="27"/>
                  </a:cubicBezTo>
                  <a:cubicBezTo>
                    <a:pt x="1536" y="14"/>
                    <a:pt x="1386" y="1"/>
                    <a:pt x="1238" y="1"/>
                  </a:cubicBez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385075" y="4018950"/>
              <a:ext cx="10025" cy="5150"/>
            </a:xfrm>
            <a:custGeom>
              <a:avLst/>
              <a:gdLst/>
              <a:ahLst/>
              <a:cxnLst/>
              <a:rect l="l" t="t" r="r" b="b"/>
              <a:pathLst>
                <a:path w="401" h="206" extrusionOk="0">
                  <a:moveTo>
                    <a:pt x="124" y="1"/>
                  </a:moveTo>
                  <a:cubicBezTo>
                    <a:pt x="83" y="1"/>
                    <a:pt x="42" y="1"/>
                    <a:pt x="1" y="32"/>
                  </a:cubicBezTo>
                  <a:cubicBezTo>
                    <a:pt x="42" y="52"/>
                    <a:pt x="72" y="62"/>
                    <a:pt x="103" y="83"/>
                  </a:cubicBezTo>
                  <a:lnTo>
                    <a:pt x="206" y="124"/>
                  </a:lnTo>
                  <a:lnTo>
                    <a:pt x="298" y="165"/>
                  </a:lnTo>
                  <a:cubicBezTo>
                    <a:pt x="329" y="185"/>
                    <a:pt x="359" y="196"/>
                    <a:pt x="400" y="206"/>
                  </a:cubicBezTo>
                  <a:cubicBezTo>
                    <a:pt x="400" y="165"/>
                    <a:pt x="380" y="124"/>
                    <a:pt x="349" y="93"/>
                  </a:cubicBezTo>
                  <a:cubicBezTo>
                    <a:pt x="318" y="62"/>
                    <a:pt x="288" y="42"/>
                    <a:pt x="247" y="21"/>
                  </a:cubicBezTo>
                  <a:cubicBezTo>
                    <a:pt x="206" y="11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380475" y="4029200"/>
              <a:ext cx="10000" cy="3625"/>
            </a:xfrm>
            <a:custGeom>
              <a:avLst/>
              <a:gdLst/>
              <a:ahLst/>
              <a:cxnLst/>
              <a:rect l="l" t="t" r="r" b="b"/>
              <a:pathLst>
                <a:path w="400" h="145" extrusionOk="0">
                  <a:moveTo>
                    <a:pt x="0" y="1"/>
                  </a:moveTo>
                  <a:cubicBezTo>
                    <a:pt x="10" y="32"/>
                    <a:pt x="41" y="62"/>
                    <a:pt x="72" y="83"/>
                  </a:cubicBezTo>
                  <a:cubicBezTo>
                    <a:pt x="103" y="114"/>
                    <a:pt x="144" y="124"/>
                    <a:pt x="174" y="134"/>
                  </a:cubicBezTo>
                  <a:cubicBezTo>
                    <a:pt x="215" y="144"/>
                    <a:pt x="246" y="144"/>
                    <a:pt x="287" y="144"/>
                  </a:cubicBezTo>
                  <a:cubicBezTo>
                    <a:pt x="328" y="144"/>
                    <a:pt x="369" y="134"/>
                    <a:pt x="400" y="103"/>
                  </a:cubicBezTo>
                  <a:cubicBezTo>
                    <a:pt x="359" y="83"/>
                    <a:pt x="328" y="73"/>
                    <a:pt x="297" y="62"/>
                  </a:cubicBezTo>
                  <a:cubicBezTo>
                    <a:pt x="267" y="42"/>
                    <a:pt x="236" y="42"/>
                    <a:pt x="205" y="32"/>
                  </a:cubicBezTo>
                  <a:cubicBezTo>
                    <a:pt x="174" y="21"/>
                    <a:pt x="144" y="11"/>
                    <a:pt x="103" y="11"/>
                  </a:cubicBezTo>
                  <a:cubicBezTo>
                    <a:pt x="72" y="1"/>
                    <a:pt x="41" y="1"/>
                    <a:pt x="0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367150" y="3995800"/>
              <a:ext cx="7200" cy="8825"/>
            </a:xfrm>
            <a:custGeom>
              <a:avLst/>
              <a:gdLst/>
              <a:ahLst/>
              <a:cxnLst/>
              <a:rect l="l" t="t" r="r" b="b"/>
              <a:pathLst>
                <a:path w="288" h="353" extrusionOk="0">
                  <a:moveTo>
                    <a:pt x="34" y="0"/>
                  </a:moveTo>
                  <a:cubicBezTo>
                    <a:pt x="23" y="0"/>
                    <a:pt x="11" y="2"/>
                    <a:pt x="0" y="4"/>
                  </a:cubicBezTo>
                  <a:cubicBezTo>
                    <a:pt x="30" y="35"/>
                    <a:pt x="51" y="66"/>
                    <a:pt x="71" y="97"/>
                  </a:cubicBezTo>
                  <a:cubicBezTo>
                    <a:pt x="103" y="117"/>
                    <a:pt x="123" y="148"/>
                    <a:pt x="144" y="168"/>
                  </a:cubicBezTo>
                  <a:cubicBezTo>
                    <a:pt x="164" y="199"/>
                    <a:pt x="174" y="230"/>
                    <a:pt x="194" y="261"/>
                  </a:cubicBezTo>
                  <a:cubicBezTo>
                    <a:pt x="215" y="281"/>
                    <a:pt x="235" y="312"/>
                    <a:pt x="256" y="353"/>
                  </a:cubicBezTo>
                  <a:cubicBezTo>
                    <a:pt x="287" y="312"/>
                    <a:pt x="287" y="271"/>
                    <a:pt x="276" y="230"/>
                  </a:cubicBezTo>
                  <a:cubicBezTo>
                    <a:pt x="276" y="179"/>
                    <a:pt x="256" y="138"/>
                    <a:pt x="226" y="107"/>
                  </a:cubicBezTo>
                  <a:cubicBezTo>
                    <a:pt x="205" y="66"/>
                    <a:pt x="164" y="45"/>
                    <a:pt x="123" y="25"/>
                  </a:cubicBezTo>
                  <a:cubicBezTo>
                    <a:pt x="100" y="1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359975" y="4002050"/>
              <a:ext cx="7200" cy="7975"/>
            </a:xfrm>
            <a:custGeom>
              <a:avLst/>
              <a:gdLst/>
              <a:ahLst/>
              <a:cxnLst/>
              <a:rect l="l" t="t" r="r" b="b"/>
              <a:pathLst>
                <a:path w="288" h="319" extrusionOk="0">
                  <a:moveTo>
                    <a:pt x="21" y="0"/>
                  </a:moveTo>
                  <a:cubicBezTo>
                    <a:pt x="0" y="41"/>
                    <a:pt x="10" y="82"/>
                    <a:pt x="21" y="113"/>
                  </a:cubicBezTo>
                  <a:cubicBezTo>
                    <a:pt x="30" y="154"/>
                    <a:pt x="51" y="195"/>
                    <a:pt x="71" y="216"/>
                  </a:cubicBezTo>
                  <a:cubicBezTo>
                    <a:pt x="103" y="246"/>
                    <a:pt x="133" y="277"/>
                    <a:pt x="164" y="298"/>
                  </a:cubicBezTo>
                  <a:cubicBezTo>
                    <a:pt x="205" y="308"/>
                    <a:pt x="246" y="318"/>
                    <a:pt x="287" y="318"/>
                  </a:cubicBezTo>
                  <a:cubicBezTo>
                    <a:pt x="267" y="277"/>
                    <a:pt x="246" y="257"/>
                    <a:pt x="226" y="226"/>
                  </a:cubicBezTo>
                  <a:cubicBezTo>
                    <a:pt x="205" y="195"/>
                    <a:pt x="185" y="175"/>
                    <a:pt x="164" y="144"/>
                  </a:cubicBezTo>
                  <a:lnTo>
                    <a:pt x="92" y="72"/>
                  </a:lnTo>
                  <a:cubicBezTo>
                    <a:pt x="71" y="52"/>
                    <a:pt x="51" y="21"/>
                    <a:pt x="2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343800" y="4002050"/>
              <a:ext cx="9025" cy="4375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1" y="0"/>
                  </a:moveTo>
                  <a:cubicBezTo>
                    <a:pt x="12" y="41"/>
                    <a:pt x="32" y="72"/>
                    <a:pt x="53" y="93"/>
                  </a:cubicBezTo>
                  <a:cubicBezTo>
                    <a:pt x="83" y="123"/>
                    <a:pt x="114" y="144"/>
                    <a:pt x="144" y="154"/>
                  </a:cubicBezTo>
                  <a:cubicBezTo>
                    <a:pt x="176" y="175"/>
                    <a:pt x="217" y="175"/>
                    <a:pt x="247" y="175"/>
                  </a:cubicBezTo>
                  <a:cubicBezTo>
                    <a:pt x="288" y="175"/>
                    <a:pt x="319" y="164"/>
                    <a:pt x="360" y="144"/>
                  </a:cubicBezTo>
                  <a:cubicBezTo>
                    <a:pt x="319" y="123"/>
                    <a:pt x="299" y="103"/>
                    <a:pt x="267" y="93"/>
                  </a:cubicBezTo>
                  <a:cubicBezTo>
                    <a:pt x="237" y="82"/>
                    <a:pt x="217" y="62"/>
                    <a:pt x="185" y="52"/>
                  </a:cubicBezTo>
                  <a:cubicBezTo>
                    <a:pt x="155" y="41"/>
                    <a:pt x="135" y="31"/>
                    <a:pt x="103" y="21"/>
                  </a:cubicBezTo>
                  <a:cubicBezTo>
                    <a:pt x="73" y="11"/>
                    <a:pt x="42" y="0"/>
                    <a:pt x="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409425" y="4042525"/>
              <a:ext cx="8225" cy="7150"/>
            </a:xfrm>
            <a:custGeom>
              <a:avLst/>
              <a:gdLst/>
              <a:ahLst/>
              <a:cxnLst/>
              <a:rect l="l" t="t" r="r" b="b"/>
              <a:pathLst>
                <a:path w="329" h="286" extrusionOk="0">
                  <a:moveTo>
                    <a:pt x="11" y="1"/>
                  </a:moveTo>
                  <a:cubicBezTo>
                    <a:pt x="0" y="42"/>
                    <a:pt x="11" y="83"/>
                    <a:pt x="21" y="124"/>
                  </a:cubicBezTo>
                  <a:cubicBezTo>
                    <a:pt x="41" y="155"/>
                    <a:pt x="62" y="196"/>
                    <a:pt x="93" y="216"/>
                  </a:cubicBezTo>
                  <a:cubicBezTo>
                    <a:pt x="123" y="247"/>
                    <a:pt x="164" y="267"/>
                    <a:pt x="205" y="278"/>
                  </a:cubicBezTo>
                  <a:cubicBezTo>
                    <a:pt x="226" y="283"/>
                    <a:pt x="246" y="285"/>
                    <a:pt x="267" y="285"/>
                  </a:cubicBezTo>
                  <a:cubicBezTo>
                    <a:pt x="287" y="285"/>
                    <a:pt x="308" y="283"/>
                    <a:pt x="328" y="278"/>
                  </a:cubicBezTo>
                  <a:cubicBezTo>
                    <a:pt x="298" y="247"/>
                    <a:pt x="267" y="226"/>
                    <a:pt x="246" y="196"/>
                  </a:cubicBezTo>
                  <a:lnTo>
                    <a:pt x="175" y="134"/>
                  </a:lnTo>
                  <a:lnTo>
                    <a:pt x="93" y="73"/>
                  </a:lnTo>
                  <a:cubicBezTo>
                    <a:pt x="72" y="52"/>
                    <a:pt x="41" y="21"/>
                    <a:pt x="11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417100" y="4037075"/>
              <a:ext cx="7975" cy="9325"/>
            </a:xfrm>
            <a:custGeom>
              <a:avLst/>
              <a:gdLst/>
              <a:ahLst/>
              <a:cxnLst/>
              <a:rect l="l" t="t" r="r" b="b"/>
              <a:pathLst>
                <a:path w="319" h="373" extrusionOk="0">
                  <a:moveTo>
                    <a:pt x="29" y="1"/>
                  </a:moveTo>
                  <a:cubicBezTo>
                    <a:pt x="20" y="1"/>
                    <a:pt x="10" y="2"/>
                    <a:pt x="1" y="4"/>
                  </a:cubicBezTo>
                  <a:cubicBezTo>
                    <a:pt x="32" y="45"/>
                    <a:pt x="52" y="65"/>
                    <a:pt x="83" y="96"/>
                  </a:cubicBezTo>
                  <a:lnTo>
                    <a:pt x="155" y="188"/>
                  </a:lnTo>
                  <a:lnTo>
                    <a:pt x="226" y="280"/>
                  </a:lnTo>
                  <a:cubicBezTo>
                    <a:pt x="257" y="311"/>
                    <a:pt x="278" y="342"/>
                    <a:pt x="308" y="373"/>
                  </a:cubicBezTo>
                  <a:cubicBezTo>
                    <a:pt x="319" y="332"/>
                    <a:pt x="319" y="280"/>
                    <a:pt x="308" y="239"/>
                  </a:cubicBezTo>
                  <a:cubicBezTo>
                    <a:pt x="288" y="198"/>
                    <a:pt x="267" y="157"/>
                    <a:pt x="237" y="116"/>
                  </a:cubicBezTo>
                  <a:cubicBezTo>
                    <a:pt x="216" y="86"/>
                    <a:pt x="175" y="55"/>
                    <a:pt x="134" y="34"/>
                  </a:cubicBezTo>
                  <a:cubicBezTo>
                    <a:pt x="101" y="18"/>
                    <a:pt x="68" y="1"/>
                    <a:pt x="29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448125" y="4056875"/>
              <a:ext cx="18200" cy="16350"/>
            </a:xfrm>
            <a:custGeom>
              <a:avLst/>
              <a:gdLst/>
              <a:ahLst/>
              <a:cxnLst/>
              <a:rect l="l" t="t" r="r" b="b"/>
              <a:pathLst>
                <a:path w="728" h="654" extrusionOk="0">
                  <a:moveTo>
                    <a:pt x="728" y="1"/>
                  </a:moveTo>
                  <a:lnTo>
                    <a:pt x="728" y="1"/>
                  </a:lnTo>
                  <a:cubicBezTo>
                    <a:pt x="656" y="52"/>
                    <a:pt x="605" y="114"/>
                    <a:pt x="543" y="175"/>
                  </a:cubicBezTo>
                  <a:cubicBezTo>
                    <a:pt x="492" y="237"/>
                    <a:pt x="441" y="298"/>
                    <a:pt x="379" y="360"/>
                  </a:cubicBezTo>
                  <a:cubicBezTo>
                    <a:pt x="328" y="421"/>
                    <a:pt x="277" y="472"/>
                    <a:pt x="215" y="524"/>
                  </a:cubicBezTo>
                  <a:cubicBezTo>
                    <a:pt x="154" y="575"/>
                    <a:pt x="92" y="626"/>
                    <a:pt x="0" y="636"/>
                  </a:cubicBezTo>
                  <a:cubicBezTo>
                    <a:pt x="24" y="648"/>
                    <a:pt x="52" y="653"/>
                    <a:pt x="79" y="653"/>
                  </a:cubicBezTo>
                  <a:cubicBezTo>
                    <a:pt x="98" y="653"/>
                    <a:pt x="116" y="651"/>
                    <a:pt x="133" y="647"/>
                  </a:cubicBezTo>
                  <a:cubicBezTo>
                    <a:pt x="185" y="636"/>
                    <a:pt x="226" y="616"/>
                    <a:pt x="267" y="595"/>
                  </a:cubicBezTo>
                  <a:cubicBezTo>
                    <a:pt x="338" y="554"/>
                    <a:pt x="410" y="493"/>
                    <a:pt x="461" y="431"/>
                  </a:cubicBezTo>
                  <a:cubicBezTo>
                    <a:pt x="523" y="370"/>
                    <a:pt x="574" y="298"/>
                    <a:pt x="615" y="226"/>
                  </a:cubicBezTo>
                  <a:cubicBezTo>
                    <a:pt x="666" y="155"/>
                    <a:pt x="697" y="83"/>
                    <a:pt x="728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449400" y="4062775"/>
              <a:ext cx="31025" cy="16425"/>
            </a:xfrm>
            <a:custGeom>
              <a:avLst/>
              <a:gdLst/>
              <a:ahLst/>
              <a:cxnLst/>
              <a:rect l="l" t="t" r="r" b="b"/>
              <a:pathLst>
                <a:path w="1241" h="657" extrusionOk="0">
                  <a:moveTo>
                    <a:pt x="1241" y="1"/>
                  </a:moveTo>
                  <a:lnTo>
                    <a:pt x="1241" y="1"/>
                  </a:lnTo>
                  <a:cubicBezTo>
                    <a:pt x="1138" y="52"/>
                    <a:pt x="1036" y="113"/>
                    <a:pt x="933" y="175"/>
                  </a:cubicBezTo>
                  <a:cubicBezTo>
                    <a:pt x="831" y="236"/>
                    <a:pt x="738" y="308"/>
                    <a:pt x="636" y="359"/>
                  </a:cubicBezTo>
                  <a:cubicBezTo>
                    <a:pt x="533" y="421"/>
                    <a:pt x="431" y="472"/>
                    <a:pt x="328" y="523"/>
                  </a:cubicBezTo>
                  <a:cubicBezTo>
                    <a:pt x="216" y="575"/>
                    <a:pt x="113" y="616"/>
                    <a:pt x="0" y="657"/>
                  </a:cubicBezTo>
                  <a:cubicBezTo>
                    <a:pt x="113" y="657"/>
                    <a:pt x="236" y="646"/>
                    <a:pt x="359" y="605"/>
                  </a:cubicBezTo>
                  <a:cubicBezTo>
                    <a:pt x="472" y="575"/>
                    <a:pt x="585" y="513"/>
                    <a:pt x="687" y="462"/>
                  </a:cubicBezTo>
                  <a:cubicBezTo>
                    <a:pt x="790" y="390"/>
                    <a:pt x="892" y="329"/>
                    <a:pt x="984" y="247"/>
                  </a:cubicBezTo>
                  <a:cubicBezTo>
                    <a:pt x="1077" y="175"/>
                    <a:pt x="1159" y="93"/>
                    <a:pt x="1241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453500" y="4080200"/>
              <a:ext cx="26925" cy="6025"/>
            </a:xfrm>
            <a:custGeom>
              <a:avLst/>
              <a:gdLst/>
              <a:ahLst/>
              <a:cxnLst/>
              <a:rect l="l" t="t" r="r" b="b"/>
              <a:pathLst>
                <a:path w="1077" h="241" extrusionOk="0">
                  <a:moveTo>
                    <a:pt x="1077" y="1"/>
                  </a:moveTo>
                  <a:lnTo>
                    <a:pt x="1077" y="1"/>
                  </a:lnTo>
                  <a:cubicBezTo>
                    <a:pt x="984" y="21"/>
                    <a:pt x="902" y="52"/>
                    <a:pt x="810" y="62"/>
                  </a:cubicBezTo>
                  <a:cubicBezTo>
                    <a:pt x="718" y="83"/>
                    <a:pt x="636" y="103"/>
                    <a:pt x="544" y="113"/>
                  </a:cubicBezTo>
                  <a:cubicBezTo>
                    <a:pt x="462" y="134"/>
                    <a:pt x="369" y="144"/>
                    <a:pt x="277" y="144"/>
                  </a:cubicBezTo>
                  <a:cubicBezTo>
                    <a:pt x="185" y="154"/>
                    <a:pt x="103" y="154"/>
                    <a:pt x="0" y="165"/>
                  </a:cubicBezTo>
                  <a:cubicBezTo>
                    <a:pt x="93" y="206"/>
                    <a:pt x="185" y="226"/>
                    <a:pt x="277" y="236"/>
                  </a:cubicBezTo>
                  <a:cubicBezTo>
                    <a:pt x="304" y="239"/>
                    <a:pt x="332" y="241"/>
                    <a:pt x="361" y="241"/>
                  </a:cubicBezTo>
                  <a:cubicBezTo>
                    <a:pt x="429" y="241"/>
                    <a:pt x="499" y="233"/>
                    <a:pt x="564" y="226"/>
                  </a:cubicBezTo>
                  <a:cubicBezTo>
                    <a:pt x="656" y="216"/>
                    <a:pt x="749" y="185"/>
                    <a:pt x="841" y="154"/>
                  </a:cubicBezTo>
                  <a:cubicBezTo>
                    <a:pt x="923" y="113"/>
                    <a:pt x="1005" y="62"/>
                    <a:pt x="1077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411475" y="4087900"/>
              <a:ext cx="6425" cy="2825"/>
            </a:xfrm>
            <a:custGeom>
              <a:avLst/>
              <a:gdLst/>
              <a:ahLst/>
              <a:cxnLst/>
              <a:rect l="l" t="t" r="r" b="b"/>
              <a:pathLst>
                <a:path w="257" h="113" extrusionOk="0">
                  <a:moveTo>
                    <a:pt x="123" y="0"/>
                  </a:moveTo>
                  <a:cubicBezTo>
                    <a:pt x="103" y="0"/>
                    <a:pt x="82" y="10"/>
                    <a:pt x="62" y="10"/>
                  </a:cubicBezTo>
                  <a:cubicBezTo>
                    <a:pt x="41" y="21"/>
                    <a:pt x="21" y="41"/>
                    <a:pt x="0" y="62"/>
                  </a:cubicBezTo>
                  <a:cubicBezTo>
                    <a:pt x="21" y="82"/>
                    <a:pt x="41" y="92"/>
                    <a:pt x="72" y="103"/>
                  </a:cubicBezTo>
                  <a:cubicBezTo>
                    <a:pt x="93" y="113"/>
                    <a:pt x="113" y="113"/>
                    <a:pt x="134" y="113"/>
                  </a:cubicBezTo>
                  <a:cubicBezTo>
                    <a:pt x="154" y="113"/>
                    <a:pt x="175" y="103"/>
                    <a:pt x="195" y="92"/>
                  </a:cubicBezTo>
                  <a:cubicBezTo>
                    <a:pt x="216" y="82"/>
                    <a:pt x="236" y="72"/>
                    <a:pt x="257" y="51"/>
                  </a:cubicBezTo>
                  <a:cubicBezTo>
                    <a:pt x="236" y="31"/>
                    <a:pt x="216" y="21"/>
                    <a:pt x="195" y="10"/>
                  </a:cubicBezTo>
                  <a:cubicBezTo>
                    <a:pt x="164" y="0"/>
                    <a:pt x="144" y="0"/>
                    <a:pt x="123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390450" y="4091475"/>
              <a:ext cx="7200" cy="2600"/>
            </a:xfrm>
            <a:custGeom>
              <a:avLst/>
              <a:gdLst/>
              <a:ahLst/>
              <a:cxnLst/>
              <a:rect l="l" t="t" r="r" b="b"/>
              <a:pathLst>
                <a:path w="288" h="104" extrusionOk="0">
                  <a:moveTo>
                    <a:pt x="73" y="1"/>
                  </a:moveTo>
                  <a:cubicBezTo>
                    <a:pt x="52" y="11"/>
                    <a:pt x="32" y="21"/>
                    <a:pt x="1" y="31"/>
                  </a:cubicBezTo>
                  <a:cubicBezTo>
                    <a:pt x="21" y="62"/>
                    <a:pt x="42" y="83"/>
                    <a:pt x="62" y="93"/>
                  </a:cubicBezTo>
                  <a:cubicBezTo>
                    <a:pt x="93" y="103"/>
                    <a:pt x="124" y="103"/>
                    <a:pt x="144" y="103"/>
                  </a:cubicBezTo>
                  <a:cubicBezTo>
                    <a:pt x="175" y="103"/>
                    <a:pt x="196" y="103"/>
                    <a:pt x="226" y="93"/>
                  </a:cubicBezTo>
                  <a:cubicBezTo>
                    <a:pt x="247" y="72"/>
                    <a:pt x="267" y="62"/>
                    <a:pt x="288" y="31"/>
                  </a:cubicBezTo>
                  <a:cubicBezTo>
                    <a:pt x="257" y="11"/>
                    <a:pt x="237" y="11"/>
                    <a:pt x="206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364075" y="4079175"/>
              <a:ext cx="8225" cy="3100"/>
            </a:xfrm>
            <a:custGeom>
              <a:avLst/>
              <a:gdLst/>
              <a:ahLst/>
              <a:cxnLst/>
              <a:rect l="l" t="t" r="r" b="b"/>
              <a:pathLst>
                <a:path w="329" h="124" extrusionOk="0">
                  <a:moveTo>
                    <a:pt x="92" y="1"/>
                  </a:moveTo>
                  <a:cubicBezTo>
                    <a:pt x="62" y="1"/>
                    <a:pt x="41" y="1"/>
                    <a:pt x="0" y="11"/>
                  </a:cubicBezTo>
                  <a:cubicBezTo>
                    <a:pt x="21" y="42"/>
                    <a:pt x="41" y="62"/>
                    <a:pt x="71" y="83"/>
                  </a:cubicBezTo>
                  <a:cubicBezTo>
                    <a:pt x="92" y="103"/>
                    <a:pt x="123" y="113"/>
                    <a:pt x="153" y="124"/>
                  </a:cubicBezTo>
                  <a:lnTo>
                    <a:pt x="246" y="124"/>
                  </a:lnTo>
                  <a:cubicBezTo>
                    <a:pt x="276" y="113"/>
                    <a:pt x="308" y="103"/>
                    <a:pt x="328" y="72"/>
                  </a:cubicBezTo>
                  <a:cubicBezTo>
                    <a:pt x="297" y="52"/>
                    <a:pt x="276" y="42"/>
                    <a:pt x="246" y="31"/>
                  </a:cubicBezTo>
                  <a:cubicBezTo>
                    <a:pt x="226" y="21"/>
                    <a:pt x="194" y="11"/>
                    <a:pt x="174" y="11"/>
                  </a:cubicBezTo>
                  <a:cubicBezTo>
                    <a:pt x="144" y="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311525" y="4067650"/>
              <a:ext cx="35375" cy="16000"/>
            </a:xfrm>
            <a:custGeom>
              <a:avLst/>
              <a:gdLst/>
              <a:ahLst/>
              <a:cxnLst/>
              <a:rect l="l" t="t" r="r" b="b"/>
              <a:pathLst>
                <a:path w="1415" h="640" extrusionOk="0">
                  <a:moveTo>
                    <a:pt x="1374" y="0"/>
                  </a:moveTo>
                  <a:lnTo>
                    <a:pt x="1374" y="0"/>
                  </a:lnTo>
                  <a:cubicBezTo>
                    <a:pt x="1394" y="72"/>
                    <a:pt x="1374" y="144"/>
                    <a:pt x="1333" y="185"/>
                  </a:cubicBezTo>
                  <a:cubicBezTo>
                    <a:pt x="1292" y="236"/>
                    <a:pt x="1241" y="277"/>
                    <a:pt x="1180" y="298"/>
                  </a:cubicBezTo>
                  <a:cubicBezTo>
                    <a:pt x="1118" y="318"/>
                    <a:pt x="1057" y="339"/>
                    <a:pt x="984" y="359"/>
                  </a:cubicBezTo>
                  <a:lnTo>
                    <a:pt x="790" y="421"/>
                  </a:lnTo>
                  <a:cubicBezTo>
                    <a:pt x="656" y="462"/>
                    <a:pt x="533" y="492"/>
                    <a:pt x="401" y="533"/>
                  </a:cubicBezTo>
                  <a:lnTo>
                    <a:pt x="0" y="636"/>
                  </a:lnTo>
                  <a:cubicBezTo>
                    <a:pt x="36" y="639"/>
                    <a:pt x="73" y="640"/>
                    <a:pt x="110" y="640"/>
                  </a:cubicBezTo>
                  <a:cubicBezTo>
                    <a:pt x="211" y="640"/>
                    <a:pt x="313" y="630"/>
                    <a:pt x="410" y="615"/>
                  </a:cubicBezTo>
                  <a:cubicBezTo>
                    <a:pt x="554" y="595"/>
                    <a:pt x="688" y="564"/>
                    <a:pt x="820" y="523"/>
                  </a:cubicBezTo>
                  <a:cubicBezTo>
                    <a:pt x="893" y="503"/>
                    <a:pt x="954" y="482"/>
                    <a:pt x="1025" y="462"/>
                  </a:cubicBezTo>
                  <a:cubicBezTo>
                    <a:pt x="1087" y="431"/>
                    <a:pt x="1159" y="410"/>
                    <a:pt x="1221" y="380"/>
                  </a:cubicBezTo>
                  <a:cubicBezTo>
                    <a:pt x="1282" y="339"/>
                    <a:pt x="1344" y="287"/>
                    <a:pt x="1374" y="216"/>
                  </a:cubicBezTo>
                  <a:cubicBezTo>
                    <a:pt x="1415" y="154"/>
                    <a:pt x="1415" y="62"/>
                    <a:pt x="137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305875" y="4080400"/>
              <a:ext cx="56400" cy="16225"/>
            </a:xfrm>
            <a:custGeom>
              <a:avLst/>
              <a:gdLst/>
              <a:ahLst/>
              <a:cxnLst/>
              <a:rect l="l" t="t" r="r" b="b"/>
              <a:pathLst>
                <a:path w="2256" h="649" extrusionOk="0">
                  <a:moveTo>
                    <a:pt x="1751" y="0"/>
                  </a:moveTo>
                  <a:cubicBezTo>
                    <a:pt x="1718" y="0"/>
                    <a:pt x="1685" y="1"/>
                    <a:pt x="1652" y="3"/>
                  </a:cubicBezTo>
                  <a:cubicBezTo>
                    <a:pt x="1456" y="3"/>
                    <a:pt x="1251" y="34"/>
                    <a:pt x="1057" y="85"/>
                  </a:cubicBezTo>
                  <a:cubicBezTo>
                    <a:pt x="862" y="136"/>
                    <a:pt x="668" y="208"/>
                    <a:pt x="493" y="310"/>
                  </a:cubicBezTo>
                  <a:cubicBezTo>
                    <a:pt x="308" y="403"/>
                    <a:pt x="144" y="515"/>
                    <a:pt x="1" y="649"/>
                  </a:cubicBezTo>
                  <a:cubicBezTo>
                    <a:pt x="176" y="556"/>
                    <a:pt x="349" y="464"/>
                    <a:pt x="524" y="382"/>
                  </a:cubicBezTo>
                  <a:cubicBezTo>
                    <a:pt x="709" y="310"/>
                    <a:pt x="893" y="249"/>
                    <a:pt x="1087" y="198"/>
                  </a:cubicBezTo>
                  <a:cubicBezTo>
                    <a:pt x="1272" y="146"/>
                    <a:pt x="1467" y="116"/>
                    <a:pt x="1661" y="85"/>
                  </a:cubicBezTo>
                  <a:cubicBezTo>
                    <a:pt x="1805" y="70"/>
                    <a:pt x="1947" y="60"/>
                    <a:pt x="2094" y="60"/>
                  </a:cubicBezTo>
                  <a:cubicBezTo>
                    <a:pt x="2148" y="60"/>
                    <a:pt x="2201" y="62"/>
                    <a:pt x="2256" y="64"/>
                  </a:cubicBezTo>
                  <a:cubicBezTo>
                    <a:pt x="2093" y="22"/>
                    <a:pt x="1923" y="0"/>
                    <a:pt x="175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343575" y="4076100"/>
              <a:ext cx="3100" cy="5400"/>
            </a:xfrm>
            <a:custGeom>
              <a:avLst/>
              <a:gdLst/>
              <a:ahLst/>
              <a:cxnLst/>
              <a:rect l="l" t="t" r="r" b="b"/>
              <a:pathLst>
                <a:path w="124" h="216" extrusionOk="0">
                  <a:moveTo>
                    <a:pt x="10" y="1"/>
                  </a:moveTo>
                  <a:cubicBezTo>
                    <a:pt x="0" y="31"/>
                    <a:pt x="0" y="52"/>
                    <a:pt x="0" y="72"/>
                  </a:cubicBezTo>
                  <a:cubicBezTo>
                    <a:pt x="0" y="83"/>
                    <a:pt x="0" y="103"/>
                    <a:pt x="10" y="113"/>
                  </a:cubicBezTo>
                  <a:cubicBezTo>
                    <a:pt x="10" y="134"/>
                    <a:pt x="21" y="144"/>
                    <a:pt x="30" y="165"/>
                  </a:cubicBezTo>
                  <a:cubicBezTo>
                    <a:pt x="30" y="175"/>
                    <a:pt x="41" y="195"/>
                    <a:pt x="62" y="216"/>
                  </a:cubicBezTo>
                  <a:cubicBezTo>
                    <a:pt x="92" y="206"/>
                    <a:pt x="103" y="185"/>
                    <a:pt x="112" y="165"/>
                  </a:cubicBezTo>
                  <a:cubicBezTo>
                    <a:pt x="123" y="134"/>
                    <a:pt x="123" y="113"/>
                    <a:pt x="112" y="93"/>
                  </a:cubicBezTo>
                  <a:cubicBezTo>
                    <a:pt x="112" y="62"/>
                    <a:pt x="103" y="42"/>
                    <a:pt x="82" y="31"/>
                  </a:cubicBezTo>
                  <a:cubicBezTo>
                    <a:pt x="62" y="11"/>
                    <a:pt x="41" y="1"/>
                    <a:pt x="10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395325" y="4099175"/>
              <a:ext cx="19750" cy="28450"/>
            </a:xfrm>
            <a:custGeom>
              <a:avLst/>
              <a:gdLst/>
              <a:ahLst/>
              <a:cxnLst/>
              <a:rect l="l" t="t" r="r" b="b"/>
              <a:pathLst>
                <a:path w="790" h="1138" extrusionOk="0">
                  <a:moveTo>
                    <a:pt x="1" y="0"/>
                  </a:moveTo>
                  <a:lnTo>
                    <a:pt x="1" y="0"/>
                  </a:lnTo>
                  <a:cubicBezTo>
                    <a:pt x="72" y="103"/>
                    <a:pt x="144" y="185"/>
                    <a:pt x="216" y="277"/>
                  </a:cubicBezTo>
                  <a:cubicBezTo>
                    <a:pt x="288" y="369"/>
                    <a:pt x="359" y="461"/>
                    <a:pt x="421" y="554"/>
                  </a:cubicBezTo>
                  <a:cubicBezTo>
                    <a:pt x="493" y="646"/>
                    <a:pt x="554" y="738"/>
                    <a:pt x="616" y="841"/>
                  </a:cubicBezTo>
                  <a:lnTo>
                    <a:pt x="708" y="985"/>
                  </a:lnTo>
                  <a:cubicBezTo>
                    <a:pt x="739" y="1035"/>
                    <a:pt x="769" y="1076"/>
                    <a:pt x="769" y="1138"/>
                  </a:cubicBezTo>
                  <a:cubicBezTo>
                    <a:pt x="780" y="1117"/>
                    <a:pt x="790" y="1076"/>
                    <a:pt x="780" y="1046"/>
                  </a:cubicBezTo>
                  <a:cubicBezTo>
                    <a:pt x="780" y="1015"/>
                    <a:pt x="769" y="985"/>
                    <a:pt x="759" y="964"/>
                  </a:cubicBezTo>
                  <a:cubicBezTo>
                    <a:pt x="739" y="903"/>
                    <a:pt x="718" y="851"/>
                    <a:pt x="698" y="800"/>
                  </a:cubicBezTo>
                  <a:cubicBezTo>
                    <a:pt x="646" y="687"/>
                    <a:pt x="585" y="584"/>
                    <a:pt x="513" y="492"/>
                  </a:cubicBezTo>
                  <a:cubicBezTo>
                    <a:pt x="441" y="390"/>
                    <a:pt x="370" y="297"/>
                    <a:pt x="288" y="215"/>
                  </a:cubicBezTo>
                  <a:cubicBezTo>
                    <a:pt x="195" y="133"/>
                    <a:pt x="103" y="62"/>
                    <a:pt x="1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378925" y="4195775"/>
              <a:ext cx="90225" cy="10025"/>
            </a:xfrm>
            <a:custGeom>
              <a:avLst/>
              <a:gdLst/>
              <a:ahLst/>
              <a:cxnLst/>
              <a:rect l="l" t="t" r="r" b="b"/>
              <a:pathLst>
                <a:path w="3609" h="401" extrusionOk="0">
                  <a:moveTo>
                    <a:pt x="1784" y="0"/>
                  </a:moveTo>
                  <a:cubicBezTo>
                    <a:pt x="1630" y="0"/>
                    <a:pt x="1477" y="11"/>
                    <a:pt x="1323" y="21"/>
                  </a:cubicBezTo>
                  <a:cubicBezTo>
                    <a:pt x="1169" y="41"/>
                    <a:pt x="1015" y="62"/>
                    <a:pt x="872" y="93"/>
                  </a:cubicBezTo>
                  <a:cubicBezTo>
                    <a:pt x="564" y="155"/>
                    <a:pt x="277" y="257"/>
                    <a:pt x="1" y="401"/>
                  </a:cubicBezTo>
                  <a:cubicBezTo>
                    <a:pt x="288" y="298"/>
                    <a:pt x="585" y="226"/>
                    <a:pt x="882" y="175"/>
                  </a:cubicBezTo>
                  <a:cubicBezTo>
                    <a:pt x="1179" y="134"/>
                    <a:pt x="1487" y="114"/>
                    <a:pt x="1784" y="114"/>
                  </a:cubicBezTo>
                  <a:lnTo>
                    <a:pt x="2174" y="114"/>
                  </a:lnTo>
                  <a:cubicBezTo>
                    <a:pt x="2348" y="123"/>
                    <a:pt x="2522" y="123"/>
                    <a:pt x="2707" y="123"/>
                  </a:cubicBezTo>
                  <a:cubicBezTo>
                    <a:pt x="3004" y="114"/>
                    <a:pt x="3322" y="82"/>
                    <a:pt x="3609" y="0"/>
                  </a:cubicBezTo>
                  <a:lnTo>
                    <a:pt x="3609" y="0"/>
                  </a:lnTo>
                  <a:cubicBezTo>
                    <a:pt x="3409" y="28"/>
                    <a:pt x="3205" y="37"/>
                    <a:pt x="3002" y="37"/>
                  </a:cubicBezTo>
                  <a:cubicBezTo>
                    <a:pt x="2903" y="37"/>
                    <a:pt x="2804" y="35"/>
                    <a:pt x="2707" y="32"/>
                  </a:cubicBezTo>
                  <a:cubicBezTo>
                    <a:pt x="2399" y="21"/>
                    <a:pt x="2092" y="0"/>
                    <a:pt x="1784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4396350" y="4211425"/>
              <a:ext cx="14900" cy="135050"/>
            </a:xfrm>
            <a:custGeom>
              <a:avLst/>
              <a:gdLst/>
              <a:ahLst/>
              <a:cxnLst/>
              <a:rect l="l" t="t" r="r" b="b"/>
              <a:pathLst>
                <a:path w="596" h="5402" extrusionOk="0">
                  <a:moveTo>
                    <a:pt x="595" y="0"/>
                  </a:moveTo>
                  <a:lnTo>
                    <a:pt x="472" y="1363"/>
                  </a:lnTo>
                  <a:cubicBezTo>
                    <a:pt x="431" y="1814"/>
                    <a:pt x="390" y="2255"/>
                    <a:pt x="339" y="2706"/>
                  </a:cubicBezTo>
                  <a:cubicBezTo>
                    <a:pt x="288" y="3157"/>
                    <a:pt x="236" y="3608"/>
                    <a:pt x="175" y="4059"/>
                  </a:cubicBezTo>
                  <a:lnTo>
                    <a:pt x="1" y="5402"/>
                  </a:lnTo>
                  <a:cubicBezTo>
                    <a:pt x="103" y="4961"/>
                    <a:pt x="195" y="4520"/>
                    <a:pt x="267" y="4069"/>
                  </a:cubicBezTo>
                  <a:cubicBezTo>
                    <a:pt x="339" y="3618"/>
                    <a:pt x="400" y="3167"/>
                    <a:pt x="452" y="2716"/>
                  </a:cubicBezTo>
                  <a:cubicBezTo>
                    <a:pt x="503" y="2265"/>
                    <a:pt x="534" y="1814"/>
                    <a:pt x="564" y="1363"/>
                  </a:cubicBezTo>
                  <a:cubicBezTo>
                    <a:pt x="585" y="912"/>
                    <a:pt x="595" y="461"/>
                    <a:pt x="595" y="0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4342775" y="4061500"/>
              <a:ext cx="164825" cy="114575"/>
            </a:xfrm>
            <a:custGeom>
              <a:avLst/>
              <a:gdLst/>
              <a:ahLst/>
              <a:cxnLst/>
              <a:rect l="l" t="t" r="r" b="b"/>
              <a:pathLst>
                <a:path w="6593" h="4583" extrusionOk="0">
                  <a:moveTo>
                    <a:pt x="53" y="4583"/>
                  </a:moveTo>
                  <a:lnTo>
                    <a:pt x="53" y="4583"/>
                  </a:lnTo>
                  <a:lnTo>
                    <a:pt x="53" y="4583"/>
                  </a:lnTo>
                  <a:close/>
                  <a:moveTo>
                    <a:pt x="42" y="4572"/>
                  </a:moveTo>
                  <a:lnTo>
                    <a:pt x="42" y="4583"/>
                  </a:lnTo>
                  <a:lnTo>
                    <a:pt x="42" y="4572"/>
                  </a:lnTo>
                  <a:close/>
                  <a:moveTo>
                    <a:pt x="42" y="4572"/>
                  </a:moveTo>
                  <a:lnTo>
                    <a:pt x="42" y="4572"/>
                  </a:lnTo>
                  <a:lnTo>
                    <a:pt x="42" y="4572"/>
                  </a:lnTo>
                  <a:close/>
                  <a:moveTo>
                    <a:pt x="32" y="4562"/>
                  </a:moveTo>
                  <a:lnTo>
                    <a:pt x="32" y="4572"/>
                  </a:lnTo>
                  <a:lnTo>
                    <a:pt x="32" y="4562"/>
                  </a:lnTo>
                  <a:close/>
                  <a:moveTo>
                    <a:pt x="32" y="4562"/>
                  </a:moveTo>
                  <a:lnTo>
                    <a:pt x="32" y="4562"/>
                  </a:lnTo>
                  <a:lnTo>
                    <a:pt x="32" y="4562"/>
                  </a:lnTo>
                  <a:close/>
                  <a:moveTo>
                    <a:pt x="21" y="4551"/>
                  </a:moveTo>
                  <a:lnTo>
                    <a:pt x="21" y="4562"/>
                  </a:lnTo>
                  <a:lnTo>
                    <a:pt x="21" y="4551"/>
                  </a:lnTo>
                  <a:close/>
                  <a:moveTo>
                    <a:pt x="1" y="4542"/>
                  </a:moveTo>
                  <a:lnTo>
                    <a:pt x="1" y="4542"/>
                  </a:lnTo>
                  <a:lnTo>
                    <a:pt x="1" y="4542"/>
                  </a:lnTo>
                  <a:close/>
                  <a:moveTo>
                    <a:pt x="6592" y="0"/>
                  </a:moveTo>
                  <a:lnTo>
                    <a:pt x="6592" y="0"/>
                  </a:lnTo>
                  <a:close/>
                </a:path>
              </a:pathLst>
            </a:custGeom>
            <a:solidFill>
              <a:srgbClr val="E9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367900" y="4199350"/>
              <a:ext cx="1050" cy="1850"/>
            </a:xfrm>
            <a:custGeom>
              <a:avLst/>
              <a:gdLst/>
              <a:ahLst/>
              <a:cxnLst/>
              <a:rect l="l" t="t" r="r" b="b"/>
              <a:pathLst>
                <a:path w="42" h="74" extrusionOk="0">
                  <a:moveTo>
                    <a:pt x="41" y="73"/>
                  </a:moveTo>
                  <a:lnTo>
                    <a:pt x="41" y="73"/>
                  </a:lnTo>
                  <a:lnTo>
                    <a:pt x="41" y="73"/>
                  </a:lnTo>
                  <a:close/>
                  <a:moveTo>
                    <a:pt x="32" y="62"/>
                  </a:moveTo>
                  <a:lnTo>
                    <a:pt x="32" y="62"/>
                  </a:lnTo>
                  <a:lnTo>
                    <a:pt x="32" y="62"/>
                  </a:lnTo>
                  <a:close/>
                  <a:moveTo>
                    <a:pt x="32" y="53"/>
                  </a:moveTo>
                  <a:lnTo>
                    <a:pt x="32" y="53"/>
                  </a:lnTo>
                  <a:lnTo>
                    <a:pt x="32" y="53"/>
                  </a:lnTo>
                  <a:close/>
                  <a:moveTo>
                    <a:pt x="32" y="53"/>
                  </a:moveTo>
                  <a:lnTo>
                    <a:pt x="32" y="53"/>
                  </a:lnTo>
                  <a:lnTo>
                    <a:pt x="32" y="53"/>
                  </a:lnTo>
                  <a:close/>
                  <a:moveTo>
                    <a:pt x="21" y="42"/>
                  </a:moveTo>
                  <a:lnTo>
                    <a:pt x="21" y="42"/>
                  </a:lnTo>
                  <a:lnTo>
                    <a:pt x="21" y="42"/>
                  </a:lnTo>
                  <a:close/>
                  <a:moveTo>
                    <a:pt x="21" y="32"/>
                  </a:moveTo>
                  <a:lnTo>
                    <a:pt x="21" y="42"/>
                  </a:lnTo>
                  <a:lnTo>
                    <a:pt x="21" y="32"/>
                  </a:lnTo>
                  <a:close/>
                  <a:moveTo>
                    <a:pt x="21" y="32"/>
                  </a:moveTo>
                  <a:lnTo>
                    <a:pt x="21" y="32"/>
                  </a:lnTo>
                  <a:lnTo>
                    <a:pt x="21" y="32"/>
                  </a:lnTo>
                  <a:close/>
                  <a:moveTo>
                    <a:pt x="11" y="21"/>
                  </a:moveTo>
                  <a:lnTo>
                    <a:pt x="11" y="21"/>
                  </a:lnTo>
                  <a:lnTo>
                    <a:pt x="11" y="21"/>
                  </a:lnTo>
                  <a:close/>
                  <a:moveTo>
                    <a:pt x="11" y="12"/>
                  </a:moveTo>
                  <a:lnTo>
                    <a:pt x="11" y="21"/>
                  </a:lnTo>
                  <a:lnTo>
                    <a:pt x="11" y="12"/>
                  </a:lnTo>
                  <a:close/>
                  <a:moveTo>
                    <a:pt x="11" y="12"/>
                  </a:moveTo>
                  <a:lnTo>
                    <a:pt x="11" y="12"/>
                  </a:lnTo>
                  <a:lnTo>
                    <a:pt x="11" y="1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A4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412750" y="4546125"/>
              <a:ext cx="108675" cy="60975"/>
            </a:xfrm>
            <a:custGeom>
              <a:avLst/>
              <a:gdLst/>
              <a:ahLst/>
              <a:cxnLst/>
              <a:rect l="l" t="t" r="r" b="b"/>
              <a:pathLst>
                <a:path w="4347" h="2439" extrusionOk="0">
                  <a:moveTo>
                    <a:pt x="4347" y="0"/>
                  </a:moveTo>
                  <a:cubicBezTo>
                    <a:pt x="4324" y="827"/>
                    <a:pt x="4110" y="1623"/>
                    <a:pt x="3988" y="2428"/>
                  </a:cubicBezTo>
                  <a:lnTo>
                    <a:pt x="11" y="2428"/>
                  </a:lnTo>
                  <a:cubicBezTo>
                    <a:pt x="11" y="2428"/>
                    <a:pt x="11" y="2439"/>
                    <a:pt x="1" y="2439"/>
                  </a:cubicBezTo>
                  <a:lnTo>
                    <a:pt x="3988" y="2439"/>
                  </a:lnTo>
                  <a:cubicBezTo>
                    <a:pt x="4110" y="1632"/>
                    <a:pt x="4324" y="827"/>
                    <a:pt x="4347" y="0"/>
                  </a:cubicBezTo>
                  <a:close/>
                </a:path>
              </a:pathLst>
            </a:custGeom>
            <a:solidFill>
              <a:srgbClr val="E9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4305875" y="4006650"/>
              <a:ext cx="215550" cy="600175"/>
            </a:xfrm>
            <a:custGeom>
              <a:avLst/>
              <a:gdLst/>
              <a:ahLst/>
              <a:cxnLst/>
              <a:rect l="l" t="t" r="r" b="b"/>
              <a:pathLst>
                <a:path w="8622" h="24007" extrusionOk="0">
                  <a:moveTo>
                    <a:pt x="4255" y="175"/>
                  </a:moveTo>
                  <a:cubicBezTo>
                    <a:pt x="4102" y="175"/>
                    <a:pt x="3948" y="187"/>
                    <a:pt x="3795" y="209"/>
                  </a:cubicBezTo>
                  <a:lnTo>
                    <a:pt x="3795" y="209"/>
                  </a:lnTo>
                  <a:cubicBezTo>
                    <a:pt x="3942" y="189"/>
                    <a:pt x="4095" y="179"/>
                    <a:pt x="4276" y="175"/>
                  </a:cubicBezTo>
                  <a:close/>
                  <a:moveTo>
                    <a:pt x="3795" y="209"/>
                  </a:moveTo>
                  <a:lnTo>
                    <a:pt x="3795" y="209"/>
                  </a:lnTo>
                  <a:cubicBezTo>
                    <a:pt x="3707" y="222"/>
                    <a:pt x="3622" y="237"/>
                    <a:pt x="3536" y="258"/>
                  </a:cubicBezTo>
                  <a:lnTo>
                    <a:pt x="3536" y="258"/>
                  </a:lnTo>
                  <a:cubicBezTo>
                    <a:pt x="3621" y="238"/>
                    <a:pt x="3708" y="222"/>
                    <a:pt x="3795" y="209"/>
                  </a:cubicBezTo>
                  <a:close/>
                  <a:moveTo>
                    <a:pt x="3536" y="258"/>
                  </a:moveTo>
                  <a:cubicBezTo>
                    <a:pt x="3397" y="290"/>
                    <a:pt x="3260" y="331"/>
                    <a:pt x="3128" y="380"/>
                  </a:cubicBezTo>
                  <a:cubicBezTo>
                    <a:pt x="3076" y="401"/>
                    <a:pt x="3015" y="431"/>
                    <a:pt x="2974" y="462"/>
                  </a:cubicBezTo>
                  <a:cubicBezTo>
                    <a:pt x="2962" y="468"/>
                    <a:pt x="2954" y="476"/>
                    <a:pt x="2946" y="484"/>
                  </a:cubicBezTo>
                  <a:lnTo>
                    <a:pt x="2946" y="484"/>
                  </a:lnTo>
                  <a:cubicBezTo>
                    <a:pt x="3005" y="439"/>
                    <a:pt x="3079" y="397"/>
                    <a:pt x="3169" y="370"/>
                  </a:cubicBezTo>
                  <a:cubicBezTo>
                    <a:pt x="3301" y="322"/>
                    <a:pt x="3420" y="286"/>
                    <a:pt x="3536" y="258"/>
                  </a:cubicBezTo>
                  <a:close/>
                  <a:moveTo>
                    <a:pt x="2946" y="484"/>
                  </a:moveTo>
                  <a:lnTo>
                    <a:pt x="2946" y="484"/>
                  </a:lnTo>
                  <a:cubicBezTo>
                    <a:pt x="2938" y="491"/>
                    <a:pt x="2930" y="497"/>
                    <a:pt x="2923" y="503"/>
                  </a:cubicBezTo>
                  <a:cubicBezTo>
                    <a:pt x="2932" y="498"/>
                    <a:pt x="2939" y="491"/>
                    <a:pt x="2946" y="484"/>
                  </a:cubicBezTo>
                  <a:close/>
                  <a:moveTo>
                    <a:pt x="3476" y="1"/>
                  </a:moveTo>
                  <a:cubicBezTo>
                    <a:pt x="3333" y="1"/>
                    <a:pt x="3189" y="21"/>
                    <a:pt x="3056" y="83"/>
                  </a:cubicBezTo>
                  <a:cubicBezTo>
                    <a:pt x="2727" y="206"/>
                    <a:pt x="2472" y="472"/>
                    <a:pt x="2328" y="800"/>
                  </a:cubicBezTo>
                  <a:cubicBezTo>
                    <a:pt x="2328" y="841"/>
                    <a:pt x="2317" y="882"/>
                    <a:pt x="2317" y="913"/>
                  </a:cubicBezTo>
                  <a:cubicBezTo>
                    <a:pt x="2358" y="872"/>
                    <a:pt x="2399" y="841"/>
                    <a:pt x="2451" y="800"/>
                  </a:cubicBezTo>
                  <a:cubicBezTo>
                    <a:pt x="2554" y="739"/>
                    <a:pt x="2656" y="677"/>
                    <a:pt x="2768" y="636"/>
                  </a:cubicBezTo>
                  <a:cubicBezTo>
                    <a:pt x="2779" y="616"/>
                    <a:pt x="2779" y="585"/>
                    <a:pt x="2789" y="565"/>
                  </a:cubicBezTo>
                  <a:cubicBezTo>
                    <a:pt x="2809" y="503"/>
                    <a:pt x="2850" y="431"/>
                    <a:pt x="2912" y="390"/>
                  </a:cubicBezTo>
                  <a:cubicBezTo>
                    <a:pt x="2974" y="349"/>
                    <a:pt x="3035" y="319"/>
                    <a:pt x="3097" y="298"/>
                  </a:cubicBezTo>
                  <a:cubicBezTo>
                    <a:pt x="3404" y="185"/>
                    <a:pt x="3732" y="134"/>
                    <a:pt x="4060" y="134"/>
                  </a:cubicBezTo>
                  <a:lnTo>
                    <a:pt x="4194" y="134"/>
                  </a:lnTo>
                  <a:cubicBezTo>
                    <a:pt x="3968" y="62"/>
                    <a:pt x="3712" y="1"/>
                    <a:pt x="3476" y="1"/>
                  </a:cubicBezTo>
                  <a:close/>
                  <a:moveTo>
                    <a:pt x="5157" y="770"/>
                  </a:moveTo>
                  <a:lnTo>
                    <a:pt x="5157" y="770"/>
                  </a:lnTo>
                  <a:cubicBezTo>
                    <a:pt x="5014" y="780"/>
                    <a:pt x="4870" y="800"/>
                    <a:pt x="4737" y="841"/>
                  </a:cubicBezTo>
                  <a:cubicBezTo>
                    <a:pt x="4604" y="872"/>
                    <a:pt x="4470" y="923"/>
                    <a:pt x="4347" y="985"/>
                  </a:cubicBezTo>
                  <a:cubicBezTo>
                    <a:pt x="4593" y="862"/>
                    <a:pt x="4921" y="800"/>
                    <a:pt x="5157" y="770"/>
                  </a:cubicBezTo>
                  <a:close/>
                  <a:moveTo>
                    <a:pt x="2205" y="954"/>
                  </a:moveTo>
                  <a:lnTo>
                    <a:pt x="2205" y="954"/>
                  </a:lnTo>
                  <a:cubicBezTo>
                    <a:pt x="1989" y="975"/>
                    <a:pt x="1805" y="1159"/>
                    <a:pt x="1641" y="1313"/>
                  </a:cubicBezTo>
                  <a:cubicBezTo>
                    <a:pt x="1190" y="1733"/>
                    <a:pt x="627" y="2020"/>
                    <a:pt x="21" y="2123"/>
                  </a:cubicBezTo>
                  <a:cubicBezTo>
                    <a:pt x="21" y="2205"/>
                    <a:pt x="42" y="2297"/>
                    <a:pt x="94" y="2369"/>
                  </a:cubicBezTo>
                  <a:cubicBezTo>
                    <a:pt x="329" y="2512"/>
                    <a:pt x="595" y="2594"/>
                    <a:pt x="862" y="2594"/>
                  </a:cubicBezTo>
                  <a:cubicBezTo>
                    <a:pt x="955" y="2594"/>
                    <a:pt x="1037" y="2584"/>
                    <a:pt x="1128" y="2574"/>
                  </a:cubicBezTo>
                  <a:cubicBezTo>
                    <a:pt x="1313" y="2533"/>
                    <a:pt x="1508" y="2451"/>
                    <a:pt x="1641" y="2307"/>
                  </a:cubicBezTo>
                  <a:cubicBezTo>
                    <a:pt x="1784" y="2174"/>
                    <a:pt x="1877" y="2000"/>
                    <a:pt x="1948" y="1815"/>
                  </a:cubicBezTo>
                  <a:cubicBezTo>
                    <a:pt x="1959" y="1795"/>
                    <a:pt x="1969" y="1784"/>
                    <a:pt x="1969" y="1764"/>
                  </a:cubicBezTo>
                  <a:cubicBezTo>
                    <a:pt x="2000" y="1559"/>
                    <a:pt x="2051" y="1354"/>
                    <a:pt x="2144" y="1159"/>
                  </a:cubicBezTo>
                  <a:cubicBezTo>
                    <a:pt x="2153" y="1149"/>
                    <a:pt x="2164" y="1128"/>
                    <a:pt x="2174" y="1108"/>
                  </a:cubicBezTo>
                  <a:lnTo>
                    <a:pt x="2205" y="954"/>
                  </a:lnTo>
                  <a:close/>
                  <a:moveTo>
                    <a:pt x="5692" y="2645"/>
                  </a:moveTo>
                  <a:lnTo>
                    <a:pt x="5692" y="2645"/>
                  </a:lnTo>
                  <a:cubicBezTo>
                    <a:pt x="5691" y="2645"/>
                    <a:pt x="5691" y="2645"/>
                    <a:pt x="5690" y="2645"/>
                  </a:cubicBezTo>
                  <a:lnTo>
                    <a:pt x="5700" y="2645"/>
                  </a:lnTo>
                  <a:cubicBezTo>
                    <a:pt x="5697" y="2645"/>
                    <a:pt x="5695" y="2645"/>
                    <a:pt x="5692" y="2645"/>
                  </a:cubicBezTo>
                  <a:close/>
                  <a:moveTo>
                    <a:pt x="2179" y="2993"/>
                  </a:moveTo>
                  <a:cubicBezTo>
                    <a:pt x="2181" y="2993"/>
                    <a:pt x="2183" y="2994"/>
                    <a:pt x="2185" y="2994"/>
                  </a:cubicBezTo>
                  <a:cubicBezTo>
                    <a:pt x="2183" y="2993"/>
                    <a:pt x="2181" y="2993"/>
                    <a:pt x="2179" y="2993"/>
                  </a:cubicBezTo>
                  <a:close/>
                  <a:moveTo>
                    <a:pt x="2420" y="2902"/>
                  </a:moveTo>
                  <a:cubicBezTo>
                    <a:pt x="2451" y="2902"/>
                    <a:pt x="2472" y="2902"/>
                    <a:pt x="2502" y="2912"/>
                  </a:cubicBezTo>
                  <a:cubicBezTo>
                    <a:pt x="2522" y="2912"/>
                    <a:pt x="2554" y="2922"/>
                    <a:pt x="2574" y="2932"/>
                  </a:cubicBezTo>
                  <a:cubicBezTo>
                    <a:pt x="2604" y="2943"/>
                    <a:pt x="2625" y="2953"/>
                    <a:pt x="2656" y="2973"/>
                  </a:cubicBezTo>
                  <a:cubicBezTo>
                    <a:pt x="2636" y="3004"/>
                    <a:pt x="2604" y="3014"/>
                    <a:pt x="2574" y="3025"/>
                  </a:cubicBezTo>
                  <a:lnTo>
                    <a:pt x="2481" y="3025"/>
                  </a:lnTo>
                  <a:cubicBezTo>
                    <a:pt x="2451" y="3014"/>
                    <a:pt x="2420" y="3004"/>
                    <a:pt x="2399" y="2984"/>
                  </a:cubicBezTo>
                  <a:cubicBezTo>
                    <a:pt x="2369" y="2963"/>
                    <a:pt x="2349" y="2943"/>
                    <a:pt x="2328" y="2912"/>
                  </a:cubicBezTo>
                  <a:cubicBezTo>
                    <a:pt x="2369" y="2902"/>
                    <a:pt x="2390" y="2902"/>
                    <a:pt x="2420" y="2902"/>
                  </a:cubicBezTo>
                  <a:close/>
                  <a:moveTo>
                    <a:pt x="2768" y="657"/>
                  </a:moveTo>
                  <a:cubicBezTo>
                    <a:pt x="2666" y="708"/>
                    <a:pt x="2574" y="770"/>
                    <a:pt x="2481" y="852"/>
                  </a:cubicBezTo>
                  <a:cubicBezTo>
                    <a:pt x="2399" y="913"/>
                    <a:pt x="2338" y="995"/>
                    <a:pt x="2276" y="1077"/>
                  </a:cubicBezTo>
                  <a:cubicBezTo>
                    <a:pt x="2267" y="1139"/>
                    <a:pt x="2256" y="1200"/>
                    <a:pt x="2235" y="1251"/>
                  </a:cubicBezTo>
                  <a:cubicBezTo>
                    <a:pt x="2194" y="1436"/>
                    <a:pt x="2144" y="1620"/>
                    <a:pt x="2071" y="1805"/>
                  </a:cubicBezTo>
                  <a:cubicBezTo>
                    <a:pt x="2062" y="1897"/>
                    <a:pt x="2062" y="1989"/>
                    <a:pt x="2051" y="2082"/>
                  </a:cubicBezTo>
                  <a:cubicBezTo>
                    <a:pt x="2051" y="2225"/>
                    <a:pt x="2062" y="2379"/>
                    <a:pt x="2082" y="2522"/>
                  </a:cubicBezTo>
                  <a:cubicBezTo>
                    <a:pt x="2103" y="2676"/>
                    <a:pt x="2144" y="2820"/>
                    <a:pt x="2235" y="2922"/>
                  </a:cubicBezTo>
                  <a:cubicBezTo>
                    <a:pt x="2328" y="3035"/>
                    <a:pt x="2461" y="3107"/>
                    <a:pt x="2604" y="3148"/>
                  </a:cubicBezTo>
                  <a:cubicBezTo>
                    <a:pt x="2707" y="3189"/>
                    <a:pt x="2820" y="3199"/>
                    <a:pt x="2933" y="3199"/>
                  </a:cubicBezTo>
                  <a:lnTo>
                    <a:pt x="3025" y="3199"/>
                  </a:lnTo>
                  <a:cubicBezTo>
                    <a:pt x="2994" y="3096"/>
                    <a:pt x="2974" y="2994"/>
                    <a:pt x="2964" y="2891"/>
                  </a:cubicBezTo>
                  <a:lnTo>
                    <a:pt x="2912" y="2512"/>
                  </a:lnTo>
                  <a:lnTo>
                    <a:pt x="2882" y="2246"/>
                  </a:lnTo>
                  <a:lnTo>
                    <a:pt x="2871" y="2246"/>
                  </a:lnTo>
                  <a:cubicBezTo>
                    <a:pt x="2686" y="2184"/>
                    <a:pt x="2738" y="1713"/>
                    <a:pt x="2707" y="1426"/>
                  </a:cubicBezTo>
                  <a:cubicBezTo>
                    <a:pt x="2686" y="1426"/>
                    <a:pt x="2666" y="1436"/>
                    <a:pt x="2645" y="1436"/>
                  </a:cubicBezTo>
                  <a:cubicBezTo>
                    <a:pt x="2513" y="1436"/>
                    <a:pt x="2390" y="1262"/>
                    <a:pt x="2410" y="1108"/>
                  </a:cubicBezTo>
                  <a:cubicBezTo>
                    <a:pt x="2431" y="934"/>
                    <a:pt x="2543" y="780"/>
                    <a:pt x="2759" y="667"/>
                  </a:cubicBezTo>
                  <a:lnTo>
                    <a:pt x="2768" y="657"/>
                  </a:lnTo>
                  <a:close/>
                  <a:moveTo>
                    <a:pt x="5424" y="2615"/>
                  </a:moveTo>
                  <a:lnTo>
                    <a:pt x="5424" y="2656"/>
                  </a:lnTo>
                  <a:cubicBezTo>
                    <a:pt x="5434" y="2768"/>
                    <a:pt x="5413" y="2881"/>
                    <a:pt x="5362" y="2994"/>
                  </a:cubicBezTo>
                  <a:lnTo>
                    <a:pt x="5383" y="2994"/>
                  </a:lnTo>
                  <a:cubicBezTo>
                    <a:pt x="5424" y="2994"/>
                    <a:pt x="5465" y="2994"/>
                    <a:pt x="5506" y="3014"/>
                  </a:cubicBezTo>
                  <a:cubicBezTo>
                    <a:pt x="5598" y="3045"/>
                    <a:pt x="5670" y="3117"/>
                    <a:pt x="5700" y="3199"/>
                  </a:cubicBezTo>
                  <a:cubicBezTo>
                    <a:pt x="5721" y="3230"/>
                    <a:pt x="5731" y="3271"/>
                    <a:pt x="5731" y="3312"/>
                  </a:cubicBezTo>
                  <a:lnTo>
                    <a:pt x="5895" y="3148"/>
                  </a:lnTo>
                  <a:cubicBezTo>
                    <a:pt x="5813" y="3117"/>
                    <a:pt x="5752" y="3066"/>
                    <a:pt x="5711" y="2994"/>
                  </a:cubicBezTo>
                  <a:cubicBezTo>
                    <a:pt x="5659" y="2922"/>
                    <a:pt x="5639" y="2830"/>
                    <a:pt x="5649" y="2738"/>
                  </a:cubicBezTo>
                  <a:cubicBezTo>
                    <a:pt x="5598" y="2727"/>
                    <a:pt x="5557" y="2707"/>
                    <a:pt x="5516" y="2686"/>
                  </a:cubicBezTo>
                  <a:cubicBezTo>
                    <a:pt x="5485" y="2666"/>
                    <a:pt x="5454" y="2645"/>
                    <a:pt x="5424" y="2615"/>
                  </a:cubicBezTo>
                  <a:close/>
                  <a:moveTo>
                    <a:pt x="1948" y="2092"/>
                  </a:moveTo>
                  <a:cubicBezTo>
                    <a:pt x="1887" y="2194"/>
                    <a:pt x="1805" y="2297"/>
                    <a:pt x="1713" y="2389"/>
                  </a:cubicBezTo>
                  <a:cubicBezTo>
                    <a:pt x="1682" y="2420"/>
                    <a:pt x="1652" y="2440"/>
                    <a:pt x="1620" y="2471"/>
                  </a:cubicBezTo>
                  <a:cubicBezTo>
                    <a:pt x="1641" y="2522"/>
                    <a:pt x="1631" y="2594"/>
                    <a:pt x="1600" y="2656"/>
                  </a:cubicBezTo>
                  <a:cubicBezTo>
                    <a:pt x="1570" y="2727"/>
                    <a:pt x="1508" y="2779"/>
                    <a:pt x="1447" y="2820"/>
                  </a:cubicBezTo>
                  <a:cubicBezTo>
                    <a:pt x="1385" y="2850"/>
                    <a:pt x="1313" y="2871"/>
                    <a:pt x="1251" y="2902"/>
                  </a:cubicBezTo>
                  <a:cubicBezTo>
                    <a:pt x="1180" y="2922"/>
                    <a:pt x="1119" y="2943"/>
                    <a:pt x="1046" y="2963"/>
                  </a:cubicBezTo>
                  <a:cubicBezTo>
                    <a:pt x="914" y="3004"/>
                    <a:pt x="780" y="3035"/>
                    <a:pt x="636" y="3055"/>
                  </a:cubicBezTo>
                  <a:cubicBezTo>
                    <a:pt x="534" y="3076"/>
                    <a:pt x="431" y="3086"/>
                    <a:pt x="329" y="3086"/>
                  </a:cubicBezTo>
                  <a:cubicBezTo>
                    <a:pt x="299" y="3086"/>
                    <a:pt x="258" y="3076"/>
                    <a:pt x="226" y="3076"/>
                  </a:cubicBezTo>
                  <a:lnTo>
                    <a:pt x="627" y="2973"/>
                  </a:lnTo>
                  <a:cubicBezTo>
                    <a:pt x="759" y="2932"/>
                    <a:pt x="882" y="2902"/>
                    <a:pt x="1016" y="2861"/>
                  </a:cubicBezTo>
                  <a:lnTo>
                    <a:pt x="1210" y="2799"/>
                  </a:lnTo>
                  <a:cubicBezTo>
                    <a:pt x="1283" y="2779"/>
                    <a:pt x="1344" y="2758"/>
                    <a:pt x="1406" y="2738"/>
                  </a:cubicBezTo>
                  <a:cubicBezTo>
                    <a:pt x="1467" y="2717"/>
                    <a:pt x="1518" y="2676"/>
                    <a:pt x="1559" y="2625"/>
                  </a:cubicBezTo>
                  <a:cubicBezTo>
                    <a:pt x="1590" y="2584"/>
                    <a:pt x="1611" y="2533"/>
                    <a:pt x="1611" y="2471"/>
                  </a:cubicBezTo>
                  <a:lnTo>
                    <a:pt x="1611" y="2471"/>
                  </a:lnTo>
                  <a:cubicBezTo>
                    <a:pt x="1467" y="2574"/>
                    <a:pt x="1303" y="2625"/>
                    <a:pt x="1139" y="2656"/>
                  </a:cubicBezTo>
                  <a:cubicBezTo>
                    <a:pt x="1067" y="2666"/>
                    <a:pt x="996" y="2676"/>
                    <a:pt x="934" y="2676"/>
                  </a:cubicBezTo>
                  <a:cubicBezTo>
                    <a:pt x="698" y="2676"/>
                    <a:pt x="472" y="2615"/>
                    <a:pt x="278" y="2502"/>
                  </a:cubicBezTo>
                  <a:cubicBezTo>
                    <a:pt x="274" y="2502"/>
                    <a:pt x="270" y="2501"/>
                    <a:pt x="266" y="2501"/>
                  </a:cubicBezTo>
                  <a:lnTo>
                    <a:pt x="266" y="2501"/>
                  </a:lnTo>
                  <a:cubicBezTo>
                    <a:pt x="226" y="2471"/>
                    <a:pt x="185" y="2451"/>
                    <a:pt x="144" y="2420"/>
                  </a:cubicBezTo>
                  <a:lnTo>
                    <a:pt x="144" y="2420"/>
                  </a:lnTo>
                  <a:cubicBezTo>
                    <a:pt x="185" y="2450"/>
                    <a:pt x="225" y="2480"/>
                    <a:pt x="265" y="2501"/>
                  </a:cubicBezTo>
                  <a:lnTo>
                    <a:pt x="265" y="2501"/>
                  </a:lnTo>
                  <a:cubicBezTo>
                    <a:pt x="249" y="2498"/>
                    <a:pt x="233" y="2492"/>
                    <a:pt x="217" y="2492"/>
                  </a:cubicBezTo>
                  <a:cubicBezTo>
                    <a:pt x="144" y="2492"/>
                    <a:pt x="83" y="2522"/>
                    <a:pt x="53" y="2574"/>
                  </a:cubicBezTo>
                  <a:cubicBezTo>
                    <a:pt x="1" y="2645"/>
                    <a:pt x="62" y="2758"/>
                    <a:pt x="135" y="2758"/>
                  </a:cubicBezTo>
                  <a:lnTo>
                    <a:pt x="155" y="2758"/>
                  </a:lnTo>
                  <a:cubicBezTo>
                    <a:pt x="53" y="2820"/>
                    <a:pt x="1" y="2973"/>
                    <a:pt x="62" y="3076"/>
                  </a:cubicBezTo>
                  <a:cubicBezTo>
                    <a:pt x="103" y="3158"/>
                    <a:pt x="196" y="3199"/>
                    <a:pt x="278" y="3199"/>
                  </a:cubicBezTo>
                  <a:cubicBezTo>
                    <a:pt x="319" y="3199"/>
                    <a:pt x="349" y="3189"/>
                    <a:pt x="381" y="3168"/>
                  </a:cubicBezTo>
                  <a:lnTo>
                    <a:pt x="381" y="3168"/>
                  </a:lnTo>
                  <a:cubicBezTo>
                    <a:pt x="381" y="3219"/>
                    <a:pt x="370" y="3271"/>
                    <a:pt x="370" y="3332"/>
                  </a:cubicBezTo>
                  <a:cubicBezTo>
                    <a:pt x="411" y="3301"/>
                    <a:pt x="452" y="3281"/>
                    <a:pt x="493" y="3260"/>
                  </a:cubicBezTo>
                  <a:cubicBezTo>
                    <a:pt x="668" y="3158"/>
                    <a:pt x="862" y="3086"/>
                    <a:pt x="1057" y="3035"/>
                  </a:cubicBezTo>
                  <a:cubicBezTo>
                    <a:pt x="1221" y="2994"/>
                    <a:pt x="1385" y="2973"/>
                    <a:pt x="1549" y="2953"/>
                  </a:cubicBezTo>
                  <a:cubicBezTo>
                    <a:pt x="1538" y="2953"/>
                    <a:pt x="1538" y="2943"/>
                    <a:pt x="1538" y="2943"/>
                  </a:cubicBezTo>
                  <a:cubicBezTo>
                    <a:pt x="1529" y="2922"/>
                    <a:pt x="1518" y="2912"/>
                    <a:pt x="1518" y="2891"/>
                  </a:cubicBezTo>
                  <a:cubicBezTo>
                    <a:pt x="1508" y="2881"/>
                    <a:pt x="1508" y="2861"/>
                    <a:pt x="1508" y="2850"/>
                  </a:cubicBezTo>
                  <a:cubicBezTo>
                    <a:pt x="1508" y="2830"/>
                    <a:pt x="1508" y="2809"/>
                    <a:pt x="1518" y="2779"/>
                  </a:cubicBezTo>
                  <a:cubicBezTo>
                    <a:pt x="1549" y="2779"/>
                    <a:pt x="1570" y="2789"/>
                    <a:pt x="1590" y="2809"/>
                  </a:cubicBezTo>
                  <a:cubicBezTo>
                    <a:pt x="1611" y="2820"/>
                    <a:pt x="1620" y="2840"/>
                    <a:pt x="1620" y="2871"/>
                  </a:cubicBezTo>
                  <a:cubicBezTo>
                    <a:pt x="1631" y="2891"/>
                    <a:pt x="1631" y="2912"/>
                    <a:pt x="1620" y="2943"/>
                  </a:cubicBezTo>
                  <a:cubicBezTo>
                    <a:pt x="1620" y="2943"/>
                    <a:pt x="1620" y="2953"/>
                    <a:pt x="1611" y="2953"/>
                  </a:cubicBezTo>
                  <a:lnTo>
                    <a:pt x="1734" y="2953"/>
                  </a:lnTo>
                  <a:cubicBezTo>
                    <a:pt x="1885" y="2953"/>
                    <a:pt x="2027" y="2963"/>
                    <a:pt x="2179" y="2993"/>
                  </a:cubicBezTo>
                  <a:lnTo>
                    <a:pt x="2179" y="2993"/>
                  </a:lnTo>
                  <a:cubicBezTo>
                    <a:pt x="2174" y="2990"/>
                    <a:pt x="2174" y="2984"/>
                    <a:pt x="2174" y="2984"/>
                  </a:cubicBezTo>
                  <a:cubicBezTo>
                    <a:pt x="2051" y="2861"/>
                    <a:pt x="2010" y="2697"/>
                    <a:pt x="1980" y="2543"/>
                  </a:cubicBezTo>
                  <a:cubicBezTo>
                    <a:pt x="1948" y="2389"/>
                    <a:pt x="1939" y="2246"/>
                    <a:pt x="1948" y="2092"/>
                  </a:cubicBezTo>
                  <a:close/>
                  <a:moveTo>
                    <a:pt x="3937" y="3045"/>
                  </a:moveTo>
                  <a:cubicBezTo>
                    <a:pt x="3937" y="3086"/>
                    <a:pt x="3937" y="3117"/>
                    <a:pt x="3948" y="3148"/>
                  </a:cubicBezTo>
                  <a:cubicBezTo>
                    <a:pt x="3957" y="3217"/>
                    <a:pt x="3977" y="3286"/>
                    <a:pt x="4015" y="3337"/>
                  </a:cubicBezTo>
                  <a:lnTo>
                    <a:pt x="4015" y="3337"/>
                  </a:lnTo>
                  <a:cubicBezTo>
                    <a:pt x="3992" y="3294"/>
                    <a:pt x="3976" y="3252"/>
                    <a:pt x="3968" y="3209"/>
                  </a:cubicBezTo>
                  <a:cubicBezTo>
                    <a:pt x="3958" y="3158"/>
                    <a:pt x="3948" y="3107"/>
                    <a:pt x="3937" y="3045"/>
                  </a:cubicBezTo>
                  <a:close/>
                  <a:moveTo>
                    <a:pt x="4015" y="3337"/>
                  </a:moveTo>
                  <a:lnTo>
                    <a:pt x="4015" y="3337"/>
                  </a:lnTo>
                  <a:cubicBezTo>
                    <a:pt x="4016" y="3340"/>
                    <a:pt x="4018" y="3342"/>
                    <a:pt x="4019" y="3345"/>
                  </a:cubicBezTo>
                  <a:lnTo>
                    <a:pt x="4019" y="3345"/>
                  </a:lnTo>
                  <a:cubicBezTo>
                    <a:pt x="4019" y="3344"/>
                    <a:pt x="4019" y="3343"/>
                    <a:pt x="4019" y="3342"/>
                  </a:cubicBezTo>
                  <a:cubicBezTo>
                    <a:pt x="4018" y="3340"/>
                    <a:pt x="4016" y="3339"/>
                    <a:pt x="4015" y="3337"/>
                  </a:cubicBezTo>
                  <a:close/>
                  <a:moveTo>
                    <a:pt x="4019" y="3345"/>
                  </a:moveTo>
                  <a:cubicBezTo>
                    <a:pt x="4020" y="3348"/>
                    <a:pt x="4021" y="3350"/>
                    <a:pt x="4023" y="3351"/>
                  </a:cubicBezTo>
                  <a:lnTo>
                    <a:pt x="4023" y="3351"/>
                  </a:lnTo>
                  <a:cubicBezTo>
                    <a:pt x="4022" y="3349"/>
                    <a:pt x="4020" y="3347"/>
                    <a:pt x="4019" y="3345"/>
                  </a:cubicBezTo>
                  <a:close/>
                  <a:moveTo>
                    <a:pt x="4023" y="3351"/>
                  </a:moveTo>
                  <a:cubicBezTo>
                    <a:pt x="4025" y="3355"/>
                    <a:pt x="4027" y="3359"/>
                    <a:pt x="4030" y="3363"/>
                  </a:cubicBezTo>
                  <a:cubicBezTo>
                    <a:pt x="4030" y="3357"/>
                    <a:pt x="4026" y="3355"/>
                    <a:pt x="4023" y="3351"/>
                  </a:cubicBezTo>
                  <a:close/>
                  <a:moveTo>
                    <a:pt x="4358" y="3250"/>
                  </a:moveTo>
                  <a:cubicBezTo>
                    <a:pt x="4378" y="3250"/>
                    <a:pt x="4399" y="3250"/>
                    <a:pt x="4419" y="3260"/>
                  </a:cubicBezTo>
                  <a:cubicBezTo>
                    <a:pt x="4440" y="3271"/>
                    <a:pt x="4460" y="3281"/>
                    <a:pt x="4481" y="3301"/>
                  </a:cubicBezTo>
                  <a:cubicBezTo>
                    <a:pt x="4460" y="3322"/>
                    <a:pt x="4440" y="3332"/>
                    <a:pt x="4419" y="3342"/>
                  </a:cubicBezTo>
                  <a:cubicBezTo>
                    <a:pt x="4399" y="3353"/>
                    <a:pt x="4378" y="3363"/>
                    <a:pt x="4358" y="3363"/>
                  </a:cubicBezTo>
                  <a:lnTo>
                    <a:pt x="4347" y="3363"/>
                  </a:lnTo>
                  <a:cubicBezTo>
                    <a:pt x="4327" y="3363"/>
                    <a:pt x="4306" y="3363"/>
                    <a:pt x="4296" y="3353"/>
                  </a:cubicBezTo>
                  <a:cubicBezTo>
                    <a:pt x="4265" y="3342"/>
                    <a:pt x="4245" y="3332"/>
                    <a:pt x="4224" y="3312"/>
                  </a:cubicBezTo>
                  <a:cubicBezTo>
                    <a:pt x="4245" y="3291"/>
                    <a:pt x="4265" y="3271"/>
                    <a:pt x="4286" y="3260"/>
                  </a:cubicBezTo>
                  <a:cubicBezTo>
                    <a:pt x="4306" y="3260"/>
                    <a:pt x="4327" y="3250"/>
                    <a:pt x="4347" y="3250"/>
                  </a:cubicBezTo>
                  <a:close/>
                  <a:moveTo>
                    <a:pt x="3589" y="3394"/>
                  </a:moveTo>
                  <a:cubicBezTo>
                    <a:pt x="3620" y="3404"/>
                    <a:pt x="3640" y="3404"/>
                    <a:pt x="3671" y="3424"/>
                  </a:cubicBezTo>
                  <a:cubicBezTo>
                    <a:pt x="3650" y="3455"/>
                    <a:pt x="3630" y="3465"/>
                    <a:pt x="3609" y="3486"/>
                  </a:cubicBezTo>
                  <a:cubicBezTo>
                    <a:pt x="3579" y="3496"/>
                    <a:pt x="3558" y="3496"/>
                    <a:pt x="3527" y="3496"/>
                  </a:cubicBezTo>
                  <a:cubicBezTo>
                    <a:pt x="3497" y="3496"/>
                    <a:pt x="3476" y="3496"/>
                    <a:pt x="3445" y="3486"/>
                  </a:cubicBezTo>
                  <a:cubicBezTo>
                    <a:pt x="3425" y="3476"/>
                    <a:pt x="3404" y="3455"/>
                    <a:pt x="3384" y="3424"/>
                  </a:cubicBezTo>
                  <a:cubicBezTo>
                    <a:pt x="3415" y="3414"/>
                    <a:pt x="3435" y="3404"/>
                    <a:pt x="3456" y="3394"/>
                  </a:cubicBezTo>
                  <a:close/>
                  <a:moveTo>
                    <a:pt x="4768" y="708"/>
                  </a:moveTo>
                  <a:cubicBezTo>
                    <a:pt x="4265" y="708"/>
                    <a:pt x="3702" y="882"/>
                    <a:pt x="3374" y="1190"/>
                  </a:cubicBezTo>
                  <a:cubicBezTo>
                    <a:pt x="3302" y="1272"/>
                    <a:pt x="3220" y="1354"/>
                    <a:pt x="3189" y="1456"/>
                  </a:cubicBezTo>
                  <a:cubicBezTo>
                    <a:pt x="3056" y="1815"/>
                    <a:pt x="3363" y="2164"/>
                    <a:pt x="3445" y="2533"/>
                  </a:cubicBezTo>
                  <a:cubicBezTo>
                    <a:pt x="3486" y="2707"/>
                    <a:pt x="3425" y="2932"/>
                    <a:pt x="3251" y="2943"/>
                  </a:cubicBezTo>
                  <a:lnTo>
                    <a:pt x="3240" y="2943"/>
                  </a:lnTo>
                  <a:cubicBezTo>
                    <a:pt x="3107" y="2943"/>
                    <a:pt x="3076" y="2840"/>
                    <a:pt x="3056" y="2697"/>
                  </a:cubicBezTo>
                  <a:cubicBezTo>
                    <a:pt x="3035" y="2553"/>
                    <a:pt x="3015" y="2297"/>
                    <a:pt x="2984" y="2112"/>
                  </a:cubicBezTo>
                  <a:cubicBezTo>
                    <a:pt x="2984" y="2112"/>
                    <a:pt x="2974" y="2112"/>
                    <a:pt x="2974" y="2123"/>
                  </a:cubicBezTo>
                  <a:lnTo>
                    <a:pt x="3025" y="2492"/>
                  </a:lnTo>
                  <a:lnTo>
                    <a:pt x="3066" y="2881"/>
                  </a:lnTo>
                  <a:cubicBezTo>
                    <a:pt x="3076" y="3004"/>
                    <a:pt x="3097" y="3137"/>
                    <a:pt x="3138" y="3250"/>
                  </a:cubicBezTo>
                  <a:cubicBezTo>
                    <a:pt x="3148" y="3312"/>
                    <a:pt x="3179" y="3363"/>
                    <a:pt x="3210" y="3414"/>
                  </a:cubicBezTo>
                  <a:cubicBezTo>
                    <a:pt x="3251" y="3465"/>
                    <a:pt x="3292" y="3506"/>
                    <a:pt x="3343" y="3547"/>
                  </a:cubicBezTo>
                  <a:cubicBezTo>
                    <a:pt x="3435" y="3619"/>
                    <a:pt x="3558" y="3670"/>
                    <a:pt x="3671" y="3701"/>
                  </a:cubicBezTo>
                  <a:cubicBezTo>
                    <a:pt x="3794" y="3742"/>
                    <a:pt x="3927" y="3763"/>
                    <a:pt x="4050" y="3773"/>
                  </a:cubicBezTo>
                  <a:lnTo>
                    <a:pt x="4112" y="3773"/>
                  </a:lnTo>
                  <a:cubicBezTo>
                    <a:pt x="4153" y="3773"/>
                    <a:pt x="4194" y="3773"/>
                    <a:pt x="4235" y="3763"/>
                  </a:cubicBezTo>
                  <a:cubicBezTo>
                    <a:pt x="4286" y="3742"/>
                    <a:pt x="4347" y="3711"/>
                    <a:pt x="4368" y="3670"/>
                  </a:cubicBezTo>
                  <a:cubicBezTo>
                    <a:pt x="4286" y="3650"/>
                    <a:pt x="4204" y="3619"/>
                    <a:pt x="4122" y="3568"/>
                  </a:cubicBezTo>
                  <a:cubicBezTo>
                    <a:pt x="4050" y="3527"/>
                    <a:pt x="3989" y="3476"/>
                    <a:pt x="3937" y="3404"/>
                  </a:cubicBezTo>
                  <a:cubicBezTo>
                    <a:pt x="3886" y="3332"/>
                    <a:pt x="3855" y="3240"/>
                    <a:pt x="3845" y="3158"/>
                  </a:cubicBezTo>
                  <a:cubicBezTo>
                    <a:pt x="3835" y="3076"/>
                    <a:pt x="3845" y="2994"/>
                    <a:pt x="3845" y="2922"/>
                  </a:cubicBezTo>
                  <a:lnTo>
                    <a:pt x="3845" y="2686"/>
                  </a:lnTo>
                  <a:lnTo>
                    <a:pt x="3845" y="2215"/>
                  </a:lnTo>
                  <a:lnTo>
                    <a:pt x="3845" y="1754"/>
                  </a:lnTo>
                  <a:cubicBezTo>
                    <a:pt x="3845" y="1672"/>
                    <a:pt x="3845" y="1590"/>
                    <a:pt x="3855" y="1508"/>
                  </a:cubicBezTo>
                  <a:cubicBezTo>
                    <a:pt x="3855" y="1426"/>
                    <a:pt x="3886" y="1344"/>
                    <a:pt x="3927" y="1272"/>
                  </a:cubicBezTo>
                  <a:cubicBezTo>
                    <a:pt x="4009" y="1128"/>
                    <a:pt x="4142" y="1026"/>
                    <a:pt x="4276" y="944"/>
                  </a:cubicBezTo>
                  <a:cubicBezTo>
                    <a:pt x="4419" y="872"/>
                    <a:pt x="4573" y="821"/>
                    <a:pt x="4727" y="780"/>
                  </a:cubicBezTo>
                  <a:cubicBezTo>
                    <a:pt x="4829" y="759"/>
                    <a:pt x="4942" y="739"/>
                    <a:pt x="5055" y="729"/>
                  </a:cubicBezTo>
                  <a:cubicBezTo>
                    <a:pt x="4962" y="718"/>
                    <a:pt x="4870" y="708"/>
                    <a:pt x="4768" y="708"/>
                  </a:cubicBezTo>
                  <a:close/>
                  <a:moveTo>
                    <a:pt x="4376" y="4915"/>
                  </a:moveTo>
                  <a:cubicBezTo>
                    <a:pt x="4332" y="4971"/>
                    <a:pt x="4292" y="5030"/>
                    <a:pt x="4254" y="5091"/>
                  </a:cubicBezTo>
                  <a:lnTo>
                    <a:pt x="4254" y="5091"/>
                  </a:lnTo>
                  <a:cubicBezTo>
                    <a:pt x="4268" y="5072"/>
                    <a:pt x="4282" y="5053"/>
                    <a:pt x="4296" y="5034"/>
                  </a:cubicBezTo>
                  <a:cubicBezTo>
                    <a:pt x="4322" y="4994"/>
                    <a:pt x="4349" y="4954"/>
                    <a:pt x="4376" y="4915"/>
                  </a:cubicBezTo>
                  <a:close/>
                  <a:moveTo>
                    <a:pt x="2194" y="3014"/>
                  </a:moveTo>
                  <a:cubicBezTo>
                    <a:pt x="2021" y="3014"/>
                    <a:pt x="1836" y="3014"/>
                    <a:pt x="1661" y="3035"/>
                  </a:cubicBezTo>
                  <a:cubicBezTo>
                    <a:pt x="1467" y="3066"/>
                    <a:pt x="1272" y="3096"/>
                    <a:pt x="1087" y="3148"/>
                  </a:cubicBezTo>
                  <a:cubicBezTo>
                    <a:pt x="893" y="3199"/>
                    <a:pt x="709" y="3260"/>
                    <a:pt x="524" y="3332"/>
                  </a:cubicBezTo>
                  <a:lnTo>
                    <a:pt x="401" y="3394"/>
                  </a:lnTo>
                  <a:cubicBezTo>
                    <a:pt x="1087" y="3568"/>
                    <a:pt x="1784" y="3752"/>
                    <a:pt x="2420" y="4080"/>
                  </a:cubicBezTo>
                  <a:cubicBezTo>
                    <a:pt x="3056" y="4398"/>
                    <a:pt x="3640" y="4891"/>
                    <a:pt x="3948" y="5536"/>
                  </a:cubicBezTo>
                  <a:cubicBezTo>
                    <a:pt x="4050" y="5362"/>
                    <a:pt x="4153" y="5187"/>
                    <a:pt x="4265" y="5014"/>
                  </a:cubicBezTo>
                  <a:cubicBezTo>
                    <a:pt x="4419" y="4777"/>
                    <a:pt x="4583" y="4542"/>
                    <a:pt x="4768" y="4326"/>
                  </a:cubicBezTo>
                  <a:cubicBezTo>
                    <a:pt x="4942" y="4132"/>
                    <a:pt x="5116" y="3947"/>
                    <a:pt x="5301" y="3763"/>
                  </a:cubicBezTo>
                  <a:lnTo>
                    <a:pt x="5301" y="3763"/>
                  </a:lnTo>
                  <a:cubicBezTo>
                    <a:pt x="5249" y="3773"/>
                    <a:pt x="5198" y="3773"/>
                    <a:pt x="5147" y="3773"/>
                  </a:cubicBezTo>
                  <a:lnTo>
                    <a:pt x="5055" y="3773"/>
                  </a:lnTo>
                  <a:cubicBezTo>
                    <a:pt x="4901" y="3763"/>
                    <a:pt x="4747" y="3742"/>
                    <a:pt x="4583" y="3711"/>
                  </a:cubicBezTo>
                  <a:cubicBezTo>
                    <a:pt x="4511" y="3701"/>
                    <a:pt x="4440" y="3691"/>
                    <a:pt x="4378" y="3670"/>
                  </a:cubicBezTo>
                  <a:cubicBezTo>
                    <a:pt x="4347" y="3722"/>
                    <a:pt x="4296" y="3752"/>
                    <a:pt x="4245" y="3773"/>
                  </a:cubicBezTo>
                  <a:cubicBezTo>
                    <a:pt x="4183" y="3793"/>
                    <a:pt x="4122" y="3804"/>
                    <a:pt x="4060" y="3804"/>
                  </a:cubicBezTo>
                  <a:lnTo>
                    <a:pt x="4050" y="3804"/>
                  </a:lnTo>
                  <a:cubicBezTo>
                    <a:pt x="3917" y="3793"/>
                    <a:pt x="3794" y="3783"/>
                    <a:pt x="3661" y="3752"/>
                  </a:cubicBezTo>
                  <a:lnTo>
                    <a:pt x="3661" y="3752"/>
                  </a:lnTo>
                  <a:cubicBezTo>
                    <a:pt x="3732" y="3804"/>
                    <a:pt x="3794" y="3865"/>
                    <a:pt x="3866" y="3916"/>
                  </a:cubicBezTo>
                  <a:cubicBezTo>
                    <a:pt x="3948" y="3998"/>
                    <a:pt x="4019" y="4091"/>
                    <a:pt x="4091" y="4193"/>
                  </a:cubicBezTo>
                  <a:cubicBezTo>
                    <a:pt x="4163" y="4285"/>
                    <a:pt x="4224" y="4388"/>
                    <a:pt x="4276" y="4501"/>
                  </a:cubicBezTo>
                  <a:cubicBezTo>
                    <a:pt x="4296" y="4552"/>
                    <a:pt x="4317" y="4604"/>
                    <a:pt x="4337" y="4665"/>
                  </a:cubicBezTo>
                  <a:cubicBezTo>
                    <a:pt x="4347" y="4686"/>
                    <a:pt x="4358" y="4716"/>
                    <a:pt x="4358" y="4747"/>
                  </a:cubicBezTo>
                  <a:cubicBezTo>
                    <a:pt x="4368" y="4777"/>
                    <a:pt x="4358" y="4818"/>
                    <a:pt x="4347" y="4839"/>
                  </a:cubicBezTo>
                  <a:cubicBezTo>
                    <a:pt x="4347" y="4777"/>
                    <a:pt x="4317" y="4736"/>
                    <a:pt x="4286" y="4686"/>
                  </a:cubicBezTo>
                  <a:lnTo>
                    <a:pt x="4194" y="4542"/>
                  </a:lnTo>
                  <a:cubicBezTo>
                    <a:pt x="4132" y="4439"/>
                    <a:pt x="4071" y="4347"/>
                    <a:pt x="3999" y="4255"/>
                  </a:cubicBezTo>
                  <a:cubicBezTo>
                    <a:pt x="3937" y="4162"/>
                    <a:pt x="3866" y="4070"/>
                    <a:pt x="3794" y="3978"/>
                  </a:cubicBezTo>
                  <a:cubicBezTo>
                    <a:pt x="3732" y="3896"/>
                    <a:pt x="3671" y="3824"/>
                    <a:pt x="3609" y="3742"/>
                  </a:cubicBezTo>
                  <a:cubicBezTo>
                    <a:pt x="3497" y="3711"/>
                    <a:pt x="3394" y="3670"/>
                    <a:pt x="3292" y="3599"/>
                  </a:cubicBezTo>
                  <a:cubicBezTo>
                    <a:pt x="3240" y="3558"/>
                    <a:pt x="3189" y="3517"/>
                    <a:pt x="3148" y="3455"/>
                  </a:cubicBezTo>
                  <a:cubicBezTo>
                    <a:pt x="3107" y="3404"/>
                    <a:pt x="3076" y="3342"/>
                    <a:pt x="3056" y="3281"/>
                  </a:cubicBezTo>
                  <a:cubicBezTo>
                    <a:pt x="3046" y="3250"/>
                    <a:pt x="3035" y="3230"/>
                    <a:pt x="3025" y="3199"/>
                  </a:cubicBezTo>
                  <a:cubicBezTo>
                    <a:pt x="2953" y="3219"/>
                    <a:pt x="2882" y="3230"/>
                    <a:pt x="2809" y="3230"/>
                  </a:cubicBezTo>
                  <a:cubicBezTo>
                    <a:pt x="2738" y="3230"/>
                    <a:pt x="2666" y="3219"/>
                    <a:pt x="2595" y="3209"/>
                  </a:cubicBezTo>
                  <a:cubicBezTo>
                    <a:pt x="2451" y="3178"/>
                    <a:pt x="2308" y="3117"/>
                    <a:pt x="2194" y="3014"/>
                  </a:cubicBezTo>
                  <a:close/>
                  <a:moveTo>
                    <a:pt x="4254" y="5091"/>
                  </a:moveTo>
                  <a:cubicBezTo>
                    <a:pt x="4147" y="5238"/>
                    <a:pt x="4048" y="5392"/>
                    <a:pt x="3958" y="5547"/>
                  </a:cubicBezTo>
                  <a:lnTo>
                    <a:pt x="3958" y="5567"/>
                  </a:lnTo>
                  <a:cubicBezTo>
                    <a:pt x="4069" y="5416"/>
                    <a:pt x="4155" y="5249"/>
                    <a:pt x="4254" y="5091"/>
                  </a:cubicBezTo>
                  <a:close/>
                  <a:moveTo>
                    <a:pt x="4706" y="7565"/>
                  </a:moveTo>
                  <a:cubicBezTo>
                    <a:pt x="5014" y="7565"/>
                    <a:pt x="5321" y="7586"/>
                    <a:pt x="5629" y="7597"/>
                  </a:cubicBezTo>
                  <a:cubicBezTo>
                    <a:pt x="5711" y="7606"/>
                    <a:pt x="5793" y="7606"/>
                    <a:pt x="5885" y="7606"/>
                  </a:cubicBezTo>
                  <a:cubicBezTo>
                    <a:pt x="6100" y="7606"/>
                    <a:pt x="6315" y="7597"/>
                    <a:pt x="6531" y="7565"/>
                  </a:cubicBezTo>
                  <a:lnTo>
                    <a:pt x="6531" y="7565"/>
                  </a:lnTo>
                  <a:cubicBezTo>
                    <a:pt x="6244" y="7647"/>
                    <a:pt x="5926" y="7679"/>
                    <a:pt x="5629" y="7688"/>
                  </a:cubicBezTo>
                  <a:lnTo>
                    <a:pt x="5465" y="7688"/>
                  </a:lnTo>
                  <a:cubicBezTo>
                    <a:pt x="5342" y="7688"/>
                    <a:pt x="5219" y="7688"/>
                    <a:pt x="5096" y="7679"/>
                  </a:cubicBezTo>
                  <a:lnTo>
                    <a:pt x="4665" y="7679"/>
                  </a:lnTo>
                  <a:cubicBezTo>
                    <a:pt x="4378" y="7679"/>
                    <a:pt x="4091" y="7699"/>
                    <a:pt x="3804" y="7740"/>
                  </a:cubicBezTo>
                  <a:cubicBezTo>
                    <a:pt x="3507" y="7791"/>
                    <a:pt x="3210" y="7863"/>
                    <a:pt x="2923" y="7966"/>
                  </a:cubicBezTo>
                  <a:cubicBezTo>
                    <a:pt x="3199" y="7822"/>
                    <a:pt x="3486" y="7720"/>
                    <a:pt x="3794" y="7658"/>
                  </a:cubicBezTo>
                  <a:cubicBezTo>
                    <a:pt x="3937" y="7627"/>
                    <a:pt x="4091" y="7606"/>
                    <a:pt x="4245" y="7586"/>
                  </a:cubicBezTo>
                  <a:cubicBezTo>
                    <a:pt x="4399" y="7576"/>
                    <a:pt x="4552" y="7565"/>
                    <a:pt x="4706" y="7565"/>
                  </a:cubicBezTo>
                  <a:close/>
                  <a:moveTo>
                    <a:pt x="5434" y="1241"/>
                  </a:moveTo>
                  <a:cubicBezTo>
                    <a:pt x="5188" y="1241"/>
                    <a:pt x="4942" y="1282"/>
                    <a:pt x="4727" y="1395"/>
                  </a:cubicBezTo>
                  <a:lnTo>
                    <a:pt x="4757" y="1456"/>
                  </a:lnTo>
                  <a:cubicBezTo>
                    <a:pt x="4768" y="1497"/>
                    <a:pt x="4768" y="1549"/>
                    <a:pt x="4757" y="1590"/>
                  </a:cubicBezTo>
                  <a:cubicBezTo>
                    <a:pt x="4727" y="1559"/>
                    <a:pt x="4706" y="1528"/>
                    <a:pt x="4675" y="1497"/>
                  </a:cubicBezTo>
                  <a:lnTo>
                    <a:pt x="4634" y="1446"/>
                  </a:lnTo>
                  <a:cubicBezTo>
                    <a:pt x="4552" y="1497"/>
                    <a:pt x="4470" y="1569"/>
                    <a:pt x="4399" y="1651"/>
                  </a:cubicBezTo>
                  <a:cubicBezTo>
                    <a:pt x="4419" y="1672"/>
                    <a:pt x="4450" y="1692"/>
                    <a:pt x="4470" y="1713"/>
                  </a:cubicBezTo>
                  <a:cubicBezTo>
                    <a:pt x="4450" y="1723"/>
                    <a:pt x="4429" y="1723"/>
                    <a:pt x="4409" y="1723"/>
                  </a:cubicBezTo>
                  <a:cubicBezTo>
                    <a:pt x="4388" y="1723"/>
                    <a:pt x="4368" y="1723"/>
                    <a:pt x="4347" y="1713"/>
                  </a:cubicBezTo>
                  <a:cubicBezTo>
                    <a:pt x="4194" y="1918"/>
                    <a:pt x="4101" y="2164"/>
                    <a:pt x="4071" y="2410"/>
                  </a:cubicBezTo>
                  <a:cubicBezTo>
                    <a:pt x="4019" y="2789"/>
                    <a:pt x="4112" y="3178"/>
                    <a:pt x="4276" y="3527"/>
                  </a:cubicBezTo>
                  <a:cubicBezTo>
                    <a:pt x="4378" y="3568"/>
                    <a:pt x="4491" y="3588"/>
                    <a:pt x="4604" y="3609"/>
                  </a:cubicBezTo>
                  <a:cubicBezTo>
                    <a:pt x="4757" y="3640"/>
                    <a:pt x="4911" y="3650"/>
                    <a:pt x="5065" y="3660"/>
                  </a:cubicBezTo>
                  <a:lnTo>
                    <a:pt x="5137" y="3660"/>
                  </a:lnTo>
                  <a:cubicBezTo>
                    <a:pt x="5260" y="3660"/>
                    <a:pt x="5372" y="3640"/>
                    <a:pt x="5475" y="3588"/>
                  </a:cubicBezTo>
                  <a:lnTo>
                    <a:pt x="5598" y="3455"/>
                  </a:lnTo>
                  <a:cubicBezTo>
                    <a:pt x="5598" y="3445"/>
                    <a:pt x="5608" y="3435"/>
                    <a:pt x="5608" y="3424"/>
                  </a:cubicBezTo>
                  <a:cubicBezTo>
                    <a:pt x="5629" y="3363"/>
                    <a:pt x="5629" y="3301"/>
                    <a:pt x="5608" y="3240"/>
                  </a:cubicBezTo>
                  <a:cubicBezTo>
                    <a:pt x="5577" y="3178"/>
                    <a:pt x="5536" y="3137"/>
                    <a:pt x="5475" y="3107"/>
                  </a:cubicBezTo>
                  <a:cubicBezTo>
                    <a:pt x="5444" y="3096"/>
                    <a:pt x="5413" y="3096"/>
                    <a:pt x="5383" y="3096"/>
                  </a:cubicBezTo>
                  <a:cubicBezTo>
                    <a:pt x="5352" y="3096"/>
                    <a:pt x="5311" y="3107"/>
                    <a:pt x="5280" y="3117"/>
                  </a:cubicBezTo>
                  <a:lnTo>
                    <a:pt x="5096" y="3209"/>
                  </a:lnTo>
                  <a:lnTo>
                    <a:pt x="5219" y="3045"/>
                  </a:lnTo>
                  <a:cubicBezTo>
                    <a:pt x="5301" y="2932"/>
                    <a:pt x="5331" y="2789"/>
                    <a:pt x="5321" y="2656"/>
                  </a:cubicBezTo>
                  <a:cubicBezTo>
                    <a:pt x="5321" y="2563"/>
                    <a:pt x="5301" y="2481"/>
                    <a:pt x="5270" y="2389"/>
                  </a:cubicBezTo>
                  <a:cubicBezTo>
                    <a:pt x="5239" y="2348"/>
                    <a:pt x="5229" y="2297"/>
                    <a:pt x="5208" y="2256"/>
                  </a:cubicBezTo>
                  <a:lnTo>
                    <a:pt x="5290" y="2205"/>
                  </a:lnTo>
                  <a:cubicBezTo>
                    <a:pt x="5321" y="2256"/>
                    <a:pt x="5342" y="2317"/>
                    <a:pt x="5362" y="2369"/>
                  </a:cubicBezTo>
                  <a:cubicBezTo>
                    <a:pt x="5393" y="2420"/>
                    <a:pt x="5413" y="2461"/>
                    <a:pt x="5454" y="2502"/>
                  </a:cubicBezTo>
                  <a:cubicBezTo>
                    <a:pt x="5514" y="2581"/>
                    <a:pt x="5603" y="2642"/>
                    <a:pt x="5692" y="2645"/>
                  </a:cubicBezTo>
                  <a:lnTo>
                    <a:pt x="5692" y="2645"/>
                  </a:lnTo>
                  <a:cubicBezTo>
                    <a:pt x="5783" y="2635"/>
                    <a:pt x="5844" y="2583"/>
                    <a:pt x="5905" y="2533"/>
                  </a:cubicBezTo>
                  <a:cubicBezTo>
                    <a:pt x="5967" y="2481"/>
                    <a:pt x="6018" y="2430"/>
                    <a:pt x="6069" y="2369"/>
                  </a:cubicBezTo>
                  <a:cubicBezTo>
                    <a:pt x="6131" y="2307"/>
                    <a:pt x="6182" y="2246"/>
                    <a:pt x="6233" y="2184"/>
                  </a:cubicBezTo>
                  <a:cubicBezTo>
                    <a:pt x="6295" y="2123"/>
                    <a:pt x="6346" y="2061"/>
                    <a:pt x="6418" y="2010"/>
                  </a:cubicBezTo>
                  <a:lnTo>
                    <a:pt x="6418" y="2010"/>
                  </a:lnTo>
                  <a:cubicBezTo>
                    <a:pt x="6387" y="2092"/>
                    <a:pt x="6356" y="2164"/>
                    <a:pt x="6305" y="2235"/>
                  </a:cubicBezTo>
                  <a:cubicBezTo>
                    <a:pt x="6264" y="2307"/>
                    <a:pt x="6213" y="2379"/>
                    <a:pt x="6151" y="2440"/>
                  </a:cubicBezTo>
                  <a:cubicBezTo>
                    <a:pt x="6100" y="2502"/>
                    <a:pt x="6028" y="2563"/>
                    <a:pt x="5957" y="2604"/>
                  </a:cubicBezTo>
                  <a:cubicBezTo>
                    <a:pt x="5916" y="2625"/>
                    <a:pt x="5875" y="2645"/>
                    <a:pt x="5823" y="2656"/>
                  </a:cubicBezTo>
                  <a:lnTo>
                    <a:pt x="5772" y="2656"/>
                  </a:lnTo>
                  <a:lnTo>
                    <a:pt x="5752" y="2707"/>
                  </a:lnTo>
                  <a:cubicBezTo>
                    <a:pt x="5731" y="2768"/>
                    <a:pt x="5741" y="2830"/>
                    <a:pt x="5762" y="2891"/>
                  </a:cubicBezTo>
                  <a:cubicBezTo>
                    <a:pt x="5864" y="2861"/>
                    <a:pt x="5967" y="2820"/>
                    <a:pt x="6069" y="2768"/>
                  </a:cubicBezTo>
                  <a:cubicBezTo>
                    <a:pt x="6172" y="2717"/>
                    <a:pt x="6274" y="2666"/>
                    <a:pt x="6377" y="2604"/>
                  </a:cubicBezTo>
                  <a:cubicBezTo>
                    <a:pt x="6479" y="2553"/>
                    <a:pt x="6572" y="2481"/>
                    <a:pt x="6674" y="2420"/>
                  </a:cubicBezTo>
                  <a:cubicBezTo>
                    <a:pt x="6777" y="2358"/>
                    <a:pt x="6879" y="2297"/>
                    <a:pt x="6982" y="2246"/>
                  </a:cubicBezTo>
                  <a:lnTo>
                    <a:pt x="6982" y="2246"/>
                  </a:lnTo>
                  <a:cubicBezTo>
                    <a:pt x="6900" y="2338"/>
                    <a:pt x="6818" y="2420"/>
                    <a:pt x="6725" y="2492"/>
                  </a:cubicBezTo>
                  <a:cubicBezTo>
                    <a:pt x="6633" y="2574"/>
                    <a:pt x="6531" y="2635"/>
                    <a:pt x="6428" y="2707"/>
                  </a:cubicBezTo>
                  <a:cubicBezTo>
                    <a:pt x="6326" y="2758"/>
                    <a:pt x="6213" y="2820"/>
                    <a:pt x="6100" y="2850"/>
                  </a:cubicBezTo>
                  <a:cubicBezTo>
                    <a:pt x="5998" y="2881"/>
                    <a:pt x="5895" y="2902"/>
                    <a:pt x="5793" y="2902"/>
                  </a:cubicBezTo>
                  <a:lnTo>
                    <a:pt x="5762" y="2902"/>
                  </a:lnTo>
                  <a:cubicBezTo>
                    <a:pt x="5772" y="2912"/>
                    <a:pt x="5772" y="2932"/>
                    <a:pt x="5782" y="2943"/>
                  </a:cubicBezTo>
                  <a:cubicBezTo>
                    <a:pt x="5834" y="3014"/>
                    <a:pt x="5905" y="3066"/>
                    <a:pt x="5987" y="3076"/>
                  </a:cubicBezTo>
                  <a:lnTo>
                    <a:pt x="6080" y="3086"/>
                  </a:lnTo>
                  <a:lnTo>
                    <a:pt x="6069" y="3096"/>
                  </a:lnTo>
                  <a:cubicBezTo>
                    <a:pt x="6110" y="3096"/>
                    <a:pt x="6141" y="3096"/>
                    <a:pt x="6182" y="3086"/>
                  </a:cubicBezTo>
                  <a:cubicBezTo>
                    <a:pt x="6274" y="3086"/>
                    <a:pt x="6367" y="3076"/>
                    <a:pt x="6449" y="3055"/>
                  </a:cubicBezTo>
                  <a:cubicBezTo>
                    <a:pt x="6541" y="3045"/>
                    <a:pt x="6623" y="3025"/>
                    <a:pt x="6715" y="3004"/>
                  </a:cubicBezTo>
                  <a:cubicBezTo>
                    <a:pt x="6807" y="2994"/>
                    <a:pt x="6889" y="2963"/>
                    <a:pt x="6982" y="2943"/>
                  </a:cubicBezTo>
                  <a:lnTo>
                    <a:pt x="6982" y="2943"/>
                  </a:lnTo>
                  <a:cubicBezTo>
                    <a:pt x="6910" y="3004"/>
                    <a:pt x="6828" y="3055"/>
                    <a:pt x="6746" y="3096"/>
                  </a:cubicBezTo>
                  <a:cubicBezTo>
                    <a:pt x="6654" y="3127"/>
                    <a:pt x="6561" y="3158"/>
                    <a:pt x="6469" y="3168"/>
                  </a:cubicBezTo>
                  <a:cubicBezTo>
                    <a:pt x="6408" y="3178"/>
                    <a:pt x="6356" y="3178"/>
                    <a:pt x="6295" y="3178"/>
                  </a:cubicBezTo>
                  <a:lnTo>
                    <a:pt x="6182" y="3178"/>
                  </a:lnTo>
                  <a:cubicBezTo>
                    <a:pt x="6131" y="3168"/>
                    <a:pt x="6069" y="3158"/>
                    <a:pt x="6018" y="3148"/>
                  </a:cubicBezTo>
                  <a:lnTo>
                    <a:pt x="6008" y="3158"/>
                  </a:lnTo>
                  <a:lnTo>
                    <a:pt x="5721" y="3445"/>
                  </a:lnTo>
                  <a:cubicBezTo>
                    <a:pt x="5711" y="3455"/>
                    <a:pt x="5711" y="3455"/>
                    <a:pt x="5711" y="3465"/>
                  </a:cubicBezTo>
                  <a:cubicBezTo>
                    <a:pt x="5680" y="3547"/>
                    <a:pt x="5618" y="3619"/>
                    <a:pt x="5547" y="3670"/>
                  </a:cubicBezTo>
                  <a:cubicBezTo>
                    <a:pt x="5506" y="3691"/>
                    <a:pt x="5475" y="3711"/>
                    <a:pt x="5434" y="3722"/>
                  </a:cubicBezTo>
                  <a:lnTo>
                    <a:pt x="5403" y="3752"/>
                  </a:lnTo>
                  <a:cubicBezTo>
                    <a:pt x="5198" y="3957"/>
                    <a:pt x="5003" y="4152"/>
                    <a:pt x="4809" y="4357"/>
                  </a:cubicBezTo>
                  <a:cubicBezTo>
                    <a:pt x="4655" y="4536"/>
                    <a:pt x="4509" y="4722"/>
                    <a:pt x="4376" y="4915"/>
                  </a:cubicBezTo>
                  <a:lnTo>
                    <a:pt x="4376" y="4915"/>
                  </a:lnTo>
                  <a:cubicBezTo>
                    <a:pt x="4396" y="4889"/>
                    <a:pt x="4417" y="4863"/>
                    <a:pt x="4440" y="4839"/>
                  </a:cubicBezTo>
                  <a:cubicBezTo>
                    <a:pt x="4573" y="4706"/>
                    <a:pt x="4778" y="4604"/>
                    <a:pt x="4962" y="4604"/>
                  </a:cubicBezTo>
                  <a:cubicBezTo>
                    <a:pt x="5055" y="4604"/>
                    <a:pt x="5147" y="4624"/>
                    <a:pt x="5219" y="4675"/>
                  </a:cubicBezTo>
                  <a:cubicBezTo>
                    <a:pt x="5475" y="4859"/>
                    <a:pt x="5465" y="5228"/>
                    <a:pt x="5444" y="5536"/>
                  </a:cubicBezTo>
                  <a:cubicBezTo>
                    <a:pt x="5424" y="5957"/>
                    <a:pt x="5444" y="6387"/>
                    <a:pt x="5290" y="6777"/>
                  </a:cubicBezTo>
                  <a:cubicBezTo>
                    <a:pt x="5157" y="7135"/>
                    <a:pt x="4819" y="7453"/>
                    <a:pt x="4450" y="7453"/>
                  </a:cubicBezTo>
                  <a:cubicBezTo>
                    <a:pt x="4419" y="7453"/>
                    <a:pt x="4388" y="7442"/>
                    <a:pt x="4347" y="7442"/>
                  </a:cubicBezTo>
                  <a:cubicBezTo>
                    <a:pt x="4060" y="7401"/>
                    <a:pt x="3825" y="7166"/>
                    <a:pt x="3661" y="6920"/>
                  </a:cubicBezTo>
                  <a:cubicBezTo>
                    <a:pt x="3497" y="6663"/>
                    <a:pt x="3384" y="6387"/>
                    <a:pt x="3179" y="6171"/>
                  </a:cubicBezTo>
                  <a:cubicBezTo>
                    <a:pt x="2923" y="5895"/>
                    <a:pt x="2563" y="5731"/>
                    <a:pt x="2194" y="5659"/>
                  </a:cubicBezTo>
                  <a:cubicBezTo>
                    <a:pt x="2062" y="5629"/>
                    <a:pt x="1928" y="5618"/>
                    <a:pt x="1805" y="5618"/>
                  </a:cubicBezTo>
                  <a:cubicBezTo>
                    <a:pt x="1508" y="5618"/>
                    <a:pt x="1221" y="5690"/>
                    <a:pt x="1005" y="5884"/>
                  </a:cubicBezTo>
                  <a:cubicBezTo>
                    <a:pt x="975" y="5916"/>
                    <a:pt x="955" y="5946"/>
                    <a:pt x="934" y="5987"/>
                  </a:cubicBezTo>
                  <a:cubicBezTo>
                    <a:pt x="914" y="6039"/>
                    <a:pt x="903" y="6089"/>
                    <a:pt x="903" y="6130"/>
                  </a:cubicBezTo>
                  <a:cubicBezTo>
                    <a:pt x="1078" y="6346"/>
                    <a:pt x="1272" y="6551"/>
                    <a:pt x="1477" y="6736"/>
                  </a:cubicBezTo>
                  <a:cubicBezTo>
                    <a:pt x="1488" y="6736"/>
                    <a:pt x="1488" y="6745"/>
                    <a:pt x="1497" y="6745"/>
                  </a:cubicBezTo>
                  <a:lnTo>
                    <a:pt x="1497" y="6756"/>
                  </a:lnTo>
                  <a:lnTo>
                    <a:pt x="1508" y="6756"/>
                  </a:lnTo>
                  <a:lnTo>
                    <a:pt x="1508" y="6766"/>
                  </a:lnTo>
                  <a:lnTo>
                    <a:pt x="1518" y="6766"/>
                  </a:lnTo>
                  <a:lnTo>
                    <a:pt x="1518" y="6777"/>
                  </a:lnTo>
                  <a:lnTo>
                    <a:pt x="1529" y="6777"/>
                  </a:lnTo>
                  <a:cubicBezTo>
                    <a:pt x="1866" y="7073"/>
                    <a:pt x="2256" y="7319"/>
                    <a:pt x="2481" y="7709"/>
                  </a:cubicBezTo>
                  <a:cubicBezTo>
                    <a:pt x="2481" y="7720"/>
                    <a:pt x="2481" y="7720"/>
                    <a:pt x="2492" y="7720"/>
                  </a:cubicBezTo>
                  <a:lnTo>
                    <a:pt x="2492" y="7729"/>
                  </a:lnTo>
                  <a:lnTo>
                    <a:pt x="2502" y="7740"/>
                  </a:lnTo>
                  <a:lnTo>
                    <a:pt x="2502" y="7750"/>
                  </a:lnTo>
                  <a:cubicBezTo>
                    <a:pt x="2513" y="7750"/>
                    <a:pt x="2513" y="7761"/>
                    <a:pt x="2513" y="7761"/>
                  </a:cubicBezTo>
                  <a:lnTo>
                    <a:pt x="2513" y="7770"/>
                  </a:lnTo>
                  <a:cubicBezTo>
                    <a:pt x="2522" y="7770"/>
                    <a:pt x="2522" y="7770"/>
                    <a:pt x="2522" y="7781"/>
                  </a:cubicBezTo>
                  <a:cubicBezTo>
                    <a:pt x="2800" y="8294"/>
                    <a:pt x="2912" y="9000"/>
                    <a:pt x="2994" y="9585"/>
                  </a:cubicBezTo>
                  <a:lnTo>
                    <a:pt x="2994" y="9606"/>
                  </a:lnTo>
                  <a:cubicBezTo>
                    <a:pt x="3087" y="9360"/>
                    <a:pt x="3302" y="9165"/>
                    <a:pt x="3538" y="9073"/>
                  </a:cubicBezTo>
                  <a:cubicBezTo>
                    <a:pt x="3722" y="9000"/>
                    <a:pt x="3907" y="8959"/>
                    <a:pt x="4101" y="8959"/>
                  </a:cubicBezTo>
                  <a:lnTo>
                    <a:pt x="4142" y="8959"/>
                  </a:lnTo>
                  <a:lnTo>
                    <a:pt x="4214" y="8191"/>
                  </a:lnTo>
                  <a:lnTo>
                    <a:pt x="4214" y="8191"/>
                  </a:lnTo>
                  <a:cubicBezTo>
                    <a:pt x="4214" y="8458"/>
                    <a:pt x="4214" y="8713"/>
                    <a:pt x="4204" y="8970"/>
                  </a:cubicBezTo>
                  <a:cubicBezTo>
                    <a:pt x="4921" y="9011"/>
                    <a:pt x="5639" y="9503"/>
                    <a:pt x="5936" y="10128"/>
                  </a:cubicBezTo>
                  <a:cubicBezTo>
                    <a:pt x="6223" y="10733"/>
                    <a:pt x="6244" y="11430"/>
                    <a:pt x="6192" y="12096"/>
                  </a:cubicBezTo>
                  <a:cubicBezTo>
                    <a:pt x="6131" y="13070"/>
                    <a:pt x="5936" y="14023"/>
                    <a:pt x="5864" y="14997"/>
                  </a:cubicBezTo>
                  <a:cubicBezTo>
                    <a:pt x="5741" y="16647"/>
                    <a:pt x="5936" y="18328"/>
                    <a:pt x="5659" y="19959"/>
                  </a:cubicBezTo>
                  <a:cubicBezTo>
                    <a:pt x="5567" y="20492"/>
                    <a:pt x="5424" y="21014"/>
                    <a:pt x="5270" y="21526"/>
                  </a:cubicBezTo>
                  <a:cubicBezTo>
                    <a:pt x="5014" y="22378"/>
                    <a:pt x="4716" y="23228"/>
                    <a:pt x="4286" y="24007"/>
                  </a:cubicBezTo>
                  <a:lnTo>
                    <a:pt x="8263" y="24007"/>
                  </a:lnTo>
                  <a:cubicBezTo>
                    <a:pt x="8386" y="23198"/>
                    <a:pt x="8601" y="22398"/>
                    <a:pt x="8622" y="21567"/>
                  </a:cubicBezTo>
                  <a:lnTo>
                    <a:pt x="8622" y="21239"/>
                  </a:lnTo>
                  <a:cubicBezTo>
                    <a:pt x="8622" y="20194"/>
                    <a:pt x="8499" y="19148"/>
                    <a:pt x="8365" y="18113"/>
                  </a:cubicBezTo>
                  <a:cubicBezTo>
                    <a:pt x="8130" y="16391"/>
                    <a:pt x="7873" y="14649"/>
                    <a:pt x="7771" y="12906"/>
                  </a:cubicBezTo>
                  <a:cubicBezTo>
                    <a:pt x="7750" y="12599"/>
                    <a:pt x="7740" y="12291"/>
                    <a:pt x="7740" y="11984"/>
                  </a:cubicBezTo>
                  <a:cubicBezTo>
                    <a:pt x="7740" y="11584"/>
                    <a:pt x="7761" y="11174"/>
                    <a:pt x="7791" y="10764"/>
                  </a:cubicBezTo>
                  <a:cubicBezTo>
                    <a:pt x="7812" y="10456"/>
                    <a:pt x="7853" y="10139"/>
                    <a:pt x="7853" y="9831"/>
                  </a:cubicBezTo>
                  <a:lnTo>
                    <a:pt x="7853" y="9770"/>
                  </a:lnTo>
                  <a:cubicBezTo>
                    <a:pt x="7843" y="9411"/>
                    <a:pt x="7791" y="9052"/>
                    <a:pt x="7750" y="8693"/>
                  </a:cubicBezTo>
                  <a:cubicBezTo>
                    <a:pt x="7730" y="8437"/>
                    <a:pt x="7720" y="8180"/>
                    <a:pt x="7720" y="7914"/>
                  </a:cubicBezTo>
                  <a:cubicBezTo>
                    <a:pt x="7720" y="6305"/>
                    <a:pt x="8119" y="4686"/>
                    <a:pt x="8109" y="3076"/>
                  </a:cubicBezTo>
                  <a:cubicBezTo>
                    <a:pt x="8109" y="2789"/>
                    <a:pt x="8099" y="2492"/>
                    <a:pt x="8068" y="2205"/>
                  </a:cubicBezTo>
                  <a:lnTo>
                    <a:pt x="8068" y="2194"/>
                  </a:lnTo>
                  <a:cubicBezTo>
                    <a:pt x="8058" y="2041"/>
                    <a:pt x="8027" y="1877"/>
                    <a:pt x="7986" y="1723"/>
                  </a:cubicBezTo>
                  <a:cubicBezTo>
                    <a:pt x="7904" y="1600"/>
                    <a:pt x="7791" y="1508"/>
                    <a:pt x="7648" y="1467"/>
                  </a:cubicBezTo>
                  <a:cubicBezTo>
                    <a:pt x="7586" y="1456"/>
                    <a:pt x="7515" y="1446"/>
                    <a:pt x="7453" y="1446"/>
                  </a:cubicBezTo>
                  <a:cubicBezTo>
                    <a:pt x="7371" y="1446"/>
                    <a:pt x="7279" y="1456"/>
                    <a:pt x="7197" y="1456"/>
                  </a:cubicBezTo>
                  <a:lnTo>
                    <a:pt x="7105" y="1456"/>
                  </a:lnTo>
                  <a:cubicBezTo>
                    <a:pt x="6705" y="1456"/>
                    <a:pt x="6315" y="1354"/>
                    <a:pt x="5916" y="1282"/>
                  </a:cubicBezTo>
                  <a:cubicBezTo>
                    <a:pt x="5752" y="1262"/>
                    <a:pt x="5598" y="1241"/>
                    <a:pt x="5434" y="1241"/>
                  </a:cubicBezTo>
                  <a:close/>
                </a:path>
              </a:pathLst>
            </a:custGeom>
            <a:solidFill>
              <a:srgbClr val="C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4401725" y="4024850"/>
              <a:ext cx="56150" cy="120475"/>
            </a:xfrm>
            <a:custGeom>
              <a:avLst/>
              <a:gdLst/>
              <a:ahLst/>
              <a:cxnLst/>
              <a:rect l="l" t="t" r="r" b="b"/>
              <a:pathLst>
                <a:path w="2246" h="4819" extrusionOk="0">
                  <a:moveTo>
                    <a:pt x="1590" y="1887"/>
                  </a:moveTo>
                  <a:cubicBezTo>
                    <a:pt x="1620" y="1917"/>
                    <a:pt x="1651" y="1938"/>
                    <a:pt x="1682" y="1958"/>
                  </a:cubicBezTo>
                  <a:cubicBezTo>
                    <a:pt x="1723" y="1979"/>
                    <a:pt x="1764" y="1999"/>
                    <a:pt x="1815" y="2010"/>
                  </a:cubicBezTo>
                  <a:cubicBezTo>
                    <a:pt x="1805" y="2102"/>
                    <a:pt x="1825" y="2194"/>
                    <a:pt x="1877" y="2266"/>
                  </a:cubicBezTo>
                  <a:cubicBezTo>
                    <a:pt x="1918" y="2338"/>
                    <a:pt x="1979" y="2389"/>
                    <a:pt x="2061" y="2420"/>
                  </a:cubicBezTo>
                  <a:lnTo>
                    <a:pt x="1897" y="2584"/>
                  </a:lnTo>
                  <a:cubicBezTo>
                    <a:pt x="1897" y="2543"/>
                    <a:pt x="1887" y="2502"/>
                    <a:pt x="1866" y="2471"/>
                  </a:cubicBezTo>
                  <a:cubicBezTo>
                    <a:pt x="1836" y="2389"/>
                    <a:pt x="1764" y="2317"/>
                    <a:pt x="1672" y="2286"/>
                  </a:cubicBezTo>
                  <a:cubicBezTo>
                    <a:pt x="1631" y="2266"/>
                    <a:pt x="1590" y="2266"/>
                    <a:pt x="1549" y="2266"/>
                  </a:cubicBezTo>
                  <a:lnTo>
                    <a:pt x="1528" y="2266"/>
                  </a:lnTo>
                  <a:cubicBezTo>
                    <a:pt x="1579" y="2153"/>
                    <a:pt x="1600" y="2040"/>
                    <a:pt x="1590" y="1928"/>
                  </a:cubicBezTo>
                  <a:lnTo>
                    <a:pt x="1590" y="1887"/>
                  </a:lnTo>
                  <a:close/>
                  <a:moveTo>
                    <a:pt x="1221" y="1"/>
                  </a:moveTo>
                  <a:cubicBezTo>
                    <a:pt x="1108" y="11"/>
                    <a:pt x="995" y="31"/>
                    <a:pt x="893" y="52"/>
                  </a:cubicBezTo>
                  <a:cubicBezTo>
                    <a:pt x="739" y="93"/>
                    <a:pt x="585" y="144"/>
                    <a:pt x="442" y="216"/>
                  </a:cubicBezTo>
                  <a:cubicBezTo>
                    <a:pt x="308" y="298"/>
                    <a:pt x="175" y="400"/>
                    <a:pt x="93" y="544"/>
                  </a:cubicBezTo>
                  <a:cubicBezTo>
                    <a:pt x="52" y="616"/>
                    <a:pt x="21" y="698"/>
                    <a:pt x="21" y="780"/>
                  </a:cubicBezTo>
                  <a:cubicBezTo>
                    <a:pt x="11" y="862"/>
                    <a:pt x="11" y="944"/>
                    <a:pt x="11" y="1026"/>
                  </a:cubicBezTo>
                  <a:lnTo>
                    <a:pt x="11" y="1487"/>
                  </a:lnTo>
                  <a:lnTo>
                    <a:pt x="11" y="1958"/>
                  </a:lnTo>
                  <a:lnTo>
                    <a:pt x="11" y="2194"/>
                  </a:lnTo>
                  <a:cubicBezTo>
                    <a:pt x="11" y="2266"/>
                    <a:pt x="1" y="2348"/>
                    <a:pt x="11" y="2430"/>
                  </a:cubicBezTo>
                  <a:cubicBezTo>
                    <a:pt x="21" y="2512"/>
                    <a:pt x="52" y="2604"/>
                    <a:pt x="103" y="2676"/>
                  </a:cubicBezTo>
                  <a:cubicBezTo>
                    <a:pt x="155" y="2748"/>
                    <a:pt x="216" y="2799"/>
                    <a:pt x="288" y="2840"/>
                  </a:cubicBezTo>
                  <a:cubicBezTo>
                    <a:pt x="370" y="2891"/>
                    <a:pt x="452" y="2922"/>
                    <a:pt x="534" y="2942"/>
                  </a:cubicBezTo>
                  <a:cubicBezTo>
                    <a:pt x="544" y="2932"/>
                    <a:pt x="544" y="2922"/>
                    <a:pt x="544" y="2922"/>
                  </a:cubicBezTo>
                  <a:lnTo>
                    <a:pt x="544" y="2942"/>
                  </a:lnTo>
                  <a:cubicBezTo>
                    <a:pt x="606" y="2963"/>
                    <a:pt x="677" y="2973"/>
                    <a:pt x="749" y="2983"/>
                  </a:cubicBezTo>
                  <a:cubicBezTo>
                    <a:pt x="913" y="3014"/>
                    <a:pt x="1067" y="3035"/>
                    <a:pt x="1221" y="3045"/>
                  </a:cubicBezTo>
                  <a:lnTo>
                    <a:pt x="1313" y="3045"/>
                  </a:lnTo>
                  <a:cubicBezTo>
                    <a:pt x="1364" y="3045"/>
                    <a:pt x="1415" y="3045"/>
                    <a:pt x="1467" y="3035"/>
                  </a:cubicBezTo>
                  <a:lnTo>
                    <a:pt x="1467" y="3035"/>
                  </a:lnTo>
                  <a:cubicBezTo>
                    <a:pt x="1282" y="3219"/>
                    <a:pt x="1108" y="3404"/>
                    <a:pt x="934" y="3598"/>
                  </a:cubicBezTo>
                  <a:cubicBezTo>
                    <a:pt x="749" y="3814"/>
                    <a:pt x="585" y="4049"/>
                    <a:pt x="431" y="4286"/>
                  </a:cubicBezTo>
                  <a:cubicBezTo>
                    <a:pt x="319" y="4459"/>
                    <a:pt x="216" y="4634"/>
                    <a:pt x="114" y="4808"/>
                  </a:cubicBezTo>
                  <a:cubicBezTo>
                    <a:pt x="114" y="4819"/>
                    <a:pt x="124" y="4819"/>
                    <a:pt x="124" y="4819"/>
                  </a:cubicBezTo>
                  <a:cubicBezTo>
                    <a:pt x="226" y="4644"/>
                    <a:pt x="339" y="4470"/>
                    <a:pt x="462" y="4306"/>
                  </a:cubicBezTo>
                  <a:cubicBezTo>
                    <a:pt x="616" y="4070"/>
                    <a:pt x="790" y="3844"/>
                    <a:pt x="975" y="3629"/>
                  </a:cubicBezTo>
                  <a:cubicBezTo>
                    <a:pt x="1169" y="3424"/>
                    <a:pt x="1364" y="3229"/>
                    <a:pt x="1569" y="3024"/>
                  </a:cubicBezTo>
                  <a:lnTo>
                    <a:pt x="1600" y="2994"/>
                  </a:lnTo>
                  <a:cubicBezTo>
                    <a:pt x="1641" y="2983"/>
                    <a:pt x="1672" y="2963"/>
                    <a:pt x="1713" y="2942"/>
                  </a:cubicBezTo>
                  <a:cubicBezTo>
                    <a:pt x="1784" y="2891"/>
                    <a:pt x="1846" y="2819"/>
                    <a:pt x="1877" y="2737"/>
                  </a:cubicBezTo>
                  <a:cubicBezTo>
                    <a:pt x="1877" y="2727"/>
                    <a:pt x="1877" y="2727"/>
                    <a:pt x="1887" y="2717"/>
                  </a:cubicBezTo>
                  <a:lnTo>
                    <a:pt x="2174" y="2430"/>
                  </a:lnTo>
                  <a:lnTo>
                    <a:pt x="2184" y="2420"/>
                  </a:lnTo>
                  <a:cubicBezTo>
                    <a:pt x="2143" y="2409"/>
                    <a:pt x="2112" y="2399"/>
                    <a:pt x="2071" y="2379"/>
                  </a:cubicBezTo>
                  <a:cubicBezTo>
                    <a:pt x="2133" y="2379"/>
                    <a:pt x="2184" y="2368"/>
                    <a:pt x="2235" y="2368"/>
                  </a:cubicBezTo>
                  <a:lnTo>
                    <a:pt x="2246" y="2358"/>
                  </a:lnTo>
                  <a:lnTo>
                    <a:pt x="2153" y="2348"/>
                  </a:lnTo>
                  <a:cubicBezTo>
                    <a:pt x="2071" y="2338"/>
                    <a:pt x="2000" y="2286"/>
                    <a:pt x="1948" y="2215"/>
                  </a:cubicBezTo>
                  <a:cubicBezTo>
                    <a:pt x="1938" y="2204"/>
                    <a:pt x="1938" y="2184"/>
                    <a:pt x="1928" y="2174"/>
                  </a:cubicBezTo>
                  <a:lnTo>
                    <a:pt x="1907" y="2174"/>
                  </a:lnTo>
                  <a:cubicBezTo>
                    <a:pt x="1907" y="2163"/>
                    <a:pt x="1918" y="2163"/>
                    <a:pt x="1928" y="2163"/>
                  </a:cubicBezTo>
                  <a:cubicBezTo>
                    <a:pt x="1907" y="2102"/>
                    <a:pt x="1897" y="2040"/>
                    <a:pt x="1918" y="1979"/>
                  </a:cubicBezTo>
                  <a:lnTo>
                    <a:pt x="1938" y="1928"/>
                  </a:lnTo>
                  <a:cubicBezTo>
                    <a:pt x="1907" y="1928"/>
                    <a:pt x="1887" y="1928"/>
                    <a:pt x="1866" y="1917"/>
                  </a:cubicBezTo>
                  <a:cubicBezTo>
                    <a:pt x="1774" y="1917"/>
                    <a:pt x="1682" y="1856"/>
                    <a:pt x="1620" y="1774"/>
                  </a:cubicBezTo>
                  <a:cubicBezTo>
                    <a:pt x="1579" y="1733"/>
                    <a:pt x="1559" y="1692"/>
                    <a:pt x="1528" y="1641"/>
                  </a:cubicBezTo>
                  <a:cubicBezTo>
                    <a:pt x="1508" y="1589"/>
                    <a:pt x="1487" y="1528"/>
                    <a:pt x="1456" y="1477"/>
                  </a:cubicBezTo>
                  <a:lnTo>
                    <a:pt x="1374" y="1528"/>
                  </a:lnTo>
                  <a:cubicBezTo>
                    <a:pt x="1395" y="1569"/>
                    <a:pt x="1405" y="1620"/>
                    <a:pt x="1436" y="1661"/>
                  </a:cubicBezTo>
                  <a:cubicBezTo>
                    <a:pt x="1467" y="1753"/>
                    <a:pt x="1487" y="1835"/>
                    <a:pt x="1487" y="1928"/>
                  </a:cubicBezTo>
                  <a:cubicBezTo>
                    <a:pt x="1497" y="2061"/>
                    <a:pt x="1467" y="2204"/>
                    <a:pt x="1385" y="2317"/>
                  </a:cubicBezTo>
                  <a:lnTo>
                    <a:pt x="1262" y="2481"/>
                  </a:lnTo>
                  <a:lnTo>
                    <a:pt x="1446" y="2389"/>
                  </a:lnTo>
                  <a:cubicBezTo>
                    <a:pt x="1477" y="2379"/>
                    <a:pt x="1518" y="2368"/>
                    <a:pt x="1549" y="2368"/>
                  </a:cubicBezTo>
                  <a:cubicBezTo>
                    <a:pt x="1579" y="2368"/>
                    <a:pt x="1610" y="2368"/>
                    <a:pt x="1641" y="2379"/>
                  </a:cubicBezTo>
                  <a:cubicBezTo>
                    <a:pt x="1702" y="2409"/>
                    <a:pt x="1743" y="2450"/>
                    <a:pt x="1774" y="2512"/>
                  </a:cubicBezTo>
                  <a:cubicBezTo>
                    <a:pt x="1795" y="2573"/>
                    <a:pt x="1795" y="2635"/>
                    <a:pt x="1774" y="2696"/>
                  </a:cubicBezTo>
                  <a:cubicBezTo>
                    <a:pt x="1774" y="2707"/>
                    <a:pt x="1764" y="2717"/>
                    <a:pt x="1764" y="2727"/>
                  </a:cubicBezTo>
                  <a:lnTo>
                    <a:pt x="1641" y="2860"/>
                  </a:lnTo>
                  <a:cubicBezTo>
                    <a:pt x="1538" y="2912"/>
                    <a:pt x="1426" y="2932"/>
                    <a:pt x="1303" y="2932"/>
                  </a:cubicBezTo>
                  <a:lnTo>
                    <a:pt x="1231" y="2932"/>
                  </a:lnTo>
                  <a:cubicBezTo>
                    <a:pt x="1077" y="2922"/>
                    <a:pt x="923" y="2912"/>
                    <a:pt x="770" y="2881"/>
                  </a:cubicBezTo>
                  <a:cubicBezTo>
                    <a:pt x="657" y="2860"/>
                    <a:pt x="544" y="2840"/>
                    <a:pt x="442" y="2799"/>
                  </a:cubicBezTo>
                  <a:lnTo>
                    <a:pt x="442" y="2799"/>
                  </a:lnTo>
                  <a:cubicBezTo>
                    <a:pt x="442" y="2809"/>
                    <a:pt x="442" y="2819"/>
                    <a:pt x="452" y="2830"/>
                  </a:cubicBezTo>
                  <a:cubicBezTo>
                    <a:pt x="349" y="2809"/>
                    <a:pt x="257" y="2737"/>
                    <a:pt x="196" y="2635"/>
                  </a:cubicBezTo>
                  <a:cubicBezTo>
                    <a:pt x="196" y="2625"/>
                    <a:pt x="185" y="2625"/>
                    <a:pt x="185" y="2614"/>
                  </a:cubicBezTo>
                  <a:cubicBezTo>
                    <a:pt x="144" y="2563"/>
                    <a:pt x="124" y="2491"/>
                    <a:pt x="114" y="2420"/>
                  </a:cubicBezTo>
                  <a:cubicBezTo>
                    <a:pt x="103" y="2389"/>
                    <a:pt x="103" y="2358"/>
                    <a:pt x="103" y="2317"/>
                  </a:cubicBezTo>
                  <a:cubicBezTo>
                    <a:pt x="73" y="2061"/>
                    <a:pt x="103" y="1794"/>
                    <a:pt x="103" y="1538"/>
                  </a:cubicBezTo>
                  <a:lnTo>
                    <a:pt x="103" y="1487"/>
                  </a:lnTo>
                  <a:cubicBezTo>
                    <a:pt x="93" y="1026"/>
                    <a:pt x="1" y="698"/>
                    <a:pt x="288" y="411"/>
                  </a:cubicBezTo>
                  <a:cubicBezTo>
                    <a:pt x="349" y="349"/>
                    <a:pt x="421" y="298"/>
                    <a:pt x="513" y="257"/>
                  </a:cubicBezTo>
                  <a:cubicBezTo>
                    <a:pt x="636" y="195"/>
                    <a:pt x="770" y="144"/>
                    <a:pt x="903" y="113"/>
                  </a:cubicBezTo>
                  <a:cubicBezTo>
                    <a:pt x="1036" y="72"/>
                    <a:pt x="1180" y="52"/>
                    <a:pt x="1323" y="42"/>
                  </a:cubicBezTo>
                  <a:cubicBezTo>
                    <a:pt x="1344" y="42"/>
                    <a:pt x="1364" y="31"/>
                    <a:pt x="1385" y="31"/>
                  </a:cubicBezTo>
                  <a:cubicBezTo>
                    <a:pt x="1333" y="21"/>
                    <a:pt x="1272" y="11"/>
                    <a:pt x="1221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4375075" y="4010000"/>
              <a:ext cx="40275" cy="91750"/>
            </a:xfrm>
            <a:custGeom>
              <a:avLst/>
              <a:gdLst/>
              <a:ahLst/>
              <a:cxnLst/>
              <a:rect l="l" t="t" r="r" b="b"/>
              <a:pathLst>
                <a:path w="1611" h="3670" extrusionOk="0">
                  <a:moveTo>
                    <a:pt x="1292" y="0"/>
                  </a:moveTo>
                  <a:cubicBezTo>
                    <a:pt x="964" y="0"/>
                    <a:pt x="636" y="51"/>
                    <a:pt x="329" y="164"/>
                  </a:cubicBezTo>
                  <a:cubicBezTo>
                    <a:pt x="267" y="185"/>
                    <a:pt x="206" y="215"/>
                    <a:pt x="144" y="256"/>
                  </a:cubicBezTo>
                  <a:cubicBezTo>
                    <a:pt x="82" y="297"/>
                    <a:pt x="41" y="369"/>
                    <a:pt x="21" y="431"/>
                  </a:cubicBezTo>
                  <a:cubicBezTo>
                    <a:pt x="11" y="451"/>
                    <a:pt x="11" y="482"/>
                    <a:pt x="0" y="502"/>
                  </a:cubicBezTo>
                  <a:cubicBezTo>
                    <a:pt x="21" y="492"/>
                    <a:pt x="32" y="492"/>
                    <a:pt x="41" y="482"/>
                  </a:cubicBezTo>
                  <a:lnTo>
                    <a:pt x="155" y="369"/>
                  </a:lnTo>
                  <a:cubicBezTo>
                    <a:pt x="175" y="359"/>
                    <a:pt x="185" y="338"/>
                    <a:pt x="206" y="328"/>
                  </a:cubicBezTo>
                  <a:cubicBezTo>
                    <a:pt x="247" y="297"/>
                    <a:pt x="308" y="267"/>
                    <a:pt x="360" y="246"/>
                  </a:cubicBezTo>
                  <a:cubicBezTo>
                    <a:pt x="718" y="113"/>
                    <a:pt x="1108" y="41"/>
                    <a:pt x="1487" y="41"/>
                  </a:cubicBezTo>
                  <a:lnTo>
                    <a:pt x="1508" y="41"/>
                  </a:lnTo>
                  <a:cubicBezTo>
                    <a:pt x="1518" y="41"/>
                    <a:pt x="1518" y="31"/>
                    <a:pt x="1528" y="31"/>
                  </a:cubicBezTo>
                  <a:cubicBezTo>
                    <a:pt x="1487" y="21"/>
                    <a:pt x="1456" y="10"/>
                    <a:pt x="1426" y="0"/>
                  </a:cubicBezTo>
                  <a:close/>
                  <a:moveTo>
                    <a:pt x="206" y="1989"/>
                  </a:moveTo>
                  <a:cubicBezTo>
                    <a:pt x="196" y="2050"/>
                    <a:pt x="165" y="2112"/>
                    <a:pt x="123" y="2112"/>
                  </a:cubicBezTo>
                  <a:lnTo>
                    <a:pt x="114" y="2112"/>
                  </a:lnTo>
                  <a:lnTo>
                    <a:pt x="144" y="2378"/>
                  </a:lnTo>
                  <a:lnTo>
                    <a:pt x="196" y="2757"/>
                  </a:lnTo>
                  <a:cubicBezTo>
                    <a:pt x="206" y="2860"/>
                    <a:pt x="226" y="2962"/>
                    <a:pt x="257" y="3065"/>
                  </a:cubicBezTo>
                  <a:cubicBezTo>
                    <a:pt x="267" y="3096"/>
                    <a:pt x="278" y="3116"/>
                    <a:pt x="288" y="3147"/>
                  </a:cubicBezTo>
                  <a:cubicBezTo>
                    <a:pt x="308" y="3208"/>
                    <a:pt x="339" y="3270"/>
                    <a:pt x="380" y="3321"/>
                  </a:cubicBezTo>
                  <a:cubicBezTo>
                    <a:pt x="421" y="3383"/>
                    <a:pt x="472" y="3424"/>
                    <a:pt x="524" y="3465"/>
                  </a:cubicBezTo>
                  <a:cubicBezTo>
                    <a:pt x="626" y="3536"/>
                    <a:pt x="729" y="3577"/>
                    <a:pt x="841" y="3608"/>
                  </a:cubicBezTo>
                  <a:cubicBezTo>
                    <a:pt x="831" y="3598"/>
                    <a:pt x="821" y="3588"/>
                    <a:pt x="811" y="3567"/>
                  </a:cubicBezTo>
                  <a:lnTo>
                    <a:pt x="811" y="3567"/>
                  </a:lnTo>
                  <a:cubicBezTo>
                    <a:pt x="841" y="3588"/>
                    <a:pt x="862" y="3608"/>
                    <a:pt x="893" y="3618"/>
                  </a:cubicBezTo>
                  <a:cubicBezTo>
                    <a:pt x="1026" y="3649"/>
                    <a:pt x="1149" y="3659"/>
                    <a:pt x="1282" y="3670"/>
                  </a:cubicBezTo>
                  <a:lnTo>
                    <a:pt x="1292" y="3670"/>
                  </a:lnTo>
                  <a:cubicBezTo>
                    <a:pt x="1354" y="3670"/>
                    <a:pt x="1415" y="3659"/>
                    <a:pt x="1477" y="3639"/>
                  </a:cubicBezTo>
                  <a:cubicBezTo>
                    <a:pt x="1528" y="3618"/>
                    <a:pt x="1579" y="3588"/>
                    <a:pt x="1610" y="3536"/>
                  </a:cubicBezTo>
                  <a:lnTo>
                    <a:pt x="1610" y="3516"/>
                  </a:lnTo>
                  <a:cubicBezTo>
                    <a:pt x="1610" y="3516"/>
                    <a:pt x="1610" y="3526"/>
                    <a:pt x="1600" y="3536"/>
                  </a:cubicBezTo>
                  <a:cubicBezTo>
                    <a:pt x="1579" y="3577"/>
                    <a:pt x="1518" y="3608"/>
                    <a:pt x="1467" y="3629"/>
                  </a:cubicBezTo>
                  <a:cubicBezTo>
                    <a:pt x="1426" y="3639"/>
                    <a:pt x="1385" y="3639"/>
                    <a:pt x="1344" y="3639"/>
                  </a:cubicBezTo>
                  <a:lnTo>
                    <a:pt x="1282" y="3639"/>
                  </a:lnTo>
                  <a:cubicBezTo>
                    <a:pt x="1159" y="3629"/>
                    <a:pt x="1026" y="3608"/>
                    <a:pt x="903" y="3567"/>
                  </a:cubicBezTo>
                  <a:cubicBezTo>
                    <a:pt x="790" y="3536"/>
                    <a:pt x="667" y="3485"/>
                    <a:pt x="575" y="3413"/>
                  </a:cubicBezTo>
                  <a:cubicBezTo>
                    <a:pt x="524" y="3372"/>
                    <a:pt x="483" y="3331"/>
                    <a:pt x="442" y="3280"/>
                  </a:cubicBezTo>
                  <a:cubicBezTo>
                    <a:pt x="411" y="3229"/>
                    <a:pt x="380" y="3178"/>
                    <a:pt x="370" y="3116"/>
                  </a:cubicBezTo>
                  <a:cubicBezTo>
                    <a:pt x="329" y="3003"/>
                    <a:pt x="308" y="2870"/>
                    <a:pt x="298" y="2747"/>
                  </a:cubicBezTo>
                  <a:lnTo>
                    <a:pt x="257" y="2358"/>
                  </a:lnTo>
                  <a:lnTo>
                    <a:pt x="206" y="1989"/>
                  </a:ln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4354325" y="4022025"/>
              <a:ext cx="27200" cy="65375"/>
            </a:xfrm>
            <a:custGeom>
              <a:avLst/>
              <a:gdLst/>
              <a:ahLst/>
              <a:cxnLst/>
              <a:rect l="l" t="t" r="r" b="b"/>
              <a:pathLst>
                <a:path w="1088" h="2615" extrusionOk="0">
                  <a:moveTo>
                    <a:pt x="871" y="1"/>
                  </a:moveTo>
                  <a:cubicBezTo>
                    <a:pt x="862" y="11"/>
                    <a:pt x="851" y="11"/>
                    <a:pt x="830" y="21"/>
                  </a:cubicBezTo>
                  <a:cubicBezTo>
                    <a:pt x="718" y="62"/>
                    <a:pt x="616" y="124"/>
                    <a:pt x="513" y="185"/>
                  </a:cubicBezTo>
                  <a:cubicBezTo>
                    <a:pt x="461" y="226"/>
                    <a:pt x="420" y="257"/>
                    <a:pt x="379" y="298"/>
                  </a:cubicBezTo>
                  <a:cubicBezTo>
                    <a:pt x="370" y="319"/>
                    <a:pt x="370" y="329"/>
                    <a:pt x="370" y="339"/>
                  </a:cubicBezTo>
                  <a:lnTo>
                    <a:pt x="338" y="462"/>
                  </a:lnTo>
                  <a:cubicBezTo>
                    <a:pt x="400" y="380"/>
                    <a:pt x="461" y="298"/>
                    <a:pt x="543" y="237"/>
                  </a:cubicBezTo>
                  <a:cubicBezTo>
                    <a:pt x="636" y="155"/>
                    <a:pt x="728" y="93"/>
                    <a:pt x="830" y="42"/>
                  </a:cubicBezTo>
                  <a:lnTo>
                    <a:pt x="851" y="21"/>
                  </a:lnTo>
                  <a:cubicBezTo>
                    <a:pt x="862" y="21"/>
                    <a:pt x="862" y="11"/>
                    <a:pt x="871" y="1"/>
                  </a:cubicBezTo>
                  <a:close/>
                  <a:moveTo>
                    <a:pt x="236" y="493"/>
                  </a:moveTo>
                  <a:lnTo>
                    <a:pt x="236" y="493"/>
                  </a:lnTo>
                  <a:cubicBezTo>
                    <a:pt x="226" y="513"/>
                    <a:pt x="215" y="534"/>
                    <a:pt x="206" y="544"/>
                  </a:cubicBezTo>
                  <a:cubicBezTo>
                    <a:pt x="113" y="739"/>
                    <a:pt x="62" y="944"/>
                    <a:pt x="31" y="1149"/>
                  </a:cubicBezTo>
                  <a:cubicBezTo>
                    <a:pt x="103" y="975"/>
                    <a:pt x="154" y="800"/>
                    <a:pt x="195" y="616"/>
                  </a:cubicBezTo>
                  <a:cubicBezTo>
                    <a:pt x="215" y="575"/>
                    <a:pt x="226" y="534"/>
                    <a:pt x="236" y="493"/>
                  </a:cubicBezTo>
                  <a:close/>
                  <a:moveTo>
                    <a:pt x="133" y="1190"/>
                  </a:moveTo>
                  <a:cubicBezTo>
                    <a:pt x="133" y="1191"/>
                    <a:pt x="133" y="1193"/>
                    <a:pt x="133" y="1194"/>
                  </a:cubicBezTo>
                  <a:lnTo>
                    <a:pt x="133" y="1194"/>
                  </a:lnTo>
                  <a:cubicBezTo>
                    <a:pt x="133" y="1193"/>
                    <a:pt x="133" y="1191"/>
                    <a:pt x="133" y="1190"/>
                  </a:cubicBezTo>
                  <a:close/>
                  <a:moveTo>
                    <a:pt x="133" y="1194"/>
                  </a:moveTo>
                  <a:cubicBezTo>
                    <a:pt x="131" y="1206"/>
                    <a:pt x="122" y="1224"/>
                    <a:pt x="113" y="1241"/>
                  </a:cubicBezTo>
                  <a:cubicBezTo>
                    <a:pt x="83" y="1313"/>
                    <a:pt x="51" y="1395"/>
                    <a:pt x="10" y="1477"/>
                  </a:cubicBezTo>
                  <a:cubicBezTo>
                    <a:pt x="1" y="1631"/>
                    <a:pt x="10" y="1774"/>
                    <a:pt x="42" y="1928"/>
                  </a:cubicBezTo>
                  <a:cubicBezTo>
                    <a:pt x="72" y="2082"/>
                    <a:pt x="113" y="2246"/>
                    <a:pt x="236" y="2369"/>
                  </a:cubicBezTo>
                  <a:cubicBezTo>
                    <a:pt x="236" y="2369"/>
                    <a:pt x="236" y="2379"/>
                    <a:pt x="247" y="2379"/>
                  </a:cubicBezTo>
                  <a:cubicBezTo>
                    <a:pt x="267" y="2389"/>
                    <a:pt x="297" y="2389"/>
                    <a:pt x="318" y="2399"/>
                  </a:cubicBezTo>
                  <a:lnTo>
                    <a:pt x="256" y="2399"/>
                  </a:lnTo>
                  <a:cubicBezTo>
                    <a:pt x="370" y="2502"/>
                    <a:pt x="513" y="2563"/>
                    <a:pt x="657" y="2594"/>
                  </a:cubicBezTo>
                  <a:cubicBezTo>
                    <a:pt x="728" y="2604"/>
                    <a:pt x="800" y="2615"/>
                    <a:pt x="871" y="2615"/>
                  </a:cubicBezTo>
                  <a:cubicBezTo>
                    <a:pt x="944" y="2615"/>
                    <a:pt x="1015" y="2604"/>
                    <a:pt x="1087" y="2584"/>
                  </a:cubicBezTo>
                  <a:lnTo>
                    <a:pt x="995" y="2584"/>
                  </a:lnTo>
                  <a:cubicBezTo>
                    <a:pt x="882" y="2584"/>
                    <a:pt x="769" y="2574"/>
                    <a:pt x="666" y="2533"/>
                  </a:cubicBezTo>
                  <a:cubicBezTo>
                    <a:pt x="523" y="2492"/>
                    <a:pt x="390" y="2420"/>
                    <a:pt x="297" y="2307"/>
                  </a:cubicBezTo>
                  <a:cubicBezTo>
                    <a:pt x="206" y="2205"/>
                    <a:pt x="165" y="2061"/>
                    <a:pt x="144" y="1907"/>
                  </a:cubicBezTo>
                  <a:cubicBezTo>
                    <a:pt x="124" y="1764"/>
                    <a:pt x="113" y="1610"/>
                    <a:pt x="113" y="1467"/>
                  </a:cubicBezTo>
                  <a:cubicBezTo>
                    <a:pt x="123" y="1376"/>
                    <a:pt x="124" y="1286"/>
                    <a:pt x="133" y="1194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4308200" y="4026650"/>
              <a:ext cx="55900" cy="46925"/>
            </a:xfrm>
            <a:custGeom>
              <a:avLst/>
              <a:gdLst/>
              <a:ahLst/>
              <a:cxnLst/>
              <a:rect l="l" t="t" r="r" b="b"/>
              <a:pathLst>
                <a:path w="2236" h="1877" extrusionOk="0">
                  <a:moveTo>
                    <a:pt x="2235" y="0"/>
                  </a:moveTo>
                  <a:lnTo>
                    <a:pt x="2235" y="0"/>
                  </a:lnTo>
                  <a:cubicBezTo>
                    <a:pt x="2215" y="52"/>
                    <a:pt x="2204" y="103"/>
                    <a:pt x="2183" y="154"/>
                  </a:cubicBezTo>
                  <a:lnTo>
                    <a:pt x="2112" y="154"/>
                  </a:lnTo>
                  <a:lnTo>
                    <a:pt x="2081" y="308"/>
                  </a:lnTo>
                  <a:cubicBezTo>
                    <a:pt x="2071" y="349"/>
                    <a:pt x="2060" y="390"/>
                    <a:pt x="2040" y="431"/>
                  </a:cubicBezTo>
                  <a:cubicBezTo>
                    <a:pt x="1999" y="615"/>
                    <a:pt x="1948" y="790"/>
                    <a:pt x="1876" y="964"/>
                  </a:cubicBezTo>
                  <a:cubicBezTo>
                    <a:pt x="1876" y="984"/>
                    <a:pt x="1866" y="995"/>
                    <a:pt x="1855" y="1015"/>
                  </a:cubicBezTo>
                  <a:cubicBezTo>
                    <a:pt x="1784" y="1200"/>
                    <a:pt x="1691" y="1374"/>
                    <a:pt x="1548" y="1507"/>
                  </a:cubicBezTo>
                  <a:cubicBezTo>
                    <a:pt x="1415" y="1651"/>
                    <a:pt x="1220" y="1733"/>
                    <a:pt x="1035" y="1774"/>
                  </a:cubicBezTo>
                  <a:cubicBezTo>
                    <a:pt x="944" y="1784"/>
                    <a:pt x="862" y="1794"/>
                    <a:pt x="769" y="1794"/>
                  </a:cubicBezTo>
                  <a:cubicBezTo>
                    <a:pt x="502" y="1794"/>
                    <a:pt x="236" y="1712"/>
                    <a:pt x="1" y="1569"/>
                  </a:cubicBezTo>
                  <a:lnTo>
                    <a:pt x="1" y="1569"/>
                  </a:lnTo>
                  <a:lnTo>
                    <a:pt x="51" y="1620"/>
                  </a:lnTo>
                  <a:cubicBezTo>
                    <a:pt x="92" y="1651"/>
                    <a:pt x="133" y="1671"/>
                    <a:pt x="174" y="1702"/>
                  </a:cubicBezTo>
                  <a:lnTo>
                    <a:pt x="185" y="1702"/>
                  </a:lnTo>
                  <a:cubicBezTo>
                    <a:pt x="379" y="1815"/>
                    <a:pt x="605" y="1876"/>
                    <a:pt x="841" y="1876"/>
                  </a:cubicBezTo>
                  <a:cubicBezTo>
                    <a:pt x="903" y="1876"/>
                    <a:pt x="974" y="1866"/>
                    <a:pt x="1046" y="1856"/>
                  </a:cubicBezTo>
                  <a:cubicBezTo>
                    <a:pt x="1210" y="1825"/>
                    <a:pt x="1374" y="1774"/>
                    <a:pt x="1518" y="1671"/>
                  </a:cubicBezTo>
                  <a:cubicBezTo>
                    <a:pt x="1518" y="1661"/>
                    <a:pt x="1518" y="1651"/>
                    <a:pt x="1507" y="1641"/>
                  </a:cubicBezTo>
                  <a:lnTo>
                    <a:pt x="1507" y="1641"/>
                  </a:lnTo>
                  <a:cubicBezTo>
                    <a:pt x="1518" y="1651"/>
                    <a:pt x="1518" y="1661"/>
                    <a:pt x="1527" y="1671"/>
                  </a:cubicBezTo>
                  <a:cubicBezTo>
                    <a:pt x="1559" y="1640"/>
                    <a:pt x="1589" y="1620"/>
                    <a:pt x="1620" y="1589"/>
                  </a:cubicBezTo>
                  <a:cubicBezTo>
                    <a:pt x="1712" y="1497"/>
                    <a:pt x="1794" y="1394"/>
                    <a:pt x="1855" y="1292"/>
                  </a:cubicBezTo>
                  <a:cubicBezTo>
                    <a:pt x="1896" y="1210"/>
                    <a:pt x="1928" y="1128"/>
                    <a:pt x="1958" y="1056"/>
                  </a:cubicBezTo>
                  <a:cubicBezTo>
                    <a:pt x="1969" y="1036"/>
                    <a:pt x="1978" y="1015"/>
                    <a:pt x="1978" y="1005"/>
                  </a:cubicBezTo>
                  <a:cubicBezTo>
                    <a:pt x="2051" y="820"/>
                    <a:pt x="2101" y="636"/>
                    <a:pt x="2142" y="451"/>
                  </a:cubicBezTo>
                  <a:cubicBezTo>
                    <a:pt x="2163" y="400"/>
                    <a:pt x="2174" y="339"/>
                    <a:pt x="2183" y="277"/>
                  </a:cubicBezTo>
                  <a:lnTo>
                    <a:pt x="2215" y="154"/>
                  </a:lnTo>
                  <a:cubicBezTo>
                    <a:pt x="2215" y="144"/>
                    <a:pt x="2215" y="134"/>
                    <a:pt x="2224" y="113"/>
                  </a:cubicBezTo>
                  <a:cubicBezTo>
                    <a:pt x="2224" y="82"/>
                    <a:pt x="2235" y="41"/>
                    <a:pt x="2235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4414550" y="4047925"/>
              <a:ext cx="3100" cy="1800"/>
            </a:xfrm>
            <a:custGeom>
              <a:avLst/>
              <a:gdLst/>
              <a:ahLst/>
              <a:cxnLst/>
              <a:rect l="l" t="t" r="r" b="b"/>
              <a:pathLst>
                <a:path w="124" h="72" extrusionOk="0">
                  <a:moveTo>
                    <a:pt x="52" y="0"/>
                  </a:moveTo>
                  <a:cubicBezTo>
                    <a:pt x="41" y="21"/>
                    <a:pt x="21" y="41"/>
                    <a:pt x="0" y="62"/>
                  </a:cubicBezTo>
                  <a:cubicBezTo>
                    <a:pt x="21" y="72"/>
                    <a:pt x="41" y="72"/>
                    <a:pt x="62" y="72"/>
                  </a:cubicBezTo>
                  <a:cubicBezTo>
                    <a:pt x="82" y="72"/>
                    <a:pt x="103" y="72"/>
                    <a:pt x="123" y="62"/>
                  </a:cubicBezTo>
                  <a:cubicBezTo>
                    <a:pt x="103" y="41"/>
                    <a:pt x="72" y="21"/>
                    <a:pt x="52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4421725" y="4041500"/>
              <a:ext cx="3350" cy="4900"/>
            </a:xfrm>
            <a:custGeom>
              <a:avLst/>
              <a:gdLst/>
              <a:ahLst/>
              <a:cxnLst/>
              <a:rect l="l" t="t" r="r" b="b"/>
              <a:pathLst>
                <a:path w="134" h="196" extrusionOk="0">
                  <a:moveTo>
                    <a:pt x="93" y="1"/>
                  </a:moveTo>
                  <a:cubicBezTo>
                    <a:pt x="72" y="11"/>
                    <a:pt x="41" y="21"/>
                    <a:pt x="21" y="42"/>
                  </a:cubicBezTo>
                  <a:cubicBezTo>
                    <a:pt x="11" y="42"/>
                    <a:pt x="11" y="52"/>
                    <a:pt x="0" y="52"/>
                  </a:cubicBezTo>
                  <a:lnTo>
                    <a:pt x="41" y="103"/>
                  </a:lnTo>
                  <a:cubicBezTo>
                    <a:pt x="72" y="134"/>
                    <a:pt x="93" y="165"/>
                    <a:pt x="123" y="196"/>
                  </a:cubicBezTo>
                  <a:cubicBezTo>
                    <a:pt x="134" y="155"/>
                    <a:pt x="134" y="103"/>
                    <a:pt x="123" y="6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448125" y="4056875"/>
              <a:ext cx="18200" cy="16175"/>
            </a:xfrm>
            <a:custGeom>
              <a:avLst/>
              <a:gdLst/>
              <a:ahLst/>
              <a:cxnLst/>
              <a:rect l="l" t="t" r="r" b="b"/>
              <a:pathLst>
                <a:path w="728" h="647" extrusionOk="0">
                  <a:moveTo>
                    <a:pt x="728" y="1"/>
                  </a:moveTo>
                  <a:lnTo>
                    <a:pt x="728" y="1"/>
                  </a:lnTo>
                  <a:cubicBezTo>
                    <a:pt x="656" y="52"/>
                    <a:pt x="605" y="114"/>
                    <a:pt x="543" y="175"/>
                  </a:cubicBezTo>
                  <a:cubicBezTo>
                    <a:pt x="492" y="237"/>
                    <a:pt x="441" y="298"/>
                    <a:pt x="379" y="360"/>
                  </a:cubicBezTo>
                  <a:cubicBezTo>
                    <a:pt x="328" y="421"/>
                    <a:pt x="277" y="472"/>
                    <a:pt x="215" y="524"/>
                  </a:cubicBezTo>
                  <a:cubicBezTo>
                    <a:pt x="154" y="575"/>
                    <a:pt x="92" y="626"/>
                    <a:pt x="0" y="636"/>
                  </a:cubicBezTo>
                  <a:lnTo>
                    <a:pt x="10" y="636"/>
                  </a:lnTo>
                  <a:cubicBezTo>
                    <a:pt x="31" y="647"/>
                    <a:pt x="51" y="647"/>
                    <a:pt x="82" y="647"/>
                  </a:cubicBezTo>
                  <a:lnTo>
                    <a:pt x="133" y="647"/>
                  </a:lnTo>
                  <a:cubicBezTo>
                    <a:pt x="185" y="636"/>
                    <a:pt x="226" y="616"/>
                    <a:pt x="267" y="595"/>
                  </a:cubicBezTo>
                  <a:cubicBezTo>
                    <a:pt x="338" y="554"/>
                    <a:pt x="410" y="493"/>
                    <a:pt x="461" y="431"/>
                  </a:cubicBezTo>
                  <a:cubicBezTo>
                    <a:pt x="523" y="370"/>
                    <a:pt x="574" y="298"/>
                    <a:pt x="615" y="226"/>
                  </a:cubicBezTo>
                  <a:cubicBezTo>
                    <a:pt x="666" y="155"/>
                    <a:pt x="697" y="83"/>
                    <a:pt x="728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449400" y="4062775"/>
              <a:ext cx="31025" cy="16425"/>
            </a:xfrm>
            <a:custGeom>
              <a:avLst/>
              <a:gdLst/>
              <a:ahLst/>
              <a:cxnLst/>
              <a:rect l="l" t="t" r="r" b="b"/>
              <a:pathLst>
                <a:path w="1241" h="657" extrusionOk="0">
                  <a:moveTo>
                    <a:pt x="1241" y="1"/>
                  </a:moveTo>
                  <a:lnTo>
                    <a:pt x="1241" y="1"/>
                  </a:lnTo>
                  <a:cubicBezTo>
                    <a:pt x="1138" y="52"/>
                    <a:pt x="1036" y="113"/>
                    <a:pt x="933" y="175"/>
                  </a:cubicBezTo>
                  <a:cubicBezTo>
                    <a:pt x="831" y="236"/>
                    <a:pt x="738" y="308"/>
                    <a:pt x="636" y="359"/>
                  </a:cubicBezTo>
                  <a:cubicBezTo>
                    <a:pt x="533" y="421"/>
                    <a:pt x="431" y="472"/>
                    <a:pt x="328" y="523"/>
                  </a:cubicBezTo>
                  <a:cubicBezTo>
                    <a:pt x="226" y="575"/>
                    <a:pt x="123" y="616"/>
                    <a:pt x="21" y="646"/>
                  </a:cubicBezTo>
                  <a:cubicBezTo>
                    <a:pt x="11" y="646"/>
                    <a:pt x="0" y="646"/>
                    <a:pt x="0" y="657"/>
                  </a:cubicBezTo>
                  <a:lnTo>
                    <a:pt x="52" y="657"/>
                  </a:lnTo>
                  <a:cubicBezTo>
                    <a:pt x="154" y="657"/>
                    <a:pt x="257" y="636"/>
                    <a:pt x="359" y="605"/>
                  </a:cubicBezTo>
                  <a:cubicBezTo>
                    <a:pt x="472" y="575"/>
                    <a:pt x="585" y="513"/>
                    <a:pt x="687" y="462"/>
                  </a:cubicBezTo>
                  <a:cubicBezTo>
                    <a:pt x="790" y="390"/>
                    <a:pt x="892" y="329"/>
                    <a:pt x="984" y="247"/>
                  </a:cubicBezTo>
                  <a:cubicBezTo>
                    <a:pt x="1077" y="175"/>
                    <a:pt x="1159" y="93"/>
                    <a:pt x="1241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453500" y="4080200"/>
              <a:ext cx="26925" cy="5925"/>
            </a:xfrm>
            <a:custGeom>
              <a:avLst/>
              <a:gdLst/>
              <a:ahLst/>
              <a:cxnLst/>
              <a:rect l="l" t="t" r="r" b="b"/>
              <a:pathLst>
                <a:path w="1077" h="237" extrusionOk="0">
                  <a:moveTo>
                    <a:pt x="1077" y="1"/>
                  </a:moveTo>
                  <a:lnTo>
                    <a:pt x="1077" y="1"/>
                  </a:lnTo>
                  <a:cubicBezTo>
                    <a:pt x="984" y="21"/>
                    <a:pt x="902" y="52"/>
                    <a:pt x="810" y="62"/>
                  </a:cubicBezTo>
                  <a:cubicBezTo>
                    <a:pt x="718" y="83"/>
                    <a:pt x="636" y="103"/>
                    <a:pt x="544" y="113"/>
                  </a:cubicBezTo>
                  <a:cubicBezTo>
                    <a:pt x="462" y="134"/>
                    <a:pt x="369" y="144"/>
                    <a:pt x="277" y="144"/>
                  </a:cubicBezTo>
                  <a:cubicBezTo>
                    <a:pt x="236" y="154"/>
                    <a:pt x="205" y="154"/>
                    <a:pt x="164" y="154"/>
                  </a:cubicBezTo>
                  <a:cubicBezTo>
                    <a:pt x="113" y="154"/>
                    <a:pt x="62" y="165"/>
                    <a:pt x="0" y="165"/>
                  </a:cubicBezTo>
                  <a:cubicBezTo>
                    <a:pt x="41" y="185"/>
                    <a:pt x="72" y="195"/>
                    <a:pt x="113" y="206"/>
                  </a:cubicBezTo>
                  <a:cubicBezTo>
                    <a:pt x="164" y="216"/>
                    <a:pt x="226" y="226"/>
                    <a:pt x="277" y="236"/>
                  </a:cubicBezTo>
                  <a:lnTo>
                    <a:pt x="390" y="236"/>
                  </a:lnTo>
                  <a:cubicBezTo>
                    <a:pt x="451" y="236"/>
                    <a:pt x="503" y="236"/>
                    <a:pt x="564" y="226"/>
                  </a:cubicBezTo>
                  <a:cubicBezTo>
                    <a:pt x="656" y="216"/>
                    <a:pt x="749" y="185"/>
                    <a:pt x="841" y="154"/>
                  </a:cubicBezTo>
                  <a:cubicBezTo>
                    <a:pt x="923" y="113"/>
                    <a:pt x="1005" y="62"/>
                    <a:pt x="1077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411475" y="4087900"/>
              <a:ext cx="6425" cy="2825"/>
            </a:xfrm>
            <a:custGeom>
              <a:avLst/>
              <a:gdLst/>
              <a:ahLst/>
              <a:cxnLst/>
              <a:rect l="l" t="t" r="r" b="b"/>
              <a:pathLst>
                <a:path w="257" h="113" extrusionOk="0">
                  <a:moveTo>
                    <a:pt x="123" y="0"/>
                  </a:moveTo>
                  <a:cubicBezTo>
                    <a:pt x="103" y="0"/>
                    <a:pt x="82" y="10"/>
                    <a:pt x="62" y="10"/>
                  </a:cubicBezTo>
                  <a:cubicBezTo>
                    <a:pt x="41" y="21"/>
                    <a:pt x="21" y="41"/>
                    <a:pt x="0" y="62"/>
                  </a:cubicBezTo>
                  <a:cubicBezTo>
                    <a:pt x="21" y="82"/>
                    <a:pt x="41" y="92"/>
                    <a:pt x="72" y="103"/>
                  </a:cubicBezTo>
                  <a:cubicBezTo>
                    <a:pt x="82" y="113"/>
                    <a:pt x="103" y="113"/>
                    <a:pt x="123" y="113"/>
                  </a:cubicBezTo>
                  <a:lnTo>
                    <a:pt x="134" y="113"/>
                  </a:lnTo>
                  <a:cubicBezTo>
                    <a:pt x="154" y="113"/>
                    <a:pt x="175" y="103"/>
                    <a:pt x="195" y="92"/>
                  </a:cubicBezTo>
                  <a:cubicBezTo>
                    <a:pt x="216" y="82"/>
                    <a:pt x="236" y="72"/>
                    <a:pt x="257" y="51"/>
                  </a:cubicBezTo>
                  <a:cubicBezTo>
                    <a:pt x="236" y="31"/>
                    <a:pt x="216" y="21"/>
                    <a:pt x="195" y="10"/>
                  </a:cubicBezTo>
                  <a:cubicBezTo>
                    <a:pt x="175" y="0"/>
                    <a:pt x="154" y="0"/>
                    <a:pt x="134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390450" y="4091475"/>
              <a:ext cx="7200" cy="2600"/>
            </a:xfrm>
            <a:custGeom>
              <a:avLst/>
              <a:gdLst/>
              <a:ahLst/>
              <a:cxnLst/>
              <a:rect l="l" t="t" r="r" b="b"/>
              <a:pathLst>
                <a:path w="288" h="104" extrusionOk="0">
                  <a:moveTo>
                    <a:pt x="73" y="1"/>
                  </a:moveTo>
                  <a:cubicBezTo>
                    <a:pt x="52" y="11"/>
                    <a:pt x="32" y="21"/>
                    <a:pt x="1" y="31"/>
                  </a:cubicBezTo>
                  <a:cubicBezTo>
                    <a:pt x="21" y="62"/>
                    <a:pt x="42" y="83"/>
                    <a:pt x="62" y="93"/>
                  </a:cubicBezTo>
                  <a:cubicBezTo>
                    <a:pt x="93" y="103"/>
                    <a:pt x="114" y="103"/>
                    <a:pt x="144" y="103"/>
                  </a:cubicBezTo>
                  <a:cubicBezTo>
                    <a:pt x="175" y="103"/>
                    <a:pt x="196" y="103"/>
                    <a:pt x="226" y="93"/>
                  </a:cubicBezTo>
                  <a:cubicBezTo>
                    <a:pt x="247" y="72"/>
                    <a:pt x="267" y="62"/>
                    <a:pt x="288" y="31"/>
                  </a:cubicBezTo>
                  <a:cubicBezTo>
                    <a:pt x="257" y="11"/>
                    <a:pt x="237" y="11"/>
                    <a:pt x="206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4364075" y="4079175"/>
              <a:ext cx="8225" cy="3100"/>
            </a:xfrm>
            <a:custGeom>
              <a:avLst/>
              <a:gdLst/>
              <a:ahLst/>
              <a:cxnLst/>
              <a:rect l="l" t="t" r="r" b="b"/>
              <a:pathLst>
                <a:path w="329" h="124" extrusionOk="0">
                  <a:moveTo>
                    <a:pt x="92" y="1"/>
                  </a:moveTo>
                  <a:cubicBezTo>
                    <a:pt x="62" y="1"/>
                    <a:pt x="41" y="1"/>
                    <a:pt x="0" y="11"/>
                  </a:cubicBezTo>
                  <a:cubicBezTo>
                    <a:pt x="21" y="42"/>
                    <a:pt x="41" y="62"/>
                    <a:pt x="71" y="83"/>
                  </a:cubicBezTo>
                  <a:cubicBezTo>
                    <a:pt x="92" y="103"/>
                    <a:pt x="123" y="113"/>
                    <a:pt x="153" y="124"/>
                  </a:cubicBezTo>
                  <a:lnTo>
                    <a:pt x="246" y="124"/>
                  </a:lnTo>
                  <a:cubicBezTo>
                    <a:pt x="276" y="113"/>
                    <a:pt x="308" y="103"/>
                    <a:pt x="328" y="72"/>
                  </a:cubicBezTo>
                  <a:cubicBezTo>
                    <a:pt x="297" y="52"/>
                    <a:pt x="276" y="42"/>
                    <a:pt x="246" y="31"/>
                  </a:cubicBezTo>
                  <a:cubicBezTo>
                    <a:pt x="226" y="21"/>
                    <a:pt x="194" y="11"/>
                    <a:pt x="174" y="11"/>
                  </a:cubicBezTo>
                  <a:cubicBezTo>
                    <a:pt x="144" y="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311525" y="4067650"/>
              <a:ext cx="35375" cy="16175"/>
            </a:xfrm>
            <a:custGeom>
              <a:avLst/>
              <a:gdLst/>
              <a:ahLst/>
              <a:cxnLst/>
              <a:rect l="l" t="t" r="r" b="b"/>
              <a:pathLst>
                <a:path w="1415" h="647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385" y="11"/>
                    <a:pt x="1385" y="21"/>
                    <a:pt x="1385" y="31"/>
                  </a:cubicBezTo>
                  <a:cubicBezTo>
                    <a:pt x="1385" y="93"/>
                    <a:pt x="1364" y="144"/>
                    <a:pt x="1333" y="185"/>
                  </a:cubicBezTo>
                  <a:cubicBezTo>
                    <a:pt x="1292" y="236"/>
                    <a:pt x="1241" y="277"/>
                    <a:pt x="1180" y="298"/>
                  </a:cubicBezTo>
                  <a:cubicBezTo>
                    <a:pt x="1118" y="318"/>
                    <a:pt x="1057" y="339"/>
                    <a:pt x="984" y="359"/>
                  </a:cubicBezTo>
                  <a:lnTo>
                    <a:pt x="790" y="421"/>
                  </a:lnTo>
                  <a:cubicBezTo>
                    <a:pt x="656" y="462"/>
                    <a:pt x="533" y="492"/>
                    <a:pt x="401" y="533"/>
                  </a:cubicBezTo>
                  <a:lnTo>
                    <a:pt x="0" y="636"/>
                  </a:lnTo>
                  <a:cubicBezTo>
                    <a:pt x="32" y="636"/>
                    <a:pt x="73" y="646"/>
                    <a:pt x="103" y="646"/>
                  </a:cubicBezTo>
                  <a:cubicBezTo>
                    <a:pt x="205" y="646"/>
                    <a:pt x="308" y="636"/>
                    <a:pt x="410" y="615"/>
                  </a:cubicBezTo>
                  <a:cubicBezTo>
                    <a:pt x="554" y="595"/>
                    <a:pt x="688" y="564"/>
                    <a:pt x="820" y="523"/>
                  </a:cubicBezTo>
                  <a:cubicBezTo>
                    <a:pt x="893" y="503"/>
                    <a:pt x="954" y="482"/>
                    <a:pt x="1025" y="462"/>
                  </a:cubicBezTo>
                  <a:cubicBezTo>
                    <a:pt x="1087" y="431"/>
                    <a:pt x="1159" y="410"/>
                    <a:pt x="1221" y="380"/>
                  </a:cubicBezTo>
                  <a:cubicBezTo>
                    <a:pt x="1282" y="339"/>
                    <a:pt x="1344" y="287"/>
                    <a:pt x="1374" y="216"/>
                  </a:cubicBezTo>
                  <a:cubicBezTo>
                    <a:pt x="1405" y="154"/>
                    <a:pt x="1415" y="82"/>
                    <a:pt x="1394" y="31"/>
                  </a:cubicBezTo>
                  <a:cubicBezTo>
                    <a:pt x="1385" y="21"/>
                    <a:pt x="1385" y="11"/>
                    <a:pt x="1374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314875" y="4080450"/>
              <a:ext cx="47400" cy="11050"/>
            </a:xfrm>
            <a:custGeom>
              <a:avLst/>
              <a:gdLst/>
              <a:ahLst/>
              <a:cxnLst/>
              <a:rect l="l" t="t" r="r" b="b"/>
              <a:pathLst>
                <a:path w="1896" h="442" extrusionOk="0">
                  <a:moveTo>
                    <a:pt x="1189" y="1"/>
                  </a:moveTo>
                  <a:cubicBezTo>
                    <a:pt x="1025" y="21"/>
                    <a:pt x="861" y="42"/>
                    <a:pt x="697" y="83"/>
                  </a:cubicBezTo>
                  <a:cubicBezTo>
                    <a:pt x="502" y="134"/>
                    <a:pt x="308" y="206"/>
                    <a:pt x="133" y="308"/>
                  </a:cubicBezTo>
                  <a:cubicBezTo>
                    <a:pt x="92" y="329"/>
                    <a:pt x="51" y="349"/>
                    <a:pt x="10" y="380"/>
                  </a:cubicBezTo>
                  <a:cubicBezTo>
                    <a:pt x="0" y="390"/>
                    <a:pt x="0" y="411"/>
                    <a:pt x="0" y="431"/>
                  </a:cubicBezTo>
                  <a:cubicBezTo>
                    <a:pt x="10" y="431"/>
                    <a:pt x="30" y="431"/>
                    <a:pt x="41" y="442"/>
                  </a:cubicBezTo>
                  <a:lnTo>
                    <a:pt x="164" y="380"/>
                  </a:lnTo>
                  <a:cubicBezTo>
                    <a:pt x="349" y="308"/>
                    <a:pt x="533" y="247"/>
                    <a:pt x="727" y="196"/>
                  </a:cubicBezTo>
                  <a:cubicBezTo>
                    <a:pt x="912" y="144"/>
                    <a:pt x="1107" y="114"/>
                    <a:pt x="1301" y="83"/>
                  </a:cubicBezTo>
                  <a:cubicBezTo>
                    <a:pt x="1476" y="62"/>
                    <a:pt x="1661" y="62"/>
                    <a:pt x="1834" y="62"/>
                  </a:cubicBezTo>
                  <a:lnTo>
                    <a:pt x="1896" y="62"/>
                  </a:lnTo>
                  <a:cubicBezTo>
                    <a:pt x="1875" y="52"/>
                    <a:pt x="1845" y="52"/>
                    <a:pt x="1825" y="42"/>
                  </a:cubicBezTo>
                  <a:cubicBezTo>
                    <a:pt x="1670" y="11"/>
                    <a:pt x="1527" y="1"/>
                    <a:pt x="1374" y="1"/>
                  </a:cubicBezTo>
                  <a:lnTo>
                    <a:pt x="1251" y="1"/>
                  </a:lnTo>
                  <a:cubicBezTo>
                    <a:pt x="1251" y="21"/>
                    <a:pt x="1230" y="32"/>
                    <a:pt x="1210" y="42"/>
                  </a:cubicBezTo>
                  <a:cubicBezTo>
                    <a:pt x="1199" y="32"/>
                    <a:pt x="1189" y="21"/>
                    <a:pt x="1189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343575" y="4076100"/>
              <a:ext cx="3100" cy="5400"/>
            </a:xfrm>
            <a:custGeom>
              <a:avLst/>
              <a:gdLst/>
              <a:ahLst/>
              <a:cxnLst/>
              <a:rect l="l" t="t" r="r" b="b"/>
              <a:pathLst>
                <a:path w="124" h="216" extrusionOk="0">
                  <a:moveTo>
                    <a:pt x="10" y="1"/>
                  </a:moveTo>
                  <a:cubicBezTo>
                    <a:pt x="0" y="31"/>
                    <a:pt x="0" y="52"/>
                    <a:pt x="0" y="72"/>
                  </a:cubicBezTo>
                  <a:cubicBezTo>
                    <a:pt x="0" y="83"/>
                    <a:pt x="0" y="103"/>
                    <a:pt x="10" y="113"/>
                  </a:cubicBezTo>
                  <a:cubicBezTo>
                    <a:pt x="10" y="134"/>
                    <a:pt x="21" y="144"/>
                    <a:pt x="30" y="165"/>
                  </a:cubicBezTo>
                  <a:cubicBezTo>
                    <a:pt x="30" y="165"/>
                    <a:pt x="30" y="175"/>
                    <a:pt x="41" y="175"/>
                  </a:cubicBezTo>
                  <a:cubicBezTo>
                    <a:pt x="41" y="195"/>
                    <a:pt x="51" y="206"/>
                    <a:pt x="62" y="216"/>
                  </a:cubicBezTo>
                  <a:cubicBezTo>
                    <a:pt x="82" y="206"/>
                    <a:pt x="103" y="195"/>
                    <a:pt x="103" y="175"/>
                  </a:cubicBezTo>
                  <a:cubicBezTo>
                    <a:pt x="112" y="175"/>
                    <a:pt x="112" y="165"/>
                    <a:pt x="112" y="165"/>
                  </a:cubicBezTo>
                  <a:cubicBezTo>
                    <a:pt x="123" y="134"/>
                    <a:pt x="123" y="113"/>
                    <a:pt x="112" y="93"/>
                  </a:cubicBezTo>
                  <a:cubicBezTo>
                    <a:pt x="112" y="62"/>
                    <a:pt x="103" y="42"/>
                    <a:pt x="82" y="31"/>
                  </a:cubicBezTo>
                  <a:cubicBezTo>
                    <a:pt x="62" y="11"/>
                    <a:pt x="41" y="1"/>
                    <a:pt x="10" y="1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395325" y="4099175"/>
              <a:ext cx="19750" cy="28450"/>
            </a:xfrm>
            <a:custGeom>
              <a:avLst/>
              <a:gdLst/>
              <a:ahLst/>
              <a:cxnLst/>
              <a:rect l="l" t="t" r="r" b="b"/>
              <a:pathLst>
                <a:path w="790" h="1138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21"/>
                    <a:pt x="21" y="31"/>
                    <a:pt x="31" y="41"/>
                  </a:cubicBezTo>
                  <a:cubicBezTo>
                    <a:pt x="93" y="123"/>
                    <a:pt x="154" y="195"/>
                    <a:pt x="216" y="277"/>
                  </a:cubicBezTo>
                  <a:cubicBezTo>
                    <a:pt x="288" y="369"/>
                    <a:pt x="359" y="461"/>
                    <a:pt x="421" y="554"/>
                  </a:cubicBezTo>
                  <a:cubicBezTo>
                    <a:pt x="493" y="646"/>
                    <a:pt x="554" y="738"/>
                    <a:pt x="616" y="841"/>
                  </a:cubicBezTo>
                  <a:lnTo>
                    <a:pt x="708" y="985"/>
                  </a:lnTo>
                  <a:cubicBezTo>
                    <a:pt x="739" y="1035"/>
                    <a:pt x="769" y="1076"/>
                    <a:pt x="769" y="1138"/>
                  </a:cubicBezTo>
                  <a:cubicBezTo>
                    <a:pt x="780" y="1117"/>
                    <a:pt x="790" y="1076"/>
                    <a:pt x="780" y="1046"/>
                  </a:cubicBezTo>
                  <a:cubicBezTo>
                    <a:pt x="780" y="1015"/>
                    <a:pt x="769" y="985"/>
                    <a:pt x="759" y="964"/>
                  </a:cubicBezTo>
                  <a:cubicBezTo>
                    <a:pt x="739" y="903"/>
                    <a:pt x="718" y="851"/>
                    <a:pt x="698" y="800"/>
                  </a:cubicBezTo>
                  <a:cubicBezTo>
                    <a:pt x="646" y="687"/>
                    <a:pt x="585" y="584"/>
                    <a:pt x="513" y="492"/>
                  </a:cubicBezTo>
                  <a:cubicBezTo>
                    <a:pt x="441" y="390"/>
                    <a:pt x="370" y="297"/>
                    <a:pt x="288" y="215"/>
                  </a:cubicBezTo>
                  <a:cubicBezTo>
                    <a:pt x="216" y="164"/>
                    <a:pt x="154" y="103"/>
                    <a:pt x="83" y="51"/>
                  </a:cubicBezTo>
                  <a:cubicBezTo>
                    <a:pt x="52" y="41"/>
                    <a:pt x="31" y="21"/>
                    <a:pt x="1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378925" y="4195775"/>
              <a:ext cx="90225" cy="10025"/>
            </a:xfrm>
            <a:custGeom>
              <a:avLst/>
              <a:gdLst/>
              <a:ahLst/>
              <a:cxnLst/>
              <a:rect l="l" t="t" r="r" b="b"/>
              <a:pathLst>
                <a:path w="3609" h="401" extrusionOk="0">
                  <a:moveTo>
                    <a:pt x="1784" y="0"/>
                  </a:moveTo>
                  <a:cubicBezTo>
                    <a:pt x="1630" y="0"/>
                    <a:pt x="1477" y="11"/>
                    <a:pt x="1323" y="21"/>
                  </a:cubicBezTo>
                  <a:cubicBezTo>
                    <a:pt x="1169" y="41"/>
                    <a:pt x="1015" y="62"/>
                    <a:pt x="872" y="93"/>
                  </a:cubicBezTo>
                  <a:cubicBezTo>
                    <a:pt x="564" y="155"/>
                    <a:pt x="277" y="257"/>
                    <a:pt x="1" y="401"/>
                  </a:cubicBezTo>
                  <a:cubicBezTo>
                    <a:pt x="288" y="298"/>
                    <a:pt x="585" y="226"/>
                    <a:pt x="882" y="175"/>
                  </a:cubicBezTo>
                  <a:cubicBezTo>
                    <a:pt x="1169" y="134"/>
                    <a:pt x="1456" y="114"/>
                    <a:pt x="1743" y="114"/>
                  </a:cubicBezTo>
                  <a:lnTo>
                    <a:pt x="2174" y="114"/>
                  </a:lnTo>
                  <a:cubicBezTo>
                    <a:pt x="2297" y="123"/>
                    <a:pt x="2420" y="123"/>
                    <a:pt x="2543" y="123"/>
                  </a:cubicBezTo>
                  <a:lnTo>
                    <a:pt x="2707" y="123"/>
                  </a:lnTo>
                  <a:cubicBezTo>
                    <a:pt x="3004" y="114"/>
                    <a:pt x="3322" y="82"/>
                    <a:pt x="3609" y="0"/>
                  </a:cubicBezTo>
                  <a:lnTo>
                    <a:pt x="3609" y="0"/>
                  </a:lnTo>
                  <a:cubicBezTo>
                    <a:pt x="3393" y="32"/>
                    <a:pt x="3178" y="41"/>
                    <a:pt x="2963" y="41"/>
                  </a:cubicBezTo>
                  <a:cubicBezTo>
                    <a:pt x="2871" y="41"/>
                    <a:pt x="2789" y="41"/>
                    <a:pt x="2707" y="32"/>
                  </a:cubicBezTo>
                  <a:cubicBezTo>
                    <a:pt x="2399" y="21"/>
                    <a:pt x="2092" y="0"/>
                    <a:pt x="1784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409425" y="4211425"/>
              <a:ext cx="1825" cy="19500"/>
            </a:xfrm>
            <a:custGeom>
              <a:avLst/>
              <a:gdLst/>
              <a:ahLst/>
              <a:cxnLst/>
              <a:rect l="l" t="t" r="r" b="b"/>
              <a:pathLst>
                <a:path w="73" h="780" extrusionOk="0">
                  <a:moveTo>
                    <a:pt x="72" y="0"/>
                  </a:moveTo>
                  <a:lnTo>
                    <a:pt x="0" y="768"/>
                  </a:lnTo>
                  <a:cubicBezTo>
                    <a:pt x="21" y="768"/>
                    <a:pt x="41" y="779"/>
                    <a:pt x="62" y="779"/>
                  </a:cubicBezTo>
                  <a:cubicBezTo>
                    <a:pt x="72" y="522"/>
                    <a:pt x="72" y="267"/>
                    <a:pt x="72" y="0"/>
                  </a:cubicBezTo>
                  <a:close/>
                </a:path>
              </a:pathLst>
            </a:custGeom>
            <a:solidFill>
              <a:srgbClr val="B75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350975" y="4200650"/>
              <a:ext cx="172750" cy="106325"/>
            </a:xfrm>
            <a:custGeom>
              <a:avLst/>
              <a:gdLst/>
              <a:ahLst/>
              <a:cxnLst/>
              <a:rect l="l" t="t" r="r" b="b"/>
              <a:pathLst>
                <a:path w="6910" h="4253" extrusionOk="0">
                  <a:moveTo>
                    <a:pt x="472" y="1"/>
                  </a:moveTo>
                  <a:cubicBezTo>
                    <a:pt x="411" y="534"/>
                    <a:pt x="278" y="1743"/>
                    <a:pt x="53" y="2399"/>
                  </a:cubicBezTo>
                  <a:cubicBezTo>
                    <a:pt x="1" y="2553"/>
                    <a:pt x="73" y="2717"/>
                    <a:pt x="217" y="2789"/>
                  </a:cubicBezTo>
                  <a:cubicBezTo>
                    <a:pt x="903" y="3137"/>
                    <a:pt x="1682" y="3291"/>
                    <a:pt x="2451" y="3383"/>
                  </a:cubicBezTo>
                  <a:cubicBezTo>
                    <a:pt x="3312" y="3496"/>
                    <a:pt x="4194" y="3547"/>
                    <a:pt x="5034" y="3793"/>
                  </a:cubicBezTo>
                  <a:cubicBezTo>
                    <a:pt x="5434" y="3906"/>
                    <a:pt x="5823" y="4070"/>
                    <a:pt x="6223" y="4224"/>
                  </a:cubicBezTo>
                  <a:cubicBezTo>
                    <a:pt x="6245" y="4238"/>
                    <a:pt x="6277" y="4253"/>
                    <a:pt x="6308" y="4253"/>
                  </a:cubicBezTo>
                  <a:cubicBezTo>
                    <a:pt x="6321" y="4253"/>
                    <a:pt x="6334" y="4250"/>
                    <a:pt x="6346" y="4244"/>
                  </a:cubicBezTo>
                  <a:cubicBezTo>
                    <a:pt x="6397" y="4234"/>
                    <a:pt x="6428" y="4162"/>
                    <a:pt x="6438" y="4111"/>
                  </a:cubicBezTo>
                  <a:cubicBezTo>
                    <a:pt x="6561" y="3732"/>
                    <a:pt x="6674" y="2461"/>
                    <a:pt x="6797" y="2092"/>
                  </a:cubicBezTo>
                  <a:cubicBezTo>
                    <a:pt x="6848" y="1928"/>
                    <a:pt x="6910" y="1856"/>
                    <a:pt x="6797" y="1743"/>
                  </a:cubicBezTo>
                  <a:cubicBezTo>
                    <a:pt x="6695" y="1661"/>
                    <a:pt x="6500" y="1589"/>
                    <a:pt x="6387" y="1528"/>
                  </a:cubicBezTo>
                  <a:cubicBezTo>
                    <a:pt x="5782" y="1240"/>
                    <a:pt x="5116" y="1149"/>
                    <a:pt x="4460" y="1056"/>
                  </a:cubicBezTo>
                  <a:cubicBezTo>
                    <a:pt x="3579" y="944"/>
                    <a:pt x="2707" y="830"/>
                    <a:pt x="1826" y="707"/>
                  </a:cubicBezTo>
                  <a:cubicBezTo>
                    <a:pt x="1559" y="677"/>
                    <a:pt x="1293" y="636"/>
                    <a:pt x="1046" y="534"/>
                  </a:cubicBezTo>
                  <a:cubicBezTo>
                    <a:pt x="800" y="431"/>
                    <a:pt x="575" y="247"/>
                    <a:pt x="472" y="1"/>
                  </a:cubicBezTo>
                  <a:close/>
                </a:path>
              </a:pathLst>
            </a:custGeom>
            <a:solidFill>
              <a:srgbClr val="D6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350975" y="4240375"/>
              <a:ext cx="166350" cy="66600"/>
            </a:xfrm>
            <a:custGeom>
              <a:avLst/>
              <a:gdLst/>
              <a:ahLst/>
              <a:cxnLst/>
              <a:rect l="l" t="t" r="r" b="b"/>
              <a:pathLst>
                <a:path w="6654" h="2664" extrusionOk="0">
                  <a:moveTo>
                    <a:pt x="247" y="0"/>
                  </a:moveTo>
                  <a:cubicBezTo>
                    <a:pt x="196" y="298"/>
                    <a:pt x="135" y="585"/>
                    <a:pt x="53" y="810"/>
                  </a:cubicBezTo>
                  <a:cubicBezTo>
                    <a:pt x="1" y="964"/>
                    <a:pt x="73" y="1128"/>
                    <a:pt x="217" y="1200"/>
                  </a:cubicBezTo>
                  <a:cubicBezTo>
                    <a:pt x="903" y="1548"/>
                    <a:pt x="1682" y="1702"/>
                    <a:pt x="2451" y="1794"/>
                  </a:cubicBezTo>
                  <a:cubicBezTo>
                    <a:pt x="3312" y="1907"/>
                    <a:pt x="4194" y="1958"/>
                    <a:pt x="5034" y="2204"/>
                  </a:cubicBezTo>
                  <a:cubicBezTo>
                    <a:pt x="5434" y="2317"/>
                    <a:pt x="5823" y="2481"/>
                    <a:pt x="6223" y="2635"/>
                  </a:cubicBezTo>
                  <a:cubicBezTo>
                    <a:pt x="6245" y="2649"/>
                    <a:pt x="6277" y="2664"/>
                    <a:pt x="6308" y="2664"/>
                  </a:cubicBezTo>
                  <a:cubicBezTo>
                    <a:pt x="6321" y="2664"/>
                    <a:pt x="6334" y="2661"/>
                    <a:pt x="6346" y="2655"/>
                  </a:cubicBezTo>
                  <a:cubicBezTo>
                    <a:pt x="6397" y="2645"/>
                    <a:pt x="6428" y="2573"/>
                    <a:pt x="6438" y="2522"/>
                  </a:cubicBezTo>
                  <a:cubicBezTo>
                    <a:pt x="6510" y="2296"/>
                    <a:pt x="6582" y="1763"/>
                    <a:pt x="6654" y="1292"/>
                  </a:cubicBezTo>
                  <a:cubicBezTo>
                    <a:pt x="6059" y="964"/>
                    <a:pt x="5393" y="790"/>
                    <a:pt x="4716" y="687"/>
                  </a:cubicBezTo>
                  <a:cubicBezTo>
                    <a:pt x="3743" y="544"/>
                    <a:pt x="2748" y="544"/>
                    <a:pt x="1764" y="380"/>
                  </a:cubicBezTo>
                  <a:cubicBezTo>
                    <a:pt x="1252" y="298"/>
                    <a:pt x="750" y="164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5"/>
          <p:cNvGrpSpPr/>
          <p:nvPr/>
        </p:nvGrpSpPr>
        <p:grpSpPr>
          <a:xfrm>
            <a:off x="183638" y="201711"/>
            <a:ext cx="1270199" cy="1267492"/>
            <a:chOff x="5620417" y="1607807"/>
            <a:chExt cx="193186" cy="192772"/>
          </a:xfrm>
        </p:grpSpPr>
        <p:sp>
          <p:nvSpPr>
            <p:cNvPr id="631" name="Google Shape;631;p35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5"/>
          <p:cNvGrpSpPr/>
          <p:nvPr/>
        </p:nvGrpSpPr>
        <p:grpSpPr>
          <a:xfrm>
            <a:off x="7533291" y="857476"/>
            <a:ext cx="1270179" cy="1267454"/>
            <a:chOff x="5620417" y="1607807"/>
            <a:chExt cx="193186" cy="192772"/>
          </a:xfrm>
        </p:grpSpPr>
        <p:sp>
          <p:nvSpPr>
            <p:cNvPr id="648" name="Google Shape;648;p35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5"/>
          <p:cNvGrpSpPr/>
          <p:nvPr/>
        </p:nvGrpSpPr>
        <p:grpSpPr>
          <a:xfrm>
            <a:off x="1366750" y="101357"/>
            <a:ext cx="687723" cy="686247"/>
            <a:chOff x="5620417" y="1607807"/>
            <a:chExt cx="193186" cy="192772"/>
          </a:xfrm>
        </p:grpSpPr>
        <p:sp>
          <p:nvSpPr>
            <p:cNvPr id="665" name="Google Shape;665;p35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183650" y="1469207"/>
            <a:ext cx="687723" cy="686247"/>
            <a:chOff x="5620417" y="1607807"/>
            <a:chExt cx="193186" cy="192772"/>
          </a:xfrm>
        </p:grpSpPr>
        <p:sp>
          <p:nvSpPr>
            <p:cNvPr id="682" name="Google Shape;682;p35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7376450" y="293007"/>
            <a:ext cx="687723" cy="686247"/>
            <a:chOff x="5620417" y="1607807"/>
            <a:chExt cx="193186" cy="192772"/>
          </a:xfrm>
        </p:grpSpPr>
        <p:sp>
          <p:nvSpPr>
            <p:cNvPr id="699" name="Google Shape;699;p35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>
            <a:spLocks noGrp="1"/>
          </p:cNvSpPr>
          <p:nvPr>
            <p:ph type="title" idx="2"/>
          </p:nvPr>
        </p:nvSpPr>
        <p:spPr>
          <a:xfrm>
            <a:off x="3148822" y="147297"/>
            <a:ext cx="26943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23" name="Google Shape;723;p36"/>
          <p:cNvGrpSpPr/>
          <p:nvPr/>
        </p:nvGrpSpPr>
        <p:grpSpPr>
          <a:xfrm>
            <a:off x="-51309" y="-48165"/>
            <a:ext cx="3162899" cy="1864074"/>
            <a:chOff x="5249425" y="2719200"/>
            <a:chExt cx="249625" cy="147125"/>
          </a:xfrm>
        </p:grpSpPr>
        <p:sp>
          <p:nvSpPr>
            <p:cNvPr id="724" name="Google Shape;724;p36"/>
            <p:cNvSpPr/>
            <p:nvPr/>
          </p:nvSpPr>
          <p:spPr>
            <a:xfrm>
              <a:off x="5259950" y="2830950"/>
              <a:ext cx="26150" cy="35375"/>
            </a:xfrm>
            <a:custGeom>
              <a:avLst/>
              <a:gdLst/>
              <a:ahLst/>
              <a:cxnLst/>
              <a:rect l="l" t="t" r="r" b="b"/>
              <a:pathLst>
                <a:path w="1046" h="1415" extrusionOk="0">
                  <a:moveTo>
                    <a:pt x="1046" y="0"/>
                  </a:moveTo>
                  <a:lnTo>
                    <a:pt x="0" y="164"/>
                  </a:lnTo>
                  <a:lnTo>
                    <a:pt x="656" y="14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367825" y="2798650"/>
              <a:ext cx="24625" cy="36675"/>
            </a:xfrm>
            <a:custGeom>
              <a:avLst/>
              <a:gdLst/>
              <a:ahLst/>
              <a:cxnLst/>
              <a:rect l="l" t="t" r="r" b="b"/>
              <a:pathLst>
                <a:path w="985" h="1467" extrusionOk="0">
                  <a:moveTo>
                    <a:pt x="984" y="1"/>
                  </a:moveTo>
                  <a:lnTo>
                    <a:pt x="0" y="401"/>
                  </a:lnTo>
                  <a:lnTo>
                    <a:pt x="933" y="1467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462900" y="2738950"/>
              <a:ext cx="31300" cy="34375"/>
            </a:xfrm>
            <a:custGeom>
              <a:avLst/>
              <a:gdLst/>
              <a:ahLst/>
              <a:cxnLst/>
              <a:rect l="l" t="t" r="r" b="b"/>
              <a:pathLst>
                <a:path w="1252" h="1375" extrusionOk="0">
                  <a:moveTo>
                    <a:pt x="800" y="1"/>
                  </a:moveTo>
                  <a:lnTo>
                    <a:pt x="0" y="718"/>
                  </a:lnTo>
                  <a:lnTo>
                    <a:pt x="1251" y="137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313750" y="2818125"/>
              <a:ext cx="25900" cy="36175"/>
            </a:xfrm>
            <a:custGeom>
              <a:avLst/>
              <a:gdLst/>
              <a:ahLst/>
              <a:cxnLst/>
              <a:rect l="l" t="t" r="r" b="b"/>
              <a:pathLst>
                <a:path w="1036" h="1447" extrusionOk="0">
                  <a:moveTo>
                    <a:pt x="1036" y="1"/>
                  </a:moveTo>
                  <a:lnTo>
                    <a:pt x="1" y="278"/>
                  </a:lnTo>
                  <a:lnTo>
                    <a:pt x="769" y="144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418300" y="2772500"/>
              <a:ext cx="27200" cy="35925"/>
            </a:xfrm>
            <a:custGeom>
              <a:avLst/>
              <a:gdLst/>
              <a:ahLst/>
              <a:cxnLst/>
              <a:rect l="l" t="t" r="r" b="b"/>
              <a:pathLst>
                <a:path w="1088" h="1437" extrusionOk="0">
                  <a:moveTo>
                    <a:pt x="903" y="1"/>
                  </a:moveTo>
                  <a:lnTo>
                    <a:pt x="1" y="545"/>
                  </a:lnTo>
                  <a:lnTo>
                    <a:pt x="1087" y="1436"/>
                  </a:lnTo>
                  <a:lnTo>
                    <a:pt x="1087" y="143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5249425" y="2719200"/>
              <a:ext cx="249625" cy="117925"/>
            </a:xfrm>
            <a:custGeom>
              <a:avLst/>
              <a:gdLst/>
              <a:ahLst/>
              <a:cxnLst/>
              <a:rect l="l" t="t" r="r" b="b"/>
              <a:pathLst>
                <a:path w="9985" h="4717" extrusionOk="0">
                  <a:moveTo>
                    <a:pt x="9943" y="1"/>
                  </a:moveTo>
                  <a:cubicBezTo>
                    <a:pt x="9934" y="12"/>
                    <a:pt x="9339" y="955"/>
                    <a:pt x="7811" y="1989"/>
                  </a:cubicBezTo>
                  <a:cubicBezTo>
                    <a:pt x="6407" y="2953"/>
                    <a:pt x="3916" y="4194"/>
                    <a:pt x="1" y="4665"/>
                  </a:cubicBezTo>
                  <a:lnTo>
                    <a:pt x="1" y="4716"/>
                  </a:lnTo>
                  <a:cubicBezTo>
                    <a:pt x="3937" y="4245"/>
                    <a:pt x="6438" y="3005"/>
                    <a:pt x="7842" y="2041"/>
                  </a:cubicBezTo>
                  <a:cubicBezTo>
                    <a:pt x="9380" y="996"/>
                    <a:pt x="9984" y="42"/>
                    <a:pt x="9984" y="32"/>
                  </a:cubicBezTo>
                  <a:lnTo>
                    <a:pt x="9943" y="1"/>
                  </a:ln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6"/>
          <p:cNvGrpSpPr/>
          <p:nvPr/>
        </p:nvGrpSpPr>
        <p:grpSpPr>
          <a:xfrm flipH="1">
            <a:off x="6049341" y="-48165"/>
            <a:ext cx="3162899" cy="1864074"/>
            <a:chOff x="5249425" y="2719200"/>
            <a:chExt cx="249625" cy="147125"/>
          </a:xfrm>
        </p:grpSpPr>
        <p:sp>
          <p:nvSpPr>
            <p:cNvPr id="731" name="Google Shape;731;p36"/>
            <p:cNvSpPr/>
            <p:nvPr/>
          </p:nvSpPr>
          <p:spPr>
            <a:xfrm>
              <a:off x="5259950" y="2830950"/>
              <a:ext cx="26150" cy="35375"/>
            </a:xfrm>
            <a:custGeom>
              <a:avLst/>
              <a:gdLst/>
              <a:ahLst/>
              <a:cxnLst/>
              <a:rect l="l" t="t" r="r" b="b"/>
              <a:pathLst>
                <a:path w="1046" h="1415" extrusionOk="0">
                  <a:moveTo>
                    <a:pt x="1046" y="0"/>
                  </a:moveTo>
                  <a:lnTo>
                    <a:pt x="0" y="164"/>
                  </a:lnTo>
                  <a:lnTo>
                    <a:pt x="656" y="14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5367825" y="2798650"/>
              <a:ext cx="24625" cy="36675"/>
            </a:xfrm>
            <a:custGeom>
              <a:avLst/>
              <a:gdLst/>
              <a:ahLst/>
              <a:cxnLst/>
              <a:rect l="l" t="t" r="r" b="b"/>
              <a:pathLst>
                <a:path w="985" h="1467" extrusionOk="0">
                  <a:moveTo>
                    <a:pt x="984" y="1"/>
                  </a:moveTo>
                  <a:lnTo>
                    <a:pt x="0" y="401"/>
                  </a:lnTo>
                  <a:lnTo>
                    <a:pt x="933" y="1467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5462900" y="2738950"/>
              <a:ext cx="31300" cy="34375"/>
            </a:xfrm>
            <a:custGeom>
              <a:avLst/>
              <a:gdLst/>
              <a:ahLst/>
              <a:cxnLst/>
              <a:rect l="l" t="t" r="r" b="b"/>
              <a:pathLst>
                <a:path w="1252" h="1375" extrusionOk="0">
                  <a:moveTo>
                    <a:pt x="800" y="1"/>
                  </a:moveTo>
                  <a:lnTo>
                    <a:pt x="0" y="718"/>
                  </a:lnTo>
                  <a:lnTo>
                    <a:pt x="1251" y="137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5313750" y="2818125"/>
              <a:ext cx="25900" cy="36175"/>
            </a:xfrm>
            <a:custGeom>
              <a:avLst/>
              <a:gdLst/>
              <a:ahLst/>
              <a:cxnLst/>
              <a:rect l="l" t="t" r="r" b="b"/>
              <a:pathLst>
                <a:path w="1036" h="1447" extrusionOk="0">
                  <a:moveTo>
                    <a:pt x="1036" y="1"/>
                  </a:moveTo>
                  <a:lnTo>
                    <a:pt x="1" y="278"/>
                  </a:lnTo>
                  <a:lnTo>
                    <a:pt x="769" y="144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5418300" y="2772500"/>
              <a:ext cx="27200" cy="35925"/>
            </a:xfrm>
            <a:custGeom>
              <a:avLst/>
              <a:gdLst/>
              <a:ahLst/>
              <a:cxnLst/>
              <a:rect l="l" t="t" r="r" b="b"/>
              <a:pathLst>
                <a:path w="1088" h="1437" extrusionOk="0">
                  <a:moveTo>
                    <a:pt x="903" y="1"/>
                  </a:moveTo>
                  <a:lnTo>
                    <a:pt x="1" y="545"/>
                  </a:lnTo>
                  <a:lnTo>
                    <a:pt x="1087" y="1436"/>
                  </a:lnTo>
                  <a:lnTo>
                    <a:pt x="1087" y="143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5249425" y="2719200"/>
              <a:ext cx="249625" cy="117925"/>
            </a:xfrm>
            <a:custGeom>
              <a:avLst/>
              <a:gdLst/>
              <a:ahLst/>
              <a:cxnLst/>
              <a:rect l="l" t="t" r="r" b="b"/>
              <a:pathLst>
                <a:path w="9985" h="4717" extrusionOk="0">
                  <a:moveTo>
                    <a:pt x="9943" y="1"/>
                  </a:moveTo>
                  <a:cubicBezTo>
                    <a:pt x="9934" y="12"/>
                    <a:pt x="9339" y="955"/>
                    <a:pt x="7811" y="1989"/>
                  </a:cubicBezTo>
                  <a:cubicBezTo>
                    <a:pt x="6407" y="2953"/>
                    <a:pt x="3916" y="4194"/>
                    <a:pt x="1" y="4665"/>
                  </a:cubicBezTo>
                  <a:lnTo>
                    <a:pt x="1" y="4716"/>
                  </a:lnTo>
                  <a:cubicBezTo>
                    <a:pt x="3937" y="4245"/>
                    <a:pt x="6438" y="3005"/>
                    <a:pt x="7842" y="2041"/>
                  </a:cubicBezTo>
                  <a:cubicBezTo>
                    <a:pt x="9380" y="996"/>
                    <a:pt x="9984" y="42"/>
                    <a:pt x="9984" y="32"/>
                  </a:cubicBezTo>
                  <a:lnTo>
                    <a:pt x="9943" y="1"/>
                  </a:ln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6"/>
          <p:cNvGrpSpPr/>
          <p:nvPr/>
        </p:nvGrpSpPr>
        <p:grpSpPr>
          <a:xfrm rot="10800000" flipH="1">
            <a:off x="276154" y="172220"/>
            <a:ext cx="887690" cy="885785"/>
            <a:chOff x="5620417" y="1607807"/>
            <a:chExt cx="193186" cy="192772"/>
          </a:xfrm>
        </p:grpSpPr>
        <p:sp>
          <p:nvSpPr>
            <p:cNvPr id="738" name="Google Shape;738;p36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136303" y="4132001"/>
            <a:ext cx="839282" cy="1156915"/>
            <a:chOff x="2852400" y="4793075"/>
            <a:chExt cx="107125" cy="147675"/>
          </a:xfrm>
        </p:grpSpPr>
        <p:sp>
          <p:nvSpPr>
            <p:cNvPr id="840" name="Google Shape;840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6"/>
          <p:cNvGrpSpPr/>
          <p:nvPr/>
        </p:nvGrpSpPr>
        <p:grpSpPr>
          <a:xfrm flipH="1">
            <a:off x="1121368" y="4434304"/>
            <a:ext cx="675070" cy="930559"/>
            <a:chOff x="2852400" y="4793075"/>
            <a:chExt cx="107125" cy="147675"/>
          </a:xfrm>
        </p:grpSpPr>
        <p:sp>
          <p:nvSpPr>
            <p:cNvPr id="844" name="Google Shape;844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1942222" y="4132001"/>
            <a:ext cx="839282" cy="1156915"/>
            <a:chOff x="2852400" y="4793075"/>
            <a:chExt cx="107125" cy="147675"/>
          </a:xfrm>
        </p:grpSpPr>
        <p:sp>
          <p:nvSpPr>
            <p:cNvPr id="848" name="Google Shape;848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6"/>
          <p:cNvGrpSpPr/>
          <p:nvPr/>
        </p:nvGrpSpPr>
        <p:grpSpPr>
          <a:xfrm flipH="1">
            <a:off x="2927287" y="4434304"/>
            <a:ext cx="675070" cy="930559"/>
            <a:chOff x="2852400" y="4793075"/>
            <a:chExt cx="107125" cy="147675"/>
          </a:xfrm>
        </p:grpSpPr>
        <p:sp>
          <p:nvSpPr>
            <p:cNvPr id="852" name="Google Shape;852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6"/>
          <p:cNvGrpSpPr/>
          <p:nvPr/>
        </p:nvGrpSpPr>
        <p:grpSpPr>
          <a:xfrm>
            <a:off x="3748141" y="4132001"/>
            <a:ext cx="839282" cy="1156915"/>
            <a:chOff x="2852400" y="4793075"/>
            <a:chExt cx="107125" cy="147675"/>
          </a:xfrm>
        </p:grpSpPr>
        <p:sp>
          <p:nvSpPr>
            <p:cNvPr id="856" name="Google Shape;856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4733207" y="4434304"/>
            <a:ext cx="675070" cy="930559"/>
            <a:chOff x="2852400" y="4793075"/>
            <a:chExt cx="107125" cy="147675"/>
          </a:xfrm>
        </p:grpSpPr>
        <p:sp>
          <p:nvSpPr>
            <p:cNvPr id="860" name="Google Shape;860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6"/>
          <p:cNvGrpSpPr/>
          <p:nvPr/>
        </p:nvGrpSpPr>
        <p:grpSpPr>
          <a:xfrm>
            <a:off x="5554060" y="4132001"/>
            <a:ext cx="839282" cy="1156915"/>
            <a:chOff x="2852400" y="4793075"/>
            <a:chExt cx="107125" cy="147675"/>
          </a:xfrm>
        </p:grpSpPr>
        <p:sp>
          <p:nvSpPr>
            <p:cNvPr id="864" name="Google Shape;864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6"/>
          <p:cNvGrpSpPr/>
          <p:nvPr/>
        </p:nvGrpSpPr>
        <p:grpSpPr>
          <a:xfrm flipH="1">
            <a:off x="6539126" y="4434304"/>
            <a:ext cx="675070" cy="930559"/>
            <a:chOff x="2852400" y="4793075"/>
            <a:chExt cx="107125" cy="147675"/>
          </a:xfrm>
        </p:grpSpPr>
        <p:sp>
          <p:nvSpPr>
            <p:cNvPr id="868" name="Google Shape;868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6"/>
          <p:cNvGrpSpPr/>
          <p:nvPr/>
        </p:nvGrpSpPr>
        <p:grpSpPr>
          <a:xfrm>
            <a:off x="7359979" y="4132001"/>
            <a:ext cx="839282" cy="1156915"/>
            <a:chOff x="2852400" y="4793075"/>
            <a:chExt cx="107125" cy="147675"/>
          </a:xfrm>
        </p:grpSpPr>
        <p:sp>
          <p:nvSpPr>
            <p:cNvPr id="872" name="Google Shape;872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6"/>
          <p:cNvGrpSpPr/>
          <p:nvPr/>
        </p:nvGrpSpPr>
        <p:grpSpPr>
          <a:xfrm flipH="1">
            <a:off x="8345045" y="4434304"/>
            <a:ext cx="675070" cy="930559"/>
            <a:chOff x="2852400" y="4793075"/>
            <a:chExt cx="107125" cy="147675"/>
          </a:xfrm>
        </p:grpSpPr>
        <p:sp>
          <p:nvSpPr>
            <p:cNvPr id="876" name="Google Shape;876;p36"/>
            <p:cNvSpPr/>
            <p:nvPr/>
          </p:nvSpPr>
          <p:spPr>
            <a:xfrm>
              <a:off x="2924925" y="4806375"/>
              <a:ext cx="34350" cy="134375"/>
            </a:xfrm>
            <a:custGeom>
              <a:avLst/>
              <a:gdLst/>
              <a:ahLst/>
              <a:cxnLst/>
              <a:rect l="l" t="t" r="r" b="b"/>
              <a:pathLst>
                <a:path w="1374" h="5375" extrusionOk="0">
                  <a:moveTo>
                    <a:pt x="1296" y="1"/>
                  </a:moveTo>
                  <a:cubicBezTo>
                    <a:pt x="1271" y="1"/>
                    <a:pt x="1249" y="19"/>
                    <a:pt x="1240" y="44"/>
                  </a:cubicBezTo>
                  <a:lnTo>
                    <a:pt x="0" y="5302"/>
                  </a:lnTo>
                  <a:cubicBezTo>
                    <a:pt x="0" y="5334"/>
                    <a:pt x="21" y="5364"/>
                    <a:pt x="51" y="5375"/>
                  </a:cubicBezTo>
                  <a:lnTo>
                    <a:pt x="62" y="5375"/>
                  </a:lnTo>
                  <a:cubicBezTo>
                    <a:pt x="92" y="5375"/>
                    <a:pt x="123" y="5354"/>
                    <a:pt x="123" y="5323"/>
                  </a:cubicBezTo>
                  <a:lnTo>
                    <a:pt x="1363" y="75"/>
                  </a:lnTo>
                  <a:cubicBezTo>
                    <a:pt x="1374" y="44"/>
                    <a:pt x="1353" y="13"/>
                    <a:pt x="1312" y="3"/>
                  </a:cubicBezTo>
                  <a:cubicBezTo>
                    <a:pt x="1307" y="2"/>
                    <a:pt x="1301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2852400" y="4806700"/>
              <a:ext cx="102275" cy="65650"/>
            </a:xfrm>
            <a:custGeom>
              <a:avLst/>
              <a:gdLst/>
              <a:ahLst/>
              <a:cxnLst/>
              <a:rect l="l" t="t" r="r" b="b"/>
              <a:pathLst>
                <a:path w="4091" h="2626" extrusionOk="0">
                  <a:moveTo>
                    <a:pt x="431" y="0"/>
                  </a:moveTo>
                  <a:lnTo>
                    <a:pt x="0" y="1845"/>
                  </a:lnTo>
                  <a:cubicBezTo>
                    <a:pt x="169" y="1938"/>
                    <a:pt x="296" y="1967"/>
                    <a:pt x="407" y="1967"/>
                  </a:cubicBezTo>
                  <a:cubicBezTo>
                    <a:pt x="605" y="1967"/>
                    <a:pt x="753" y="1874"/>
                    <a:pt x="1003" y="1874"/>
                  </a:cubicBezTo>
                  <a:cubicBezTo>
                    <a:pt x="1081" y="1874"/>
                    <a:pt x="1169" y="1883"/>
                    <a:pt x="1271" y="1907"/>
                  </a:cubicBezTo>
                  <a:cubicBezTo>
                    <a:pt x="1886" y="2050"/>
                    <a:pt x="1784" y="2451"/>
                    <a:pt x="2399" y="2594"/>
                  </a:cubicBezTo>
                  <a:cubicBezTo>
                    <a:pt x="2492" y="2616"/>
                    <a:pt x="2573" y="2625"/>
                    <a:pt x="2646" y="2625"/>
                  </a:cubicBezTo>
                  <a:cubicBezTo>
                    <a:pt x="3054" y="2625"/>
                    <a:pt x="3204" y="2334"/>
                    <a:pt x="3752" y="2317"/>
                  </a:cubicBezTo>
                  <a:lnTo>
                    <a:pt x="4090" y="8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2858550" y="4793075"/>
              <a:ext cx="100975" cy="48500"/>
            </a:xfrm>
            <a:custGeom>
              <a:avLst/>
              <a:gdLst/>
              <a:ahLst/>
              <a:cxnLst/>
              <a:rect l="l" t="t" r="r" b="b"/>
              <a:pathLst>
                <a:path w="4039" h="1940" extrusionOk="0">
                  <a:moveTo>
                    <a:pt x="1339" y="0"/>
                  </a:moveTo>
                  <a:cubicBezTo>
                    <a:pt x="1018" y="0"/>
                    <a:pt x="860" y="168"/>
                    <a:pt x="543" y="168"/>
                  </a:cubicBezTo>
                  <a:cubicBezTo>
                    <a:pt x="468" y="168"/>
                    <a:pt x="384" y="158"/>
                    <a:pt x="287" y="135"/>
                  </a:cubicBezTo>
                  <a:lnTo>
                    <a:pt x="0" y="1335"/>
                  </a:lnTo>
                  <a:cubicBezTo>
                    <a:pt x="0" y="1335"/>
                    <a:pt x="138" y="1361"/>
                    <a:pt x="277" y="1361"/>
                  </a:cubicBezTo>
                  <a:cubicBezTo>
                    <a:pt x="312" y="1361"/>
                    <a:pt x="347" y="1360"/>
                    <a:pt x="380" y="1355"/>
                  </a:cubicBezTo>
                  <a:cubicBezTo>
                    <a:pt x="519" y="1339"/>
                    <a:pt x="751" y="1204"/>
                    <a:pt x="1071" y="1204"/>
                  </a:cubicBezTo>
                  <a:cubicBezTo>
                    <a:pt x="1149" y="1204"/>
                    <a:pt x="1234" y="1212"/>
                    <a:pt x="1323" y="1232"/>
                  </a:cubicBezTo>
                  <a:cubicBezTo>
                    <a:pt x="1825" y="1355"/>
                    <a:pt x="1866" y="1673"/>
                    <a:pt x="2225" y="1837"/>
                  </a:cubicBezTo>
                  <a:cubicBezTo>
                    <a:pt x="2307" y="1868"/>
                    <a:pt x="2378" y="1898"/>
                    <a:pt x="2450" y="1909"/>
                  </a:cubicBezTo>
                  <a:cubicBezTo>
                    <a:pt x="2460" y="1919"/>
                    <a:pt x="2471" y="1919"/>
                    <a:pt x="2481" y="1919"/>
                  </a:cubicBezTo>
                  <a:lnTo>
                    <a:pt x="2491" y="1919"/>
                  </a:lnTo>
                  <a:cubicBezTo>
                    <a:pt x="2522" y="1929"/>
                    <a:pt x="2542" y="1929"/>
                    <a:pt x="2563" y="1939"/>
                  </a:cubicBezTo>
                  <a:lnTo>
                    <a:pt x="2645" y="1939"/>
                  </a:lnTo>
                  <a:cubicBezTo>
                    <a:pt x="2758" y="1939"/>
                    <a:pt x="2922" y="1929"/>
                    <a:pt x="3096" y="1857"/>
                  </a:cubicBezTo>
                  <a:cubicBezTo>
                    <a:pt x="3261" y="1795"/>
                    <a:pt x="3406" y="1777"/>
                    <a:pt x="3516" y="1777"/>
                  </a:cubicBezTo>
                  <a:cubicBezTo>
                    <a:pt x="3659" y="1777"/>
                    <a:pt x="3746" y="1806"/>
                    <a:pt x="3752" y="1806"/>
                  </a:cubicBezTo>
                  <a:lnTo>
                    <a:pt x="4039" y="607"/>
                  </a:lnTo>
                  <a:cubicBezTo>
                    <a:pt x="3944" y="585"/>
                    <a:pt x="3862" y="576"/>
                    <a:pt x="3788" y="576"/>
                  </a:cubicBezTo>
                  <a:cubicBezTo>
                    <a:pt x="3460" y="576"/>
                    <a:pt x="3298" y="751"/>
                    <a:pt x="2967" y="751"/>
                  </a:cubicBezTo>
                  <a:cubicBezTo>
                    <a:pt x="2952" y="751"/>
                    <a:pt x="2937" y="751"/>
                    <a:pt x="2922" y="750"/>
                  </a:cubicBezTo>
                  <a:cubicBezTo>
                    <a:pt x="2870" y="740"/>
                    <a:pt x="2809" y="730"/>
                    <a:pt x="2737" y="720"/>
                  </a:cubicBezTo>
                  <a:lnTo>
                    <a:pt x="2727" y="720"/>
                  </a:lnTo>
                  <a:cubicBezTo>
                    <a:pt x="2112" y="576"/>
                    <a:pt x="2204" y="176"/>
                    <a:pt x="1599" y="33"/>
                  </a:cubicBezTo>
                  <a:cubicBezTo>
                    <a:pt x="1501" y="10"/>
                    <a:pt x="1415" y="0"/>
                    <a:pt x="1339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1F66A16-A8D0-44F7-B57E-EC50EFAE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197" y="1905995"/>
            <a:ext cx="6482922" cy="2068258"/>
          </a:xfrm>
        </p:spPr>
        <p:txBody>
          <a:bodyPr/>
          <a:lstStyle/>
          <a:p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landasan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menjalankan</a:t>
            </a:r>
            <a:r>
              <a:rPr lang="en-ID" sz="3200" dirty="0"/>
              <a:t> </a:t>
            </a:r>
            <a:r>
              <a:rPr lang="en-ID" sz="3200" dirty="0" err="1"/>
              <a:t>sistem</a:t>
            </a:r>
            <a:r>
              <a:rPr lang="en-ID" sz="3200" dirty="0"/>
              <a:t> </a:t>
            </a:r>
            <a:r>
              <a:rPr lang="en-ID" sz="3200" dirty="0" err="1"/>
              <a:t>pendidikan</a:t>
            </a:r>
            <a:r>
              <a:rPr lang="en-ID" sz="3200" dirty="0"/>
              <a:t> yang </a:t>
            </a:r>
            <a:r>
              <a:rPr lang="en-ID" sz="3200" dirty="0" err="1"/>
              <a:t>merata</a:t>
            </a:r>
            <a:r>
              <a:rPr lang="en-ID" sz="3200" dirty="0"/>
              <a:t> dan </a:t>
            </a:r>
            <a:r>
              <a:rPr lang="en-ID" sz="3200" dirty="0" err="1"/>
              <a:t>adil</a:t>
            </a:r>
            <a:endParaRPr lang="en-ID" sz="3200" dirty="0"/>
          </a:p>
          <a:p>
            <a:endParaRPr lang="en-ID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7"/>
          <p:cNvSpPr/>
          <p:nvPr/>
        </p:nvSpPr>
        <p:spPr>
          <a:xfrm>
            <a:off x="183863" y="422812"/>
            <a:ext cx="8371500" cy="659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dist="76200" dir="39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 txBox="1">
            <a:spLocks noGrp="1"/>
          </p:cNvSpPr>
          <p:nvPr>
            <p:ph type="title"/>
          </p:nvPr>
        </p:nvSpPr>
        <p:spPr>
          <a:xfrm>
            <a:off x="4228744" y="486241"/>
            <a:ext cx="4984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5" name="Google Shape;885;p37"/>
          <p:cNvSpPr txBox="1">
            <a:spLocks noGrp="1"/>
          </p:cNvSpPr>
          <p:nvPr>
            <p:ph type="body" idx="1"/>
          </p:nvPr>
        </p:nvSpPr>
        <p:spPr>
          <a:xfrm>
            <a:off x="4022700" y="1747513"/>
            <a:ext cx="4401300" cy="1608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acuan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mengembangkan</a:t>
            </a:r>
            <a:r>
              <a:rPr lang="en-ID" sz="3200" dirty="0"/>
              <a:t> </a:t>
            </a:r>
            <a:r>
              <a:rPr lang="en-ID" sz="3200" dirty="0" err="1"/>
              <a:t>kurikulum</a:t>
            </a:r>
            <a:r>
              <a:rPr lang="en-ID" sz="3200" dirty="0"/>
              <a:t> Pendidikan.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grpSp>
        <p:nvGrpSpPr>
          <p:cNvPr id="886" name="Google Shape;886;p37"/>
          <p:cNvGrpSpPr/>
          <p:nvPr/>
        </p:nvGrpSpPr>
        <p:grpSpPr>
          <a:xfrm>
            <a:off x="719998" y="1747511"/>
            <a:ext cx="3073868" cy="2669109"/>
            <a:chOff x="5450325" y="4549175"/>
            <a:chExt cx="883600" cy="767250"/>
          </a:xfrm>
        </p:grpSpPr>
        <p:sp>
          <p:nvSpPr>
            <p:cNvPr id="887" name="Google Shape;887;p37"/>
            <p:cNvSpPr/>
            <p:nvPr/>
          </p:nvSpPr>
          <p:spPr>
            <a:xfrm>
              <a:off x="5676100" y="4724950"/>
              <a:ext cx="1825" cy="3625"/>
            </a:xfrm>
            <a:custGeom>
              <a:avLst/>
              <a:gdLst/>
              <a:ahLst/>
              <a:cxnLst/>
              <a:rect l="l" t="t" r="r" b="b"/>
              <a:pathLst>
                <a:path w="73" h="145" extrusionOk="0">
                  <a:moveTo>
                    <a:pt x="11" y="1"/>
                  </a:moveTo>
                  <a:cubicBezTo>
                    <a:pt x="11" y="31"/>
                    <a:pt x="11" y="62"/>
                    <a:pt x="1" y="83"/>
                  </a:cubicBezTo>
                  <a:cubicBezTo>
                    <a:pt x="31" y="103"/>
                    <a:pt x="52" y="124"/>
                    <a:pt x="72" y="144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5D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5855725" y="4613800"/>
              <a:ext cx="340100" cy="622175"/>
            </a:xfrm>
            <a:custGeom>
              <a:avLst/>
              <a:gdLst/>
              <a:ahLst/>
              <a:cxnLst/>
              <a:rect l="l" t="t" r="r" b="b"/>
              <a:pathLst>
                <a:path w="13604" h="24887" extrusionOk="0">
                  <a:moveTo>
                    <a:pt x="7654" y="1"/>
                  </a:moveTo>
                  <a:cubicBezTo>
                    <a:pt x="7555" y="1"/>
                    <a:pt x="7456" y="14"/>
                    <a:pt x="7361" y="39"/>
                  </a:cubicBezTo>
                  <a:cubicBezTo>
                    <a:pt x="7064" y="111"/>
                    <a:pt x="6807" y="326"/>
                    <a:pt x="6654" y="593"/>
                  </a:cubicBezTo>
                  <a:cubicBezTo>
                    <a:pt x="6643" y="603"/>
                    <a:pt x="6633" y="613"/>
                    <a:pt x="6633" y="634"/>
                  </a:cubicBezTo>
                  <a:cubicBezTo>
                    <a:pt x="6428" y="552"/>
                    <a:pt x="6233" y="470"/>
                    <a:pt x="6028" y="398"/>
                  </a:cubicBezTo>
                  <a:cubicBezTo>
                    <a:pt x="5793" y="316"/>
                    <a:pt x="5547" y="254"/>
                    <a:pt x="5290" y="234"/>
                  </a:cubicBezTo>
                  <a:cubicBezTo>
                    <a:pt x="5236" y="229"/>
                    <a:pt x="5181" y="226"/>
                    <a:pt x="5126" y="226"/>
                  </a:cubicBezTo>
                  <a:cubicBezTo>
                    <a:pt x="4705" y="226"/>
                    <a:pt x="4282" y="368"/>
                    <a:pt x="4019" y="685"/>
                  </a:cubicBezTo>
                  <a:cubicBezTo>
                    <a:pt x="3773" y="972"/>
                    <a:pt x="3773" y="1474"/>
                    <a:pt x="3711" y="1843"/>
                  </a:cubicBezTo>
                  <a:cubicBezTo>
                    <a:pt x="3415" y="3852"/>
                    <a:pt x="2994" y="5041"/>
                    <a:pt x="3087" y="6732"/>
                  </a:cubicBezTo>
                  <a:cubicBezTo>
                    <a:pt x="3178" y="8629"/>
                    <a:pt x="3834" y="9131"/>
                    <a:pt x="3948" y="10361"/>
                  </a:cubicBezTo>
                  <a:cubicBezTo>
                    <a:pt x="4121" y="12267"/>
                    <a:pt x="3497" y="14379"/>
                    <a:pt x="2902" y="16204"/>
                  </a:cubicBezTo>
                  <a:cubicBezTo>
                    <a:pt x="2882" y="16255"/>
                    <a:pt x="2871" y="16306"/>
                    <a:pt x="2850" y="16358"/>
                  </a:cubicBezTo>
                  <a:cubicBezTo>
                    <a:pt x="2185" y="18367"/>
                    <a:pt x="1128" y="20960"/>
                    <a:pt x="1" y="22846"/>
                  </a:cubicBezTo>
                  <a:cubicBezTo>
                    <a:pt x="1118" y="23440"/>
                    <a:pt x="2317" y="24014"/>
                    <a:pt x="3517" y="24424"/>
                  </a:cubicBezTo>
                  <a:cubicBezTo>
                    <a:pt x="4214" y="24661"/>
                    <a:pt x="4993" y="24814"/>
                    <a:pt x="5761" y="24866"/>
                  </a:cubicBezTo>
                  <a:cubicBezTo>
                    <a:pt x="5946" y="24879"/>
                    <a:pt x="6129" y="24886"/>
                    <a:pt x="6311" y="24886"/>
                  </a:cubicBezTo>
                  <a:cubicBezTo>
                    <a:pt x="6675" y="24886"/>
                    <a:pt x="7033" y="24859"/>
                    <a:pt x="7381" y="24804"/>
                  </a:cubicBezTo>
                  <a:cubicBezTo>
                    <a:pt x="7720" y="22651"/>
                    <a:pt x="8673" y="18654"/>
                    <a:pt x="9155" y="17260"/>
                  </a:cubicBezTo>
                  <a:cubicBezTo>
                    <a:pt x="9288" y="16850"/>
                    <a:pt x="9421" y="16440"/>
                    <a:pt x="9534" y="16019"/>
                  </a:cubicBezTo>
                  <a:cubicBezTo>
                    <a:pt x="10139" y="13795"/>
                    <a:pt x="10774" y="12308"/>
                    <a:pt x="11092" y="11663"/>
                  </a:cubicBezTo>
                  <a:cubicBezTo>
                    <a:pt x="11809" y="10208"/>
                    <a:pt x="12527" y="8700"/>
                    <a:pt x="13296" y="7265"/>
                  </a:cubicBezTo>
                  <a:cubicBezTo>
                    <a:pt x="13552" y="6804"/>
                    <a:pt x="13603" y="6240"/>
                    <a:pt x="13449" y="5728"/>
                  </a:cubicBezTo>
                  <a:cubicBezTo>
                    <a:pt x="13285" y="5226"/>
                    <a:pt x="12927" y="4764"/>
                    <a:pt x="12455" y="4529"/>
                  </a:cubicBezTo>
                  <a:cubicBezTo>
                    <a:pt x="12168" y="3924"/>
                    <a:pt x="11676" y="3411"/>
                    <a:pt x="11092" y="3083"/>
                  </a:cubicBezTo>
                  <a:cubicBezTo>
                    <a:pt x="10754" y="2079"/>
                    <a:pt x="10118" y="1177"/>
                    <a:pt x="9278" y="531"/>
                  </a:cubicBezTo>
                  <a:cubicBezTo>
                    <a:pt x="9032" y="338"/>
                    <a:pt x="8734" y="167"/>
                    <a:pt x="8428" y="167"/>
                  </a:cubicBezTo>
                  <a:cubicBezTo>
                    <a:pt x="8377" y="167"/>
                    <a:pt x="8325" y="172"/>
                    <a:pt x="8273" y="183"/>
                  </a:cubicBezTo>
                  <a:cubicBezTo>
                    <a:pt x="8090" y="63"/>
                    <a:pt x="7872" y="1"/>
                    <a:pt x="7654" y="1"/>
                  </a:cubicBezTo>
                  <a:close/>
                </a:path>
              </a:pathLst>
            </a:custGeom>
            <a:solidFill>
              <a:srgbClr val="D28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48900" y="4658725"/>
              <a:ext cx="9950" cy="21425"/>
            </a:xfrm>
            <a:custGeom>
              <a:avLst/>
              <a:gdLst/>
              <a:ahLst/>
              <a:cxnLst/>
              <a:rect l="l" t="t" r="r" b="b"/>
              <a:pathLst>
                <a:path w="398" h="857" extrusionOk="0">
                  <a:moveTo>
                    <a:pt x="40" y="0"/>
                  </a:moveTo>
                  <a:cubicBezTo>
                    <a:pt x="17" y="0"/>
                    <a:pt x="1" y="36"/>
                    <a:pt x="23" y="67"/>
                  </a:cubicBezTo>
                  <a:cubicBezTo>
                    <a:pt x="208" y="272"/>
                    <a:pt x="321" y="548"/>
                    <a:pt x="331" y="825"/>
                  </a:cubicBezTo>
                  <a:cubicBezTo>
                    <a:pt x="331" y="846"/>
                    <a:pt x="349" y="856"/>
                    <a:pt x="365" y="856"/>
                  </a:cubicBezTo>
                  <a:cubicBezTo>
                    <a:pt x="382" y="856"/>
                    <a:pt x="397" y="846"/>
                    <a:pt x="392" y="825"/>
                  </a:cubicBezTo>
                  <a:cubicBezTo>
                    <a:pt x="382" y="518"/>
                    <a:pt x="269" y="231"/>
                    <a:pt x="64" y="15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6026075" y="4786000"/>
              <a:ext cx="18025" cy="6400"/>
            </a:xfrm>
            <a:custGeom>
              <a:avLst/>
              <a:gdLst/>
              <a:ahLst/>
              <a:cxnLst/>
              <a:rect l="l" t="t" r="r" b="b"/>
              <a:pathLst>
                <a:path w="721" h="256" extrusionOk="0">
                  <a:moveTo>
                    <a:pt x="43" y="0"/>
                  </a:moveTo>
                  <a:cubicBezTo>
                    <a:pt x="15" y="0"/>
                    <a:pt x="1" y="45"/>
                    <a:pt x="34" y="70"/>
                  </a:cubicBezTo>
                  <a:cubicBezTo>
                    <a:pt x="205" y="194"/>
                    <a:pt x="420" y="255"/>
                    <a:pt x="630" y="255"/>
                  </a:cubicBezTo>
                  <a:cubicBezTo>
                    <a:pt x="647" y="255"/>
                    <a:pt x="664" y="255"/>
                    <a:pt x="680" y="254"/>
                  </a:cubicBezTo>
                  <a:cubicBezTo>
                    <a:pt x="718" y="245"/>
                    <a:pt x="721" y="182"/>
                    <a:pt x="688" y="182"/>
                  </a:cubicBezTo>
                  <a:cubicBezTo>
                    <a:pt x="686" y="182"/>
                    <a:pt x="683" y="182"/>
                    <a:pt x="680" y="183"/>
                  </a:cubicBezTo>
                  <a:cubicBezTo>
                    <a:pt x="665" y="184"/>
                    <a:pt x="649" y="184"/>
                    <a:pt x="633" y="184"/>
                  </a:cubicBezTo>
                  <a:cubicBezTo>
                    <a:pt x="425" y="184"/>
                    <a:pt x="227" y="123"/>
                    <a:pt x="65" y="8"/>
                  </a:cubicBezTo>
                  <a:cubicBezTo>
                    <a:pt x="57" y="3"/>
                    <a:pt x="50" y="0"/>
                    <a:pt x="43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6054425" y="4709550"/>
              <a:ext cx="18425" cy="10875"/>
            </a:xfrm>
            <a:custGeom>
              <a:avLst/>
              <a:gdLst/>
              <a:ahLst/>
              <a:cxnLst/>
              <a:rect l="l" t="t" r="r" b="b"/>
              <a:pathLst>
                <a:path w="737" h="435" extrusionOk="0">
                  <a:moveTo>
                    <a:pt x="51" y="1"/>
                  </a:moveTo>
                  <a:cubicBezTo>
                    <a:pt x="15" y="1"/>
                    <a:pt x="0" y="63"/>
                    <a:pt x="38" y="63"/>
                  </a:cubicBezTo>
                  <a:cubicBezTo>
                    <a:pt x="284" y="94"/>
                    <a:pt x="510" y="217"/>
                    <a:pt x="663" y="422"/>
                  </a:cubicBezTo>
                  <a:cubicBezTo>
                    <a:pt x="669" y="431"/>
                    <a:pt x="678" y="434"/>
                    <a:pt x="687" y="434"/>
                  </a:cubicBezTo>
                  <a:cubicBezTo>
                    <a:pt x="711" y="434"/>
                    <a:pt x="736" y="410"/>
                    <a:pt x="715" y="381"/>
                  </a:cubicBezTo>
                  <a:cubicBezTo>
                    <a:pt x="561" y="166"/>
                    <a:pt x="325" y="22"/>
                    <a:pt x="59" y="2"/>
                  </a:cubicBezTo>
                  <a:cubicBezTo>
                    <a:pt x="56" y="1"/>
                    <a:pt x="53" y="1"/>
                    <a:pt x="51" y="1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6061775" y="4707275"/>
              <a:ext cx="5925" cy="3475"/>
            </a:xfrm>
            <a:custGeom>
              <a:avLst/>
              <a:gdLst/>
              <a:ahLst/>
              <a:cxnLst/>
              <a:rect l="l" t="t" r="r" b="b"/>
              <a:pathLst>
                <a:path w="237" h="139" extrusionOk="0">
                  <a:moveTo>
                    <a:pt x="41" y="0"/>
                  </a:moveTo>
                  <a:cubicBezTo>
                    <a:pt x="21" y="0"/>
                    <a:pt x="0" y="21"/>
                    <a:pt x="0" y="31"/>
                  </a:cubicBezTo>
                  <a:cubicBezTo>
                    <a:pt x="11" y="52"/>
                    <a:pt x="21" y="72"/>
                    <a:pt x="41" y="72"/>
                  </a:cubicBezTo>
                  <a:lnTo>
                    <a:pt x="82" y="72"/>
                  </a:lnTo>
                  <a:cubicBezTo>
                    <a:pt x="82" y="72"/>
                    <a:pt x="93" y="82"/>
                    <a:pt x="103" y="82"/>
                  </a:cubicBezTo>
                  <a:lnTo>
                    <a:pt x="113" y="82"/>
                  </a:lnTo>
                  <a:cubicBezTo>
                    <a:pt x="123" y="93"/>
                    <a:pt x="134" y="93"/>
                    <a:pt x="144" y="103"/>
                  </a:cubicBezTo>
                  <a:cubicBezTo>
                    <a:pt x="144" y="103"/>
                    <a:pt x="148" y="107"/>
                    <a:pt x="151" y="107"/>
                  </a:cubicBezTo>
                  <a:cubicBezTo>
                    <a:pt x="153" y="107"/>
                    <a:pt x="154" y="106"/>
                    <a:pt x="154" y="103"/>
                  </a:cubicBezTo>
                  <a:lnTo>
                    <a:pt x="154" y="113"/>
                  </a:lnTo>
                  <a:cubicBezTo>
                    <a:pt x="164" y="113"/>
                    <a:pt x="175" y="123"/>
                    <a:pt x="175" y="123"/>
                  </a:cubicBezTo>
                  <a:cubicBezTo>
                    <a:pt x="185" y="133"/>
                    <a:pt x="195" y="139"/>
                    <a:pt x="204" y="139"/>
                  </a:cubicBezTo>
                  <a:cubicBezTo>
                    <a:pt x="213" y="139"/>
                    <a:pt x="221" y="133"/>
                    <a:pt x="226" y="123"/>
                  </a:cubicBezTo>
                  <a:cubicBezTo>
                    <a:pt x="236" y="113"/>
                    <a:pt x="236" y="93"/>
                    <a:pt x="226" y="72"/>
                  </a:cubicBezTo>
                  <a:cubicBezTo>
                    <a:pt x="175" y="31"/>
                    <a:pt x="103" y="0"/>
                    <a:pt x="41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6056400" y="4659325"/>
              <a:ext cx="4875" cy="8000"/>
            </a:xfrm>
            <a:custGeom>
              <a:avLst/>
              <a:gdLst/>
              <a:ahLst/>
              <a:cxnLst/>
              <a:rect l="l" t="t" r="r" b="b"/>
              <a:pathLst>
                <a:path w="195" h="320" extrusionOk="0">
                  <a:moveTo>
                    <a:pt x="46" y="1"/>
                  </a:moveTo>
                  <a:cubicBezTo>
                    <a:pt x="40" y="1"/>
                    <a:pt x="35" y="4"/>
                    <a:pt x="31" y="12"/>
                  </a:cubicBezTo>
                  <a:cubicBezTo>
                    <a:pt x="10" y="22"/>
                    <a:pt x="0" y="43"/>
                    <a:pt x="21" y="53"/>
                  </a:cubicBezTo>
                  <a:cubicBezTo>
                    <a:pt x="31" y="73"/>
                    <a:pt x="41" y="94"/>
                    <a:pt x="51" y="104"/>
                  </a:cubicBezTo>
                  <a:cubicBezTo>
                    <a:pt x="62" y="114"/>
                    <a:pt x="62" y="125"/>
                    <a:pt x="72" y="135"/>
                  </a:cubicBezTo>
                  <a:cubicBezTo>
                    <a:pt x="72" y="145"/>
                    <a:pt x="72" y="145"/>
                    <a:pt x="82" y="155"/>
                  </a:cubicBezTo>
                  <a:lnTo>
                    <a:pt x="82" y="166"/>
                  </a:lnTo>
                  <a:cubicBezTo>
                    <a:pt x="92" y="186"/>
                    <a:pt x="103" y="207"/>
                    <a:pt x="103" y="227"/>
                  </a:cubicBezTo>
                  <a:cubicBezTo>
                    <a:pt x="113" y="237"/>
                    <a:pt x="113" y="248"/>
                    <a:pt x="113" y="258"/>
                  </a:cubicBezTo>
                  <a:lnTo>
                    <a:pt x="123" y="268"/>
                  </a:lnTo>
                  <a:lnTo>
                    <a:pt x="123" y="278"/>
                  </a:lnTo>
                  <a:cubicBezTo>
                    <a:pt x="123" y="299"/>
                    <a:pt x="133" y="319"/>
                    <a:pt x="154" y="319"/>
                  </a:cubicBezTo>
                  <a:cubicBezTo>
                    <a:pt x="174" y="319"/>
                    <a:pt x="195" y="299"/>
                    <a:pt x="195" y="278"/>
                  </a:cubicBezTo>
                  <a:cubicBezTo>
                    <a:pt x="174" y="186"/>
                    <a:pt x="133" y="94"/>
                    <a:pt x="72" y="22"/>
                  </a:cubicBezTo>
                  <a:cubicBezTo>
                    <a:pt x="65" y="9"/>
                    <a:pt x="55" y="1"/>
                    <a:pt x="46" y="1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6062200" y="4622225"/>
              <a:ext cx="10775" cy="15400"/>
            </a:xfrm>
            <a:custGeom>
              <a:avLst/>
              <a:gdLst/>
              <a:ahLst/>
              <a:cxnLst/>
              <a:rect l="l" t="t" r="r" b="b"/>
              <a:pathLst>
                <a:path w="431" h="616" extrusionOk="0">
                  <a:moveTo>
                    <a:pt x="50" y="0"/>
                  </a:moveTo>
                  <a:cubicBezTo>
                    <a:pt x="20" y="0"/>
                    <a:pt x="0" y="37"/>
                    <a:pt x="24" y="61"/>
                  </a:cubicBezTo>
                  <a:cubicBezTo>
                    <a:pt x="188" y="204"/>
                    <a:pt x="301" y="389"/>
                    <a:pt x="352" y="594"/>
                  </a:cubicBezTo>
                  <a:cubicBezTo>
                    <a:pt x="356" y="609"/>
                    <a:pt x="369" y="616"/>
                    <a:pt x="383" y="616"/>
                  </a:cubicBezTo>
                  <a:cubicBezTo>
                    <a:pt x="405" y="616"/>
                    <a:pt x="430" y="598"/>
                    <a:pt x="424" y="573"/>
                  </a:cubicBezTo>
                  <a:cubicBezTo>
                    <a:pt x="363" y="358"/>
                    <a:pt x="240" y="153"/>
                    <a:pt x="76" y="10"/>
                  </a:cubicBezTo>
                  <a:cubicBezTo>
                    <a:pt x="67" y="3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5989500" y="4623725"/>
              <a:ext cx="50000" cy="21025"/>
            </a:xfrm>
            <a:custGeom>
              <a:avLst/>
              <a:gdLst/>
              <a:ahLst/>
              <a:cxnLst/>
              <a:rect l="l" t="t" r="r" b="b"/>
              <a:pathLst>
                <a:path w="2000" h="841" extrusionOk="0">
                  <a:moveTo>
                    <a:pt x="677" y="1"/>
                  </a:moveTo>
                  <a:cubicBezTo>
                    <a:pt x="513" y="62"/>
                    <a:pt x="349" y="144"/>
                    <a:pt x="196" y="257"/>
                  </a:cubicBezTo>
                  <a:cubicBezTo>
                    <a:pt x="144" y="298"/>
                    <a:pt x="93" y="339"/>
                    <a:pt x="52" y="390"/>
                  </a:cubicBezTo>
                  <a:cubicBezTo>
                    <a:pt x="21" y="442"/>
                    <a:pt x="0" y="513"/>
                    <a:pt x="11" y="575"/>
                  </a:cubicBezTo>
                  <a:cubicBezTo>
                    <a:pt x="41" y="688"/>
                    <a:pt x="164" y="739"/>
                    <a:pt x="278" y="770"/>
                  </a:cubicBezTo>
                  <a:cubicBezTo>
                    <a:pt x="473" y="821"/>
                    <a:pt x="675" y="841"/>
                    <a:pt x="876" y="841"/>
                  </a:cubicBezTo>
                  <a:cubicBezTo>
                    <a:pt x="1033" y="841"/>
                    <a:pt x="1191" y="829"/>
                    <a:pt x="1344" y="811"/>
                  </a:cubicBezTo>
                  <a:cubicBezTo>
                    <a:pt x="1477" y="800"/>
                    <a:pt x="1620" y="780"/>
                    <a:pt x="1733" y="718"/>
                  </a:cubicBezTo>
                  <a:cubicBezTo>
                    <a:pt x="1856" y="657"/>
                    <a:pt x="1959" y="554"/>
                    <a:pt x="2000" y="421"/>
                  </a:cubicBezTo>
                  <a:cubicBezTo>
                    <a:pt x="1764" y="360"/>
                    <a:pt x="1528" y="288"/>
                    <a:pt x="1303" y="196"/>
                  </a:cubicBezTo>
                  <a:cubicBezTo>
                    <a:pt x="1292" y="206"/>
                    <a:pt x="1282" y="216"/>
                    <a:pt x="1271" y="237"/>
                  </a:cubicBezTo>
                  <a:cubicBezTo>
                    <a:pt x="1077" y="155"/>
                    <a:pt x="882" y="73"/>
                    <a:pt x="677" y="1"/>
                  </a:cubicBezTo>
                  <a:close/>
                </a:path>
              </a:pathLst>
            </a:custGeom>
            <a:solidFill>
              <a:srgbClr val="F0D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966700" y="4712150"/>
              <a:ext cx="120725" cy="124800"/>
            </a:xfrm>
            <a:custGeom>
              <a:avLst/>
              <a:gdLst/>
              <a:ahLst/>
              <a:cxnLst/>
              <a:rect l="l" t="t" r="r" b="b"/>
              <a:pathLst>
                <a:path w="4829" h="4992" extrusionOk="0">
                  <a:moveTo>
                    <a:pt x="1017" y="0"/>
                  </a:moveTo>
                  <a:cubicBezTo>
                    <a:pt x="672" y="0"/>
                    <a:pt x="333" y="76"/>
                    <a:pt x="1" y="195"/>
                  </a:cubicBezTo>
                  <a:cubicBezTo>
                    <a:pt x="197" y="138"/>
                    <a:pt x="386" y="91"/>
                    <a:pt x="582" y="91"/>
                  </a:cubicBezTo>
                  <a:cubicBezTo>
                    <a:pt x="600" y="91"/>
                    <a:pt x="618" y="91"/>
                    <a:pt x="636" y="92"/>
                  </a:cubicBezTo>
                  <a:cubicBezTo>
                    <a:pt x="851" y="103"/>
                    <a:pt x="1076" y="195"/>
                    <a:pt x="1199" y="369"/>
                  </a:cubicBezTo>
                  <a:cubicBezTo>
                    <a:pt x="1322" y="564"/>
                    <a:pt x="1313" y="810"/>
                    <a:pt x="1251" y="1025"/>
                  </a:cubicBezTo>
                  <a:cubicBezTo>
                    <a:pt x="1179" y="1240"/>
                    <a:pt x="1067" y="1445"/>
                    <a:pt x="985" y="1650"/>
                  </a:cubicBezTo>
                  <a:cubicBezTo>
                    <a:pt x="892" y="1866"/>
                    <a:pt x="851" y="2112"/>
                    <a:pt x="953" y="2306"/>
                  </a:cubicBezTo>
                  <a:cubicBezTo>
                    <a:pt x="1035" y="2470"/>
                    <a:pt x="1199" y="2563"/>
                    <a:pt x="1354" y="2675"/>
                  </a:cubicBezTo>
                  <a:cubicBezTo>
                    <a:pt x="1650" y="2891"/>
                    <a:pt x="1896" y="3208"/>
                    <a:pt x="1948" y="3577"/>
                  </a:cubicBezTo>
                  <a:cubicBezTo>
                    <a:pt x="1989" y="3823"/>
                    <a:pt x="1937" y="4090"/>
                    <a:pt x="1846" y="4326"/>
                  </a:cubicBezTo>
                  <a:cubicBezTo>
                    <a:pt x="1753" y="4561"/>
                    <a:pt x="1620" y="4777"/>
                    <a:pt x="1486" y="4992"/>
                  </a:cubicBezTo>
                  <a:cubicBezTo>
                    <a:pt x="1866" y="4684"/>
                    <a:pt x="2379" y="4561"/>
                    <a:pt x="2871" y="4551"/>
                  </a:cubicBezTo>
                  <a:cubicBezTo>
                    <a:pt x="3127" y="4551"/>
                    <a:pt x="3383" y="4591"/>
                    <a:pt x="3639" y="4591"/>
                  </a:cubicBezTo>
                  <a:cubicBezTo>
                    <a:pt x="3752" y="4591"/>
                    <a:pt x="3865" y="4583"/>
                    <a:pt x="3978" y="4561"/>
                  </a:cubicBezTo>
                  <a:cubicBezTo>
                    <a:pt x="4336" y="4479"/>
                    <a:pt x="4654" y="4244"/>
                    <a:pt x="4828" y="3926"/>
                  </a:cubicBezTo>
                  <a:lnTo>
                    <a:pt x="4828" y="3926"/>
                  </a:lnTo>
                  <a:cubicBezTo>
                    <a:pt x="4629" y="4066"/>
                    <a:pt x="4382" y="4127"/>
                    <a:pt x="4133" y="4127"/>
                  </a:cubicBezTo>
                  <a:cubicBezTo>
                    <a:pt x="4036" y="4127"/>
                    <a:pt x="3939" y="4118"/>
                    <a:pt x="3844" y="4100"/>
                  </a:cubicBezTo>
                  <a:cubicBezTo>
                    <a:pt x="3506" y="4049"/>
                    <a:pt x="3188" y="3895"/>
                    <a:pt x="2891" y="3721"/>
                  </a:cubicBezTo>
                  <a:cubicBezTo>
                    <a:pt x="2696" y="3608"/>
                    <a:pt x="2502" y="3485"/>
                    <a:pt x="2358" y="3301"/>
                  </a:cubicBezTo>
                  <a:cubicBezTo>
                    <a:pt x="2215" y="3126"/>
                    <a:pt x="2133" y="2891"/>
                    <a:pt x="2183" y="2665"/>
                  </a:cubicBezTo>
                  <a:cubicBezTo>
                    <a:pt x="2010" y="2552"/>
                    <a:pt x="1846" y="2440"/>
                    <a:pt x="1712" y="2286"/>
                  </a:cubicBezTo>
                  <a:cubicBezTo>
                    <a:pt x="1568" y="2132"/>
                    <a:pt x="1466" y="1948"/>
                    <a:pt x="1425" y="1743"/>
                  </a:cubicBezTo>
                  <a:cubicBezTo>
                    <a:pt x="1384" y="1538"/>
                    <a:pt x="1415" y="1322"/>
                    <a:pt x="1477" y="1128"/>
                  </a:cubicBezTo>
                  <a:cubicBezTo>
                    <a:pt x="1548" y="923"/>
                    <a:pt x="1650" y="738"/>
                    <a:pt x="1753" y="554"/>
                  </a:cubicBezTo>
                  <a:cubicBezTo>
                    <a:pt x="1641" y="482"/>
                    <a:pt x="1630" y="328"/>
                    <a:pt x="1568" y="226"/>
                  </a:cubicBezTo>
                  <a:cubicBezTo>
                    <a:pt x="1507" y="133"/>
                    <a:pt x="1425" y="31"/>
                    <a:pt x="1322" y="21"/>
                  </a:cubicBezTo>
                  <a:cubicBezTo>
                    <a:pt x="1220" y="7"/>
                    <a:pt x="1118" y="0"/>
                    <a:pt x="1017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5855725" y="5022725"/>
              <a:ext cx="149675" cy="212725"/>
            </a:xfrm>
            <a:custGeom>
              <a:avLst/>
              <a:gdLst/>
              <a:ahLst/>
              <a:cxnLst/>
              <a:rect l="l" t="t" r="r" b="b"/>
              <a:pathLst>
                <a:path w="5987" h="8509" extrusionOk="0">
                  <a:moveTo>
                    <a:pt x="2850" y="1"/>
                  </a:moveTo>
                  <a:cubicBezTo>
                    <a:pt x="2185" y="2010"/>
                    <a:pt x="1128" y="4603"/>
                    <a:pt x="1" y="6489"/>
                  </a:cubicBezTo>
                  <a:cubicBezTo>
                    <a:pt x="1118" y="7083"/>
                    <a:pt x="2317" y="7657"/>
                    <a:pt x="3517" y="8067"/>
                  </a:cubicBezTo>
                  <a:cubicBezTo>
                    <a:pt x="4214" y="8304"/>
                    <a:pt x="4993" y="8457"/>
                    <a:pt x="5761" y="8509"/>
                  </a:cubicBezTo>
                  <a:cubicBezTo>
                    <a:pt x="5854" y="8365"/>
                    <a:pt x="5936" y="8211"/>
                    <a:pt x="5987" y="8058"/>
                  </a:cubicBezTo>
                  <a:cubicBezTo>
                    <a:pt x="4695" y="7832"/>
                    <a:pt x="2902" y="1846"/>
                    <a:pt x="2850" y="1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5963850" y="4899750"/>
              <a:ext cx="72225" cy="35400"/>
            </a:xfrm>
            <a:custGeom>
              <a:avLst/>
              <a:gdLst/>
              <a:ahLst/>
              <a:cxnLst/>
              <a:rect l="l" t="t" r="r" b="b"/>
              <a:pathLst>
                <a:path w="2889" h="1416" extrusionOk="0">
                  <a:moveTo>
                    <a:pt x="52" y="0"/>
                  </a:moveTo>
                  <a:cubicBezTo>
                    <a:pt x="25" y="0"/>
                    <a:pt x="0" y="37"/>
                    <a:pt x="33" y="61"/>
                  </a:cubicBezTo>
                  <a:cubicBezTo>
                    <a:pt x="689" y="533"/>
                    <a:pt x="1406" y="922"/>
                    <a:pt x="2174" y="1198"/>
                  </a:cubicBezTo>
                  <a:cubicBezTo>
                    <a:pt x="2390" y="1280"/>
                    <a:pt x="2616" y="1353"/>
                    <a:pt x="2841" y="1414"/>
                  </a:cubicBezTo>
                  <a:cubicBezTo>
                    <a:pt x="2844" y="1415"/>
                    <a:pt x="2847" y="1415"/>
                    <a:pt x="2850" y="1415"/>
                  </a:cubicBezTo>
                  <a:cubicBezTo>
                    <a:pt x="2883" y="1415"/>
                    <a:pt x="2889" y="1362"/>
                    <a:pt x="2851" y="1353"/>
                  </a:cubicBezTo>
                  <a:cubicBezTo>
                    <a:pt x="2083" y="1137"/>
                    <a:pt x="1334" y="809"/>
                    <a:pt x="648" y="389"/>
                  </a:cubicBezTo>
                  <a:cubicBezTo>
                    <a:pt x="452" y="266"/>
                    <a:pt x="258" y="143"/>
                    <a:pt x="74" y="9"/>
                  </a:cubicBezTo>
                  <a:cubicBezTo>
                    <a:pt x="67" y="3"/>
                    <a:pt x="59" y="0"/>
                    <a:pt x="52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5975050" y="4921150"/>
              <a:ext cx="25100" cy="12250"/>
            </a:xfrm>
            <a:custGeom>
              <a:avLst/>
              <a:gdLst/>
              <a:ahLst/>
              <a:cxnLst/>
              <a:rect l="l" t="t" r="r" b="b"/>
              <a:pathLst>
                <a:path w="1004" h="490" extrusionOk="0">
                  <a:moveTo>
                    <a:pt x="50" y="0"/>
                  </a:moveTo>
                  <a:cubicBezTo>
                    <a:pt x="18" y="0"/>
                    <a:pt x="0" y="48"/>
                    <a:pt x="36" y="66"/>
                  </a:cubicBezTo>
                  <a:cubicBezTo>
                    <a:pt x="323" y="240"/>
                    <a:pt x="640" y="374"/>
                    <a:pt x="958" y="486"/>
                  </a:cubicBezTo>
                  <a:cubicBezTo>
                    <a:pt x="963" y="489"/>
                    <a:pt x="968" y="490"/>
                    <a:pt x="972" y="490"/>
                  </a:cubicBezTo>
                  <a:cubicBezTo>
                    <a:pt x="1001" y="490"/>
                    <a:pt x="1004" y="434"/>
                    <a:pt x="968" y="424"/>
                  </a:cubicBezTo>
                  <a:cubicBezTo>
                    <a:pt x="660" y="312"/>
                    <a:pt x="353" y="169"/>
                    <a:pt x="66" y="5"/>
                  </a:cubicBezTo>
                  <a:cubicBezTo>
                    <a:pt x="60" y="2"/>
                    <a:pt x="55" y="0"/>
                    <a:pt x="50" y="0"/>
                  </a:cubicBezTo>
                  <a:close/>
                </a:path>
              </a:pathLst>
            </a:custGeom>
            <a:solidFill>
              <a:srgbClr val="C77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950300" y="4619050"/>
              <a:ext cx="213750" cy="225850"/>
            </a:xfrm>
            <a:custGeom>
              <a:avLst/>
              <a:gdLst/>
              <a:ahLst/>
              <a:cxnLst/>
              <a:rect l="l" t="t" r="r" b="b"/>
              <a:pathLst>
                <a:path w="8550" h="9034" extrusionOk="0">
                  <a:moveTo>
                    <a:pt x="2707" y="2412"/>
                  </a:moveTo>
                  <a:lnTo>
                    <a:pt x="2707" y="2412"/>
                  </a:lnTo>
                  <a:cubicBezTo>
                    <a:pt x="2532" y="2781"/>
                    <a:pt x="2379" y="3150"/>
                    <a:pt x="2256" y="3529"/>
                  </a:cubicBezTo>
                  <a:cubicBezTo>
                    <a:pt x="2224" y="3642"/>
                    <a:pt x="2183" y="3745"/>
                    <a:pt x="2183" y="3857"/>
                  </a:cubicBezTo>
                  <a:lnTo>
                    <a:pt x="2153" y="3827"/>
                  </a:lnTo>
                  <a:cubicBezTo>
                    <a:pt x="2112" y="3786"/>
                    <a:pt x="2081" y="3745"/>
                    <a:pt x="2051" y="3704"/>
                  </a:cubicBezTo>
                  <a:cubicBezTo>
                    <a:pt x="2060" y="3335"/>
                    <a:pt x="2060" y="2966"/>
                    <a:pt x="2040" y="2607"/>
                  </a:cubicBezTo>
                  <a:cubicBezTo>
                    <a:pt x="2204" y="2607"/>
                    <a:pt x="2338" y="2586"/>
                    <a:pt x="2470" y="2545"/>
                  </a:cubicBezTo>
                  <a:cubicBezTo>
                    <a:pt x="2552" y="2515"/>
                    <a:pt x="2634" y="2463"/>
                    <a:pt x="2707" y="2412"/>
                  </a:cubicBezTo>
                  <a:close/>
                  <a:moveTo>
                    <a:pt x="4306" y="1"/>
                  </a:moveTo>
                  <a:cubicBezTo>
                    <a:pt x="4302" y="1"/>
                    <a:pt x="4299" y="1"/>
                    <a:pt x="4295" y="3"/>
                  </a:cubicBezTo>
                  <a:cubicBezTo>
                    <a:pt x="3998" y="75"/>
                    <a:pt x="3742" y="301"/>
                    <a:pt x="3609" y="577"/>
                  </a:cubicBezTo>
                  <a:cubicBezTo>
                    <a:pt x="3588" y="557"/>
                    <a:pt x="3568" y="547"/>
                    <a:pt x="3547" y="536"/>
                  </a:cubicBezTo>
                  <a:cubicBezTo>
                    <a:pt x="3393" y="465"/>
                    <a:pt x="3229" y="444"/>
                    <a:pt x="3086" y="424"/>
                  </a:cubicBezTo>
                  <a:cubicBezTo>
                    <a:pt x="3055" y="424"/>
                    <a:pt x="3035" y="444"/>
                    <a:pt x="3024" y="475"/>
                  </a:cubicBezTo>
                  <a:cubicBezTo>
                    <a:pt x="3024" y="506"/>
                    <a:pt x="3045" y="526"/>
                    <a:pt x="3076" y="536"/>
                  </a:cubicBezTo>
                  <a:cubicBezTo>
                    <a:pt x="3219" y="547"/>
                    <a:pt x="3373" y="567"/>
                    <a:pt x="3496" y="629"/>
                  </a:cubicBezTo>
                  <a:cubicBezTo>
                    <a:pt x="3639" y="690"/>
                    <a:pt x="3732" y="803"/>
                    <a:pt x="3752" y="926"/>
                  </a:cubicBezTo>
                  <a:cubicBezTo>
                    <a:pt x="3773" y="1090"/>
                    <a:pt x="3670" y="1244"/>
                    <a:pt x="3547" y="1397"/>
                  </a:cubicBezTo>
                  <a:cubicBezTo>
                    <a:pt x="3373" y="1613"/>
                    <a:pt x="3178" y="1818"/>
                    <a:pt x="2994" y="2023"/>
                  </a:cubicBezTo>
                  <a:cubicBezTo>
                    <a:pt x="2830" y="2187"/>
                    <a:pt x="2655" y="2361"/>
                    <a:pt x="2429" y="2443"/>
                  </a:cubicBezTo>
                  <a:cubicBezTo>
                    <a:pt x="2331" y="2478"/>
                    <a:pt x="2218" y="2496"/>
                    <a:pt x="2091" y="2496"/>
                  </a:cubicBezTo>
                  <a:cubicBezTo>
                    <a:pt x="1994" y="2496"/>
                    <a:pt x="1888" y="2485"/>
                    <a:pt x="1773" y="2463"/>
                  </a:cubicBezTo>
                  <a:cubicBezTo>
                    <a:pt x="1272" y="2371"/>
                    <a:pt x="810" y="2115"/>
                    <a:pt x="461" y="1746"/>
                  </a:cubicBezTo>
                  <a:cubicBezTo>
                    <a:pt x="451" y="1735"/>
                    <a:pt x="436" y="1730"/>
                    <a:pt x="420" y="1730"/>
                  </a:cubicBezTo>
                  <a:cubicBezTo>
                    <a:pt x="405" y="1730"/>
                    <a:pt x="390" y="1735"/>
                    <a:pt x="379" y="1746"/>
                  </a:cubicBezTo>
                  <a:cubicBezTo>
                    <a:pt x="359" y="1766"/>
                    <a:pt x="359" y="1797"/>
                    <a:pt x="379" y="1818"/>
                  </a:cubicBezTo>
                  <a:cubicBezTo>
                    <a:pt x="728" y="2187"/>
                    <a:pt x="1190" y="2443"/>
                    <a:pt x="1682" y="2556"/>
                  </a:cubicBezTo>
                  <a:cubicBezTo>
                    <a:pt x="1702" y="2556"/>
                    <a:pt x="1732" y="2566"/>
                    <a:pt x="1753" y="2566"/>
                  </a:cubicBezTo>
                  <a:cubicBezTo>
                    <a:pt x="1814" y="2586"/>
                    <a:pt x="1876" y="2586"/>
                    <a:pt x="1937" y="2597"/>
                  </a:cubicBezTo>
                  <a:cubicBezTo>
                    <a:pt x="1958" y="2955"/>
                    <a:pt x="1958" y="3314"/>
                    <a:pt x="1937" y="3663"/>
                  </a:cubicBezTo>
                  <a:cubicBezTo>
                    <a:pt x="1875" y="3660"/>
                    <a:pt x="1813" y="3658"/>
                    <a:pt x="1751" y="3658"/>
                  </a:cubicBezTo>
                  <a:cubicBezTo>
                    <a:pt x="1158" y="3658"/>
                    <a:pt x="569" y="3793"/>
                    <a:pt x="31" y="4062"/>
                  </a:cubicBezTo>
                  <a:cubicBezTo>
                    <a:pt x="10" y="4073"/>
                    <a:pt x="1" y="4103"/>
                    <a:pt x="10" y="4134"/>
                  </a:cubicBezTo>
                  <a:cubicBezTo>
                    <a:pt x="21" y="4144"/>
                    <a:pt x="31" y="4155"/>
                    <a:pt x="51" y="4155"/>
                  </a:cubicBezTo>
                  <a:cubicBezTo>
                    <a:pt x="55" y="4158"/>
                    <a:pt x="58" y="4159"/>
                    <a:pt x="62" y="4159"/>
                  </a:cubicBezTo>
                  <a:cubicBezTo>
                    <a:pt x="69" y="4159"/>
                    <a:pt x="75" y="4155"/>
                    <a:pt x="83" y="4155"/>
                  </a:cubicBezTo>
                  <a:cubicBezTo>
                    <a:pt x="602" y="3895"/>
                    <a:pt x="1180" y="3761"/>
                    <a:pt x="1764" y="3761"/>
                  </a:cubicBezTo>
                  <a:cubicBezTo>
                    <a:pt x="1826" y="3761"/>
                    <a:pt x="1887" y="3762"/>
                    <a:pt x="1948" y="3765"/>
                  </a:cubicBezTo>
                  <a:lnTo>
                    <a:pt x="1958" y="3765"/>
                  </a:lnTo>
                  <a:cubicBezTo>
                    <a:pt x="1999" y="3806"/>
                    <a:pt x="2030" y="3847"/>
                    <a:pt x="2071" y="3888"/>
                  </a:cubicBezTo>
                  <a:cubicBezTo>
                    <a:pt x="2112" y="3939"/>
                    <a:pt x="2153" y="3980"/>
                    <a:pt x="2194" y="4021"/>
                  </a:cubicBezTo>
                  <a:lnTo>
                    <a:pt x="2194" y="4032"/>
                  </a:lnTo>
                  <a:cubicBezTo>
                    <a:pt x="2224" y="4134"/>
                    <a:pt x="2276" y="4226"/>
                    <a:pt x="2358" y="4288"/>
                  </a:cubicBezTo>
                  <a:lnTo>
                    <a:pt x="2265" y="4483"/>
                  </a:lnTo>
                  <a:cubicBezTo>
                    <a:pt x="2142" y="4749"/>
                    <a:pt x="1989" y="5087"/>
                    <a:pt x="2019" y="5426"/>
                  </a:cubicBezTo>
                  <a:cubicBezTo>
                    <a:pt x="2060" y="5795"/>
                    <a:pt x="2327" y="6153"/>
                    <a:pt x="2768" y="6410"/>
                  </a:cubicBezTo>
                  <a:cubicBezTo>
                    <a:pt x="2778" y="6584"/>
                    <a:pt x="2819" y="6758"/>
                    <a:pt x="2922" y="6922"/>
                  </a:cubicBezTo>
                  <a:cubicBezTo>
                    <a:pt x="3076" y="7178"/>
                    <a:pt x="3332" y="7353"/>
                    <a:pt x="3578" y="7496"/>
                  </a:cubicBezTo>
                  <a:cubicBezTo>
                    <a:pt x="2963" y="7927"/>
                    <a:pt x="2388" y="8419"/>
                    <a:pt x="1855" y="8941"/>
                  </a:cubicBezTo>
                  <a:cubicBezTo>
                    <a:pt x="1835" y="8962"/>
                    <a:pt x="1835" y="8993"/>
                    <a:pt x="1855" y="9013"/>
                  </a:cubicBezTo>
                  <a:cubicBezTo>
                    <a:pt x="1866" y="9023"/>
                    <a:pt x="1866" y="9034"/>
                    <a:pt x="1876" y="9034"/>
                  </a:cubicBezTo>
                  <a:cubicBezTo>
                    <a:pt x="1896" y="9034"/>
                    <a:pt x="1917" y="9034"/>
                    <a:pt x="1928" y="9013"/>
                  </a:cubicBezTo>
                  <a:cubicBezTo>
                    <a:pt x="2470" y="8480"/>
                    <a:pt x="3055" y="7988"/>
                    <a:pt x="3680" y="7547"/>
                  </a:cubicBezTo>
                  <a:cubicBezTo>
                    <a:pt x="3711" y="7568"/>
                    <a:pt x="3742" y="7588"/>
                    <a:pt x="3773" y="7599"/>
                  </a:cubicBezTo>
                  <a:cubicBezTo>
                    <a:pt x="4029" y="7732"/>
                    <a:pt x="4265" y="7845"/>
                    <a:pt x="4500" y="7906"/>
                  </a:cubicBezTo>
                  <a:cubicBezTo>
                    <a:pt x="4598" y="7922"/>
                    <a:pt x="4696" y="7931"/>
                    <a:pt x="4794" y="7931"/>
                  </a:cubicBezTo>
                  <a:cubicBezTo>
                    <a:pt x="4829" y="7931"/>
                    <a:pt x="4865" y="7930"/>
                    <a:pt x="4900" y="7927"/>
                  </a:cubicBezTo>
                  <a:cubicBezTo>
                    <a:pt x="5146" y="7896"/>
                    <a:pt x="5382" y="7773"/>
                    <a:pt x="5607" y="7578"/>
                  </a:cubicBezTo>
                  <a:cubicBezTo>
                    <a:pt x="5823" y="7383"/>
                    <a:pt x="5946" y="7189"/>
                    <a:pt x="5956" y="6984"/>
                  </a:cubicBezTo>
                  <a:lnTo>
                    <a:pt x="5956" y="6922"/>
                  </a:lnTo>
                  <a:cubicBezTo>
                    <a:pt x="6591" y="6994"/>
                    <a:pt x="7247" y="7035"/>
                    <a:pt x="7883" y="7045"/>
                  </a:cubicBezTo>
                  <a:cubicBezTo>
                    <a:pt x="7887" y="7047"/>
                    <a:pt x="7891" y="7047"/>
                    <a:pt x="7894" y="7047"/>
                  </a:cubicBezTo>
                  <a:cubicBezTo>
                    <a:pt x="7919" y="7047"/>
                    <a:pt x="7934" y="7021"/>
                    <a:pt x="7934" y="6994"/>
                  </a:cubicBezTo>
                  <a:cubicBezTo>
                    <a:pt x="7934" y="6973"/>
                    <a:pt x="7914" y="6943"/>
                    <a:pt x="7883" y="6943"/>
                  </a:cubicBezTo>
                  <a:cubicBezTo>
                    <a:pt x="7237" y="6932"/>
                    <a:pt x="6581" y="6881"/>
                    <a:pt x="5946" y="6820"/>
                  </a:cubicBezTo>
                  <a:cubicBezTo>
                    <a:pt x="5925" y="6738"/>
                    <a:pt x="5884" y="6656"/>
                    <a:pt x="5823" y="6594"/>
                  </a:cubicBezTo>
                  <a:cubicBezTo>
                    <a:pt x="5771" y="6533"/>
                    <a:pt x="5689" y="6481"/>
                    <a:pt x="5618" y="6471"/>
                  </a:cubicBezTo>
                  <a:lnTo>
                    <a:pt x="5648" y="6348"/>
                  </a:lnTo>
                  <a:cubicBezTo>
                    <a:pt x="5669" y="6287"/>
                    <a:pt x="5689" y="6225"/>
                    <a:pt x="5710" y="6174"/>
                  </a:cubicBezTo>
                  <a:lnTo>
                    <a:pt x="5710" y="6164"/>
                  </a:lnTo>
                  <a:cubicBezTo>
                    <a:pt x="6294" y="6010"/>
                    <a:pt x="6848" y="5723"/>
                    <a:pt x="7319" y="5333"/>
                  </a:cubicBezTo>
                  <a:cubicBezTo>
                    <a:pt x="7340" y="5313"/>
                    <a:pt x="7340" y="5282"/>
                    <a:pt x="7319" y="5262"/>
                  </a:cubicBezTo>
                  <a:cubicBezTo>
                    <a:pt x="7313" y="5249"/>
                    <a:pt x="7294" y="5240"/>
                    <a:pt x="7276" y="5240"/>
                  </a:cubicBezTo>
                  <a:cubicBezTo>
                    <a:pt x="7266" y="5240"/>
                    <a:pt x="7255" y="5243"/>
                    <a:pt x="7247" y="5251"/>
                  </a:cubicBezTo>
                  <a:cubicBezTo>
                    <a:pt x="6807" y="5620"/>
                    <a:pt x="6294" y="5887"/>
                    <a:pt x="5741" y="6051"/>
                  </a:cubicBezTo>
                  <a:cubicBezTo>
                    <a:pt x="5792" y="5774"/>
                    <a:pt x="5689" y="5477"/>
                    <a:pt x="5597" y="5210"/>
                  </a:cubicBezTo>
                  <a:cubicBezTo>
                    <a:pt x="5577" y="5149"/>
                    <a:pt x="5566" y="5098"/>
                    <a:pt x="5546" y="5046"/>
                  </a:cubicBezTo>
                  <a:cubicBezTo>
                    <a:pt x="5538" y="5030"/>
                    <a:pt x="5516" y="5013"/>
                    <a:pt x="5497" y="5013"/>
                  </a:cubicBezTo>
                  <a:cubicBezTo>
                    <a:pt x="5492" y="5013"/>
                    <a:pt x="5488" y="5014"/>
                    <a:pt x="5484" y="5016"/>
                  </a:cubicBezTo>
                  <a:cubicBezTo>
                    <a:pt x="5454" y="5026"/>
                    <a:pt x="5433" y="5057"/>
                    <a:pt x="5443" y="5077"/>
                  </a:cubicBezTo>
                  <a:cubicBezTo>
                    <a:pt x="5464" y="5128"/>
                    <a:pt x="5484" y="5190"/>
                    <a:pt x="5495" y="5241"/>
                  </a:cubicBezTo>
                  <a:cubicBezTo>
                    <a:pt x="5597" y="5549"/>
                    <a:pt x="5710" y="5856"/>
                    <a:pt x="5607" y="6133"/>
                  </a:cubicBezTo>
                  <a:cubicBezTo>
                    <a:pt x="5587" y="6194"/>
                    <a:pt x="5566" y="6256"/>
                    <a:pt x="5556" y="6317"/>
                  </a:cubicBezTo>
                  <a:cubicBezTo>
                    <a:pt x="5536" y="6369"/>
                    <a:pt x="5515" y="6420"/>
                    <a:pt x="5505" y="6471"/>
                  </a:cubicBezTo>
                  <a:cubicBezTo>
                    <a:pt x="5197" y="6594"/>
                    <a:pt x="4890" y="6697"/>
                    <a:pt x="4572" y="6768"/>
                  </a:cubicBezTo>
                  <a:cubicBezTo>
                    <a:pt x="4541" y="6768"/>
                    <a:pt x="4521" y="6799"/>
                    <a:pt x="4531" y="6830"/>
                  </a:cubicBezTo>
                  <a:cubicBezTo>
                    <a:pt x="4531" y="6850"/>
                    <a:pt x="4552" y="6861"/>
                    <a:pt x="4572" y="6871"/>
                  </a:cubicBezTo>
                  <a:lnTo>
                    <a:pt x="4593" y="6871"/>
                  </a:lnTo>
                  <a:cubicBezTo>
                    <a:pt x="4921" y="6799"/>
                    <a:pt x="5238" y="6697"/>
                    <a:pt x="5546" y="6574"/>
                  </a:cubicBezTo>
                  <a:lnTo>
                    <a:pt x="5556" y="6563"/>
                  </a:lnTo>
                  <a:cubicBezTo>
                    <a:pt x="5648" y="6574"/>
                    <a:pt x="5710" y="6625"/>
                    <a:pt x="5751" y="6666"/>
                  </a:cubicBezTo>
                  <a:cubicBezTo>
                    <a:pt x="5823" y="6748"/>
                    <a:pt x="5864" y="6871"/>
                    <a:pt x="5853" y="6973"/>
                  </a:cubicBezTo>
                  <a:cubicBezTo>
                    <a:pt x="5843" y="7148"/>
                    <a:pt x="5730" y="7322"/>
                    <a:pt x="5536" y="7496"/>
                  </a:cubicBezTo>
                  <a:cubicBezTo>
                    <a:pt x="5331" y="7681"/>
                    <a:pt x="5105" y="7793"/>
                    <a:pt x="4890" y="7824"/>
                  </a:cubicBezTo>
                  <a:cubicBezTo>
                    <a:pt x="4853" y="7829"/>
                    <a:pt x="4817" y="7831"/>
                    <a:pt x="4780" y="7831"/>
                  </a:cubicBezTo>
                  <a:cubicBezTo>
                    <a:pt x="4470" y="7831"/>
                    <a:pt x="4163" y="7681"/>
                    <a:pt x="3824" y="7506"/>
                  </a:cubicBezTo>
                  <a:cubicBezTo>
                    <a:pt x="3793" y="7496"/>
                    <a:pt x="3762" y="7476"/>
                    <a:pt x="3721" y="7455"/>
                  </a:cubicBezTo>
                  <a:cubicBezTo>
                    <a:pt x="3711" y="7435"/>
                    <a:pt x="3691" y="7435"/>
                    <a:pt x="3680" y="7435"/>
                  </a:cubicBezTo>
                  <a:cubicBezTo>
                    <a:pt x="3424" y="7291"/>
                    <a:pt x="3158" y="7127"/>
                    <a:pt x="3014" y="6871"/>
                  </a:cubicBezTo>
                  <a:cubicBezTo>
                    <a:pt x="2748" y="6430"/>
                    <a:pt x="2912" y="5877"/>
                    <a:pt x="3035" y="5590"/>
                  </a:cubicBezTo>
                  <a:cubicBezTo>
                    <a:pt x="3117" y="5395"/>
                    <a:pt x="3219" y="5200"/>
                    <a:pt x="3322" y="5016"/>
                  </a:cubicBezTo>
                  <a:cubicBezTo>
                    <a:pt x="3445" y="4800"/>
                    <a:pt x="3568" y="4585"/>
                    <a:pt x="3650" y="4360"/>
                  </a:cubicBezTo>
                  <a:cubicBezTo>
                    <a:pt x="3680" y="4288"/>
                    <a:pt x="3701" y="4226"/>
                    <a:pt x="3721" y="4165"/>
                  </a:cubicBezTo>
                  <a:cubicBezTo>
                    <a:pt x="3803" y="3950"/>
                    <a:pt x="3875" y="3724"/>
                    <a:pt x="4039" y="3560"/>
                  </a:cubicBezTo>
                  <a:cubicBezTo>
                    <a:pt x="4224" y="3376"/>
                    <a:pt x="4500" y="3283"/>
                    <a:pt x="4910" y="3273"/>
                  </a:cubicBezTo>
                  <a:cubicBezTo>
                    <a:pt x="4964" y="3271"/>
                    <a:pt x="5018" y="3270"/>
                    <a:pt x="5072" y="3270"/>
                  </a:cubicBezTo>
                  <a:cubicBezTo>
                    <a:pt x="6276" y="3270"/>
                    <a:pt x="7437" y="3807"/>
                    <a:pt x="8467" y="4278"/>
                  </a:cubicBezTo>
                  <a:cubicBezTo>
                    <a:pt x="8475" y="4280"/>
                    <a:pt x="8482" y="4282"/>
                    <a:pt x="8490" y="4282"/>
                  </a:cubicBezTo>
                  <a:cubicBezTo>
                    <a:pt x="8512" y="4282"/>
                    <a:pt x="8531" y="4270"/>
                    <a:pt x="8539" y="4247"/>
                  </a:cubicBezTo>
                  <a:cubicBezTo>
                    <a:pt x="8549" y="4226"/>
                    <a:pt x="8539" y="4196"/>
                    <a:pt x="8508" y="4175"/>
                  </a:cubicBezTo>
                  <a:cubicBezTo>
                    <a:pt x="7468" y="3704"/>
                    <a:pt x="6297" y="3167"/>
                    <a:pt x="5066" y="3167"/>
                  </a:cubicBezTo>
                  <a:cubicBezTo>
                    <a:pt x="5011" y="3167"/>
                    <a:pt x="4956" y="3169"/>
                    <a:pt x="4900" y="3171"/>
                  </a:cubicBezTo>
                  <a:cubicBezTo>
                    <a:pt x="4470" y="3181"/>
                    <a:pt x="4162" y="3283"/>
                    <a:pt x="3967" y="3488"/>
                  </a:cubicBezTo>
                  <a:cubicBezTo>
                    <a:pt x="3783" y="3663"/>
                    <a:pt x="3701" y="3898"/>
                    <a:pt x="3629" y="4124"/>
                  </a:cubicBezTo>
                  <a:cubicBezTo>
                    <a:pt x="3598" y="4196"/>
                    <a:pt x="3578" y="4257"/>
                    <a:pt x="3557" y="4319"/>
                  </a:cubicBezTo>
                  <a:cubicBezTo>
                    <a:pt x="3465" y="4544"/>
                    <a:pt x="3352" y="4759"/>
                    <a:pt x="3229" y="4964"/>
                  </a:cubicBezTo>
                  <a:cubicBezTo>
                    <a:pt x="3127" y="5149"/>
                    <a:pt x="3024" y="5344"/>
                    <a:pt x="2932" y="5549"/>
                  </a:cubicBezTo>
                  <a:cubicBezTo>
                    <a:pt x="2860" y="5723"/>
                    <a:pt x="2768" y="6000"/>
                    <a:pt x="2768" y="6287"/>
                  </a:cubicBezTo>
                  <a:cubicBezTo>
                    <a:pt x="2388" y="6051"/>
                    <a:pt x="2163" y="5733"/>
                    <a:pt x="2122" y="5415"/>
                  </a:cubicBezTo>
                  <a:cubicBezTo>
                    <a:pt x="2092" y="5108"/>
                    <a:pt x="2235" y="4800"/>
                    <a:pt x="2358" y="4534"/>
                  </a:cubicBezTo>
                  <a:lnTo>
                    <a:pt x="3434" y="2217"/>
                  </a:lnTo>
                  <a:cubicBezTo>
                    <a:pt x="3598" y="1869"/>
                    <a:pt x="3762" y="1551"/>
                    <a:pt x="4070" y="1418"/>
                  </a:cubicBezTo>
                  <a:cubicBezTo>
                    <a:pt x="4175" y="1373"/>
                    <a:pt x="4286" y="1355"/>
                    <a:pt x="4397" y="1355"/>
                  </a:cubicBezTo>
                  <a:cubicBezTo>
                    <a:pt x="4644" y="1355"/>
                    <a:pt x="4890" y="1443"/>
                    <a:pt x="5074" y="1520"/>
                  </a:cubicBezTo>
                  <a:cubicBezTo>
                    <a:pt x="5751" y="1818"/>
                    <a:pt x="6376" y="2258"/>
                    <a:pt x="6971" y="2679"/>
                  </a:cubicBezTo>
                  <a:cubicBezTo>
                    <a:pt x="6980" y="2688"/>
                    <a:pt x="6993" y="2693"/>
                    <a:pt x="7006" y="2693"/>
                  </a:cubicBezTo>
                  <a:cubicBezTo>
                    <a:pt x="7022" y="2693"/>
                    <a:pt x="7037" y="2685"/>
                    <a:pt x="7042" y="2668"/>
                  </a:cubicBezTo>
                  <a:cubicBezTo>
                    <a:pt x="7063" y="2648"/>
                    <a:pt x="7053" y="2617"/>
                    <a:pt x="7032" y="2597"/>
                  </a:cubicBezTo>
                  <a:cubicBezTo>
                    <a:pt x="6427" y="2166"/>
                    <a:pt x="5812" y="1725"/>
                    <a:pt x="5115" y="1428"/>
                  </a:cubicBezTo>
                  <a:cubicBezTo>
                    <a:pt x="4917" y="1343"/>
                    <a:pt x="4655" y="1249"/>
                    <a:pt x="4387" y="1249"/>
                  </a:cubicBezTo>
                  <a:cubicBezTo>
                    <a:pt x="4267" y="1249"/>
                    <a:pt x="4146" y="1268"/>
                    <a:pt x="4029" y="1315"/>
                  </a:cubicBezTo>
                  <a:cubicBezTo>
                    <a:pt x="3691" y="1469"/>
                    <a:pt x="3506" y="1807"/>
                    <a:pt x="3342" y="2176"/>
                  </a:cubicBezTo>
                  <a:lnTo>
                    <a:pt x="2399" y="4196"/>
                  </a:lnTo>
                  <a:cubicBezTo>
                    <a:pt x="2327" y="4124"/>
                    <a:pt x="2297" y="4021"/>
                    <a:pt x="2286" y="3929"/>
                  </a:cubicBezTo>
                  <a:cubicBezTo>
                    <a:pt x="2276" y="3816"/>
                    <a:pt x="2317" y="3693"/>
                    <a:pt x="2358" y="3570"/>
                  </a:cubicBezTo>
                  <a:cubicBezTo>
                    <a:pt x="2491" y="3130"/>
                    <a:pt x="2666" y="2709"/>
                    <a:pt x="2880" y="2299"/>
                  </a:cubicBezTo>
                  <a:cubicBezTo>
                    <a:pt x="2891" y="2289"/>
                    <a:pt x="2891" y="2279"/>
                    <a:pt x="2891" y="2269"/>
                  </a:cubicBezTo>
                  <a:cubicBezTo>
                    <a:pt x="2953" y="2217"/>
                    <a:pt x="3004" y="2156"/>
                    <a:pt x="3065" y="2094"/>
                  </a:cubicBezTo>
                  <a:cubicBezTo>
                    <a:pt x="3260" y="1889"/>
                    <a:pt x="3445" y="1684"/>
                    <a:pt x="3629" y="1459"/>
                  </a:cubicBezTo>
                  <a:cubicBezTo>
                    <a:pt x="3762" y="1295"/>
                    <a:pt x="3885" y="1110"/>
                    <a:pt x="3855" y="905"/>
                  </a:cubicBezTo>
                  <a:cubicBezTo>
                    <a:pt x="3834" y="803"/>
                    <a:pt x="3783" y="711"/>
                    <a:pt x="3701" y="639"/>
                  </a:cubicBezTo>
                  <a:cubicBezTo>
                    <a:pt x="3814" y="383"/>
                    <a:pt x="4049" y="178"/>
                    <a:pt x="4316" y="106"/>
                  </a:cubicBezTo>
                  <a:cubicBezTo>
                    <a:pt x="4347" y="96"/>
                    <a:pt x="4367" y="65"/>
                    <a:pt x="4357" y="44"/>
                  </a:cubicBezTo>
                  <a:cubicBezTo>
                    <a:pt x="4348" y="19"/>
                    <a:pt x="4326" y="1"/>
                    <a:pt x="4306" y="1"/>
                  </a:cubicBezTo>
                  <a:close/>
                </a:path>
              </a:pathLst>
            </a:custGeom>
            <a:solidFill>
              <a:srgbClr val="AD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6086875" y="4852075"/>
              <a:ext cx="202225" cy="159650"/>
            </a:xfrm>
            <a:custGeom>
              <a:avLst/>
              <a:gdLst/>
              <a:ahLst/>
              <a:cxnLst/>
              <a:rect l="l" t="t" r="r" b="b"/>
              <a:pathLst>
                <a:path w="8089" h="6386" extrusionOk="0">
                  <a:moveTo>
                    <a:pt x="6264" y="0"/>
                  </a:moveTo>
                  <a:cubicBezTo>
                    <a:pt x="5987" y="431"/>
                    <a:pt x="5433" y="738"/>
                    <a:pt x="4890" y="964"/>
                  </a:cubicBezTo>
                  <a:cubicBezTo>
                    <a:pt x="4347" y="1199"/>
                    <a:pt x="3773" y="1383"/>
                    <a:pt x="3301" y="1702"/>
                  </a:cubicBezTo>
                  <a:cubicBezTo>
                    <a:pt x="2522" y="2224"/>
                    <a:pt x="2153" y="2993"/>
                    <a:pt x="1805" y="3711"/>
                  </a:cubicBezTo>
                  <a:cubicBezTo>
                    <a:pt x="1446" y="4428"/>
                    <a:pt x="995" y="5197"/>
                    <a:pt x="144" y="5638"/>
                  </a:cubicBezTo>
                  <a:cubicBezTo>
                    <a:pt x="83" y="5781"/>
                    <a:pt x="42" y="5914"/>
                    <a:pt x="21" y="6048"/>
                  </a:cubicBezTo>
                  <a:cubicBezTo>
                    <a:pt x="11" y="6160"/>
                    <a:pt x="1" y="6273"/>
                    <a:pt x="21" y="6386"/>
                  </a:cubicBezTo>
                  <a:cubicBezTo>
                    <a:pt x="575" y="6222"/>
                    <a:pt x="1057" y="5863"/>
                    <a:pt x="1467" y="5494"/>
                  </a:cubicBezTo>
                  <a:cubicBezTo>
                    <a:pt x="1877" y="5125"/>
                    <a:pt x="2246" y="4736"/>
                    <a:pt x="2717" y="4408"/>
                  </a:cubicBezTo>
                  <a:cubicBezTo>
                    <a:pt x="3527" y="3864"/>
                    <a:pt x="4531" y="3618"/>
                    <a:pt x="5474" y="3342"/>
                  </a:cubicBezTo>
                  <a:cubicBezTo>
                    <a:pt x="6428" y="3064"/>
                    <a:pt x="7412" y="2727"/>
                    <a:pt x="8088" y="2080"/>
                  </a:cubicBezTo>
                  <a:cubicBezTo>
                    <a:pt x="7832" y="2009"/>
                    <a:pt x="7709" y="1793"/>
                    <a:pt x="7668" y="1579"/>
                  </a:cubicBezTo>
                  <a:cubicBezTo>
                    <a:pt x="7637" y="1456"/>
                    <a:pt x="7637" y="1322"/>
                    <a:pt x="7627" y="1199"/>
                  </a:cubicBezTo>
                  <a:cubicBezTo>
                    <a:pt x="7617" y="1096"/>
                    <a:pt x="7606" y="1005"/>
                    <a:pt x="7586" y="902"/>
                  </a:cubicBezTo>
                  <a:cubicBezTo>
                    <a:pt x="7463" y="399"/>
                    <a:pt x="6920" y="62"/>
                    <a:pt x="6264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6086875" y="4882025"/>
              <a:ext cx="202225" cy="129700"/>
            </a:xfrm>
            <a:custGeom>
              <a:avLst/>
              <a:gdLst/>
              <a:ahLst/>
              <a:cxnLst/>
              <a:rect l="l" t="t" r="r" b="b"/>
              <a:pathLst>
                <a:path w="8089" h="5188" extrusionOk="0">
                  <a:moveTo>
                    <a:pt x="7627" y="1"/>
                  </a:moveTo>
                  <a:cubicBezTo>
                    <a:pt x="6387" y="657"/>
                    <a:pt x="4870" y="688"/>
                    <a:pt x="3681" y="1497"/>
                  </a:cubicBezTo>
                  <a:cubicBezTo>
                    <a:pt x="2953" y="1989"/>
                    <a:pt x="2430" y="2718"/>
                    <a:pt x="1866" y="3384"/>
                  </a:cubicBezTo>
                  <a:cubicBezTo>
                    <a:pt x="1354" y="3989"/>
                    <a:pt x="749" y="4583"/>
                    <a:pt x="21" y="4850"/>
                  </a:cubicBezTo>
                  <a:cubicBezTo>
                    <a:pt x="11" y="4962"/>
                    <a:pt x="1" y="5075"/>
                    <a:pt x="21" y="5188"/>
                  </a:cubicBezTo>
                  <a:cubicBezTo>
                    <a:pt x="575" y="5024"/>
                    <a:pt x="1057" y="4665"/>
                    <a:pt x="1467" y="4296"/>
                  </a:cubicBezTo>
                  <a:cubicBezTo>
                    <a:pt x="1877" y="3927"/>
                    <a:pt x="2246" y="3538"/>
                    <a:pt x="2717" y="3210"/>
                  </a:cubicBezTo>
                  <a:cubicBezTo>
                    <a:pt x="3527" y="2666"/>
                    <a:pt x="4531" y="2420"/>
                    <a:pt x="5474" y="2144"/>
                  </a:cubicBezTo>
                  <a:cubicBezTo>
                    <a:pt x="6428" y="1866"/>
                    <a:pt x="7412" y="1529"/>
                    <a:pt x="8088" y="882"/>
                  </a:cubicBezTo>
                  <a:cubicBezTo>
                    <a:pt x="7832" y="811"/>
                    <a:pt x="7709" y="595"/>
                    <a:pt x="7668" y="381"/>
                  </a:cubicBezTo>
                  <a:cubicBezTo>
                    <a:pt x="7637" y="258"/>
                    <a:pt x="7637" y="124"/>
                    <a:pt x="7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099700" y="4949450"/>
              <a:ext cx="39750" cy="47925"/>
            </a:xfrm>
            <a:custGeom>
              <a:avLst/>
              <a:gdLst/>
              <a:ahLst/>
              <a:cxnLst/>
              <a:rect l="l" t="t" r="r" b="b"/>
              <a:pathLst>
                <a:path w="1590" h="1917" extrusionOk="0">
                  <a:moveTo>
                    <a:pt x="1589" y="0"/>
                  </a:moveTo>
                  <a:cubicBezTo>
                    <a:pt x="1241" y="636"/>
                    <a:pt x="779" y="1199"/>
                    <a:pt x="236" y="1671"/>
                  </a:cubicBezTo>
                  <a:cubicBezTo>
                    <a:pt x="380" y="1538"/>
                    <a:pt x="482" y="1374"/>
                    <a:pt x="544" y="1179"/>
                  </a:cubicBezTo>
                  <a:lnTo>
                    <a:pt x="544" y="1179"/>
                  </a:lnTo>
                  <a:cubicBezTo>
                    <a:pt x="462" y="1292"/>
                    <a:pt x="359" y="1394"/>
                    <a:pt x="246" y="1476"/>
                  </a:cubicBezTo>
                  <a:cubicBezTo>
                    <a:pt x="185" y="1599"/>
                    <a:pt x="93" y="1702"/>
                    <a:pt x="31" y="1825"/>
                  </a:cubicBezTo>
                  <a:lnTo>
                    <a:pt x="0" y="1917"/>
                  </a:lnTo>
                  <a:cubicBezTo>
                    <a:pt x="349" y="1712"/>
                    <a:pt x="677" y="1425"/>
                    <a:pt x="964" y="1117"/>
                  </a:cubicBezTo>
                  <a:cubicBezTo>
                    <a:pt x="1220" y="779"/>
                    <a:pt x="1425" y="399"/>
                    <a:pt x="1589" y="0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098425" y="4977375"/>
              <a:ext cx="25375" cy="25400"/>
            </a:xfrm>
            <a:custGeom>
              <a:avLst/>
              <a:gdLst/>
              <a:ahLst/>
              <a:cxnLst/>
              <a:rect l="l" t="t" r="r" b="b"/>
              <a:pathLst>
                <a:path w="1015" h="1016" extrusionOk="0">
                  <a:moveTo>
                    <a:pt x="1015" y="0"/>
                  </a:moveTo>
                  <a:cubicBezTo>
                    <a:pt x="728" y="308"/>
                    <a:pt x="400" y="595"/>
                    <a:pt x="51" y="800"/>
                  </a:cubicBezTo>
                  <a:cubicBezTo>
                    <a:pt x="31" y="872"/>
                    <a:pt x="10" y="943"/>
                    <a:pt x="0" y="1015"/>
                  </a:cubicBezTo>
                  <a:cubicBezTo>
                    <a:pt x="390" y="831"/>
                    <a:pt x="728" y="554"/>
                    <a:pt x="984" y="216"/>
                  </a:cubicBezTo>
                  <a:lnTo>
                    <a:pt x="984" y="216"/>
                  </a:lnTo>
                  <a:cubicBezTo>
                    <a:pt x="871" y="298"/>
                    <a:pt x="748" y="380"/>
                    <a:pt x="625" y="462"/>
                  </a:cubicBezTo>
                  <a:cubicBezTo>
                    <a:pt x="769" y="318"/>
                    <a:pt x="902" y="164"/>
                    <a:pt x="101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082275" y="4984925"/>
              <a:ext cx="222700" cy="90625"/>
            </a:xfrm>
            <a:custGeom>
              <a:avLst/>
              <a:gdLst/>
              <a:ahLst/>
              <a:cxnLst/>
              <a:rect l="l" t="t" r="r" b="b"/>
              <a:pathLst>
                <a:path w="8908" h="3625" extrusionOk="0">
                  <a:moveTo>
                    <a:pt x="5561" y="1"/>
                  </a:moveTo>
                  <a:cubicBezTo>
                    <a:pt x="5223" y="1"/>
                    <a:pt x="4883" y="35"/>
                    <a:pt x="4551" y="108"/>
                  </a:cubicBezTo>
                  <a:cubicBezTo>
                    <a:pt x="3844" y="252"/>
                    <a:pt x="3198" y="549"/>
                    <a:pt x="2522" y="785"/>
                  </a:cubicBezTo>
                  <a:cubicBezTo>
                    <a:pt x="1986" y="966"/>
                    <a:pt x="1403" y="1121"/>
                    <a:pt x="832" y="1121"/>
                  </a:cubicBezTo>
                  <a:cubicBezTo>
                    <a:pt x="694" y="1121"/>
                    <a:pt x="557" y="1112"/>
                    <a:pt x="421" y="1092"/>
                  </a:cubicBezTo>
                  <a:cubicBezTo>
                    <a:pt x="359" y="1195"/>
                    <a:pt x="267" y="1328"/>
                    <a:pt x="185" y="1451"/>
                  </a:cubicBezTo>
                  <a:cubicBezTo>
                    <a:pt x="123" y="1554"/>
                    <a:pt x="62" y="1656"/>
                    <a:pt x="0" y="1738"/>
                  </a:cubicBezTo>
                  <a:cubicBezTo>
                    <a:pt x="258" y="1880"/>
                    <a:pt x="561" y="1929"/>
                    <a:pt x="878" y="1929"/>
                  </a:cubicBezTo>
                  <a:cubicBezTo>
                    <a:pt x="1203" y="1929"/>
                    <a:pt x="1544" y="1877"/>
                    <a:pt x="1866" y="1820"/>
                  </a:cubicBezTo>
                  <a:cubicBezTo>
                    <a:pt x="2276" y="1740"/>
                    <a:pt x="2709" y="1645"/>
                    <a:pt x="3123" y="1645"/>
                  </a:cubicBezTo>
                  <a:cubicBezTo>
                    <a:pt x="3339" y="1645"/>
                    <a:pt x="3551" y="1671"/>
                    <a:pt x="3752" y="1738"/>
                  </a:cubicBezTo>
                  <a:cubicBezTo>
                    <a:pt x="4182" y="1882"/>
                    <a:pt x="4500" y="2189"/>
                    <a:pt x="4685" y="2538"/>
                  </a:cubicBezTo>
                  <a:cubicBezTo>
                    <a:pt x="4879" y="2876"/>
                    <a:pt x="5074" y="3245"/>
                    <a:pt x="5156" y="3624"/>
                  </a:cubicBezTo>
                  <a:cubicBezTo>
                    <a:pt x="5412" y="3235"/>
                    <a:pt x="5935" y="3009"/>
                    <a:pt x="6448" y="2876"/>
                  </a:cubicBezTo>
                  <a:cubicBezTo>
                    <a:pt x="6683" y="2814"/>
                    <a:pt x="6929" y="2763"/>
                    <a:pt x="7165" y="2712"/>
                  </a:cubicBezTo>
                  <a:cubicBezTo>
                    <a:pt x="7442" y="2640"/>
                    <a:pt x="7719" y="2579"/>
                    <a:pt x="7975" y="2466"/>
                  </a:cubicBezTo>
                  <a:cubicBezTo>
                    <a:pt x="8457" y="2261"/>
                    <a:pt x="8908" y="1871"/>
                    <a:pt x="8908" y="1431"/>
                  </a:cubicBezTo>
                  <a:cubicBezTo>
                    <a:pt x="8197" y="539"/>
                    <a:pt x="6892" y="1"/>
                    <a:pt x="5561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082275" y="5005875"/>
              <a:ext cx="179150" cy="69675"/>
            </a:xfrm>
            <a:custGeom>
              <a:avLst/>
              <a:gdLst/>
              <a:ahLst/>
              <a:cxnLst/>
              <a:rect l="l" t="t" r="r" b="b"/>
              <a:pathLst>
                <a:path w="7166" h="2787" extrusionOk="0">
                  <a:moveTo>
                    <a:pt x="4501" y="1"/>
                  </a:moveTo>
                  <a:cubicBezTo>
                    <a:pt x="4316" y="1"/>
                    <a:pt x="4130" y="14"/>
                    <a:pt x="3947" y="39"/>
                  </a:cubicBezTo>
                  <a:cubicBezTo>
                    <a:pt x="3270" y="121"/>
                    <a:pt x="2614" y="336"/>
                    <a:pt x="1948" y="490"/>
                  </a:cubicBezTo>
                  <a:cubicBezTo>
                    <a:pt x="1543" y="584"/>
                    <a:pt x="1123" y="652"/>
                    <a:pt x="706" y="652"/>
                  </a:cubicBezTo>
                  <a:cubicBezTo>
                    <a:pt x="531" y="652"/>
                    <a:pt x="357" y="640"/>
                    <a:pt x="185" y="613"/>
                  </a:cubicBezTo>
                  <a:cubicBezTo>
                    <a:pt x="123" y="716"/>
                    <a:pt x="62" y="818"/>
                    <a:pt x="0" y="900"/>
                  </a:cubicBezTo>
                  <a:cubicBezTo>
                    <a:pt x="258" y="1042"/>
                    <a:pt x="561" y="1091"/>
                    <a:pt x="878" y="1091"/>
                  </a:cubicBezTo>
                  <a:cubicBezTo>
                    <a:pt x="1203" y="1091"/>
                    <a:pt x="1544" y="1039"/>
                    <a:pt x="1866" y="982"/>
                  </a:cubicBezTo>
                  <a:cubicBezTo>
                    <a:pt x="2276" y="902"/>
                    <a:pt x="2709" y="807"/>
                    <a:pt x="3123" y="807"/>
                  </a:cubicBezTo>
                  <a:cubicBezTo>
                    <a:pt x="3339" y="807"/>
                    <a:pt x="3551" y="833"/>
                    <a:pt x="3752" y="900"/>
                  </a:cubicBezTo>
                  <a:cubicBezTo>
                    <a:pt x="4182" y="1044"/>
                    <a:pt x="4500" y="1351"/>
                    <a:pt x="4685" y="1700"/>
                  </a:cubicBezTo>
                  <a:cubicBezTo>
                    <a:pt x="4879" y="2038"/>
                    <a:pt x="5074" y="2407"/>
                    <a:pt x="5156" y="2786"/>
                  </a:cubicBezTo>
                  <a:cubicBezTo>
                    <a:pt x="5412" y="2397"/>
                    <a:pt x="5935" y="2171"/>
                    <a:pt x="6448" y="2038"/>
                  </a:cubicBezTo>
                  <a:cubicBezTo>
                    <a:pt x="6683" y="1976"/>
                    <a:pt x="6929" y="1925"/>
                    <a:pt x="7165" y="1874"/>
                  </a:cubicBezTo>
                  <a:cubicBezTo>
                    <a:pt x="6858" y="1279"/>
                    <a:pt x="6499" y="705"/>
                    <a:pt x="5935" y="367"/>
                  </a:cubicBezTo>
                  <a:cubicBezTo>
                    <a:pt x="5507" y="104"/>
                    <a:pt x="5007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095600" y="5016575"/>
              <a:ext cx="42050" cy="5675"/>
            </a:xfrm>
            <a:custGeom>
              <a:avLst/>
              <a:gdLst/>
              <a:ahLst/>
              <a:cxnLst/>
              <a:rect l="l" t="t" r="r" b="b"/>
              <a:pathLst>
                <a:path w="1682" h="227" extrusionOk="0">
                  <a:moveTo>
                    <a:pt x="1681" y="1"/>
                  </a:moveTo>
                  <a:cubicBezTo>
                    <a:pt x="1405" y="11"/>
                    <a:pt x="1128" y="31"/>
                    <a:pt x="851" y="72"/>
                  </a:cubicBezTo>
                  <a:cubicBezTo>
                    <a:pt x="605" y="113"/>
                    <a:pt x="359" y="154"/>
                    <a:pt x="123" y="154"/>
                  </a:cubicBezTo>
                  <a:lnTo>
                    <a:pt x="21" y="154"/>
                  </a:lnTo>
                  <a:cubicBezTo>
                    <a:pt x="21" y="175"/>
                    <a:pt x="11" y="195"/>
                    <a:pt x="0" y="226"/>
                  </a:cubicBezTo>
                  <a:lnTo>
                    <a:pt x="164" y="226"/>
                  </a:lnTo>
                  <a:cubicBezTo>
                    <a:pt x="585" y="226"/>
                    <a:pt x="1005" y="154"/>
                    <a:pt x="1415" y="62"/>
                  </a:cubicBezTo>
                  <a:cubicBezTo>
                    <a:pt x="1507" y="42"/>
                    <a:pt x="1589" y="21"/>
                    <a:pt x="1681" y="1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093800" y="5016575"/>
              <a:ext cx="80500" cy="13350"/>
            </a:xfrm>
            <a:custGeom>
              <a:avLst/>
              <a:gdLst/>
              <a:ahLst/>
              <a:cxnLst/>
              <a:rect l="l" t="t" r="r" b="b"/>
              <a:pathLst>
                <a:path w="3220" h="534" extrusionOk="0">
                  <a:moveTo>
                    <a:pt x="1753" y="1"/>
                  </a:moveTo>
                  <a:cubicBezTo>
                    <a:pt x="1661" y="21"/>
                    <a:pt x="1579" y="42"/>
                    <a:pt x="1487" y="62"/>
                  </a:cubicBezTo>
                  <a:cubicBezTo>
                    <a:pt x="1077" y="154"/>
                    <a:pt x="657" y="226"/>
                    <a:pt x="236" y="226"/>
                  </a:cubicBezTo>
                  <a:lnTo>
                    <a:pt x="72" y="226"/>
                  </a:lnTo>
                  <a:cubicBezTo>
                    <a:pt x="52" y="308"/>
                    <a:pt x="31" y="380"/>
                    <a:pt x="1" y="462"/>
                  </a:cubicBezTo>
                  <a:cubicBezTo>
                    <a:pt x="195" y="503"/>
                    <a:pt x="390" y="534"/>
                    <a:pt x="595" y="534"/>
                  </a:cubicBezTo>
                  <a:cubicBezTo>
                    <a:pt x="810" y="534"/>
                    <a:pt x="1036" y="503"/>
                    <a:pt x="1251" y="441"/>
                  </a:cubicBezTo>
                  <a:lnTo>
                    <a:pt x="1251" y="441"/>
                  </a:lnTo>
                  <a:cubicBezTo>
                    <a:pt x="1169" y="452"/>
                    <a:pt x="1097" y="452"/>
                    <a:pt x="1015" y="452"/>
                  </a:cubicBezTo>
                  <a:cubicBezTo>
                    <a:pt x="790" y="452"/>
                    <a:pt x="554" y="421"/>
                    <a:pt x="339" y="359"/>
                  </a:cubicBezTo>
                  <a:cubicBezTo>
                    <a:pt x="1190" y="185"/>
                    <a:pt x="2061" y="113"/>
                    <a:pt x="2942" y="113"/>
                  </a:cubicBezTo>
                  <a:cubicBezTo>
                    <a:pt x="3035" y="113"/>
                    <a:pt x="3127" y="113"/>
                    <a:pt x="3219" y="124"/>
                  </a:cubicBezTo>
                  <a:cubicBezTo>
                    <a:pt x="2799" y="42"/>
                    <a:pt x="2368" y="1"/>
                    <a:pt x="193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929525" y="4923300"/>
              <a:ext cx="179675" cy="127325"/>
            </a:xfrm>
            <a:custGeom>
              <a:avLst/>
              <a:gdLst/>
              <a:ahLst/>
              <a:cxnLst/>
              <a:rect l="l" t="t" r="r" b="b"/>
              <a:pathLst>
                <a:path w="7187" h="5093" extrusionOk="0">
                  <a:moveTo>
                    <a:pt x="903" y="1"/>
                  </a:moveTo>
                  <a:cubicBezTo>
                    <a:pt x="729" y="124"/>
                    <a:pt x="636" y="349"/>
                    <a:pt x="586" y="564"/>
                  </a:cubicBezTo>
                  <a:cubicBezTo>
                    <a:pt x="534" y="780"/>
                    <a:pt x="513" y="1005"/>
                    <a:pt x="442" y="1210"/>
                  </a:cubicBezTo>
                  <a:cubicBezTo>
                    <a:pt x="422" y="1261"/>
                    <a:pt x="401" y="1313"/>
                    <a:pt x="370" y="1363"/>
                  </a:cubicBezTo>
                  <a:lnTo>
                    <a:pt x="308" y="1486"/>
                  </a:lnTo>
                  <a:lnTo>
                    <a:pt x="217" y="1671"/>
                  </a:lnTo>
                  <a:cubicBezTo>
                    <a:pt x="1" y="2081"/>
                    <a:pt x="144" y="2717"/>
                    <a:pt x="155" y="3178"/>
                  </a:cubicBezTo>
                  <a:cubicBezTo>
                    <a:pt x="1438" y="4504"/>
                    <a:pt x="3507" y="5093"/>
                    <a:pt x="4909" y="5093"/>
                  </a:cubicBezTo>
                  <a:cubicBezTo>
                    <a:pt x="5513" y="5093"/>
                    <a:pt x="5993" y="4984"/>
                    <a:pt x="6233" y="4777"/>
                  </a:cubicBezTo>
                  <a:cubicBezTo>
                    <a:pt x="6531" y="4449"/>
                    <a:pt x="6674" y="3978"/>
                    <a:pt x="6725" y="3516"/>
                  </a:cubicBezTo>
                  <a:cubicBezTo>
                    <a:pt x="6736" y="3496"/>
                    <a:pt x="6736" y="3475"/>
                    <a:pt x="6736" y="3445"/>
                  </a:cubicBezTo>
                  <a:lnTo>
                    <a:pt x="6736" y="3414"/>
                  </a:lnTo>
                  <a:cubicBezTo>
                    <a:pt x="6756" y="3229"/>
                    <a:pt x="6766" y="3045"/>
                    <a:pt x="6838" y="2871"/>
                  </a:cubicBezTo>
                  <a:cubicBezTo>
                    <a:pt x="6900" y="2737"/>
                    <a:pt x="7002" y="2625"/>
                    <a:pt x="7074" y="2502"/>
                  </a:cubicBezTo>
                  <a:cubicBezTo>
                    <a:pt x="7135" y="2368"/>
                    <a:pt x="7187" y="2133"/>
                    <a:pt x="7094" y="2020"/>
                  </a:cubicBezTo>
                  <a:lnTo>
                    <a:pt x="7094" y="2020"/>
                  </a:lnTo>
                  <a:cubicBezTo>
                    <a:pt x="6903" y="2140"/>
                    <a:pt x="6399" y="2356"/>
                    <a:pt x="5644" y="2356"/>
                  </a:cubicBezTo>
                  <a:cubicBezTo>
                    <a:pt x="4539" y="2356"/>
                    <a:pt x="2895" y="1894"/>
                    <a:pt x="903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929525" y="4957375"/>
              <a:ext cx="168400" cy="93250"/>
            </a:xfrm>
            <a:custGeom>
              <a:avLst/>
              <a:gdLst/>
              <a:ahLst/>
              <a:cxnLst/>
              <a:rect l="l" t="t" r="r" b="b"/>
              <a:pathLst>
                <a:path w="6736" h="3730" extrusionOk="0">
                  <a:moveTo>
                    <a:pt x="370" y="0"/>
                  </a:moveTo>
                  <a:lnTo>
                    <a:pt x="308" y="123"/>
                  </a:lnTo>
                  <a:lnTo>
                    <a:pt x="217" y="308"/>
                  </a:lnTo>
                  <a:cubicBezTo>
                    <a:pt x="1" y="718"/>
                    <a:pt x="144" y="1354"/>
                    <a:pt x="155" y="1815"/>
                  </a:cubicBezTo>
                  <a:cubicBezTo>
                    <a:pt x="1438" y="3141"/>
                    <a:pt x="3507" y="3730"/>
                    <a:pt x="4909" y="3730"/>
                  </a:cubicBezTo>
                  <a:cubicBezTo>
                    <a:pt x="5513" y="3730"/>
                    <a:pt x="5993" y="3621"/>
                    <a:pt x="6233" y="3414"/>
                  </a:cubicBezTo>
                  <a:cubicBezTo>
                    <a:pt x="6531" y="3086"/>
                    <a:pt x="6674" y="2615"/>
                    <a:pt x="6725" y="2153"/>
                  </a:cubicBezTo>
                  <a:cubicBezTo>
                    <a:pt x="6736" y="2133"/>
                    <a:pt x="6736" y="2112"/>
                    <a:pt x="6736" y="2082"/>
                  </a:cubicBezTo>
                  <a:lnTo>
                    <a:pt x="6736" y="2082"/>
                  </a:lnTo>
                  <a:cubicBezTo>
                    <a:pt x="6256" y="2266"/>
                    <a:pt x="5742" y="2351"/>
                    <a:pt x="5224" y="2351"/>
                  </a:cubicBezTo>
                  <a:cubicBezTo>
                    <a:pt x="4593" y="2351"/>
                    <a:pt x="3955" y="2225"/>
                    <a:pt x="3363" y="2000"/>
                  </a:cubicBezTo>
                  <a:cubicBezTo>
                    <a:pt x="2235" y="1569"/>
                    <a:pt x="1251" y="831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5949525" y="4965075"/>
              <a:ext cx="126375" cy="51025"/>
            </a:xfrm>
            <a:custGeom>
              <a:avLst/>
              <a:gdLst/>
              <a:ahLst/>
              <a:cxnLst/>
              <a:rect l="l" t="t" r="r" b="b"/>
              <a:pathLst>
                <a:path w="5055" h="2041" extrusionOk="0">
                  <a:moveTo>
                    <a:pt x="0" y="0"/>
                  </a:moveTo>
                  <a:lnTo>
                    <a:pt x="123" y="185"/>
                  </a:lnTo>
                  <a:cubicBezTo>
                    <a:pt x="852" y="810"/>
                    <a:pt x="1661" y="1353"/>
                    <a:pt x="2563" y="1692"/>
                  </a:cubicBezTo>
                  <a:cubicBezTo>
                    <a:pt x="3158" y="1917"/>
                    <a:pt x="3793" y="2040"/>
                    <a:pt x="4429" y="2040"/>
                  </a:cubicBezTo>
                  <a:cubicBezTo>
                    <a:pt x="4644" y="2040"/>
                    <a:pt x="4849" y="2030"/>
                    <a:pt x="5054" y="1999"/>
                  </a:cubicBezTo>
                  <a:cubicBezTo>
                    <a:pt x="1672" y="17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5952600" y="4969675"/>
              <a:ext cx="138400" cy="48725"/>
            </a:xfrm>
            <a:custGeom>
              <a:avLst/>
              <a:gdLst/>
              <a:ahLst/>
              <a:cxnLst/>
              <a:rect l="l" t="t" r="r" b="b"/>
              <a:pathLst>
                <a:path w="5536" h="1949" extrusionOk="0">
                  <a:moveTo>
                    <a:pt x="0" y="1"/>
                  </a:moveTo>
                  <a:lnTo>
                    <a:pt x="0" y="1"/>
                  </a:lnTo>
                  <a:cubicBezTo>
                    <a:pt x="1098" y="1641"/>
                    <a:pt x="2973" y="1948"/>
                    <a:pt x="4234" y="1948"/>
                  </a:cubicBezTo>
                  <a:cubicBezTo>
                    <a:pt x="5003" y="1948"/>
                    <a:pt x="5536" y="1836"/>
                    <a:pt x="5536" y="1836"/>
                  </a:cubicBezTo>
                  <a:cubicBezTo>
                    <a:pt x="5331" y="1836"/>
                    <a:pt x="5126" y="1825"/>
                    <a:pt x="4931" y="1815"/>
                  </a:cubicBezTo>
                  <a:cubicBezTo>
                    <a:pt x="4726" y="1846"/>
                    <a:pt x="4521" y="1856"/>
                    <a:pt x="4306" y="1856"/>
                  </a:cubicBezTo>
                  <a:cubicBezTo>
                    <a:pt x="3670" y="1856"/>
                    <a:pt x="3035" y="1733"/>
                    <a:pt x="2440" y="1508"/>
                  </a:cubicBezTo>
                  <a:cubicBezTo>
                    <a:pt x="1538" y="1169"/>
                    <a:pt x="729" y="626"/>
                    <a:pt x="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6025125" y="5019150"/>
              <a:ext cx="63325" cy="8725"/>
            </a:xfrm>
            <a:custGeom>
              <a:avLst/>
              <a:gdLst/>
              <a:ahLst/>
              <a:cxnLst/>
              <a:rect l="l" t="t" r="r" b="b"/>
              <a:pathLst>
                <a:path w="2533" h="349" extrusionOk="0">
                  <a:moveTo>
                    <a:pt x="2532" y="0"/>
                  </a:moveTo>
                  <a:lnTo>
                    <a:pt x="2532" y="0"/>
                  </a:lnTo>
                  <a:cubicBezTo>
                    <a:pt x="2143" y="164"/>
                    <a:pt x="1743" y="215"/>
                    <a:pt x="1354" y="215"/>
                  </a:cubicBezTo>
                  <a:lnTo>
                    <a:pt x="1261" y="215"/>
                  </a:lnTo>
                  <a:cubicBezTo>
                    <a:pt x="831" y="205"/>
                    <a:pt x="421" y="144"/>
                    <a:pt x="1" y="72"/>
                  </a:cubicBezTo>
                  <a:lnTo>
                    <a:pt x="1" y="72"/>
                  </a:lnTo>
                  <a:cubicBezTo>
                    <a:pt x="411" y="205"/>
                    <a:pt x="831" y="328"/>
                    <a:pt x="1261" y="349"/>
                  </a:cubicBezTo>
                  <a:lnTo>
                    <a:pt x="1354" y="349"/>
                  </a:lnTo>
                  <a:cubicBezTo>
                    <a:pt x="1753" y="349"/>
                    <a:pt x="2163" y="246"/>
                    <a:pt x="253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5593600" y="4606275"/>
              <a:ext cx="361850" cy="648725"/>
            </a:xfrm>
            <a:custGeom>
              <a:avLst/>
              <a:gdLst/>
              <a:ahLst/>
              <a:cxnLst/>
              <a:rect l="l" t="t" r="r" b="b"/>
              <a:pathLst>
                <a:path w="14474" h="25949" extrusionOk="0">
                  <a:moveTo>
                    <a:pt x="2860" y="3764"/>
                  </a:moveTo>
                  <a:lnTo>
                    <a:pt x="3547" y="5270"/>
                  </a:lnTo>
                  <a:cubicBezTo>
                    <a:pt x="3547" y="5270"/>
                    <a:pt x="3055" y="5168"/>
                    <a:pt x="3055" y="5147"/>
                  </a:cubicBezTo>
                  <a:cubicBezTo>
                    <a:pt x="3044" y="5127"/>
                    <a:pt x="2747" y="4799"/>
                    <a:pt x="2747" y="4799"/>
                  </a:cubicBezTo>
                  <a:lnTo>
                    <a:pt x="2727" y="4317"/>
                  </a:lnTo>
                  <a:lnTo>
                    <a:pt x="2624" y="4061"/>
                  </a:lnTo>
                  <a:lnTo>
                    <a:pt x="2860" y="3764"/>
                  </a:lnTo>
                  <a:close/>
                  <a:moveTo>
                    <a:pt x="5823" y="1"/>
                  </a:moveTo>
                  <a:cubicBezTo>
                    <a:pt x="5681" y="1"/>
                    <a:pt x="5539" y="25"/>
                    <a:pt x="5402" y="74"/>
                  </a:cubicBezTo>
                  <a:cubicBezTo>
                    <a:pt x="5023" y="217"/>
                    <a:pt x="4643" y="494"/>
                    <a:pt x="4531" y="873"/>
                  </a:cubicBezTo>
                  <a:cubicBezTo>
                    <a:pt x="4342" y="477"/>
                    <a:pt x="3911" y="211"/>
                    <a:pt x="3476" y="211"/>
                  </a:cubicBezTo>
                  <a:cubicBezTo>
                    <a:pt x="3438" y="211"/>
                    <a:pt x="3400" y="213"/>
                    <a:pt x="3362" y="217"/>
                  </a:cubicBezTo>
                  <a:cubicBezTo>
                    <a:pt x="2891" y="268"/>
                    <a:pt x="2419" y="658"/>
                    <a:pt x="2317" y="1119"/>
                  </a:cubicBezTo>
                  <a:cubicBezTo>
                    <a:pt x="1961" y="985"/>
                    <a:pt x="1686" y="911"/>
                    <a:pt x="1456" y="911"/>
                  </a:cubicBezTo>
                  <a:cubicBezTo>
                    <a:pt x="1176" y="911"/>
                    <a:pt x="962" y="1020"/>
                    <a:pt x="748" y="1263"/>
                  </a:cubicBezTo>
                  <a:cubicBezTo>
                    <a:pt x="349" y="1714"/>
                    <a:pt x="369" y="2380"/>
                    <a:pt x="287" y="2964"/>
                  </a:cubicBezTo>
                  <a:cubicBezTo>
                    <a:pt x="82" y="4286"/>
                    <a:pt x="0" y="6439"/>
                    <a:pt x="256" y="7085"/>
                  </a:cubicBezTo>
                  <a:cubicBezTo>
                    <a:pt x="522" y="7751"/>
                    <a:pt x="1763" y="8561"/>
                    <a:pt x="2778" y="9689"/>
                  </a:cubicBezTo>
                  <a:cubicBezTo>
                    <a:pt x="4910" y="12056"/>
                    <a:pt x="5064" y="13563"/>
                    <a:pt x="5433" y="15818"/>
                  </a:cubicBezTo>
                  <a:cubicBezTo>
                    <a:pt x="5791" y="18073"/>
                    <a:pt x="6130" y="22296"/>
                    <a:pt x="6048" y="24572"/>
                  </a:cubicBezTo>
                  <a:cubicBezTo>
                    <a:pt x="7600" y="25032"/>
                    <a:pt x="9485" y="25949"/>
                    <a:pt x="11361" y="25949"/>
                  </a:cubicBezTo>
                  <a:cubicBezTo>
                    <a:pt x="12199" y="25949"/>
                    <a:pt x="13035" y="25766"/>
                    <a:pt x="13838" y="25279"/>
                  </a:cubicBezTo>
                  <a:cubicBezTo>
                    <a:pt x="14053" y="25146"/>
                    <a:pt x="14269" y="25012"/>
                    <a:pt x="14474" y="24869"/>
                  </a:cubicBezTo>
                  <a:cubicBezTo>
                    <a:pt x="14094" y="23055"/>
                    <a:pt x="12895" y="17243"/>
                    <a:pt x="12506" y="15429"/>
                  </a:cubicBezTo>
                  <a:cubicBezTo>
                    <a:pt x="12310" y="14496"/>
                    <a:pt x="11952" y="13276"/>
                    <a:pt x="11962" y="12333"/>
                  </a:cubicBezTo>
                  <a:cubicBezTo>
                    <a:pt x="11982" y="11113"/>
                    <a:pt x="12506" y="10211"/>
                    <a:pt x="12597" y="8991"/>
                  </a:cubicBezTo>
                  <a:cubicBezTo>
                    <a:pt x="12720" y="7484"/>
                    <a:pt x="12536" y="5906"/>
                    <a:pt x="12014" y="4471"/>
                  </a:cubicBezTo>
                  <a:cubicBezTo>
                    <a:pt x="11982" y="4368"/>
                    <a:pt x="11941" y="4256"/>
                    <a:pt x="11900" y="4153"/>
                  </a:cubicBezTo>
                  <a:cubicBezTo>
                    <a:pt x="11624" y="3487"/>
                    <a:pt x="11470" y="2821"/>
                    <a:pt x="10978" y="2277"/>
                  </a:cubicBezTo>
                  <a:cubicBezTo>
                    <a:pt x="10617" y="1878"/>
                    <a:pt x="10228" y="1502"/>
                    <a:pt x="9689" y="1502"/>
                  </a:cubicBezTo>
                  <a:cubicBezTo>
                    <a:pt x="9508" y="1502"/>
                    <a:pt x="9311" y="1544"/>
                    <a:pt x="9092" y="1642"/>
                  </a:cubicBezTo>
                  <a:cubicBezTo>
                    <a:pt x="8989" y="1232"/>
                    <a:pt x="8631" y="812"/>
                    <a:pt x="8231" y="689"/>
                  </a:cubicBezTo>
                  <a:cubicBezTo>
                    <a:pt x="8088" y="646"/>
                    <a:pt x="7927" y="623"/>
                    <a:pt x="7766" y="623"/>
                  </a:cubicBezTo>
                  <a:cubicBezTo>
                    <a:pt x="7464" y="623"/>
                    <a:pt x="7157" y="703"/>
                    <a:pt x="6950" y="883"/>
                  </a:cubicBezTo>
                  <a:cubicBezTo>
                    <a:pt x="6888" y="566"/>
                    <a:pt x="6663" y="279"/>
                    <a:pt x="6365" y="125"/>
                  </a:cubicBezTo>
                  <a:cubicBezTo>
                    <a:pt x="6196" y="43"/>
                    <a:pt x="6010" y="1"/>
                    <a:pt x="5823" y="1"/>
                  </a:cubicBezTo>
                  <a:close/>
                </a:path>
              </a:pathLst>
            </a:custGeom>
            <a:solidFill>
              <a:srgbClr val="F79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5719675" y="4729825"/>
              <a:ext cx="131975" cy="69150"/>
            </a:xfrm>
            <a:custGeom>
              <a:avLst/>
              <a:gdLst/>
              <a:ahLst/>
              <a:cxnLst/>
              <a:rect l="l" t="t" r="r" b="b"/>
              <a:pathLst>
                <a:path w="5279" h="2766" extrusionOk="0">
                  <a:moveTo>
                    <a:pt x="1978" y="0"/>
                  </a:moveTo>
                  <a:cubicBezTo>
                    <a:pt x="1978" y="195"/>
                    <a:pt x="1968" y="400"/>
                    <a:pt x="1927" y="595"/>
                  </a:cubicBezTo>
                  <a:cubicBezTo>
                    <a:pt x="1876" y="790"/>
                    <a:pt x="1794" y="984"/>
                    <a:pt x="1650" y="1118"/>
                  </a:cubicBezTo>
                  <a:cubicBezTo>
                    <a:pt x="1503" y="1266"/>
                    <a:pt x="1301" y="1348"/>
                    <a:pt x="1096" y="1348"/>
                  </a:cubicBezTo>
                  <a:cubicBezTo>
                    <a:pt x="1032" y="1348"/>
                    <a:pt x="966" y="1340"/>
                    <a:pt x="902" y="1323"/>
                  </a:cubicBezTo>
                  <a:cubicBezTo>
                    <a:pt x="646" y="1261"/>
                    <a:pt x="420" y="1046"/>
                    <a:pt x="338" y="790"/>
                  </a:cubicBezTo>
                  <a:cubicBezTo>
                    <a:pt x="236" y="882"/>
                    <a:pt x="123" y="964"/>
                    <a:pt x="0" y="1036"/>
                  </a:cubicBezTo>
                  <a:cubicBezTo>
                    <a:pt x="738" y="1364"/>
                    <a:pt x="1363" y="2009"/>
                    <a:pt x="2173" y="2143"/>
                  </a:cubicBezTo>
                  <a:cubicBezTo>
                    <a:pt x="2520" y="2201"/>
                    <a:pt x="3165" y="2765"/>
                    <a:pt x="3548" y="2765"/>
                  </a:cubicBezTo>
                  <a:cubicBezTo>
                    <a:pt x="3572" y="2765"/>
                    <a:pt x="3596" y="2763"/>
                    <a:pt x="3618" y="2758"/>
                  </a:cubicBezTo>
                  <a:cubicBezTo>
                    <a:pt x="4059" y="2676"/>
                    <a:pt x="4182" y="1876"/>
                    <a:pt x="4613" y="1743"/>
                  </a:cubicBezTo>
                  <a:cubicBezTo>
                    <a:pt x="4869" y="1651"/>
                    <a:pt x="5115" y="1538"/>
                    <a:pt x="5279" y="1333"/>
                  </a:cubicBezTo>
                  <a:lnTo>
                    <a:pt x="5279" y="1333"/>
                  </a:lnTo>
                  <a:cubicBezTo>
                    <a:pt x="5206" y="1381"/>
                    <a:pt x="5120" y="1403"/>
                    <a:pt x="5032" y="1403"/>
                  </a:cubicBezTo>
                  <a:cubicBezTo>
                    <a:pt x="4897" y="1403"/>
                    <a:pt x="4755" y="1352"/>
                    <a:pt x="4643" y="1271"/>
                  </a:cubicBezTo>
                  <a:cubicBezTo>
                    <a:pt x="4459" y="1148"/>
                    <a:pt x="4326" y="954"/>
                    <a:pt x="4203" y="769"/>
                  </a:cubicBezTo>
                  <a:cubicBezTo>
                    <a:pt x="4203" y="933"/>
                    <a:pt x="4121" y="1107"/>
                    <a:pt x="3987" y="1210"/>
                  </a:cubicBezTo>
                  <a:cubicBezTo>
                    <a:pt x="3880" y="1301"/>
                    <a:pt x="3745" y="1352"/>
                    <a:pt x="3605" y="1352"/>
                  </a:cubicBezTo>
                  <a:cubicBezTo>
                    <a:pt x="3572" y="1352"/>
                    <a:pt x="3539" y="1349"/>
                    <a:pt x="3506" y="1343"/>
                  </a:cubicBezTo>
                  <a:cubicBezTo>
                    <a:pt x="3352" y="1323"/>
                    <a:pt x="3208" y="1230"/>
                    <a:pt x="3085" y="1118"/>
                  </a:cubicBezTo>
                  <a:cubicBezTo>
                    <a:pt x="2962" y="1015"/>
                    <a:pt x="2870" y="882"/>
                    <a:pt x="2757" y="759"/>
                  </a:cubicBezTo>
                  <a:cubicBezTo>
                    <a:pt x="2532" y="482"/>
                    <a:pt x="2265" y="216"/>
                    <a:pt x="1978" y="0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5668675" y="4636350"/>
              <a:ext cx="48700" cy="14025"/>
            </a:xfrm>
            <a:custGeom>
              <a:avLst/>
              <a:gdLst/>
              <a:ahLst/>
              <a:cxnLst/>
              <a:rect l="l" t="t" r="r" b="b"/>
              <a:pathLst>
                <a:path w="1948" h="561" extrusionOk="0">
                  <a:moveTo>
                    <a:pt x="1683" y="1"/>
                  </a:moveTo>
                  <a:cubicBezTo>
                    <a:pt x="1593" y="1"/>
                    <a:pt x="1503" y="8"/>
                    <a:pt x="1415" y="19"/>
                  </a:cubicBezTo>
                  <a:cubicBezTo>
                    <a:pt x="1156" y="35"/>
                    <a:pt x="897" y="43"/>
                    <a:pt x="638" y="43"/>
                  </a:cubicBezTo>
                  <a:cubicBezTo>
                    <a:pt x="426" y="43"/>
                    <a:pt x="213" y="38"/>
                    <a:pt x="0" y="29"/>
                  </a:cubicBezTo>
                  <a:lnTo>
                    <a:pt x="0" y="29"/>
                  </a:lnTo>
                  <a:cubicBezTo>
                    <a:pt x="0" y="80"/>
                    <a:pt x="0" y="131"/>
                    <a:pt x="11" y="183"/>
                  </a:cubicBezTo>
                  <a:cubicBezTo>
                    <a:pt x="21" y="254"/>
                    <a:pt x="41" y="326"/>
                    <a:pt x="93" y="377"/>
                  </a:cubicBezTo>
                  <a:cubicBezTo>
                    <a:pt x="154" y="429"/>
                    <a:pt x="226" y="459"/>
                    <a:pt x="298" y="480"/>
                  </a:cubicBezTo>
                  <a:cubicBezTo>
                    <a:pt x="451" y="521"/>
                    <a:pt x="605" y="541"/>
                    <a:pt x="759" y="552"/>
                  </a:cubicBezTo>
                  <a:cubicBezTo>
                    <a:pt x="828" y="557"/>
                    <a:pt x="898" y="561"/>
                    <a:pt x="968" y="561"/>
                  </a:cubicBezTo>
                  <a:cubicBezTo>
                    <a:pt x="1156" y="561"/>
                    <a:pt x="1343" y="537"/>
                    <a:pt x="1507" y="470"/>
                  </a:cubicBezTo>
                  <a:cubicBezTo>
                    <a:pt x="1702" y="388"/>
                    <a:pt x="1876" y="224"/>
                    <a:pt x="1948" y="29"/>
                  </a:cubicBezTo>
                  <a:cubicBezTo>
                    <a:pt x="1861" y="8"/>
                    <a:pt x="1772" y="1"/>
                    <a:pt x="1683" y="1"/>
                  </a:cubicBezTo>
                  <a:close/>
                </a:path>
              </a:pathLst>
            </a:custGeom>
            <a:solidFill>
              <a:srgbClr val="F0D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5732225" y="4737525"/>
              <a:ext cx="30000" cy="26175"/>
            </a:xfrm>
            <a:custGeom>
              <a:avLst/>
              <a:gdLst/>
              <a:ahLst/>
              <a:cxnLst/>
              <a:rect l="l" t="t" r="r" b="b"/>
              <a:pathLst>
                <a:path w="1200" h="1047" extrusionOk="0">
                  <a:moveTo>
                    <a:pt x="771" y="1"/>
                  </a:moveTo>
                  <a:cubicBezTo>
                    <a:pt x="713" y="1"/>
                    <a:pt x="653" y="11"/>
                    <a:pt x="595" y="20"/>
                  </a:cubicBezTo>
                  <a:cubicBezTo>
                    <a:pt x="482" y="51"/>
                    <a:pt x="359" y="72"/>
                    <a:pt x="246" y="102"/>
                  </a:cubicBezTo>
                  <a:cubicBezTo>
                    <a:pt x="164" y="123"/>
                    <a:pt x="72" y="143"/>
                    <a:pt x="31" y="225"/>
                  </a:cubicBezTo>
                  <a:cubicBezTo>
                    <a:pt x="0" y="287"/>
                    <a:pt x="11" y="359"/>
                    <a:pt x="31" y="430"/>
                  </a:cubicBezTo>
                  <a:cubicBezTo>
                    <a:pt x="93" y="605"/>
                    <a:pt x="154" y="779"/>
                    <a:pt x="236" y="943"/>
                  </a:cubicBezTo>
                  <a:cubicBezTo>
                    <a:pt x="342" y="1012"/>
                    <a:pt x="472" y="1046"/>
                    <a:pt x="603" y="1046"/>
                  </a:cubicBezTo>
                  <a:cubicBezTo>
                    <a:pt x="687" y="1046"/>
                    <a:pt x="772" y="1032"/>
                    <a:pt x="851" y="1004"/>
                  </a:cubicBezTo>
                  <a:cubicBezTo>
                    <a:pt x="984" y="953"/>
                    <a:pt x="1107" y="871"/>
                    <a:pt x="1200" y="758"/>
                  </a:cubicBezTo>
                  <a:cubicBezTo>
                    <a:pt x="1169" y="584"/>
                    <a:pt x="1128" y="410"/>
                    <a:pt x="1066" y="236"/>
                  </a:cubicBezTo>
                  <a:cubicBezTo>
                    <a:pt x="1036" y="164"/>
                    <a:pt x="1005" y="92"/>
                    <a:pt x="954" y="51"/>
                  </a:cubicBezTo>
                  <a:cubicBezTo>
                    <a:pt x="900" y="13"/>
                    <a:pt x="837" y="1"/>
                    <a:pt x="771" y="1"/>
                  </a:cubicBezTo>
                  <a:close/>
                </a:path>
              </a:pathLst>
            </a:custGeom>
            <a:solidFill>
              <a:srgbClr val="F0D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5827025" y="4738275"/>
              <a:ext cx="29000" cy="26850"/>
            </a:xfrm>
            <a:custGeom>
              <a:avLst/>
              <a:gdLst/>
              <a:ahLst/>
              <a:cxnLst/>
              <a:rect l="l" t="t" r="r" b="b"/>
              <a:pathLst>
                <a:path w="1160" h="1074" extrusionOk="0">
                  <a:moveTo>
                    <a:pt x="439" y="0"/>
                  </a:moveTo>
                  <a:cubicBezTo>
                    <a:pt x="367" y="0"/>
                    <a:pt x="295" y="14"/>
                    <a:pt x="226" y="31"/>
                  </a:cubicBezTo>
                  <a:cubicBezTo>
                    <a:pt x="175" y="52"/>
                    <a:pt x="124" y="72"/>
                    <a:pt x="93" y="103"/>
                  </a:cubicBezTo>
                  <a:cubicBezTo>
                    <a:pt x="52" y="124"/>
                    <a:pt x="21" y="175"/>
                    <a:pt x="11" y="226"/>
                  </a:cubicBezTo>
                  <a:cubicBezTo>
                    <a:pt x="1" y="277"/>
                    <a:pt x="32" y="339"/>
                    <a:pt x="62" y="390"/>
                  </a:cubicBezTo>
                  <a:cubicBezTo>
                    <a:pt x="185" y="626"/>
                    <a:pt x="339" y="841"/>
                    <a:pt x="524" y="1036"/>
                  </a:cubicBezTo>
                  <a:cubicBezTo>
                    <a:pt x="565" y="1056"/>
                    <a:pt x="606" y="1067"/>
                    <a:pt x="647" y="1067"/>
                  </a:cubicBezTo>
                  <a:cubicBezTo>
                    <a:pt x="674" y="1071"/>
                    <a:pt x="702" y="1073"/>
                    <a:pt x="728" y="1073"/>
                  </a:cubicBezTo>
                  <a:cubicBezTo>
                    <a:pt x="890" y="1073"/>
                    <a:pt x="1036" y="998"/>
                    <a:pt x="1159" y="892"/>
                  </a:cubicBezTo>
                  <a:cubicBezTo>
                    <a:pt x="1077" y="687"/>
                    <a:pt x="985" y="493"/>
                    <a:pt x="872" y="308"/>
                  </a:cubicBezTo>
                  <a:cubicBezTo>
                    <a:pt x="800" y="195"/>
                    <a:pt x="718" y="93"/>
                    <a:pt x="606" y="31"/>
                  </a:cubicBezTo>
                  <a:cubicBezTo>
                    <a:pt x="552" y="9"/>
                    <a:pt x="496" y="0"/>
                    <a:pt x="439" y="0"/>
                  </a:cubicBezTo>
                  <a:close/>
                </a:path>
              </a:pathLst>
            </a:custGeom>
            <a:solidFill>
              <a:srgbClr val="F0D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5697625" y="4730325"/>
              <a:ext cx="30775" cy="24625"/>
            </a:xfrm>
            <a:custGeom>
              <a:avLst/>
              <a:gdLst/>
              <a:ahLst/>
              <a:cxnLst/>
              <a:rect l="l" t="t" r="r" b="b"/>
              <a:pathLst>
                <a:path w="1231" h="985" extrusionOk="0">
                  <a:moveTo>
                    <a:pt x="708" y="1"/>
                  </a:moveTo>
                  <a:cubicBezTo>
                    <a:pt x="626" y="1"/>
                    <a:pt x="554" y="32"/>
                    <a:pt x="482" y="62"/>
                  </a:cubicBezTo>
                  <a:lnTo>
                    <a:pt x="206" y="185"/>
                  </a:lnTo>
                  <a:cubicBezTo>
                    <a:pt x="134" y="216"/>
                    <a:pt x="62" y="247"/>
                    <a:pt x="31" y="319"/>
                  </a:cubicBezTo>
                  <a:cubicBezTo>
                    <a:pt x="1" y="390"/>
                    <a:pt x="31" y="462"/>
                    <a:pt x="72" y="524"/>
                  </a:cubicBezTo>
                  <a:cubicBezTo>
                    <a:pt x="83" y="554"/>
                    <a:pt x="103" y="575"/>
                    <a:pt x="113" y="595"/>
                  </a:cubicBezTo>
                  <a:cubicBezTo>
                    <a:pt x="185" y="626"/>
                    <a:pt x="257" y="667"/>
                    <a:pt x="318" y="698"/>
                  </a:cubicBezTo>
                  <a:cubicBezTo>
                    <a:pt x="493" y="790"/>
                    <a:pt x="657" y="882"/>
                    <a:pt x="821" y="985"/>
                  </a:cubicBezTo>
                  <a:cubicBezTo>
                    <a:pt x="995" y="975"/>
                    <a:pt x="1149" y="872"/>
                    <a:pt x="1231" y="718"/>
                  </a:cubicBezTo>
                  <a:cubicBezTo>
                    <a:pt x="1220" y="708"/>
                    <a:pt x="1210" y="688"/>
                    <a:pt x="1200" y="667"/>
                  </a:cubicBezTo>
                  <a:cubicBezTo>
                    <a:pt x="1097" y="472"/>
                    <a:pt x="974" y="278"/>
                    <a:pt x="892" y="73"/>
                  </a:cubicBezTo>
                  <a:cubicBezTo>
                    <a:pt x="841" y="32"/>
                    <a:pt x="780" y="11"/>
                    <a:pt x="708" y="1"/>
                  </a:cubicBezTo>
                  <a:close/>
                </a:path>
              </a:pathLst>
            </a:custGeom>
            <a:solidFill>
              <a:srgbClr val="F0D0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5638700" y="4634750"/>
              <a:ext cx="226275" cy="158500"/>
            </a:xfrm>
            <a:custGeom>
              <a:avLst/>
              <a:gdLst/>
              <a:ahLst/>
              <a:cxnLst/>
              <a:rect l="l" t="t" r="r" b="b"/>
              <a:pathLst>
                <a:path w="9051" h="6340" extrusionOk="0">
                  <a:moveTo>
                    <a:pt x="1046" y="2727"/>
                  </a:moveTo>
                  <a:cubicBezTo>
                    <a:pt x="1230" y="3178"/>
                    <a:pt x="1435" y="3629"/>
                    <a:pt x="1681" y="4049"/>
                  </a:cubicBezTo>
                  <a:cubicBezTo>
                    <a:pt x="1548" y="4019"/>
                    <a:pt x="1415" y="3988"/>
                    <a:pt x="1271" y="3967"/>
                  </a:cubicBezTo>
                  <a:cubicBezTo>
                    <a:pt x="1220" y="3844"/>
                    <a:pt x="1117" y="3732"/>
                    <a:pt x="984" y="3639"/>
                  </a:cubicBezTo>
                  <a:cubicBezTo>
                    <a:pt x="1025" y="3424"/>
                    <a:pt x="984" y="3168"/>
                    <a:pt x="882" y="2932"/>
                  </a:cubicBezTo>
                  <a:cubicBezTo>
                    <a:pt x="943" y="2871"/>
                    <a:pt x="994" y="2799"/>
                    <a:pt x="1046" y="2727"/>
                  </a:cubicBezTo>
                  <a:close/>
                  <a:moveTo>
                    <a:pt x="3075" y="1456"/>
                  </a:moveTo>
                  <a:lnTo>
                    <a:pt x="3085" y="2963"/>
                  </a:lnTo>
                  <a:cubicBezTo>
                    <a:pt x="3085" y="3240"/>
                    <a:pt x="3085" y="3537"/>
                    <a:pt x="3178" y="3814"/>
                  </a:cubicBezTo>
                  <a:cubicBezTo>
                    <a:pt x="3188" y="3844"/>
                    <a:pt x="3198" y="3875"/>
                    <a:pt x="3208" y="3916"/>
                  </a:cubicBezTo>
                  <a:cubicBezTo>
                    <a:pt x="3270" y="4060"/>
                    <a:pt x="3352" y="4203"/>
                    <a:pt x="3424" y="4336"/>
                  </a:cubicBezTo>
                  <a:cubicBezTo>
                    <a:pt x="3454" y="4398"/>
                    <a:pt x="3485" y="4459"/>
                    <a:pt x="3516" y="4511"/>
                  </a:cubicBezTo>
                  <a:cubicBezTo>
                    <a:pt x="3526" y="4531"/>
                    <a:pt x="3536" y="4541"/>
                    <a:pt x="3547" y="4562"/>
                  </a:cubicBezTo>
                  <a:cubicBezTo>
                    <a:pt x="3465" y="4675"/>
                    <a:pt x="3342" y="4746"/>
                    <a:pt x="3208" y="4767"/>
                  </a:cubicBezTo>
                  <a:cubicBezTo>
                    <a:pt x="3014" y="4654"/>
                    <a:pt x="2850" y="4562"/>
                    <a:pt x="2696" y="4480"/>
                  </a:cubicBezTo>
                  <a:cubicBezTo>
                    <a:pt x="2634" y="4449"/>
                    <a:pt x="2563" y="4408"/>
                    <a:pt x="2491" y="4377"/>
                  </a:cubicBezTo>
                  <a:cubicBezTo>
                    <a:pt x="2317" y="4285"/>
                    <a:pt x="2081" y="4183"/>
                    <a:pt x="1814" y="4090"/>
                  </a:cubicBezTo>
                  <a:cubicBezTo>
                    <a:pt x="1538" y="3629"/>
                    <a:pt x="1302" y="3137"/>
                    <a:pt x="1107" y="2625"/>
                  </a:cubicBezTo>
                  <a:cubicBezTo>
                    <a:pt x="1199" y="2471"/>
                    <a:pt x="1271" y="2297"/>
                    <a:pt x="1312" y="2112"/>
                  </a:cubicBezTo>
                  <a:cubicBezTo>
                    <a:pt x="1347" y="2115"/>
                    <a:pt x="1383" y="2117"/>
                    <a:pt x="1420" y="2117"/>
                  </a:cubicBezTo>
                  <a:cubicBezTo>
                    <a:pt x="1641" y="2117"/>
                    <a:pt x="1892" y="2064"/>
                    <a:pt x="2173" y="1958"/>
                  </a:cubicBezTo>
                  <a:lnTo>
                    <a:pt x="2194" y="1958"/>
                  </a:lnTo>
                  <a:cubicBezTo>
                    <a:pt x="2511" y="1835"/>
                    <a:pt x="2778" y="1702"/>
                    <a:pt x="2993" y="1528"/>
                  </a:cubicBezTo>
                  <a:cubicBezTo>
                    <a:pt x="3024" y="1507"/>
                    <a:pt x="3055" y="1477"/>
                    <a:pt x="3075" y="1456"/>
                  </a:cubicBezTo>
                  <a:close/>
                  <a:moveTo>
                    <a:pt x="707" y="1"/>
                  </a:moveTo>
                  <a:cubicBezTo>
                    <a:pt x="677" y="1"/>
                    <a:pt x="656" y="21"/>
                    <a:pt x="656" y="42"/>
                  </a:cubicBezTo>
                  <a:cubicBezTo>
                    <a:pt x="656" y="72"/>
                    <a:pt x="677" y="93"/>
                    <a:pt x="697" y="93"/>
                  </a:cubicBezTo>
                  <a:cubicBezTo>
                    <a:pt x="861" y="113"/>
                    <a:pt x="1035" y="124"/>
                    <a:pt x="1199" y="134"/>
                  </a:cubicBezTo>
                  <a:cubicBezTo>
                    <a:pt x="1412" y="143"/>
                    <a:pt x="1627" y="148"/>
                    <a:pt x="1841" y="148"/>
                  </a:cubicBezTo>
                  <a:cubicBezTo>
                    <a:pt x="2101" y="148"/>
                    <a:pt x="2361" y="140"/>
                    <a:pt x="2614" y="124"/>
                  </a:cubicBezTo>
                  <a:lnTo>
                    <a:pt x="2645" y="124"/>
                  </a:lnTo>
                  <a:cubicBezTo>
                    <a:pt x="2727" y="118"/>
                    <a:pt x="2809" y="113"/>
                    <a:pt x="2891" y="113"/>
                  </a:cubicBezTo>
                  <a:cubicBezTo>
                    <a:pt x="2973" y="113"/>
                    <a:pt x="3055" y="118"/>
                    <a:pt x="3137" y="134"/>
                  </a:cubicBezTo>
                  <a:cubicBezTo>
                    <a:pt x="3147" y="134"/>
                    <a:pt x="3167" y="144"/>
                    <a:pt x="3178" y="144"/>
                  </a:cubicBezTo>
                  <a:cubicBezTo>
                    <a:pt x="3342" y="195"/>
                    <a:pt x="3506" y="318"/>
                    <a:pt x="3526" y="503"/>
                  </a:cubicBezTo>
                  <a:cubicBezTo>
                    <a:pt x="3536" y="585"/>
                    <a:pt x="3526" y="667"/>
                    <a:pt x="3475" y="780"/>
                  </a:cubicBezTo>
                  <a:cubicBezTo>
                    <a:pt x="3372" y="1026"/>
                    <a:pt x="3188" y="1261"/>
                    <a:pt x="2942" y="1456"/>
                  </a:cubicBezTo>
                  <a:cubicBezTo>
                    <a:pt x="2727" y="1620"/>
                    <a:pt x="2470" y="1753"/>
                    <a:pt x="2163" y="1866"/>
                  </a:cubicBezTo>
                  <a:cubicBezTo>
                    <a:pt x="2153" y="1876"/>
                    <a:pt x="2153" y="1876"/>
                    <a:pt x="2142" y="1876"/>
                  </a:cubicBezTo>
                  <a:cubicBezTo>
                    <a:pt x="1876" y="1973"/>
                    <a:pt x="1647" y="2021"/>
                    <a:pt x="1441" y="2021"/>
                  </a:cubicBezTo>
                  <a:cubicBezTo>
                    <a:pt x="1361" y="2021"/>
                    <a:pt x="1284" y="2014"/>
                    <a:pt x="1210" y="1999"/>
                  </a:cubicBezTo>
                  <a:cubicBezTo>
                    <a:pt x="759" y="1928"/>
                    <a:pt x="379" y="1579"/>
                    <a:pt x="82" y="1302"/>
                  </a:cubicBezTo>
                  <a:cubicBezTo>
                    <a:pt x="72" y="1292"/>
                    <a:pt x="59" y="1287"/>
                    <a:pt x="46" y="1287"/>
                  </a:cubicBezTo>
                  <a:cubicBezTo>
                    <a:pt x="33" y="1287"/>
                    <a:pt x="20" y="1292"/>
                    <a:pt x="10" y="1302"/>
                  </a:cubicBezTo>
                  <a:cubicBezTo>
                    <a:pt x="0" y="1323"/>
                    <a:pt x="0" y="1343"/>
                    <a:pt x="21" y="1364"/>
                  </a:cubicBezTo>
                  <a:cubicBezTo>
                    <a:pt x="328" y="1651"/>
                    <a:pt x="707" y="2010"/>
                    <a:pt x="1189" y="2092"/>
                  </a:cubicBezTo>
                  <a:cubicBezTo>
                    <a:pt x="1199" y="2092"/>
                    <a:pt x="1210" y="2092"/>
                    <a:pt x="1220" y="2102"/>
                  </a:cubicBezTo>
                  <a:cubicBezTo>
                    <a:pt x="1148" y="2399"/>
                    <a:pt x="1005" y="2676"/>
                    <a:pt x="789" y="2891"/>
                  </a:cubicBezTo>
                  <a:cubicBezTo>
                    <a:pt x="779" y="2901"/>
                    <a:pt x="779" y="2922"/>
                    <a:pt x="779" y="2942"/>
                  </a:cubicBezTo>
                  <a:cubicBezTo>
                    <a:pt x="892" y="3178"/>
                    <a:pt x="933" y="3434"/>
                    <a:pt x="892" y="3650"/>
                  </a:cubicBezTo>
                  <a:cubicBezTo>
                    <a:pt x="892" y="3670"/>
                    <a:pt x="902" y="3691"/>
                    <a:pt x="912" y="3701"/>
                  </a:cubicBezTo>
                  <a:cubicBezTo>
                    <a:pt x="1046" y="3793"/>
                    <a:pt x="1148" y="3906"/>
                    <a:pt x="1210" y="4029"/>
                  </a:cubicBezTo>
                  <a:cubicBezTo>
                    <a:pt x="1210" y="4039"/>
                    <a:pt x="1230" y="4049"/>
                    <a:pt x="1240" y="4049"/>
                  </a:cubicBezTo>
                  <a:cubicBezTo>
                    <a:pt x="1712" y="4111"/>
                    <a:pt x="2163" y="4316"/>
                    <a:pt x="2450" y="4459"/>
                  </a:cubicBezTo>
                  <a:cubicBezTo>
                    <a:pt x="2522" y="4490"/>
                    <a:pt x="2593" y="4531"/>
                    <a:pt x="2655" y="4562"/>
                  </a:cubicBezTo>
                  <a:cubicBezTo>
                    <a:pt x="2809" y="4644"/>
                    <a:pt x="2962" y="4736"/>
                    <a:pt x="3157" y="4849"/>
                  </a:cubicBezTo>
                  <a:cubicBezTo>
                    <a:pt x="3208" y="4869"/>
                    <a:pt x="3249" y="4900"/>
                    <a:pt x="3301" y="4931"/>
                  </a:cubicBezTo>
                  <a:lnTo>
                    <a:pt x="3465" y="5033"/>
                  </a:lnTo>
                  <a:cubicBezTo>
                    <a:pt x="3629" y="5136"/>
                    <a:pt x="3793" y="5228"/>
                    <a:pt x="3957" y="5331"/>
                  </a:cubicBezTo>
                  <a:cubicBezTo>
                    <a:pt x="4008" y="5351"/>
                    <a:pt x="4049" y="5382"/>
                    <a:pt x="4090" y="5402"/>
                  </a:cubicBezTo>
                  <a:cubicBezTo>
                    <a:pt x="4520" y="5648"/>
                    <a:pt x="4971" y="5905"/>
                    <a:pt x="5228" y="6325"/>
                  </a:cubicBezTo>
                  <a:cubicBezTo>
                    <a:pt x="5235" y="6332"/>
                    <a:pt x="5247" y="6339"/>
                    <a:pt x="5261" y="6339"/>
                  </a:cubicBezTo>
                  <a:cubicBezTo>
                    <a:pt x="5267" y="6339"/>
                    <a:pt x="5273" y="6338"/>
                    <a:pt x="5279" y="6335"/>
                  </a:cubicBezTo>
                  <a:lnTo>
                    <a:pt x="5289" y="6335"/>
                  </a:lnTo>
                  <a:cubicBezTo>
                    <a:pt x="5310" y="6325"/>
                    <a:pt x="5320" y="6294"/>
                    <a:pt x="5310" y="6274"/>
                  </a:cubicBezTo>
                  <a:cubicBezTo>
                    <a:pt x="5033" y="5843"/>
                    <a:pt x="4572" y="5577"/>
                    <a:pt x="4131" y="5320"/>
                  </a:cubicBezTo>
                  <a:cubicBezTo>
                    <a:pt x="4090" y="5300"/>
                    <a:pt x="4049" y="5279"/>
                    <a:pt x="4008" y="5249"/>
                  </a:cubicBezTo>
                  <a:cubicBezTo>
                    <a:pt x="3844" y="5156"/>
                    <a:pt x="3680" y="5054"/>
                    <a:pt x="3516" y="4951"/>
                  </a:cubicBezTo>
                  <a:lnTo>
                    <a:pt x="3342" y="4849"/>
                  </a:lnTo>
                  <a:cubicBezTo>
                    <a:pt x="3321" y="4839"/>
                    <a:pt x="3311" y="4828"/>
                    <a:pt x="3290" y="4818"/>
                  </a:cubicBezTo>
                  <a:cubicBezTo>
                    <a:pt x="3301" y="4818"/>
                    <a:pt x="3311" y="4808"/>
                    <a:pt x="3321" y="4808"/>
                  </a:cubicBezTo>
                  <a:cubicBezTo>
                    <a:pt x="3424" y="4767"/>
                    <a:pt x="3516" y="4705"/>
                    <a:pt x="3577" y="4623"/>
                  </a:cubicBezTo>
                  <a:cubicBezTo>
                    <a:pt x="3588" y="4654"/>
                    <a:pt x="3608" y="4685"/>
                    <a:pt x="3618" y="4705"/>
                  </a:cubicBezTo>
                  <a:cubicBezTo>
                    <a:pt x="3680" y="4828"/>
                    <a:pt x="3762" y="4951"/>
                    <a:pt x="3885" y="5054"/>
                  </a:cubicBezTo>
                  <a:cubicBezTo>
                    <a:pt x="3905" y="5064"/>
                    <a:pt x="3926" y="5085"/>
                    <a:pt x="3957" y="5095"/>
                  </a:cubicBezTo>
                  <a:cubicBezTo>
                    <a:pt x="4068" y="5169"/>
                    <a:pt x="4200" y="5205"/>
                    <a:pt x="4335" y="5205"/>
                  </a:cubicBezTo>
                  <a:cubicBezTo>
                    <a:pt x="4425" y="5205"/>
                    <a:pt x="4516" y="5189"/>
                    <a:pt x="4602" y="5156"/>
                  </a:cubicBezTo>
                  <a:lnTo>
                    <a:pt x="4613" y="5156"/>
                  </a:lnTo>
                  <a:cubicBezTo>
                    <a:pt x="4746" y="5105"/>
                    <a:pt x="4879" y="5023"/>
                    <a:pt x="4971" y="4900"/>
                  </a:cubicBezTo>
                  <a:cubicBezTo>
                    <a:pt x="5043" y="4828"/>
                    <a:pt x="5094" y="4746"/>
                    <a:pt x="5135" y="4654"/>
                  </a:cubicBezTo>
                  <a:cubicBezTo>
                    <a:pt x="5228" y="4470"/>
                    <a:pt x="5248" y="4121"/>
                    <a:pt x="5228" y="3875"/>
                  </a:cubicBezTo>
                  <a:lnTo>
                    <a:pt x="5228" y="3875"/>
                  </a:lnTo>
                  <a:cubicBezTo>
                    <a:pt x="5310" y="3957"/>
                    <a:pt x="5392" y="4029"/>
                    <a:pt x="5474" y="4101"/>
                  </a:cubicBezTo>
                  <a:cubicBezTo>
                    <a:pt x="5535" y="4162"/>
                    <a:pt x="5607" y="4213"/>
                    <a:pt x="5658" y="4275"/>
                  </a:cubicBezTo>
                  <a:cubicBezTo>
                    <a:pt x="5750" y="4367"/>
                    <a:pt x="5832" y="4459"/>
                    <a:pt x="5914" y="4552"/>
                  </a:cubicBezTo>
                  <a:cubicBezTo>
                    <a:pt x="5966" y="4623"/>
                    <a:pt x="6027" y="4695"/>
                    <a:pt x="6089" y="4757"/>
                  </a:cubicBezTo>
                  <a:cubicBezTo>
                    <a:pt x="6191" y="4880"/>
                    <a:pt x="6294" y="4972"/>
                    <a:pt x="6396" y="5033"/>
                  </a:cubicBezTo>
                  <a:cubicBezTo>
                    <a:pt x="6478" y="5085"/>
                    <a:pt x="6550" y="5115"/>
                    <a:pt x="6622" y="5136"/>
                  </a:cubicBezTo>
                  <a:cubicBezTo>
                    <a:pt x="6708" y="5168"/>
                    <a:pt x="6794" y="5183"/>
                    <a:pt x="6877" y="5183"/>
                  </a:cubicBezTo>
                  <a:cubicBezTo>
                    <a:pt x="6952" y="5183"/>
                    <a:pt x="7025" y="5171"/>
                    <a:pt x="7093" y="5146"/>
                  </a:cubicBezTo>
                  <a:cubicBezTo>
                    <a:pt x="7144" y="5126"/>
                    <a:pt x="7196" y="5095"/>
                    <a:pt x="7247" y="5054"/>
                  </a:cubicBezTo>
                  <a:cubicBezTo>
                    <a:pt x="7257" y="5054"/>
                    <a:pt x="7267" y="5044"/>
                    <a:pt x="7267" y="5033"/>
                  </a:cubicBezTo>
                  <a:cubicBezTo>
                    <a:pt x="7390" y="4931"/>
                    <a:pt x="7442" y="4787"/>
                    <a:pt x="7462" y="4644"/>
                  </a:cubicBezTo>
                  <a:cubicBezTo>
                    <a:pt x="7534" y="4767"/>
                    <a:pt x="7616" y="4900"/>
                    <a:pt x="7708" y="4992"/>
                  </a:cubicBezTo>
                  <a:cubicBezTo>
                    <a:pt x="7811" y="5105"/>
                    <a:pt x="7923" y="5177"/>
                    <a:pt x="8036" y="5218"/>
                  </a:cubicBezTo>
                  <a:cubicBezTo>
                    <a:pt x="8077" y="5238"/>
                    <a:pt x="8128" y="5249"/>
                    <a:pt x="8180" y="5259"/>
                  </a:cubicBezTo>
                  <a:cubicBezTo>
                    <a:pt x="8202" y="5261"/>
                    <a:pt x="8224" y="5263"/>
                    <a:pt x="8247" y="5263"/>
                  </a:cubicBezTo>
                  <a:cubicBezTo>
                    <a:pt x="8320" y="5263"/>
                    <a:pt x="8396" y="5249"/>
                    <a:pt x="8467" y="5218"/>
                  </a:cubicBezTo>
                  <a:cubicBezTo>
                    <a:pt x="8559" y="5187"/>
                    <a:pt x="8641" y="5136"/>
                    <a:pt x="8723" y="5064"/>
                  </a:cubicBezTo>
                  <a:cubicBezTo>
                    <a:pt x="8825" y="4972"/>
                    <a:pt x="8907" y="4849"/>
                    <a:pt x="8948" y="4716"/>
                  </a:cubicBezTo>
                  <a:cubicBezTo>
                    <a:pt x="9051" y="4459"/>
                    <a:pt x="9041" y="4142"/>
                    <a:pt x="8928" y="3752"/>
                  </a:cubicBezTo>
                  <a:cubicBezTo>
                    <a:pt x="8887" y="3619"/>
                    <a:pt x="8836" y="3496"/>
                    <a:pt x="8784" y="3363"/>
                  </a:cubicBezTo>
                  <a:cubicBezTo>
                    <a:pt x="8723" y="3188"/>
                    <a:pt x="8651" y="3014"/>
                    <a:pt x="8610" y="2840"/>
                  </a:cubicBezTo>
                  <a:cubicBezTo>
                    <a:pt x="8733" y="2461"/>
                    <a:pt x="8784" y="2040"/>
                    <a:pt x="8754" y="1641"/>
                  </a:cubicBezTo>
                  <a:cubicBezTo>
                    <a:pt x="8754" y="1615"/>
                    <a:pt x="8740" y="1597"/>
                    <a:pt x="8724" y="1597"/>
                  </a:cubicBezTo>
                  <a:cubicBezTo>
                    <a:pt x="8720" y="1597"/>
                    <a:pt x="8717" y="1598"/>
                    <a:pt x="8713" y="1600"/>
                  </a:cubicBezTo>
                  <a:cubicBezTo>
                    <a:pt x="8682" y="1600"/>
                    <a:pt x="8661" y="1620"/>
                    <a:pt x="8661" y="1641"/>
                  </a:cubicBezTo>
                  <a:cubicBezTo>
                    <a:pt x="8692" y="2040"/>
                    <a:pt x="8641" y="2450"/>
                    <a:pt x="8518" y="2830"/>
                  </a:cubicBezTo>
                  <a:lnTo>
                    <a:pt x="8518" y="2850"/>
                  </a:lnTo>
                  <a:cubicBezTo>
                    <a:pt x="8559" y="3035"/>
                    <a:pt x="8631" y="3219"/>
                    <a:pt x="8702" y="3393"/>
                  </a:cubicBezTo>
                  <a:cubicBezTo>
                    <a:pt x="8743" y="3527"/>
                    <a:pt x="8795" y="3650"/>
                    <a:pt x="8836" y="3783"/>
                  </a:cubicBezTo>
                  <a:cubicBezTo>
                    <a:pt x="8948" y="4142"/>
                    <a:pt x="8959" y="4439"/>
                    <a:pt x="8866" y="4685"/>
                  </a:cubicBezTo>
                  <a:cubicBezTo>
                    <a:pt x="8825" y="4808"/>
                    <a:pt x="8754" y="4910"/>
                    <a:pt x="8661" y="5003"/>
                  </a:cubicBezTo>
                  <a:cubicBezTo>
                    <a:pt x="8536" y="5110"/>
                    <a:pt x="8395" y="5171"/>
                    <a:pt x="8252" y="5171"/>
                  </a:cubicBezTo>
                  <a:cubicBezTo>
                    <a:pt x="8231" y="5171"/>
                    <a:pt x="8211" y="5169"/>
                    <a:pt x="8190" y="5167"/>
                  </a:cubicBezTo>
                  <a:lnTo>
                    <a:pt x="8067" y="5136"/>
                  </a:lnTo>
                  <a:cubicBezTo>
                    <a:pt x="7964" y="5095"/>
                    <a:pt x="7862" y="5033"/>
                    <a:pt x="7770" y="4931"/>
                  </a:cubicBezTo>
                  <a:cubicBezTo>
                    <a:pt x="7667" y="4818"/>
                    <a:pt x="7565" y="4644"/>
                    <a:pt x="7483" y="4500"/>
                  </a:cubicBezTo>
                  <a:lnTo>
                    <a:pt x="7462" y="4470"/>
                  </a:lnTo>
                  <a:cubicBezTo>
                    <a:pt x="7452" y="4377"/>
                    <a:pt x="7442" y="4295"/>
                    <a:pt x="7411" y="4224"/>
                  </a:cubicBezTo>
                  <a:cubicBezTo>
                    <a:pt x="7360" y="4060"/>
                    <a:pt x="7278" y="3916"/>
                    <a:pt x="7196" y="3773"/>
                  </a:cubicBezTo>
                  <a:cubicBezTo>
                    <a:pt x="7144" y="3680"/>
                    <a:pt x="7083" y="3578"/>
                    <a:pt x="7042" y="3475"/>
                  </a:cubicBezTo>
                  <a:cubicBezTo>
                    <a:pt x="6868" y="3096"/>
                    <a:pt x="6816" y="2635"/>
                    <a:pt x="6888" y="2112"/>
                  </a:cubicBezTo>
                  <a:cubicBezTo>
                    <a:pt x="6950" y="1641"/>
                    <a:pt x="7103" y="1179"/>
                    <a:pt x="7247" y="739"/>
                  </a:cubicBezTo>
                  <a:cubicBezTo>
                    <a:pt x="7257" y="718"/>
                    <a:pt x="7247" y="698"/>
                    <a:pt x="7216" y="687"/>
                  </a:cubicBezTo>
                  <a:cubicBezTo>
                    <a:pt x="7211" y="685"/>
                    <a:pt x="7206" y="683"/>
                    <a:pt x="7200" y="683"/>
                  </a:cubicBezTo>
                  <a:cubicBezTo>
                    <a:pt x="7182" y="683"/>
                    <a:pt x="7165" y="695"/>
                    <a:pt x="7165" y="718"/>
                  </a:cubicBezTo>
                  <a:cubicBezTo>
                    <a:pt x="7011" y="1159"/>
                    <a:pt x="6857" y="1620"/>
                    <a:pt x="6796" y="2092"/>
                  </a:cubicBezTo>
                  <a:cubicBezTo>
                    <a:pt x="6724" y="2635"/>
                    <a:pt x="6775" y="3117"/>
                    <a:pt x="6960" y="3516"/>
                  </a:cubicBezTo>
                  <a:cubicBezTo>
                    <a:pt x="7001" y="3619"/>
                    <a:pt x="7062" y="3721"/>
                    <a:pt x="7114" y="3814"/>
                  </a:cubicBezTo>
                  <a:cubicBezTo>
                    <a:pt x="7196" y="3957"/>
                    <a:pt x="7278" y="4101"/>
                    <a:pt x="7329" y="4244"/>
                  </a:cubicBezTo>
                  <a:cubicBezTo>
                    <a:pt x="7401" y="4470"/>
                    <a:pt x="7411" y="4787"/>
                    <a:pt x="7206" y="4972"/>
                  </a:cubicBezTo>
                  <a:cubicBezTo>
                    <a:pt x="7206" y="4972"/>
                    <a:pt x="7196" y="4982"/>
                    <a:pt x="7185" y="4982"/>
                  </a:cubicBezTo>
                  <a:cubicBezTo>
                    <a:pt x="7101" y="5054"/>
                    <a:pt x="6988" y="5088"/>
                    <a:pt x="6867" y="5088"/>
                  </a:cubicBezTo>
                  <a:cubicBezTo>
                    <a:pt x="6797" y="5088"/>
                    <a:pt x="6724" y="5076"/>
                    <a:pt x="6652" y="5054"/>
                  </a:cubicBezTo>
                  <a:cubicBezTo>
                    <a:pt x="6581" y="5033"/>
                    <a:pt x="6519" y="5003"/>
                    <a:pt x="6447" y="4962"/>
                  </a:cubicBezTo>
                  <a:cubicBezTo>
                    <a:pt x="6355" y="4890"/>
                    <a:pt x="6253" y="4808"/>
                    <a:pt x="6150" y="4695"/>
                  </a:cubicBezTo>
                  <a:cubicBezTo>
                    <a:pt x="6089" y="4634"/>
                    <a:pt x="6037" y="4562"/>
                    <a:pt x="5976" y="4500"/>
                  </a:cubicBezTo>
                  <a:cubicBezTo>
                    <a:pt x="5904" y="4398"/>
                    <a:pt x="5822" y="4306"/>
                    <a:pt x="5730" y="4213"/>
                  </a:cubicBezTo>
                  <a:cubicBezTo>
                    <a:pt x="5668" y="4152"/>
                    <a:pt x="5597" y="4090"/>
                    <a:pt x="5535" y="4029"/>
                  </a:cubicBezTo>
                  <a:cubicBezTo>
                    <a:pt x="5412" y="3926"/>
                    <a:pt x="5299" y="3834"/>
                    <a:pt x="5207" y="3711"/>
                  </a:cubicBezTo>
                  <a:cubicBezTo>
                    <a:pt x="5197" y="3691"/>
                    <a:pt x="5176" y="3670"/>
                    <a:pt x="5166" y="3650"/>
                  </a:cubicBezTo>
                  <a:cubicBezTo>
                    <a:pt x="4961" y="3332"/>
                    <a:pt x="4961" y="2932"/>
                    <a:pt x="4982" y="2481"/>
                  </a:cubicBezTo>
                  <a:lnTo>
                    <a:pt x="5105" y="93"/>
                  </a:lnTo>
                  <a:cubicBezTo>
                    <a:pt x="5105" y="62"/>
                    <a:pt x="5084" y="42"/>
                    <a:pt x="5064" y="42"/>
                  </a:cubicBezTo>
                  <a:cubicBezTo>
                    <a:pt x="5043" y="42"/>
                    <a:pt x="5012" y="62"/>
                    <a:pt x="5012" y="83"/>
                  </a:cubicBezTo>
                  <a:lnTo>
                    <a:pt x="4900" y="2481"/>
                  </a:lnTo>
                  <a:cubicBezTo>
                    <a:pt x="4869" y="2942"/>
                    <a:pt x="4869" y="3363"/>
                    <a:pt x="5094" y="3701"/>
                  </a:cubicBezTo>
                  <a:cubicBezTo>
                    <a:pt x="5105" y="3721"/>
                    <a:pt x="5115" y="3742"/>
                    <a:pt x="5125" y="3752"/>
                  </a:cubicBezTo>
                  <a:cubicBezTo>
                    <a:pt x="5166" y="3998"/>
                    <a:pt x="5146" y="4418"/>
                    <a:pt x="5053" y="4623"/>
                  </a:cubicBezTo>
                  <a:cubicBezTo>
                    <a:pt x="5012" y="4695"/>
                    <a:pt x="4971" y="4777"/>
                    <a:pt x="4910" y="4839"/>
                  </a:cubicBezTo>
                  <a:cubicBezTo>
                    <a:pt x="4818" y="4951"/>
                    <a:pt x="4705" y="5023"/>
                    <a:pt x="4582" y="5074"/>
                  </a:cubicBezTo>
                  <a:lnTo>
                    <a:pt x="4572" y="5074"/>
                  </a:lnTo>
                  <a:cubicBezTo>
                    <a:pt x="4503" y="5097"/>
                    <a:pt x="4428" y="5109"/>
                    <a:pt x="4352" y="5109"/>
                  </a:cubicBezTo>
                  <a:cubicBezTo>
                    <a:pt x="4227" y="5109"/>
                    <a:pt x="4100" y="5077"/>
                    <a:pt x="3998" y="5013"/>
                  </a:cubicBezTo>
                  <a:cubicBezTo>
                    <a:pt x="3977" y="5003"/>
                    <a:pt x="3957" y="4992"/>
                    <a:pt x="3946" y="4982"/>
                  </a:cubicBezTo>
                  <a:cubicBezTo>
                    <a:pt x="3834" y="4890"/>
                    <a:pt x="3762" y="4777"/>
                    <a:pt x="3700" y="4664"/>
                  </a:cubicBezTo>
                  <a:cubicBezTo>
                    <a:pt x="3680" y="4623"/>
                    <a:pt x="3649" y="4572"/>
                    <a:pt x="3629" y="4521"/>
                  </a:cubicBezTo>
                  <a:cubicBezTo>
                    <a:pt x="3618" y="4511"/>
                    <a:pt x="3608" y="4490"/>
                    <a:pt x="3598" y="4470"/>
                  </a:cubicBezTo>
                  <a:cubicBezTo>
                    <a:pt x="3567" y="4408"/>
                    <a:pt x="3536" y="4357"/>
                    <a:pt x="3506" y="4295"/>
                  </a:cubicBezTo>
                  <a:cubicBezTo>
                    <a:pt x="3434" y="4162"/>
                    <a:pt x="3352" y="4019"/>
                    <a:pt x="3290" y="3875"/>
                  </a:cubicBezTo>
                  <a:lnTo>
                    <a:pt x="3260" y="3783"/>
                  </a:lnTo>
                  <a:cubicBezTo>
                    <a:pt x="3178" y="3516"/>
                    <a:pt x="3178" y="3240"/>
                    <a:pt x="3178" y="2963"/>
                  </a:cubicBezTo>
                  <a:lnTo>
                    <a:pt x="3167" y="1374"/>
                  </a:lnTo>
                  <a:cubicBezTo>
                    <a:pt x="3342" y="1210"/>
                    <a:pt x="3475" y="1015"/>
                    <a:pt x="3557" y="810"/>
                  </a:cubicBezTo>
                  <a:cubicBezTo>
                    <a:pt x="3608" y="687"/>
                    <a:pt x="3629" y="585"/>
                    <a:pt x="3618" y="493"/>
                  </a:cubicBezTo>
                  <a:cubicBezTo>
                    <a:pt x="3598" y="267"/>
                    <a:pt x="3393" y="113"/>
                    <a:pt x="3208" y="62"/>
                  </a:cubicBezTo>
                  <a:cubicBezTo>
                    <a:pt x="3188" y="52"/>
                    <a:pt x="3167" y="52"/>
                    <a:pt x="3157" y="52"/>
                  </a:cubicBezTo>
                  <a:cubicBezTo>
                    <a:pt x="3061" y="29"/>
                    <a:pt x="2965" y="22"/>
                    <a:pt x="2869" y="22"/>
                  </a:cubicBezTo>
                  <a:cubicBezTo>
                    <a:pt x="2791" y="22"/>
                    <a:pt x="2713" y="27"/>
                    <a:pt x="2634" y="31"/>
                  </a:cubicBezTo>
                  <a:lnTo>
                    <a:pt x="2614" y="31"/>
                  </a:lnTo>
                  <a:cubicBezTo>
                    <a:pt x="2340" y="49"/>
                    <a:pt x="2065" y="60"/>
                    <a:pt x="1793" y="60"/>
                  </a:cubicBezTo>
                  <a:cubicBezTo>
                    <a:pt x="1598" y="60"/>
                    <a:pt x="1403" y="54"/>
                    <a:pt x="1210" y="42"/>
                  </a:cubicBezTo>
                  <a:cubicBezTo>
                    <a:pt x="1035" y="31"/>
                    <a:pt x="871" y="21"/>
                    <a:pt x="707" y="1"/>
                  </a:cubicBezTo>
                  <a:close/>
                </a:path>
              </a:pathLst>
            </a:custGeom>
            <a:solidFill>
              <a:srgbClr val="E2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5636650" y="4722400"/>
              <a:ext cx="23325" cy="3425"/>
            </a:xfrm>
            <a:custGeom>
              <a:avLst/>
              <a:gdLst/>
              <a:ahLst/>
              <a:cxnLst/>
              <a:rect l="l" t="t" r="r" b="b"/>
              <a:pathLst>
                <a:path w="933" h="137" extrusionOk="0">
                  <a:moveTo>
                    <a:pt x="51" y="0"/>
                  </a:moveTo>
                  <a:cubicBezTo>
                    <a:pt x="21" y="0"/>
                    <a:pt x="0" y="10"/>
                    <a:pt x="0" y="41"/>
                  </a:cubicBezTo>
                  <a:cubicBezTo>
                    <a:pt x="0" y="62"/>
                    <a:pt x="10" y="82"/>
                    <a:pt x="41" y="92"/>
                  </a:cubicBezTo>
                  <a:cubicBezTo>
                    <a:pt x="267" y="118"/>
                    <a:pt x="500" y="136"/>
                    <a:pt x="735" y="136"/>
                  </a:cubicBezTo>
                  <a:cubicBezTo>
                    <a:pt x="787" y="136"/>
                    <a:pt x="839" y="135"/>
                    <a:pt x="892" y="133"/>
                  </a:cubicBezTo>
                  <a:cubicBezTo>
                    <a:pt x="902" y="133"/>
                    <a:pt x="902" y="123"/>
                    <a:pt x="902" y="123"/>
                  </a:cubicBezTo>
                  <a:cubicBezTo>
                    <a:pt x="923" y="123"/>
                    <a:pt x="933" y="103"/>
                    <a:pt x="933" y="82"/>
                  </a:cubicBezTo>
                  <a:cubicBezTo>
                    <a:pt x="933" y="62"/>
                    <a:pt x="912" y="41"/>
                    <a:pt x="892" y="41"/>
                  </a:cubicBezTo>
                  <a:cubicBezTo>
                    <a:pt x="842" y="43"/>
                    <a:pt x="793" y="44"/>
                    <a:pt x="744" y="44"/>
                  </a:cubicBezTo>
                  <a:cubicBezTo>
                    <a:pt x="509" y="44"/>
                    <a:pt x="280" y="25"/>
                    <a:pt x="51" y="0"/>
                  </a:cubicBezTo>
                  <a:close/>
                </a:path>
              </a:pathLst>
            </a:custGeom>
            <a:solidFill>
              <a:srgbClr val="E2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5626125" y="4696225"/>
              <a:ext cx="30275" cy="11575"/>
            </a:xfrm>
            <a:custGeom>
              <a:avLst/>
              <a:gdLst/>
              <a:ahLst/>
              <a:cxnLst/>
              <a:rect l="l" t="t" r="r" b="b"/>
              <a:pathLst>
                <a:path w="1211" h="463" extrusionOk="0">
                  <a:moveTo>
                    <a:pt x="52" y="1"/>
                  </a:moveTo>
                  <a:cubicBezTo>
                    <a:pt x="37" y="1"/>
                    <a:pt x="24" y="10"/>
                    <a:pt x="11" y="22"/>
                  </a:cubicBezTo>
                  <a:cubicBezTo>
                    <a:pt x="1" y="43"/>
                    <a:pt x="11" y="73"/>
                    <a:pt x="32" y="84"/>
                  </a:cubicBezTo>
                  <a:cubicBezTo>
                    <a:pt x="360" y="309"/>
                    <a:pt x="749" y="442"/>
                    <a:pt x="1159" y="463"/>
                  </a:cubicBezTo>
                  <a:cubicBezTo>
                    <a:pt x="1169" y="463"/>
                    <a:pt x="1169" y="463"/>
                    <a:pt x="1180" y="453"/>
                  </a:cubicBezTo>
                  <a:cubicBezTo>
                    <a:pt x="1190" y="453"/>
                    <a:pt x="1200" y="432"/>
                    <a:pt x="1210" y="412"/>
                  </a:cubicBezTo>
                  <a:cubicBezTo>
                    <a:pt x="1210" y="391"/>
                    <a:pt x="1190" y="371"/>
                    <a:pt x="1159" y="371"/>
                  </a:cubicBezTo>
                  <a:cubicBezTo>
                    <a:pt x="780" y="350"/>
                    <a:pt x="401" y="227"/>
                    <a:pt x="83" y="12"/>
                  </a:cubicBezTo>
                  <a:cubicBezTo>
                    <a:pt x="71" y="4"/>
                    <a:pt x="61" y="1"/>
                    <a:pt x="52" y="1"/>
                  </a:cubicBezTo>
                  <a:close/>
                </a:path>
              </a:pathLst>
            </a:custGeom>
            <a:solidFill>
              <a:srgbClr val="E26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5863425" y="4718025"/>
              <a:ext cx="92025" cy="520225"/>
            </a:xfrm>
            <a:custGeom>
              <a:avLst/>
              <a:gdLst/>
              <a:ahLst/>
              <a:cxnLst/>
              <a:rect l="l" t="t" r="r" b="b"/>
              <a:pathLst>
                <a:path w="3681" h="20809" extrusionOk="0">
                  <a:moveTo>
                    <a:pt x="1221" y="1"/>
                  </a:moveTo>
                  <a:cubicBezTo>
                    <a:pt x="1230" y="32"/>
                    <a:pt x="1230" y="52"/>
                    <a:pt x="1230" y="83"/>
                  </a:cubicBezTo>
                  <a:cubicBezTo>
                    <a:pt x="1517" y="1877"/>
                    <a:pt x="1262" y="3752"/>
                    <a:pt x="503" y="5403"/>
                  </a:cubicBezTo>
                  <a:cubicBezTo>
                    <a:pt x="308" y="5813"/>
                    <a:pt x="82" y="6223"/>
                    <a:pt x="41" y="6674"/>
                  </a:cubicBezTo>
                  <a:cubicBezTo>
                    <a:pt x="0" y="7023"/>
                    <a:pt x="72" y="7381"/>
                    <a:pt x="144" y="7720"/>
                  </a:cubicBezTo>
                  <a:cubicBezTo>
                    <a:pt x="277" y="8324"/>
                    <a:pt x="410" y="8918"/>
                    <a:pt x="544" y="9513"/>
                  </a:cubicBezTo>
                  <a:cubicBezTo>
                    <a:pt x="728" y="10333"/>
                    <a:pt x="913" y="11164"/>
                    <a:pt x="1107" y="11984"/>
                  </a:cubicBezTo>
                  <a:cubicBezTo>
                    <a:pt x="1487" y="13593"/>
                    <a:pt x="2676" y="19200"/>
                    <a:pt x="3045" y="20809"/>
                  </a:cubicBezTo>
                  <a:cubicBezTo>
                    <a:pt x="3260" y="20676"/>
                    <a:pt x="3476" y="20542"/>
                    <a:pt x="3681" y="20399"/>
                  </a:cubicBezTo>
                  <a:cubicBezTo>
                    <a:pt x="3301" y="18585"/>
                    <a:pt x="2102" y="12773"/>
                    <a:pt x="1713" y="10959"/>
                  </a:cubicBezTo>
                  <a:cubicBezTo>
                    <a:pt x="1517" y="10026"/>
                    <a:pt x="1159" y="8806"/>
                    <a:pt x="1169" y="7863"/>
                  </a:cubicBezTo>
                  <a:cubicBezTo>
                    <a:pt x="1189" y="6643"/>
                    <a:pt x="1713" y="5741"/>
                    <a:pt x="1804" y="4521"/>
                  </a:cubicBezTo>
                  <a:cubicBezTo>
                    <a:pt x="1927" y="3014"/>
                    <a:pt x="1743" y="1436"/>
                    <a:pt x="1221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5726175" y="4668300"/>
              <a:ext cx="21900" cy="5025"/>
            </a:xfrm>
            <a:custGeom>
              <a:avLst/>
              <a:gdLst/>
              <a:ahLst/>
              <a:cxnLst/>
              <a:rect l="l" t="t" r="r" b="b"/>
              <a:pathLst>
                <a:path w="876" h="201" extrusionOk="0">
                  <a:moveTo>
                    <a:pt x="611" y="0"/>
                  </a:moveTo>
                  <a:cubicBezTo>
                    <a:pt x="407" y="0"/>
                    <a:pt x="204" y="46"/>
                    <a:pt x="27" y="135"/>
                  </a:cubicBezTo>
                  <a:cubicBezTo>
                    <a:pt x="0" y="152"/>
                    <a:pt x="12" y="200"/>
                    <a:pt x="35" y="200"/>
                  </a:cubicBezTo>
                  <a:cubicBezTo>
                    <a:pt x="39" y="200"/>
                    <a:pt x="43" y="199"/>
                    <a:pt x="48" y="196"/>
                  </a:cubicBezTo>
                  <a:cubicBezTo>
                    <a:pt x="225" y="108"/>
                    <a:pt x="417" y="62"/>
                    <a:pt x="611" y="62"/>
                  </a:cubicBezTo>
                  <a:cubicBezTo>
                    <a:pt x="686" y="62"/>
                    <a:pt x="762" y="69"/>
                    <a:pt x="837" y="83"/>
                  </a:cubicBezTo>
                  <a:cubicBezTo>
                    <a:pt x="839" y="84"/>
                    <a:pt x="841" y="84"/>
                    <a:pt x="844" y="84"/>
                  </a:cubicBezTo>
                  <a:cubicBezTo>
                    <a:pt x="869" y="84"/>
                    <a:pt x="875" y="31"/>
                    <a:pt x="847" y="22"/>
                  </a:cubicBezTo>
                  <a:cubicBezTo>
                    <a:pt x="769" y="7"/>
                    <a:pt x="690" y="0"/>
                    <a:pt x="611" y="0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5728025" y="4714200"/>
              <a:ext cx="23375" cy="4725"/>
            </a:xfrm>
            <a:custGeom>
              <a:avLst/>
              <a:gdLst/>
              <a:ahLst/>
              <a:cxnLst/>
              <a:rect l="l" t="t" r="r" b="b"/>
              <a:pathLst>
                <a:path w="935" h="189" extrusionOk="0">
                  <a:moveTo>
                    <a:pt x="609" y="0"/>
                  </a:moveTo>
                  <a:cubicBezTo>
                    <a:pt x="409" y="0"/>
                    <a:pt x="213" y="41"/>
                    <a:pt x="35" y="123"/>
                  </a:cubicBezTo>
                  <a:cubicBezTo>
                    <a:pt x="0" y="141"/>
                    <a:pt x="10" y="189"/>
                    <a:pt x="40" y="189"/>
                  </a:cubicBezTo>
                  <a:cubicBezTo>
                    <a:pt x="45" y="189"/>
                    <a:pt x="50" y="188"/>
                    <a:pt x="56" y="185"/>
                  </a:cubicBezTo>
                  <a:cubicBezTo>
                    <a:pt x="227" y="103"/>
                    <a:pt x="416" y="62"/>
                    <a:pt x="609" y="62"/>
                  </a:cubicBezTo>
                  <a:cubicBezTo>
                    <a:pt x="704" y="62"/>
                    <a:pt x="801" y="72"/>
                    <a:pt x="896" y="92"/>
                  </a:cubicBezTo>
                  <a:cubicBezTo>
                    <a:pt x="899" y="93"/>
                    <a:pt x="901" y="93"/>
                    <a:pt x="903" y="93"/>
                  </a:cubicBezTo>
                  <a:cubicBezTo>
                    <a:pt x="928" y="93"/>
                    <a:pt x="935" y="40"/>
                    <a:pt x="906" y="31"/>
                  </a:cubicBezTo>
                  <a:cubicBezTo>
                    <a:pt x="808" y="10"/>
                    <a:pt x="708" y="0"/>
                    <a:pt x="609" y="0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5731775" y="4673625"/>
              <a:ext cx="10650" cy="2950"/>
            </a:xfrm>
            <a:custGeom>
              <a:avLst/>
              <a:gdLst/>
              <a:ahLst/>
              <a:cxnLst/>
              <a:rect l="l" t="t" r="r" b="b"/>
              <a:pathLst>
                <a:path w="426" h="118" extrusionOk="0">
                  <a:moveTo>
                    <a:pt x="328" y="1"/>
                  </a:moveTo>
                  <a:cubicBezTo>
                    <a:pt x="221" y="1"/>
                    <a:pt x="121" y="21"/>
                    <a:pt x="29" y="55"/>
                  </a:cubicBezTo>
                  <a:cubicBezTo>
                    <a:pt x="1" y="73"/>
                    <a:pt x="15" y="118"/>
                    <a:pt x="41" y="118"/>
                  </a:cubicBezTo>
                  <a:cubicBezTo>
                    <a:pt x="44" y="118"/>
                    <a:pt x="46" y="117"/>
                    <a:pt x="49" y="116"/>
                  </a:cubicBezTo>
                  <a:cubicBezTo>
                    <a:pt x="134" y="82"/>
                    <a:pt x="225" y="62"/>
                    <a:pt x="318" y="62"/>
                  </a:cubicBezTo>
                  <a:cubicBezTo>
                    <a:pt x="337" y="62"/>
                    <a:pt x="357" y="63"/>
                    <a:pt x="377" y="65"/>
                  </a:cubicBezTo>
                  <a:cubicBezTo>
                    <a:pt x="380" y="66"/>
                    <a:pt x="383" y="66"/>
                    <a:pt x="386" y="66"/>
                  </a:cubicBezTo>
                  <a:cubicBezTo>
                    <a:pt x="420" y="66"/>
                    <a:pt x="426" y="13"/>
                    <a:pt x="398" y="4"/>
                  </a:cubicBezTo>
                  <a:cubicBezTo>
                    <a:pt x="374" y="2"/>
                    <a:pt x="351" y="1"/>
                    <a:pt x="328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5766750" y="4703300"/>
              <a:ext cx="25850" cy="8375"/>
            </a:xfrm>
            <a:custGeom>
              <a:avLst/>
              <a:gdLst/>
              <a:ahLst/>
              <a:cxnLst/>
              <a:rect l="l" t="t" r="r" b="b"/>
              <a:pathLst>
                <a:path w="1034" h="335" extrusionOk="0">
                  <a:moveTo>
                    <a:pt x="717" y="1"/>
                  </a:moveTo>
                  <a:cubicBezTo>
                    <a:pt x="460" y="1"/>
                    <a:pt x="209" y="104"/>
                    <a:pt x="24" y="282"/>
                  </a:cubicBezTo>
                  <a:cubicBezTo>
                    <a:pt x="1" y="305"/>
                    <a:pt x="24" y="334"/>
                    <a:pt x="45" y="334"/>
                  </a:cubicBezTo>
                  <a:cubicBezTo>
                    <a:pt x="53" y="334"/>
                    <a:pt x="60" y="331"/>
                    <a:pt x="65" y="323"/>
                  </a:cubicBezTo>
                  <a:cubicBezTo>
                    <a:pt x="245" y="151"/>
                    <a:pt x="485" y="61"/>
                    <a:pt x="729" y="61"/>
                  </a:cubicBezTo>
                  <a:cubicBezTo>
                    <a:pt x="819" y="61"/>
                    <a:pt x="909" y="73"/>
                    <a:pt x="997" y="98"/>
                  </a:cubicBezTo>
                  <a:cubicBezTo>
                    <a:pt x="1002" y="101"/>
                    <a:pt x="1006" y="102"/>
                    <a:pt x="1009" y="102"/>
                  </a:cubicBezTo>
                  <a:cubicBezTo>
                    <a:pt x="1030" y="102"/>
                    <a:pt x="1034" y="55"/>
                    <a:pt x="1008" y="47"/>
                  </a:cubicBezTo>
                  <a:cubicBezTo>
                    <a:pt x="912" y="16"/>
                    <a:pt x="814" y="1"/>
                    <a:pt x="717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5772325" y="4640450"/>
              <a:ext cx="24375" cy="4700"/>
            </a:xfrm>
            <a:custGeom>
              <a:avLst/>
              <a:gdLst/>
              <a:ahLst/>
              <a:cxnLst/>
              <a:rect l="l" t="t" r="r" b="b"/>
              <a:pathLst>
                <a:path w="975" h="188" extrusionOk="0">
                  <a:moveTo>
                    <a:pt x="487" y="1"/>
                  </a:moveTo>
                  <a:cubicBezTo>
                    <a:pt x="326" y="1"/>
                    <a:pt x="165" y="44"/>
                    <a:pt x="26" y="131"/>
                  </a:cubicBezTo>
                  <a:cubicBezTo>
                    <a:pt x="0" y="148"/>
                    <a:pt x="18" y="187"/>
                    <a:pt x="42" y="187"/>
                  </a:cubicBezTo>
                  <a:cubicBezTo>
                    <a:pt x="47" y="187"/>
                    <a:pt x="52" y="186"/>
                    <a:pt x="57" y="183"/>
                  </a:cubicBezTo>
                  <a:cubicBezTo>
                    <a:pt x="190" y="101"/>
                    <a:pt x="341" y="60"/>
                    <a:pt x="491" y="60"/>
                  </a:cubicBezTo>
                  <a:cubicBezTo>
                    <a:pt x="641" y="60"/>
                    <a:pt x="790" y="101"/>
                    <a:pt x="918" y="183"/>
                  </a:cubicBezTo>
                  <a:cubicBezTo>
                    <a:pt x="924" y="186"/>
                    <a:pt x="930" y="187"/>
                    <a:pt x="936" y="187"/>
                  </a:cubicBezTo>
                  <a:cubicBezTo>
                    <a:pt x="964" y="187"/>
                    <a:pt x="974" y="148"/>
                    <a:pt x="949" y="131"/>
                  </a:cubicBezTo>
                  <a:cubicBezTo>
                    <a:pt x="810" y="44"/>
                    <a:pt x="649" y="1"/>
                    <a:pt x="487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5781175" y="4631400"/>
              <a:ext cx="7200" cy="2350"/>
            </a:xfrm>
            <a:custGeom>
              <a:avLst/>
              <a:gdLst/>
              <a:ahLst/>
              <a:cxnLst/>
              <a:rect l="l" t="t" r="r" b="b"/>
              <a:pathLst>
                <a:path w="288" h="94" extrusionOk="0">
                  <a:moveTo>
                    <a:pt x="109" y="1"/>
                  </a:moveTo>
                  <a:cubicBezTo>
                    <a:pt x="79" y="1"/>
                    <a:pt x="50" y="4"/>
                    <a:pt x="21" y="12"/>
                  </a:cubicBezTo>
                  <a:cubicBezTo>
                    <a:pt x="10" y="12"/>
                    <a:pt x="0" y="32"/>
                    <a:pt x="0" y="53"/>
                  </a:cubicBezTo>
                  <a:cubicBezTo>
                    <a:pt x="7" y="60"/>
                    <a:pt x="20" y="67"/>
                    <a:pt x="30" y="67"/>
                  </a:cubicBezTo>
                  <a:cubicBezTo>
                    <a:pt x="34" y="67"/>
                    <a:pt x="38" y="66"/>
                    <a:pt x="41" y="63"/>
                  </a:cubicBezTo>
                  <a:lnTo>
                    <a:pt x="144" y="63"/>
                  </a:lnTo>
                  <a:cubicBezTo>
                    <a:pt x="154" y="63"/>
                    <a:pt x="174" y="63"/>
                    <a:pt x="185" y="73"/>
                  </a:cubicBezTo>
                  <a:lnTo>
                    <a:pt x="195" y="73"/>
                  </a:lnTo>
                  <a:cubicBezTo>
                    <a:pt x="205" y="73"/>
                    <a:pt x="205" y="73"/>
                    <a:pt x="215" y="83"/>
                  </a:cubicBezTo>
                  <a:cubicBezTo>
                    <a:pt x="215" y="83"/>
                    <a:pt x="226" y="83"/>
                    <a:pt x="236" y="94"/>
                  </a:cubicBezTo>
                  <a:cubicBezTo>
                    <a:pt x="246" y="94"/>
                    <a:pt x="267" y="94"/>
                    <a:pt x="277" y="73"/>
                  </a:cubicBezTo>
                  <a:cubicBezTo>
                    <a:pt x="287" y="63"/>
                    <a:pt x="277" y="42"/>
                    <a:pt x="267" y="32"/>
                  </a:cubicBezTo>
                  <a:cubicBezTo>
                    <a:pt x="214" y="12"/>
                    <a:pt x="161" y="1"/>
                    <a:pt x="109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5718500" y="4620100"/>
              <a:ext cx="27950" cy="5575"/>
            </a:xfrm>
            <a:custGeom>
              <a:avLst/>
              <a:gdLst/>
              <a:ahLst/>
              <a:cxnLst/>
              <a:rect l="l" t="t" r="r" b="b"/>
              <a:pathLst>
                <a:path w="1118" h="223" extrusionOk="0">
                  <a:moveTo>
                    <a:pt x="651" y="0"/>
                  </a:moveTo>
                  <a:cubicBezTo>
                    <a:pt x="433" y="0"/>
                    <a:pt x="217" y="55"/>
                    <a:pt x="27" y="166"/>
                  </a:cubicBezTo>
                  <a:cubicBezTo>
                    <a:pt x="1" y="183"/>
                    <a:pt x="18" y="222"/>
                    <a:pt x="49" y="222"/>
                  </a:cubicBezTo>
                  <a:cubicBezTo>
                    <a:pt x="55" y="222"/>
                    <a:pt x="61" y="221"/>
                    <a:pt x="68" y="218"/>
                  </a:cubicBezTo>
                  <a:cubicBezTo>
                    <a:pt x="248" y="112"/>
                    <a:pt x="455" y="59"/>
                    <a:pt x="661" y="59"/>
                  </a:cubicBezTo>
                  <a:cubicBezTo>
                    <a:pt x="794" y="59"/>
                    <a:pt x="927" y="81"/>
                    <a:pt x="1052" y="125"/>
                  </a:cubicBezTo>
                  <a:cubicBezTo>
                    <a:pt x="1058" y="128"/>
                    <a:pt x="1063" y="129"/>
                    <a:pt x="1068" y="129"/>
                  </a:cubicBezTo>
                  <a:cubicBezTo>
                    <a:pt x="1100" y="129"/>
                    <a:pt x="1117" y="83"/>
                    <a:pt x="1082" y="74"/>
                  </a:cubicBezTo>
                  <a:cubicBezTo>
                    <a:pt x="943" y="25"/>
                    <a:pt x="796" y="0"/>
                    <a:pt x="651" y="0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5813850" y="4699050"/>
              <a:ext cx="23375" cy="5300"/>
            </a:xfrm>
            <a:custGeom>
              <a:avLst/>
              <a:gdLst/>
              <a:ahLst/>
              <a:cxnLst/>
              <a:rect l="l" t="t" r="r" b="b"/>
              <a:pathLst>
                <a:path w="935" h="212" extrusionOk="0">
                  <a:moveTo>
                    <a:pt x="531" y="1"/>
                  </a:moveTo>
                  <a:cubicBezTo>
                    <a:pt x="352" y="1"/>
                    <a:pt x="175" y="53"/>
                    <a:pt x="26" y="155"/>
                  </a:cubicBezTo>
                  <a:cubicBezTo>
                    <a:pt x="1" y="180"/>
                    <a:pt x="16" y="212"/>
                    <a:pt x="45" y="212"/>
                  </a:cubicBezTo>
                  <a:cubicBezTo>
                    <a:pt x="52" y="212"/>
                    <a:pt x="59" y="210"/>
                    <a:pt x="67" y="206"/>
                  </a:cubicBezTo>
                  <a:cubicBezTo>
                    <a:pt x="203" y="112"/>
                    <a:pt x="366" y="61"/>
                    <a:pt x="529" y="61"/>
                  </a:cubicBezTo>
                  <a:cubicBezTo>
                    <a:pt x="649" y="61"/>
                    <a:pt x="768" y="88"/>
                    <a:pt x="876" y="145"/>
                  </a:cubicBezTo>
                  <a:cubicBezTo>
                    <a:pt x="880" y="146"/>
                    <a:pt x="884" y="146"/>
                    <a:pt x="887" y="146"/>
                  </a:cubicBezTo>
                  <a:cubicBezTo>
                    <a:pt x="921" y="146"/>
                    <a:pt x="935" y="102"/>
                    <a:pt x="907" y="83"/>
                  </a:cubicBezTo>
                  <a:cubicBezTo>
                    <a:pt x="788" y="28"/>
                    <a:pt x="659" y="1"/>
                    <a:pt x="531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5819975" y="4656975"/>
              <a:ext cx="23350" cy="5075"/>
            </a:xfrm>
            <a:custGeom>
              <a:avLst/>
              <a:gdLst/>
              <a:ahLst/>
              <a:cxnLst/>
              <a:rect l="l" t="t" r="r" b="b"/>
              <a:pathLst>
                <a:path w="934" h="203" extrusionOk="0">
                  <a:moveTo>
                    <a:pt x="512" y="1"/>
                  </a:moveTo>
                  <a:cubicBezTo>
                    <a:pt x="340" y="1"/>
                    <a:pt x="169" y="50"/>
                    <a:pt x="27" y="147"/>
                  </a:cubicBezTo>
                  <a:cubicBezTo>
                    <a:pt x="1" y="164"/>
                    <a:pt x="19" y="203"/>
                    <a:pt x="43" y="203"/>
                  </a:cubicBezTo>
                  <a:cubicBezTo>
                    <a:pt x="47" y="203"/>
                    <a:pt x="52" y="202"/>
                    <a:pt x="57" y="198"/>
                  </a:cubicBezTo>
                  <a:cubicBezTo>
                    <a:pt x="195" y="106"/>
                    <a:pt x="356" y="59"/>
                    <a:pt x="517" y="59"/>
                  </a:cubicBezTo>
                  <a:cubicBezTo>
                    <a:pt x="644" y="59"/>
                    <a:pt x="771" y="88"/>
                    <a:pt x="888" y="147"/>
                  </a:cubicBezTo>
                  <a:cubicBezTo>
                    <a:pt x="893" y="150"/>
                    <a:pt x="898" y="151"/>
                    <a:pt x="902" y="151"/>
                  </a:cubicBezTo>
                  <a:cubicBezTo>
                    <a:pt x="924" y="151"/>
                    <a:pt x="934" y="113"/>
                    <a:pt x="908" y="96"/>
                  </a:cubicBezTo>
                  <a:cubicBezTo>
                    <a:pt x="785" y="32"/>
                    <a:pt x="648" y="1"/>
                    <a:pt x="512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5762275" y="4905725"/>
              <a:ext cx="81175" cy="14050"/>
            </a:xfrm>
            <a:custGeom>
              <a:avLst/>
              <a:gdLst/>
              <a:ahLst/>
              <a:cxnLst/>
              <a:rect l="l" t="t" r="r" b="b"/>
              <a:pathLst>
                <a:path w="3247" h="562" extrusionOk="0">
                  <a:moveTo>
                    <a:pt x="2881" y="1"/>
                  </a:moveTo>
                  <a:cubicBezTo>
                    <a:pt x="2152" y="1"/>
                    <a:pt x="1413" y="95"/>
                    <a:pt x="705" y="283"/>
                  </a:cubicBezTo>
                  <a:cubicBezTo>
                    <a:pt x="479" y="344"/>
                    <a:pt x="254" y="417"/>
                    <a:pt x="39" y="499"/>
                  </a:cubicBezTo>
                  <a:cubicBezTo>
                    <a:pt x="1" y="508"/>
                    <a:pt x="16" y="561"/>
                    <a:pt x="51" y="561"/>
                  </a:cubicBezTo>
                  <a:cubicBezTo>
                    <a:pt x="53" y="561"/>
                    <a:pt x="56" y="561"/>
                    <a:pt x="59" y="560"/>
                  </a:cubicBezTo>
                  <a:cubicBezTo>
                    <a:pt x="838" y="273"/>
                    <a:pt x="1668" y="109"/>
                    <a:pt x="2499" y="68"/>
                  </a:cubicBezTo>
                  <a:cubicBezTo>
                    <a:pt x="2617" y="63"/>
                    <a:pt x="2734" y="60"/>
                    <a:pt x="2852" y="60"/>
                  </a:cubicBezTo>
                  <a:cubicBezTo>
                    <a:pt x="2970" y="60"/>
                    <a:pt x="3088" y="63"/>
                    <a:pt x="3206" y="68"/>
                  </a:cubicBezTo>
                  <a:cubicBezTo>
                    <a:pt x="3247" y="68"/>
                    <a:pt x="3237" y="7"/>
                    <a:pt x="3196" y="7"/>
                  </a:cubicBezTo>
                  <a:cubicBezTo>
                    <a:pt x="3091" y="3"/>
                    <a:pt x="2986" y="1"/>
                    <a:pt x="2881" y="1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5761775" y="4916375"/>
              <a:ext cx="80650" cy="9550"/>
            </a:xfrm>
            <a:custGeom>
              <a:avLst/>
              <a:gdLst/>
              <a:ahLst/>
              <a:cxnLst/>
              <a:rect l="l" t="t" r="r" b="b"/>
              <a:pathLst>
                <a:path w="3226" h="382" extrusionOk="0">
                  <a:moveTo>
                    <a:pt x="3185" y="0"/>
                  </a:moveTo>
                  <a:cubicBezTo>
                    <a:pt x="2355" y="0"/>
                    <a:pt x="1535" y="62"/>
                    <a:pt x="715" y="196"/>
                  </a:cubicBezTo>
                  <a:lnTo>
                    <a:pt x="38" y="319"/>
                  </a:lnTo>
                  <a:cubicBezTo>
                    <a:pt x="0" y="328"/>
                    <a:pt x="6" y="381"/>
                    <a:pt x="32" y="381"/>
                  </a:cubicBezTo>
                  <a:cubicBezTo>
                    <a:pt x="34" y="381"/>
                    <a:pt x="36" y="381"/>
                    <a:pt x="38" y="380"/>
                  </a:cubicBezTo>
                  <a:cubicBezTo>
                    <a:pt x="848" y="216"/>
                    <a:pt x="1668" y="114"/>
                    <a:pt x="2498" y="82"/>
                  </a:cubicBezTo>
                  <a:cubicBezTo>
                    <a:pt x="2724" y="73"/>
                    <a:pt x="2959" y="62"/>
                    <a:pt x="3185" y="62"/>
                  </a:cubicBezTo>
                  <a:cubicBezTo>
                    <a:pt x="3226" y="62"/>
                    <a:pt x="3226" y="0"/>
                    <a:pt x="3185" y="0"/>
                  </a:cubicBezTo>
                  <a:close/>
                </a:path>
              </a:pathLst>
            </a:custGeom>
            <a:solidFill>
              <a:srgbClr val="F58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5545150" y="4957750"/>
              <a:ext cx="199650" cy="100375"/>
            </a:xfrm>
            <a:custGeom>
              <a:avLst/>
              <a:gdLst/>
              <a:ahLst/>
              <a:cxnLst/>
              <a:rect l="l" t="t" r="r" b="b"/>
              <a:pathLst>
                <a:path w="7986" h="4015" extrusionOk="0">
                  <a:moveTo>
                    <a:pt x="1495" y="0"/>
                  </a:moveTo>
                  <a:cubicBezTo>
                    <a:pt x="1383" y="0"/>
                    <a:pt x="1274" y="9"/>
                    <a:pt x="1169" y="26"/>
                  </a:cubicBezTo>
                  <a:cubicBezTo>
                    <a:pt x="729" y="88"/>
                    <a:pt x="349" y="273"/>
                    <a:pt x="0" y="498"/>
                  </a:cubicBezTo>
                  <a:cubicBezTo>
                    <a:pt x="226" y="642"/>
                    <a:pt x="360" y="888"/>
                    <a:pt x="462" y="1124"/>
                  </a:cubicBezTo>
                  <a:cubicBezTo>
                    <a:pt x="574" y="1359"/>
                    <a:pt x="626" y="1605"/>
                    <a:pt x="697" y="1841"/>
                  </a:cubicBezTo>
                  <a:cubicBezTo>
                    <a:pt x="759" y="2026"/>
                    <a:pt x="820" y="2210"/>
                    <a:pt x="893" y="2384"/>
                  </a:cubicBezTo>
                  <a:cubicBezTo>
                    <a:pt x="1139" y="2979"/>
                    <a:pt x="1487" y="3553"/>
                    <a:pt x="1959" y="4014"/>
                  </a:cubicBezTo>
                  <a:cubicBezTo>
                    <a:pt x="2184" y="3573"/>
                    <a:pt x="2686" y="3368"/>
                    <a:pt x="3178" y="3256"/>
                  </a:cubicBezTo>
                  <a:cubicBezTo>
                    <a:pt x="3460" y="3198"/>
                    <a:pt x="3759" y="3179"/>
                    <a:pt x="4063" y="3179"/>
                  </a:cubicBezTo>
                  <a:cubicBezTo>
                    <a:pt x="4299" y="3179"/>
                    <a:pt x="4539" y="3191"/>
                    <a:pt x="4777" y="3204"/>
                  </a:cubicBezTo>
                  <a:cubicBezTo>
                    <a:pt x="5071" y="3218"/>
                    <a:pt x="5366" y="3234"/>
                    <a:pt x="5657" y="3234"/>
                  </a:cubicBezTo>
                  <a:cubicBezTo>
                    <a:pt x="6007" y="3234"/>
                    <a:pt x="6349" y="3211"/>
                    <a:pt x="6674" y="3133"/>
                  </a:cubicBezTo>
                  <a:cubicBezTo>
                    <a:pt x="7258" y="2999"/>
                    <a:pt x="7801" y="2630"/>
                    <a:pt x="7986" y="2056"/>
                  </a:cubicBezTo>
                  <a:cubicBezTo>
                    <a:pt x="7914" y="1954"/>
                    <a:pt x="7822" y="1862"/>
                    <a:pt x="7740" y="1780"/>
                  </a:cubicBezTo>
                  <a:cubicBezTo>
                    <a:pt x="7647" y="1677"/>
                    <a:pt x="7545" y="1585"/>
                    <a:pt x="7453" y="1503"/>
                  </a:cubicBezTo>
                  <a:cubicBezTo>
                    <a:pt x="7125" y="1915"/>
                    <a:pt x="6592" y="2126"/>
                    <a:pt x="5996" y="2126"/>
                  </a:cubicBezTo>
                  <a:cubicBezTo>
                    <a:pt x="5438" y="2126"/>
                    <a:pt x="4825" y="1941"/>
                    <a:pt x="4275" y="1564"/>
                  </a:cubicBezTo>
                  <a:cubicBezTo>
                    <a:pt x="3691" y="1165"/>
                    <a:pt x="3189" y="591"/>
                    <a:pt x="2583" y="273"/>
                  </a:cubicBezTo>
                  <a:cubicBezTo>
                    <a:pt x="2219" y="86"/>
                    <a:pt x="1843" y="0"/>
                    <a:pt x="1495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5567450" y="4994675"/>
              <a:ext cx="177350" cy="63450"/>
            </a:xfrm>
            <a:custGeom>
              <a:avLst/>
              <a:gdLst/>
              <a:ahLst/>
              <a:cxnLst/>
              <a:rect l="l" t="t" r="r" b="b"/>
              <a:pathLst>
                <a:path w="7094" h="2538" extrusionOk="0">
                  <a:moveTo>
                    <a:pt x="1578" y="1"/>
                  </a:moveTo>
                  <a:cubicBezTo>
                    <a:pt x="1248" y="1"/>
                    <a:pt x="950" y="121"/>
                    <a:pt x="698" y="282"/>
                  </a:cubicBezTo>
                  <a:cubicBezTo>
                    <a:pt x="431" y="456"/>
                    <a:pt x="195" y="661"/>
                    <a:pt x="1" y="907"/>
                  </a:cubicBezTo>
                  <a:cubicBezTo>
                    <a:pt x="247" y="1502"/>
                    <a:pt x="595" y="2076"/>
                    <a:pt x="1067" y="2537"/>
                  </a:cubicBezTo>
                  <a:cubicBezTo>
                    <a:pt x="1292" y="2096"/>
                    <a:pt x="1794" y="1891"/>
                    <a:pt x="2286" y="1779"/>
                  </a:cubicBezTo>
                  <a:cubicBezTo>
                    <a:pt x="2568" y="1721"/>
                    <a:pt x="2867" y="1702"/>
                    <a:pt x="3171" y="1702"/>
                  </a:cubicBezTo>
                  <a:cubicBezTo>
                    <a:pt x="3407" y="1702"/>
                    <a:pt x="3647" y="1714"/>
                    <a:pt x="3885" y="1727"/>
                  </a:cubicBezTo>
                  <a:cubicBezTo>
                    <a:pt x="4179" y="1741"/>
                    <a:pt x="4474" y="1757"/>
                    <a:pt x="4765" y="1757"/>
                  </a:cubicBezTo>
                  <a:cubicBezTo>
                    <a:pt x="5115" y="1757"/>
                    <a:pt x="5457" y="1734"/>
                    <a:pt x="5782" y="1656"/>
                  </a:cubicBezTo>
                  <a:cubicBezTo>
                    <a:pt x="6366" y="1522"/>
                    <a:pt x="6909" y="1153"/>
                    <a:pt x="7094" y="579"/>
                  </a:cubicBezTo>
                  <a:cubicBezTo>
                    <a:pt x="7022" y="477"/>
                    <a:pt x="6930" y="385"/>
                    <a:pt x="6848" y="303"/>
                  </a:cubicBezTo>
                  <a:cubicBezTo>
                    <a:pt x="6479" y="682"/>
                    <a:pt x="6028" y="969"/>
                    <a:pt x="5484" y="1102"/>
                  </a:cubicBezTo>
                  <a:cubicBezTo>
                    <a:pt x="5290" y="1146"/>
                    <a:pt x="5084" y="1169"/>
                    <a:pt x="4872" y="1169"/>
                  </a:cubicBezTo>
                  <a:cubicBezTo>
                    <a:pt x="4388" y="1169"/>
                    <a:pt x="3868" y="1051"/>
                    <a:pt x="3363" y="795"/>
                  </a:cubicBezTo>
                  <a:cubicBezTo>
                    <a:pt x="2881" y="538"/>
                    <a:pt x="2420" y="169"/>
                    <a:pt x="1928" y="46"/>
                  </a:cubicBezTo>
                  <a:cubicBezTo>
                    <a:pt x="1808" y="15"/>
                    <a:pt x="1691" y="1"/>
                    <a:pt x="1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5652525" y="5008625"/>
              <a:ext cx="73825" cy="15400"/>
            </a:xfrm>
            <a:custGeom>
              <a:avLst/>
              <a:gdLst/>
              <a:ahLst/>
              <a:cxnLst/>
              <a:rect l="l" t="t" r="r" b="b"/>
              <a:pathLst>
                <a:path w="2953" h="616" extrusionOk="0">
                  <a:moveTo>
                    <a:pt x="2789" y="1"/>
                  </a:moveTo>
                  <a:cubicBezTo>
                    <a:pt x="2420" y="247"/>
                    <a:pt x="1989" y="401"/>
                    <a:pt x="1538" y="411"/>
                  </a:cubicBezTo>
                  <a:cubicBezTo>
                    <a:pt x="1661" y="431"/>
                    <a:pt x="1774" y="431"/>
                    <a:pt x="1887" y="431"/>
                  </a:cubicBezTo>
                  <a:cubicBezTo>
                    <a:pt x="2061" y="431"/>
                    <a:pt x="2225" y="421"/>
                    <a:pt x="2389" y="370"/>
                  </a:cubicBezTo>
                  <a:lnTo>
                    <a:pt x="2389" y="370"/>
                  </a:lnTo>
                  <a:cubicBezTo>
                    <a:pt x="2061" y="493"/>
                    <a:pt x="1712" y="544"/>
                    <a:pt x="1374" y="544"/>
                  </a:cubicBezTo>
                  <a:cubicBezTo>
                    <a:pt x="892" y="544"/>
                    <a:pt x="421" y="431"/>
                    <a:pt x="1" y="196"/>
                  </a:cubicBezTo>
                  <a:lnTo>
                    <a:pt x="1" y="196"/>
                  </a:lnTo>
                  <a:cubicBezTo>
                    <a:pt x="144" y="288"/>
                    <a:pt x="298" y="380"/>
                    <a:pt x="462" y="452"/>
                  </a:cubicBezTo>
                  <a:cubicBezTo>
                    <a:pt x="800" y="554"/>
                    <a:pt x="1138" y="616"/>
                    <a:pt x="1456" y="616"/>
                  </a:cubicBezTo>
                  <a:cubicBezTo>
                    <a:pt x="1671" y="616"/>
                    <a:pt x="1887" y="585"/>
                    <a:pt x="2081" y="544"/>
                  </a:cubicBezTo>
                  <a:cubicBezTo>
                    <a:pt x="2399" y="462"/>
                    <a:pt x="2696" y="329"/>
                    <a:pt x="2953" y="155"/>
                  </a:cubicBezTo>
                  <a:cubicBezTo>
                    <a:pt x="2942" y="103"/>
                    <a:pt x="2922" y="52"/>
                    <a:pt x="2912" y="1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5664050" y="5012475"/>
              <a:ext cx="65625" cy="16950"/>
            </a:xfrm>
            <a:custGeom>
              <a:avLst/>
              <a:gdLst/>
              <a:ahLst/>
              <a:cxnLst/>
              <a:rect l="l" t="t" r="r" b="b"/>
              <a:pathLst>
                <a:path w="2625" h="678" extrusionOk="0">
                  <a:moveTo>
                    <a:pt x="2492" y="1"/>
                  </a:moveTo>
                  <a:cubicBezTo>
                    <a:pt x="2235" y="175"/>
                    <a:pt x="1938" y="308"/>
                    <a:pt x="1620" y="390"/>
                  </a:cubicBezTo>
                  <a:cubicBezTo>
                    <a:pt x="1426" y="431"/>
                    <a:pt x="1210" y="462"/>
                    <a:pt x="995" y="462"/>
                  </a:cubicBezTo>
                  <a:cubicBezTo>
                    <a:pt x="677" y="462"/>
                    <a:pt x="339" y="400"/>
                    <a:pt x="1" y="298"/>
                  </a:cubicBezTo>
                  <a:lnTo>
                    <a:pt x="1" y="298"/>
                  </a:lnTo>
                  <a:cubicBezTo>
                    <a:pt x="380" y="452"/>
                    <a:pt x="790" y="544"/>
                    <a:pt x="1200" y="544"/>
                  </a:cubicBezTo>
                  <a:cubicBezTo>
                    <a:pt x="1528" y="544"/>
                    <a:pt x="1856" y="482"/>
                    <a:pt x="2164" y="370"/>
                  </a:cubicBezTo>
                  <a:lnTo>
                    <a:pt x="2164" y="370"/>
                  </a:lnTo>
                  <a:cubicBezTo>
                    <a:pt x="1897" y="564"/>
                    <a:pt x="1579" y="667"/>
                    <a:pt x="1241" y="677"/>
                  </a:cubicBezTo>
                  <a:lnTo>
                    <a:pt x="1333" y="677"/>
                  </a:lnTo>
                  <a:cubicBezTo>
                    <a:pt x="1784" y="677"/>
                    <a:pt x="2235" y="554"/>
                    <a:pt x="2625" y="298"/>
                  </a:cubicBezTo>
                  <a:cubicBezTo>
                    <a:pt x="2574" y="206"/>
                    <a:pt x="2533" y="103"/>
                    <a:pt x="249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5564900" y="4828175"/>
              <a:ext cx="172225" cy="180625"/>
            </a:xfrm>
            <a:custGeom>
              <a:avLst/>
              <a:gdLst/>
              <a:ahLst/>
              <a:cxnLst/>
              <a:rect l="l" t="t" r="r" b="b"/>
              <a:pathLst>
                <a:path w="6889" h="7225" extrusionOk="0">
                  <a:moveTo>
                    <a:pt x="1082" y="1"/>
                  </a:moveTo>
                  <a:cubicBezTo>
                    <a:pt x="876" y="1"/>
                    <a:pt x="651" y="170"/>
                    <a:pt x="563" y="402"/>
                  </a:cubicBezTo>
                  <a:cubicBezTo>
                    <a:pt x="481" y="658"/>
                    <a:pt x="472" y="945"/>
                    <a:pt x="472" y="1232"/>
                  </a:cubicBezTo>
                  <a:cubicBezTo>
                    <a:pt x="472" y="1305"/>
                    <a:pt x="481" y="1376"/>
                    <a:pt x="481" y="1448"/>
                  </a:cubicBezTo>
                  <a:cubicBezTo>
                    <a:pt x="481" y="1653"/>
                    <a:pt x="472" y="1868"/>
                    <a:pt x="420" y="2073"/>
                  </a:cubicBezTo>
                  <a:cubicBezTo>
                    <a:pt x="358" y="2339"/>
                    <a:pt x="205" y="2585"/>
                    <a:pt x="0" y="2626"/>
                  </a:cubicBezTo>
                  <a:cubicBezTo>
                    <a:pt x="194" y="3016"/>
                    <a:pt x="522" y="3241"/>
                    <a:pt x="871" y="3334"/>
                  </a:cubicBezTo>
                  <a:cubicBezTo>
                    <a:pt x="1210" y="3426"/>
                    <a:pt x="1558" y="3446"/>
                    <a:pt x="1886" y="3590"/>
                  </a:cubicBezTo>
                  <a:cubicBezTo>
                    <a:pt x="2388" y="3815"/>
                    <a:pt x="2788" y="4298"/>
                    <a:pt x="3147" y="4810"/>
                  </a:cubicBezTo>
                  <a:cubicBezTo>
                    <a:pt x="3506" y="5323"/>
                    <a:pt x="3823" y="5876"/>
                    <a:pt x="4233" y="6307"/>
                  </a:cubicBezTo>
                  <a:cubicBezTo>
                    <a:pt x="4803" y="6899"/>
                    <a:pt x="5526" y="7225"/>
                    <a:pt x="6233" y="7225"/>
                  </a:cubicBezTo>
                  <a:cubicBezTo>
                    <a:pt x="6455" y="7225"/>
                    <a:pt x="6675" y="7193"/>
                    <a:pt x="6888" y="7127"/>
                  </a:cubicBezTo>
                  <a:cubicBezTo>
                    <a:pt x="6878" y="7055"/>
                    <a:pt x="6868" y="6993"/>
                    <a:pt x="6847" y="6942"/>
                  </a:cubicBezTo>
                  <a:cubicBezTo>
                    <a:pt x="6816" y="6819"/>
                    <a:pt x="6786" y="6706"/>
                    <a:pt x="6755" y="6563"/>
                  </a:cubicBezTo>
                  <a:cubicBezTo>
                    <a:pt x="6715" y="6565"/>
                    <a:pt x="6675" y="6566"/>
                    <a:pt x="6636" y="6566"/>
                  </a:cubicBezTo>
                  <a:cubicBezTo>
                    <a:pt x="5966" y="6566"/>
                    <a:pt x="5279" y="6242"/>
                    <a:pt x="4756" y="5671"/>
                  </a:cubicBezTo>
                  <a:cubicBezTo>
                    <a:pt x="4192" y="5066"/>
                    <a:pt x="3813" y="4175"/>
                    <a:pt x="3721" y="3252"/>
                  </a:cubicBezTo>
                  <a:cubicBezTo>
                    <a:pt x="3680" y="2893"/>
                    <a:pt x="3680" y="2524"/>
                    <a:pt x="3629" y="2155"/>
                  </a:cubicBezTo>
                  <a:cubicBezTo>
                    <a:pt x="3588" y="1797"/>
                    <a:pt x="3475" y="1417"/>
                    <a:pt x="3260" y="1171"/>
                  </a:cubicBezTo>
                  <a:cubicBezTo>
                    <a:pt x="2952" y="822"/>
                    <a:pt x="2522" y="792"/>
                    <a:pt x="2132" y="731"/>
                  </a:cubicBezTo>
                  <a:cubicBezTo>
                    <a:pt x="1732" y="669"/>
                    <a:pt x="1281" y="484"/>
                    <a:pt x="1117" y="2"/>
                  </a:cubicBezTo>
                  <a:cubicBezTo>
                    <a:pt x="1105" y="1"/>
                    <a:pt x="1094" y="1"/>
                    <a:pt x="1082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5564900" y="4864375"/>
              <a:ext cx="172225" cy="144425"/>
            </a:xfrm>
            <a:custGeom>
              <a:avLst/>
              <a:gdLst/>
              <a:ahLst/>
              <a:cxnLst/>
              <a:rect l="l" t="t" r="r" b="b"/>
              <a:pathLst>
                <a:path w="6889" h="5777" extrusionOk="0">
                  <a:moveTo>
                    <a:pt x="481" y="0"/>
                  </a:moveTo>
                  <a:cubicBezTo>
                    <a:pt x="481" y="205"/>
                    <a:pt x="472" y="420"/>
                    <a:pt x="420" y="625"/>
                  </a:cubicBezTo>
                  <a:cubicBezTo>
                    <a:pt x="358" y="891"/>
                    <a:pt x="205" y="1137"/>
                    <a:pt x="0" y="1178"/>
                  </a:cubicBezTo>
                  <a:cubicBezTo>
                    <a:pt x="194" y="1568"/>
                    <a:pt x="522" y="1793"/>
                    <a:pt x="871" y="1886"/>
                  </a:cubicBezTo>
                  <a:cubicBezTo>
                    <a:pt x="1210" y="1978"/>
                    <a:pt x="1558" y="1998"/>
                    <a:pt x="1886" y="2142"/>
                  </a:cubicBezTo>
                  <a:cubicBezTo>
                    <a:pt x="2388" y="2367"/>
                    <a:pt x="2788" y="2850"/>
                    <a:pt x="3147" y="3362"/>
                  </a:cubicBezTo>
                  <a:cubicBezTo>
                    <a:pt x="3506" y="3875"/>
                    <a:pt x="3823" y="4428"/>
                    <a:pt x="4233" y="4859"/>
                  </a:cubicBezTo>
                  <a:cubicBezTo>
                    <a:pt x="4803" y="5451"/>
                    <a:pt x="5526" y="5777"/>
                    <a:pt x="6233" y="5777"/>
                  </a:cubicBezTo>
                  <a:cubicBezTo>
                    <a:pt x="6455" y="5777"/>
                    <a:pt x="6675" y="5745"/>
                    <a:pt x="6888" y="5679"/>
                  </a:cubicBezTo>
                  <a:cubicBezTo>
                    <a:pt x="6878" y="5607"/>
                    <a:pt x="6868" y="5545"/>
                    <a:pt x="6847" y="5494"/>
                  </a:cubicBezTo>
                  <a:cubicBezTo>
                    <a:pt x="6140" y="5443"/>
                    <a:pt x="5402" y="5310"/>
                    <a:pt x="4797" y="4797"/>
                  </a:cubicBezTo>
                  <a:cubicBezTo>
                    <a:pt x="4090" y="4192"/>
                    <a:pt x="3659" y="3157"/>
                    <a:pt x="3290" y="2162"/>
                  </a:cubicBezTo>
                  <a:cubicBezTo>
                    <a:pt x="3137" y="1743"/>
                    <a:pt x="2973" y="1301"/>
                    <a:pt x="2696" y="1014"/>
                  </a:cubicBezTo>
                  <a:cubicBezTo>
                    <a:pt x="2347" y="656"/>
                    <a:pt x="1886" y="584"/>
                    <a:pt x="1456" y="492"/>
                  </a:cubicBezTo>
                  <a:cubicBezTo>
                    <a:pt x="1117" y="420"/>
                    <a:pt x="738" y="287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5696100" y="4988400"/>
              <a:ext cx="27425" cy="12050"/>
            </a:xfrm>
            <a:custGeom>
              <a:avLst/>
              <a:gdLst/>
              <a:ahLst/>
              <a:cxnLst/>
              <a:rect l="l" t="t" r="r" b="b"/>
              <a:pathLst>
                <a:path w="1097" h="482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123"/>
                    <a:pt x="328" y="236"/>
                    <a:pt x="523" y="308"/>
                  </a:cubicBezTo>
                  <a:cubicBezTo>
                    <a:pt x="461" y="308"/>
                    <a:pt x="390" y="297"/>
                    <a:pt x="328" y="287"/>
                  </a:cubicBezTo>
                  <a:lnTo>
                    <a:pt x="328" y="287"/>
                  </a:lnTo>
                  <a:cubicBezTo>
                    <a:pt x="574" y="379"/>
                    <a:pt x="841" y="441"/>
                    <a:pt x="1097" y="482"/>
                  </a:cubicBezTo>
                  <a:cubicBezTo>
                    <a:pt x="1087" y="410"/>
                    <a:pt x="1087" y="338"/>
                    <a:pt x="1087" y="277"/>
                  </a:cubicBezTo>
                  <a:cubicBezTo>
                    <a:pt x="707" y="246"/>
                    <a:pt x="338" y="154"/>
                    <a:pt x="0" y="0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648675" y="4925875"/>
              <a:ext cx="75375" cy="77650"/>
            </a:xfrm>
            <a:custGeom>
              <a:avLst/>
              <a:gdLst/>
              <a:ahLst/>
              <a:cxnLst/>
              <a:rect l="l" t="t" r="r" b="b"/>
              <a:pathLst>
                <a:path w="3015" h="3106" extrusionOk="0">
                  <a:moveTo>
                    <a:pt x="1" y="0"/>
                  </a:moveTo>
                  <a:cubicBezTo>
                    <a:pt x="144" y="522"/>
                    <a:pt x="278" y="1046"/>
                    <a:pt x="524" y="1527"/>
                  </a:cubicBezTo>
                  <a:cubicBezTo>
                    <a:pt x="780" y="2009"/>
                    <a:pt x="1118" y="2450"/>
                    <a:pt x="1569" y="2747"/>
                  </a:cubicBezTo>
                  <a:cubicBezTo>
                    <a:pt x="1918" y="2973"/>
                    <a:pt x="2328" y="3106"/>
                    <a:pt x="2727" y="3106"/>
                  </a:cubicBezTo>
                  <a:cubicBezTo>
                    <a:pt x="2830" y="3106"/>
                    <a:pt x="2922" y="3096"/>
                    <a:pt x="3014" y="3085"/>
                  </a:cubicBezTo>
                  <a:cubicBezTo>
                    <a:pt x="3004" y="3044"/>
                    <a:pt x="3004" y="3014"/>
                    <a:pt x="2994" y="2983"/>
                  </a:cubicBezTo>
                  <a:cubicBezTo>
                    <a:pt x="2738" y="2942"/>
                    <a:pt x="2471" y="2880"/>
                    <a:pt x="2225" y="2788"/>
                  </a:cubicBezTo>
                  <a:cubicBezTo>
                    <a:pt x="1651" y="2675"/>
                    <a:pt x="1169" y="2265"/>
                    <a:pt x="821" y="1784"/>
                  </a:cubicBezTo>
                  <a:cubicBezTo>
                    <a:pt x="442" y="1260"/>
                    <a:pt x="216" y="625"/>
                    <a:pt x="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5716850" y="4913300"/>
              <a:ext cx="191450" cy="113900"/>
            </a:xfrm>
            <a:custGeom>
              <a:avLst/>
              <a:gdLst/>
              <a:ahLst/>
              <a:cxnLst/>
              <a:rect l="l" t="t" r="r" b="b"/>
              <a:pathLst>
                <a:path w="7658" h="4556" extrusionOk="0">
                  <a:moveTo>
                    <a:pt x="7052" y="0"/>
                  </a:moveTo>
                  <a:cubicBezTo>
                    <a:pt x="6017" y="647"/>
                    <a:pt x="4900" y="1189"/>
                    <a:pt x="3711" y="1467"/>
                  </a:cubicBezTo>
                  <a:cubicBezTo>
                    <a:pt x="3153" y="1596"/>
                    <a:pt x="2576" y="1670"/>
                    <a:pt x="2003" y="1670"/>
                  </a:cubicBezTo>
                  <a:cubicBezTo>
                    <a:pt x="1355" y="1670"/>
                    <a:pt x="712" y="1576"/>
                    <a:pt x="103" y="1364"/>
                  </a:cubicBezTo>
                  <a:cubicBezTo>
                    <a:pt x="0" y="1558"/>
                    <a:pt x="21" y="1795"/>
                    <a:pt x="72" y="2020"/>
                  </a:cubicBezTo>
                  <a:cubicBezTo>
                    <a:pt x="134" y="2235"/>
                    <a:pt x="216" y="2440"/>
                    <a:pt x="246" y="2666"/>
                  </a:cubicBezTo>
                  <a:cubicBezTo>
                    <a:pt x="257" y="2768"/>
                    <a:pt x="257" y="2861"/>
                    <a:pt x="257" y="2963"/>
                  </a:cubicBezTo>
                  <a:cubicBezTo>
                    <a:pt x="257" y="3035"/>
                    <a:pt x="246" y="3107"/>
                    <a:pt x="246" y="3178"/>
                  </a:cubicBezTo>
                  <a:cubicBezTo>
                    <a:pt x="246" y="3640"/>
                    <a:pt x="400" y="4111"/>
                    <a:pt x="636" y="4511"/>
                  </a:cubicBezTo>
                  <a:cubicBezTo>
                    <a:pt x="1092" y="4538"/>
                    <a:pt x="1542" y="4556"/>
                    <a:pt x="1989" y="4556"/>
                  </a:cubicBezTo>
                  <a:cubicBezTo>
                    <a:pt x="2738" y="4556"/>
                    <a:pt x="3479" y="4505"/>
                    <a:pt x="4223" y="4357"/>
                  </a:cubicBezTo>
                  <a:cubicBezTo>
                    <a:pt x="5423" y="4121"/>
                    <a:pt x="6591" y="3650"/>
                    <a:pt x="7535" y="2881"/>
                  </a:cubicBezTo>
                  <a:cubicBezTo>
                    <a:pt x="7658" y="2440"/>
                    <a:pt x="7606" y="1927"/>
                    <a:pt x="7432" y="1497"/>
                  </a:cubicBezTo>
                  <a:cubicBezTo>
                    <a:pt x="7421" y="1467"/>
                    <a:pt x="7401" y="1435"/>
                    <a:pt x="7391" y="1405"/>
                  </a:cubicBezTo>
                  <a:cubicBezTo>
                    <a:pt x="7319" y="1230"/>
                    <a:pt x="7227" y="1066"/>
                    <a:pt x="7227" y="882"/>
                  </a:cubicBezTo>
                  <a:cubicBezTo>
                    <a:pt x="7216" y="729"/>
                    <a:pt x="7257" y="585"/>
                    <a:pt x="7257" y="431"/>
                  </a:cubicBezTo>
                  <a:cubicBezTo>
                    <a:pt x="7268" y="287"/>
                    <a:pt x="7196" y="62"/>
                    <a:pt x="7052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5723000" y="4948425"/>
              <a:ext cx="185300" cy="78775"/>
            </a:xfrm>
            <a:custGeom>
              <a:avLst/>
              <a:gdLst/>
              <a:ahLst/>
              <a:cxnLst/>
              <a:rect l="l" t="t" r="r" b="b"/>
              <a:pathLst>
                <a:path w="7412" h="3151" extrusionOk="0">
                  <a:moveTo>
                    <a:pt x="7145" y="0"/>
                  </a:moveTo>
                  <a:cubicBezTo>
                    <a:pt x="6386" y="666"/>
                    <a:pt x="5382" y="1015"/>
                    <a:pt x="4398" y="1292"/>
                  </a:cubicBezTo>
                  <a:cubicBezTo>
                    <a:pt x="3639" y="1507"/>
                    <a:pt x="2870" y="1681"/>
                    <a:pt x="2091" y="1743"/>
                  </a:cubicBezTo>
                  <a:cubicBezTo>
                    <a:pt x="1913" y="1756"/>
                    <a:pt x="1734" y="1763"/>
                    <a:pt x="1555" y="1763"/>
                  </a:cubicBezTo>
                  <a:cubicBezTo>
                    <a:pt x="1032" y="1763"/>
                    <a:pt x="507" y="1703"/>
                    <a:pt x="11" y="1558"/>
                  </a:cubicBezTo>
                  <a:cubicBezTo>
                    <a:pt x="11" y="1630"/>
                    <a:pt x="0" y="1702"/>
                    <a:pt x="0" y="1773"/>
                  </a:cubicBezTo>
                  <a:cubicBezTo>
                    <a:pt x="0" y="2235"/>
                    <a:pt x="154" y="2706"/>
                    <a:pt x="390" y="3106"/>
                  </a:cubicBezTo>
                  <a:cubicBezTo>
                    <a:pt x="846" y="3133"/>
                    <a:pt x="1296" y="3151"/>
                    <a:pt x="1743" y="3151"/>
                  </a:cubicBezTo>
                  <a:cubicBezTo>
                    <a:pt x="2492" y="3151"/>
                    <a:pt x="3233" y="3100"/>
                    <a:pt x="3977" y="2952"/>
                  </a:cubicBezTo>
                  <a:cubicBezTo>
                    <a:pt x="5177" y="2716"/>
                    <a:pt x="6345" y="2245"/>
                    <a:pt x="7289" y="1476"/>
                  </a:cubicBezTo>
                  <a:cubicBezTo>
                    <a:pt x="7412" y="1035"/>
                    <a:pt x="7360" y="522"/>
                    <a:pt x="7186" y="92"/>
                  </a:cubicBezTo>
                  <a:cubicBezTo>
                    <a:pt x="7175" y="62"/>
                    <a:pt x="7155" y="30"/>
                    <a:pt x="7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5742225" y="4953275"/>
              <a:ext cx="153500" cy="39250"/>
            </a:xfrm>
            <a:custGeom>
              <a:avLst/>
              <a:gdLst/>
              <a:ahLst/>
              <a:cxnLst/>
              <a:rect l="l" t="t" r="r" b="b"/>
              <a:pathLst>
                <a:path w="6140" h="1570" extrusionOk="0">
                  <a:moveTo>
                    <a:pt x="6140" y="0"/>
                  </a:moveTo>
                  <a:lnTo>
                    <a:pt x="6140" y="0"/>
                  </a:lnTo>
                  <a:cubicBezTo>
                    <a:pt x="3844" y="1221"/>
                    <a:pt x="1917" y="1436"/>
                    <a:pt x="871" y="1436"/>
                  </a:cubicBezTo>
                  <a:cubicBezTo>
                    <a:pt x="318" y="1436"/>
                    <a:pt x="0" y="1374"/>
                    <a:pt x="0" y="1374"/>
                  </a:cubicBezTo>
                  <a:lnTo>
                    <a:pt x="0" y="1374"/>
                  </a:lnTo>
                  <a:cubicBezTo>
                    <a:pt x="195" y="1456"/>
                    <a:pt x="390" y="1518"/>
                    <a:pt x="595" y="1569"/>
                  </a:cubicBezTo>
                  <a:lnTo>
                    <a:pt x="769" y="1569"/>
                  </a:lnTo>
                  <a:cubicBezTo>
                    <a:pt x="953" y="1569"/>
                    <a:pt x="1138" y="1559"/>
                    <a:pt x="1322" y="1549"/>
                  </a:cubicBezTo>
                  <a:cubicBezTo>
                    <a:pt x="2101" y="1487"/>
                    <a:pt x="2870" y="1313"/>
                    <a:pt x="3629" y="1098"/>
                  </a:cubicBezTo>
                  <a:cubicBezTo>
                    <a:pt x="4510" y="852"/>
                    <a:pt x="5412" y="544"/>
                    <a:pt x="6140" y="0"/>
                  </a:cubicBezTo>
                  <a:close/>
                </a:path>
              </a:pathLst>
            </a:custGeom>
            <a:solidFill>
              <a:srgbClr val="A7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5757075" y="4952250"/>
              <a:ext cx="140450" cy="43350"/>
            </a:xfrm>
            <a:custGeom>
              <a:avLst/>
              <a:gdLst/>
              <a:ahLst/>
              <a:cxnLst/>
              <a:rect l="l" t="t" r="r" b="b"/>
              <a:pathLst>
                <a:path w="5618" h="1734" extrusionOk="0">
                  <a:moveTo>
                    <a:pt x="5618" y="0"/>
                  </a:moveTo>
                  <a:cubicBezTo>
                    <a:pt x="5587" y="21"/>
                    <a:pt x="5566" y="32"/>
                    <a:pt x="5546" y="41"/>
                  </a:cubicBezTo>
                  <a:cubicBezTo>
                    <a:pt x="4818" y="585"/>
                    <a:pt x="3916" y="893"/>
                    <a:pt x="3035" y="1139"/>
                  </a:cubicBezTo>
                  <a:cubicBezTo>
                    <a:pt x="2276" y="1354"/>
                    <a:pt x="1507" y="1528"/>
                    <a:pt x="728" y="1590"/>
                  </a:cubicBezTo>
                  <a:cubicBezTo>
                    <a:pt x="544" y="1600"/>
                    <a:pt x="359" y="1610"/>
                    <a:pt x="175" y="1610"/>
                  </a:cubicBezTo>
                  <a:lnTo>
                    <a:pt x="1" y="1610"/>
                  </a:lnTo>
                  <a:cubicBezTo>
                    <a:pt x="349" y="1692"/>
                    <a:pt x="708" y="1733"/>
                    <a:pt x="1067" y="1733"/>
                  </a:cubicBezTo>
                  <a:cubicBezTo>
                    <a:pt x="3454" y="1733"/>
                    <a:pt x="5617" y="1"/>
                    <a:pt x="5618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838825" y="4956350"/>
              <a:ext cx="57925" cy="33350"/>
            </a:xfrm>
            <a:custGeom>
              <a:avLst/>
              <a:gdLst/>
              <a:ahLst/>
              <a:cxnLst/>
              <a:rect l="l" t="t" r="r" b="b"/>
              <a:pathLst>
                <a:path w="2317" h="1334" extrusionOk="0">
                  <a:moveTo>
                    <a:pt x="2317" y="0"/>
                  </a:moveTo>
                  <a:lnTo>
                    <a:pt x="2317" y="0"/>
                  </a:lnTo>
                  <a:cubicBezTo>
                    <a:pt x="2009" y="329"/>
                    <a:pt x="1640" y="595"/>
                    <a:pt x="1241" y="800"/>
                  </a:cubicBezTo>
                  <a:cubicBezTo>
                    <a:pt x="841" y="1005"/>
                    <a:pt x="421" y="1169"/>
                    <a:pt x="0" y="1333"/>
                  </a:cubicBezTo>
                  <a:cubicBezTo>
                    <a:pt x="441" y="1231"/>
                    <a:pt x="892" y="1098"/>
                    <a:pt x="1302" y="893"/>
                  </a:cubicBezTo>
                  <a:cubicBezTo>
                    <a:pt x="1702" y="688"/>
                    <a:pt x="2081" y="390"/>
                    <a:pt x="231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495700" y="4682675"/>
              <a:ext cx="70250" cy="106900"/>
            </a:xfrm>
            <a:custGeom>
              <a:avLst/>
              <a:gdLst/>
              <a:ahLst/>
              <a:cxnLst/>
              <a:rect l="l" t="t" r="r" b="b"/>
              <a:pathLst>
                <a:path w="2810" h="4276" extrusionOk="0">
                  <a:moveTo>
                    <a:pt x="1015" y="3844"/>
                  </a:moveTo>
                  <a:lnTo>
                    <a:pt x="1015" y="3844"/>
                  </a:lnTo>
                  <a:cubicBezTo>
                    <a:pt x="1035" y="3855"/>
                    <a:pt x="1055" y="3864"/>
                    <a:pt x="1076" y="3872"/>
                  </a:cubicBezTo>
                  <a:lnTo>
                    <a:pt x="1076" y="3872"/>
                  </a:lnTo>
                  <a:lnTo>
                    <a:pt x="1015" y="3844"/>
                  </a:lnTo>
                  <a:close/>
                  <a:moveTo>
                    <a:pt x="318" y="0"/>
                  </a:moveTo>
                  <a:lnTo>
                    <a:pt x="318" y="0"/>
                  </a:lnTo>
                  <a:cubicBezTo>
                    <a:pt x="1" y="523"/>
                    <a:pt x="113" y="1261"/>
                    <a:pt x="575" y="1671"/>
                  </a:cubicBezTo>
                  <a:cubicBezTo>
                    <a:pt x="821" y="1897"/>
                    <a:pt x="1149" y="2020"/>
                    <a:pt x="1425" y="2214"/>
                  </a:cubicBezTo>
                  <a:cubicBezTo>
                    <a:pt x="1650" y="2378"/>
                    <a:pt x="1835" y="2614"/>
                    <a:pt x="1917" y="2881"/>
                  </a:cubicBezTo>
                  <a:cubicBezTo>
                    <a:pt x="1999" y="3147"/>
                    <a:pt x="1958" y="3465"/>
                    <a:pt x="1773" y="3670"/>
                  </a:cubicBezTo>
                  <a:cubicBezTo>
                    <a:pt x="1648" y="3817"/>
                    <a:pt x="1455" y="3906"/>
                    <a:pt x="1268" y="3906"/>
                  </a:cubicBezTo>
                  <a:cubicBezTo>
                    <a:pt x="1202" y="3906"/>
                    <a:pt x="1137" y="3895"/>
                    <a:pt x="1076" y="3872"/>
                  </a:cubicBezTo>
                  <a:lnTo>
                    <a:pt x="1076" y="3872"/>
                  </a:lnTo>
                  <a:lnTo>
                    <a:pt x="1825" y="4213"/>
                  </a:lnTo>
                  <a:cubicBezTo>
                    <a:pt x="1903" y="4256"/>
                    <a:pt x="1990" y="4275"/>
                    <a:pt x="2078" y="4275"/>
                  </a:cubicBezTo>
                  <a:cubicBezTo>
                    <a:pt x="2265" y="4275"/>
                    <a:pt x="2458" y="4186"/>
                    <a:pt x="2584" y="4039"/>
                  </a:cubicBezTo>
                  <a:cubicBezTo>
                    <a:pt x="2768" y="3834"/>
                    <a:pt x="2809" y="3516"/>
                    <a:pt x="2727" y="3250"/>
                  </a:cubicBezTo>
                  <a:cubicBezTo>
                    <a:pt x="2645" y="2983"/>
                    <a:pt x="2461" y="2758"/>
                    <a:pt x="2235" y="2583"/>
                  </a:cubicBezTo>
                  <a:cubicBezTo>
                    <a:pt x="1958" y="2389"/>
                    <a:pt x="1630" y="2266"/>
                    <a:pt x="1374" y="2040"/>
                  </a:cubicBezTo>
                  <a:cubicBezTo>
                    <a:pt x="923" y="1640"/>
                    <a:pt x="810" y="892"/>
                    <a:pt x="1128" y="369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6158900" y="5261925"/>
              <a:ext cx="114050" cy="54500"/>
            </a:xfrm>
            <a:custGeom>
              <a:avLst/>
              <a:gdLst/>
              <a:ahLst/>
              <a:cxnLst/>
              <a:rect l="l" t="t" r="r" b="b"/>
              <a:pathLst>
                <a:path w="4562" h="2180" extrusionOk="0">
                  <a:moveTo>
                    <a:pt x="3929" y="1755"/>
                  </a:moveTo>
                  <a:lnTo>
                    <a:pt x="3905" y="1790"/>
                  </a:lnTo>
                  <a:cubicBezTo>
                    <a:pt x="3914" y="1779"/>
                    <a:pt x="3922" y="1767"/>
                    <a:pt x="3929" y="1755"/>
                  </a:cubicBezTo>
                  <a:close/>
                  <a:moveTo>
                    <a:pt x="3694" y="1"/>
                  </a:moveTo>
                  <a:cubicBezTo>
                    <a:pt x="3658" y="1"/>
                    <a:pt x="3623" y="3"/>
                    <a:pt x="3588" y="7"/>
                  </a:cubicBezTo>
                  <a:cubicBezTo>
                    <a:pt x="3311" y="48"/>
                    <a:pt x="3055" y="201"/>
                    <a:pt x="2860" y="396"/>
                  </a:cubicBezTo>
                  <a:cubicBezTo>
                    <a:pt x="2614" y="631"/>
                    <a:pt x="2450" y="939"/>
                    <a:pt x="2183" y="1155"/>
                  </a:cubicBezTo>
                  <a:cubicBezTo>
                    <a:pt x="1951" y="1347"/>
                    <a:pt x="1651" y="1441"/>
                    <a:pt x="1350" y="1441"/>
                  </a:cubicBezTo>
                  <a:cubicBezTo>
                    <a:pt x="1041" y="1441"/>
                    <a:pt x="731" y="1341"/>
                    <a:pt x="492" y="1144"/>
                  </a:cubicBezTo>
                  <a:lnTo>
                    <a:pt x="0" y="1882"/>
                  </a:lnTo>
                  <a:cubicBezTo>
                    <a:pt x="234" y="2079"/>
                    <a:pt x="544" y="2179"/>
                    <a:pt x="854" y="2179"/>
                  </a:cubicBezTo>
                  <a:cubicBezTo>
                    <a:pt x="1156" y="2179"/>
                    <a:pt x="1459" y="2085"/>
                    <a:pt x="1691" y="1893"/>
                  </a:cubicBezTo>
                  <a:cubicBezTo>
                    <a:pt x="1948" y="1677"/>
                    <a:pt x="2122" y="1369"/>
                    <a:pt x="2358" y="1134"/>
                  </a:cubicBezTo>
                  <a:cubicBezTo>
                    <a:pt x="2563" y="939"/>
                    <a:pt x="2819" y="786"/>
                    <a:pt x="3096" y="745"/>
                  </a:cubicBezTo>
                  <a:cubicBezTo>
                    <a:pt x="3131" y="741"/>
                    <a:pt x="3166" y="739"/>
                    <a:pt x="3202" y="739"/>
                  </a:cubicBezTo>
                  <a:cubicBezTo>
                    <a:pt x="3446" y="739"/>
                    <a:pt x="3693" y="832"/>
                    <a:pt x="3854" y="1011"/>
                  </a:cubicBezTo>
                  <a:cubicBezTo>
                    <a:pt x="4029" y="1215"/>
                    <a:pt x="4066" y="1530"/>
                    <a:pt x="3929" y="1755"/>
                  </a:cubicBezTo>
                  <a:lnTo>
                    <a:pt x="3929" y="1755"/>
                  </a:lnTo>
                  <a:lnTo>
                    <a:pt x="4397" y="1052"/>
                  </a:lnTo>
                  <a:cubicBezTo>
                    <a:pt x="4561" y="827"/>
                    <a:pt x="4531" y="488"/>
                    <a:pt x="4346" y="273"/>
                  </a:cubicBezTo>
                  <a:cubicBezTo>
                    <a:pt x="4185" y="94"/>
                    <a:pt x="3938" y="1"/>
                    <a:pt x="3694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213975" y="4748850"/>
              <a:ext cx="85100" cy="74225"/>
            </a:xfrm>
            <a:custGeom>
              <a:avLst/>
              <a:gdLst/>
              <a:ahLst/>
              <a:cxnLst/>
              <a:rect l="l" t="t" r="r" b="b"/>
              <a:pathLst>
                <a:path w="3404" h="2969" extrusionOk="0">
                  <a:moveTo>
                    <a:pt x="3208" y="1436"/>
                  </a:moveTo>
                  <a:lnTo>
                    <a:pt x="3199" y="1484"/>
                  </a:lnTo>
                  <a:cubicBezTo>
                    <a:pt x="3203" y="1468"/>
                    <a:pt x="3206" y="1452"/>
                    <a:pt x="3208" y="1436"/>
                  </a:cubicBezTo>
                  <a:close/>
                  <a:moveTo>
                    <a:pt x="2733" y="0"/>
                  </a:moveTo>
                  <a:cubicBezTo>
                    <a:pt x="2587" y="0"/>
                    <a:pt x="2439" y="43"/>
                    <a:pt x="2307" y="121"/>
                  </a:cubicBezTo>
                  <a:cubicBezTo>
                    <a:pt x="2092" y="244"/>
                    <a:pt x="1938" y="459"/>
                    <a:pt x="1846" y="695"/>
                  </a:cubicBezTo>
                  <a:cubicBezTo>
                    <a:pt x="1723" y="972"/>
                    <a:pt x="1692" y="1289"/>
                    <a:pt x="1549" y="1556"/>
                  </a:cubicBezTo>
                  <a:cubicBezTo>
                    <a:pt x="1344" y="1941"/>
                    <a:pt x="909" y="2189"/>
                    <a:pt x="471" y="2189"/>
                  </a:cubicBezTo>
                  <a:cubicBezTo>
                    <a:pt x="361" y="2189"/>
                    <a:pt x="251" y="2173"/>
                    <a:pt x="144" y="2140"/>
                  </a:cubicBezTo>
                  <a:lnTo>
                    <a:pt x="1" y="2919"/>
                  </a:lnTo>
                  <a:cubicBezTo>
                    <a:pt x="108" y="2953"/>
                    <a:pt x="219" y="2969"/>
                    <a:pt x="330" y="2969"/>
                  </a:cubicBezTo>
                  <a:cubicBezTo>
                    <a:pt x="764" y="2969"/>
                    <a:pt x="1201" y="2726"/>
                    <a:pt x="1405" y="2335"/>
                  </a:cubicBezTo>
                  <a:cubicBezTo>
                    <a:pt x="1549" y="2068"/>
                    <a:pt x="1579" y="1761"/>
                    <a:pt x="1692" y="1474"/>
                  </a:cubicBezTo>
                  <a:cubicBezTo>
                    <a:pt x="1795" y="1248"/>
                    <a:pt x="1948" y="1033"/>
                    <a:pt x="2164" y="900"/>
                  </a:cubicBezTo>
                  <a:cubicBezTo>
                    <a:pt x="2287" y="829"/>
                    <a:pt x="2435" y="789"/>
                    <a:pt x="2580" y="789"/>
                  </a:cubicBezTo>
                  <a:cubicBezTo>
                    <a:pt x="2688" y="789"/>
                    <a:pt x="2795" y="811"/>
                    <a:pt x="2891" y="859"/>
                  </a:cubicBezTo>
                  <a:cubicBezTo>
                    <a:pt x="3102" y="964"/>
                    <a:pt x="3241" y="1204"/>
                    <a:pt x="3208" y="1436"/>
                  </a:cubicBezTo>
                  <a:lnTo>
                    <a:pt x="3208" y="1436"/>
                  </a:lnTo>
                  <a:lnTo>
                    <a:pt x="3353" y="695"/>
                  </a:lnTo>
                  <a:cubicBezTo>
                    <a:pt x="3404" y="449"/>
                    <a:pt x="3260" y="182"/>
                    <a:pt x="3035" y="70"/>
                  </a:cubicBezTo>
                  <a:cubicBezTo>
                    <a:pt x="2941" y="23"/>
                    <a:pt x="2837" y="0"/>
                    <a:pt x="2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546175" y="4552225"/>
              <a:ext cx="70225" cy="32100"/>
            </a:xfrm>
            <a:custGeom>
              <a:avLst/>
              <a:gdLst/>
              <a:ahLst/>
              <a:cxnLst/>
              <a:rect l="l" t="t" r="r" b="b"/>
              <a:pathLst>
                <a:path w="2809" h="1284" extrusionOk="0">
                  <a:moveTo>
                    <a:pt x="2193" y="1"/>
                  </a:moveTo>
                  <a:cubicBezTo>
                    <a:pt x="2183" y="1"/>
                    <a:pt x="2174" y="1"/>
                    <a:pt x="2164" y="1"/>
                  </a:cubicBezTo>
                  <a:cubicBezTo>
                    <a:pt x="1897" y="22"/>
                    <a:pt x="1651" y="145"/>
                    <a:pt x="1426" y="277"/>
                  </a:cubicBezTo>
                  <a:cubicBezTo>
                    <a:pt x="1200" y="411"/>
                    <a:pt x="964" y="555"/>
                    <a:pt x="697" y="596"/>
                  </a:cubicBezTo>
                  <a:cubicBezTo>
                    <a:pt x="652" y="603"/>
                    <a:pt x="606" y="607"/>
                    <a:pt x="560" y="607"/>
                  </a:cubicBezTo>
                  <a:cubicBezTo>
                    <a:pt x="342" y="607"/>
                    <a:pt x="119" y="525"/>
                    <a:pt x="0" y="339"/>
                  </a:cubicBezTo>
                  <a:lnTo>
                    <a:pt x="0" y="1015"/>
                  </a:lnTo>
                  <a:cubicBezTo>
                    <a:pt x="119" y="1201"/>
                    <a:pt x="342" y="1283"/>
                    <a:pt x="560" y="1283"/>
                  </a:cubicBezTo>
                  <a:cubicBezTo>
                    <a:pt x="606" y="1283"/>
                    <a:pt x="652" y="1279"/>
                    <a:pt x="697" y="1272"/>
                  </a:cubicBezTo>
                  <a:cubicBezTo>
                    <a:pt x="964" y="1220"/>
                    <a:pt x="1200" y="1088"/>
                    <a:pt x="1426" y="954"/>
                  </a:cubicBezTo>
                  <a:cubicBezTo>
                    <a:pt x="1651" y="821"/>
                    <a:pt x="1897" y="687"/>
                    <a:pt x="2164" y="678"/>
                  </a:cubicBezTo>
                  <a:cubicBezTo>
                    <a:pt x="2174" y="677"/>
                    <a:pt x="2185" y="677"/>
                    <a:pt x="2196" y="677"/>
                  </a:cubicBezTo>
                  <a:cubicBezTo>
                    <a:pt x="2453" y="677"/>
                    <a:pt x="2721" y="800"/>
                    <a:pt x="2809" y="1036"/>
                  </a:cubicBezTo>
                  <a:lnTo>
                    <a:pt x="2809" y="370"/>
                  </a:lnTo>
                  <a:cubicBezTo>
                    <a:pt x="2721" y="133"/>
                    <a:pt x="2451" y="1"/>
                    <a:pt x="2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288800" y="5093050"/>
              <a:ext cx="45125" cy="46250"/>
            </a:xfrm>
            <a:custGeom>
              <a:avLst/>
              <a:gdLst/>
              <a:ahLst/>
              <a:cxnLst/>
              <a:rect l="l" t="t" r="r" b="b"/>
              <a:pathLst>
                <a:path w="1805" h="1850" extrusionOk="0">
                  <a:moveTo>
                    <a:pt x="1310" y="1"/>
                  </a:moveTo>
                  <a:cubicBezTo>
                    <a:pt x="1170" y="1"/>
                    <a:pt x="1024" y="76"/>
                    <a:pt x="923" y="191"/>
                  </a:cubicBezTo>
                  <a:cubicBezTo>
                    <a:pt x="800" y="334"/>
                    <a:pt x="739" y="529"/>
                    <a:pt x="698" y="714"/>
                  </a:cubicBezTo>
                  <a:cubicBezTo>
                    <a:pt x="647" y="908"/>
                    <a:pt x="606" y="1103"/>
                    <a:pt x="493" y="1257"/>
                  </a:cubicBezTo>
                  <a:cubicBezTo>
                    <a:pt x="395" y="1399"/>
                    <a:pt x="243" y="1511"/>
                    <a:pt x="77" y="1511"/>
                  </a:cubicBezTo>
                  <a:cubicBezTo>
                    <a:pt x="52" y="1511"/>
                    <a:pt x="26" y="1508"/>
                    <a:pt x="1" y="1503"/>
                  </a:cubicBezTo>
                  <a:lnTo>
                    <a:pt x="1" y="1503"/>
                  </a:lnTo>
                  <a:lnTo>
                    <a:pt x="360" y="1841"/>
                  </a:lnTo>
                  <a:cubicBezTo>
                    <a:pt x="384" y="1847"/>
                    <a:pt x="409" y="1849"/>
                    <a:pt x="433" y="1849"/>
                  </a:cubicBezTo>
                  <a:cubicBezTo>
                    <a:pt x="594" y="1849"/>
                    <a:pt x="754" y="1739"/>
                    <a:pt x="852" y="1605"/>
                  </a:cubicBezTo>
                  <a:cubicBezTo>
                    <a:pt x="955" y="1441"/>
                    <a:pt x="1005" y="1247"/>
                    <a:pt x="1046" y="1062"/>
                  </a:cubicBezTo>
                  <a:cubicBezTo>
                    <a:pt x="1098" y="867"/>
                    <a:pt x="1160" y="673"/>
                    <a:pt x="1283" y="529"/>
                  </a:cubicBezTo>
                  <a:cubicBezTo>
                    <a:pt x="1374" y="423"/>
                    <a:pt x="1515" y="344"/>
                    <a:pt x="1658" y="344"/>
                  </a:cubicBezTo>
                  <a:cubicBezTo>
                    <a:pt x="1707" y="344"/>
                    <a:pt x="1757" y="354"/>
                    <a:pt x="1805" y="375"/>
                  </a:cubicBezTo>
                  <a:lnTo>
                    <a:pt x="1447" y="27"/>
                  </a:lnTo>
                  <a:cubicBezTo>
                    <a:pt x="1403" y="9"/>
                    <a:pt x="1357" y="1"/>
                    <a:pt x="1310" y="1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6151450" y="4549175"/>
              <a:ext cx="86125" cy="45375"/>
            </a:xfrm>
            <a:custGeom>
              <a:avLst/>
              <a:gdLst/>
              <a:ahLst/>
              <a:cxnLst/>
              <a:rect l="l" t="t" r="r" b="b"/>
              <a:pathLst>
                <a:path w="3445" h="1815" extrusionOk="0">
                  <a:moveTo>
                    <a:pt x="3148" y="0"/>
                  </a:moveTo>
                  <a:cubicBezTo>
                    <a:pt x="2840" y="461"/>
                    <a:pt x="2297" y="738"/>
                    <a:pt x="1743" y="800"/>
                  </a:cubicBezTo>
                  <a:cubicBezTo>
                    <a:pt x="1674" y="807"/>
                    <a:pt x="1605" y="811"/>
                    <a:pt x="1536" y="811"/>
                  </a:cubicBezTo>
                  <a:cubicBezTo>
                    <a:pt x="1058" y="811"/>
                    <a:pt x="574" y="629"/>
                    <a:pt x="216" y="297"/>
                  </a:cubicBezTo>
                  <a:cubicBezTo>
                    <a:pt x="124" y="492"/>
                    <a:pt x="103" y="779"/>
                    <a:pt x="1" y="984"/>
                  </a:cubicBezTo>
                  <a:cubicBezTo>
                    <a:pt x="411" y="1497"/>
                    <a:pt x="1057" y="1814"/>
                    <a:pt x="1713" y="1814"/>
                  </a:cubicBezTo>
                  <a:cubicBezTo>
                    <a:pt x="1724" y="1814"/>
                    <a:pt x="1736" y="1814"/>
                    <a:pt x="1747" y="1814"/>
                  </a:cubicBezTo>
                  <a:cubicBezTo>
                    <a:pt x="2392" y="1814"/>
                    <a:pt x="3032" y="1518"/>
                    <a:pt x="3445" y="1014"/>
                  </a:cubicBezTo>
                  <a:cubicBezTo>
                    <a:pt x="3353" y="686"/>
                    <a:pt x="3240" y="328"/>
                    <a:pt x="3148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505175" y="5265675"/>
              <a:ext cx="85600" cy="42350"/>
            </a:xfrm>
            <a:custGeom>
              <a:avLst/>
              <a:gdLst/>
              <a:ahLst/>
              <a:cxnLst/>
              <a:rect l="l" t="t" r="r" b="b"/>
              <a:pathLst>
                <a:path w="3424" h="1694" extrusionOk="0">
                  <a:moveTo>
                    <a:pt x="205" y="0"/>
                  </a:moveTo>
                  <a:cubicBezTo>
                    <a:pt x="144" y="338"/>
                    <a:pt x="62" y="718"/>
                    <a:pt x="0" y="1046"/>
                  </a:cubicBezTo>
                  <a:cubicBezTo>
                    <a:pt x="416" y="1462"/>
                    <a:pt x="992" y="1694"/>
                    <a:pt x="1572" y="1694"/>
                  </a:cubicBezTo>
                  <a:cubicBezTo>
                    <a:pt x="1649" y="1694"/>
                    <a:pt x="1727" y="1690"/>
                    <a:pt x="1804" y="1681"/>
                  </a:cubicBezTo>
                  <a:cubicBezTo>
                    <a:pt x="2460" y="1609"/>
                    <a:pt x="3075" y="1230"/>
                    <a:pt x="3424" y="686"/>
                  </a:cubicBezTo>
                  <a:cubicBezTo>
                    <a:pt x="3312" y="492"/>
                    <a:pt x="3260" y="215"/>
                    <a:pt x="3148" y="21"/>
                  </a:cubicBezTo>
                  <a:cubicBezTo>
                    <a:pt x="2793" y="424"/>
                    <a:pt x="2268" y="667"/>
                    <a:pt x="1736" y="667"/>
                  </a:cubicBezTo>
                  <a:cubicBezTo>
                    <a:pt x="1714" y="667"/>
                    <a:pt x="1693" y="667"/>
                    <a:pt x="1672" y="666"/>
                  </a:cubicBezTo>
                  <a:cubicBezTo>
                    <a:pt x="1118" y="656"/>
                    <a:pt x="544" y="431"/>
                    <a:pt x="205" y="0"/>
                  </a:cubicBez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50325" y="5026575"/>
              <a:ext cx="65125" cy="64625"/>
            </a:xfrm>
            <a:custGeom>
              <a:avLst/>
              <a:gdLst/>
              <a:ahLst/>
              <a:cxnLst/>
              <a:rect l="l" t="t" r="r" b="b"/>
              <a:pathLst>
                <a:path w="2605" h="2585" extrusionOk="0">
                  <a:moveTo>
                    <a:pt x="688" y="0"/>
                  </a:moveTo>
                  <a:lnTo>
                    <a:pt x="688" y="0"/>
                  </a:lnTo>
                  <a:cubicBezTo>
                    <a:pt x="493" y="52"/>
                    <a:pt x="298" y="205"/>
                    <a:pt x="103" y="257"/>
                  </a:cubicBezTo>
                  <a:cubicBezTo>
                    <a:pt x="1" y="831"/>
                    <a:pt x="165" y="1446"/>
                    <a:pt x="544" y="1897"/>
                  </a:cubicBezTo>
                  <a:cubicBezTo>
                    <a:pt x="910" y="2321"/>
                    <a:pt x="1475" y="2584"/>
                    <a:pt x="2039" y="2584"/>
                  </a:cubicBezTo>
                  <a:cubicBezTo>
                    <a:pt x="2060" y="2584"/>
                    <a:pt x="2081" y="2584"/>
                    <a:pt x="2103" y="2583"/>
                  </a:cubicBezTo>
                  <a:cubicBezTo>
                    <a:pt x="2267" y="2327"/>
                    <a:pt x="2440" y="2040"/>
                    <a:pt x="2604" y="1784"/>
                  </a:cubicBezTo>
                  <a:lnTo>
                    <a:pt x="2604" y="1784"/>
                  </a:lnTo>
                  <a:cubicBezTo>
                    <a:pt x="2539" y="1793"/>
                    <a:pt x="2474" y="1798"/>
                    <a:pt x="2408" y="1798"/>
                  </a:cubicBezTo>
                  <a:cubicBezTo>
                    <a:pt x="1989" y="1798"/>
                    <a:pt x="1570" y="1606"/>
                    <a:pt x="1251" y="1323"/>
                  </a:cubicBezTo>
                  <a:cubicBezTo>
                    <a:pt x="882" y="984"/>
                    <a:pt x="677" y="492"/>
                    <a:pt x="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174525" y="4630150"/>
              <a:ext cx="58200" cy="58700"/>
            </a:xfrm>
            <a:custGeom>
              <a:avLst/>
              <a:gdLst/>
              <a:ahLst/>
              <a:cxnLst/>
              <a:rect l="l" t="t" r="r" b="b"/>
              <a:pathLst>
                <a:path w="2328" h="2348" extrusionOk="0">
                  <a:moveTo>
                    <a:pt x="1230" y="0"/>
                  </a:moveTo>
                  <a:lnTo>
                    <a:pt x="1077" y="1107"/>
                  </a:lnTo>
                  <a:lnTo>
                    <a:pt x="0" y="1261"/>
                  </a:lnTo>
                  <a:lnTo>
                    <a:pt x="1077" y="1435"/>
                  </a:lnTo>
                  <a:lnTo>
                    <a:pt x="1230" y="2347"/>
                  </a:lnTo>
                  <a:lnTo>
                    <a:pt x="1456" y="1384"/>
                  </a:lnTo>
                  <a:lnTo>
                    <a:pt x="2327" y="1240"/>
                  </a:lnTo>
                  <a:lnTo>
                    <a:pt x="1405" y="1035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110200" y="5052200"/>
              <a:ext cx="58200" cy="58700"/>
            </a:xfrm>
            <a:custGeom>
              <a:avLst/>
              <a:gdLst/>
              <a:ahLst/>
              <a:cxnLst/>
              <a:rect l="l" t="t" r="r" b="b"/>
              <a:pathLst>
                <a:path w="2328" h="2348" extrusionOk="0">
                  <a:moveTo>
                    <a:pt x="1231" y="0"/>
                  </a:moveTo>
                  <a:lnTo>
                    <a:pt x="1077" y="1107"/>
                  </a:lnTo>
                  <a:lnTo>
                    <a:pt x="1" y="1261"/>
                  </a:lnTo>
                  <a:lnTo>
                    <a:pt x="1077" y="1435"/>
                  </a:lnTo>
                  <a:lnTo>
                    <a:pt x="1231" y="2348"/>
                  </a:lnTo>
                  <a:lnTo>
                    <a:pt x="1456" y="1384"/>
                  </a:lnTo>
                  <a:lnTo>
                    <a:pt x="2327" y="1230"/>
                  </a:lnTo>
                  <a:lnTo>
                    <a:pt x="1405" y="1036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5654325" y="5082425"/>
              <a:ext cx="58450" cy="58725"/>
            </a:xfrm>
            <a:custGeom>
              <a:avLst/>
              <a:gdLst/>
              <a:ahLst/>
              <a:cxnLst/>
              <a:rect l="l" t="t" r="r" b="b"/>
              <a:pathLst>
                <a:path w="2338" h="2349" extrusionOk="0">
                  <a:moveTo>
                    <a:pt x="1230" y="1"/>
                  </a:moveTo>
                  <a:lnTo>
                    <a:pt x="1077" y="1108"/>
                  </a:lnTo>
                  <a:lnTo>
                    <a:pt x="0" y="1262"/>
                  </a:lnTo>
                  <a:lnTo>
                    <a:pt x="1077" y="1436"/>
                  </a:lnTo>
                  <a:lnTo>
                    <a:pt x="1230" y="2348"/>
                  </a:lnTo>
                  <a:lnTo>
                    <a:pt x="1456" y="1385"/>
                  </a:lnTo>
                  <a:lnTo>
                    <a:pt x="2337" y="1241"/>
                  </a:lnTo>
                  <a:lnTo>
                    <a:pt x="1405" y="1036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5854700" y="4584525"/>
              <a:ext cx="58450" cy="58700"/>
            </a:xfrm>
            <a:custGeom>
              <a:avLst/>
              <a:gdLst/>
              <a:ahLst/>
              <a:cxnLst/>
              <a:rect l="l" t="t" r="r" b="b"/>
              <a:pathLst>
                <a:path w="2338" h="2348" extrusionOk="0">
                  <a:moveTo>
                    <a:pt x="1231" y="1"/>
                  </a:moveTo>
                  <a:lnTo>
                    <a:pt x="1077" y="1108"/>
                  </a:lnTo>
                  <a:lnTo>
                    <a:pt x="1" y="1261"/>
                  </a:lnTo>
                  <a:lnTo>
                    <a:pt x="1077" y="1436"/>
                  </a:lnTo>
                  <a:lnTo>
                    <a:pt x="1231" y="2348"/>
                  </a:lnTo>
                  <a:lnTo>
                    <a:pt x="1456" y="1384"/>
                  </a:lnTo>
                  <a:lnTo>
                    <a:pt x="2338" y="1231"/>
                  </a:lnTo>
                  <a:lnTo>
                    <a:pt x="1405" y="1026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5479025" y="4901275"/>
              <a:ext cx="58450" cy="58675"/>
            </a:xfrm>
            <a:custGeom>
              <a:avLst/>
              <a:gdLst/>
              <a:ahLst/>
              <a:cxnLst/>
              <a:rect l="l" t="t" r="r" b="b"/>
              <a:pathLst>
                <a:path w="2338" h="2347" extrusionOk="0">
                  <a:moveTo>
                    <a:pt x="1231" y="0"/>
                  </a:moveTo>
                  <a:lnTo>
                    <a:pt x="1078" y="1107"/>
                  </a:lnTo>
                  <a:lnTo>
                    <a:pt x="1" y="1260"/>
                  </a:lnTo>
                  <a:lnTo>
                    <a:pt x="1078" y="1435"/>
                  </a:lnTo>
                  <a:lnTo>
                    <a:pt x="1231" y="2347"/>
                  </a:lnTo>
                  <a:lnTo>
                    <a:pt x="1456" y="1383"/>
                  </a:lnTo>
                  <a:lnTo>
                    <a:pt x="2338" y="1230"/>
                  </a:lnTo>
                  <a:lnTo>
                    <a:pt x="1406" y="1035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220650" y="4693425"/>
              <a:ext cx="34350" cy="34625"/>
            </a:xfrm>
            <a:custGeom>
              <a:avLst/>
              <a:gdLst/>
              <a:ahLst/>
              <a:cxnLst/>
              <a:rect l="l" t="t" r="r" b="b"/>
              <a:pathLst>
                <a:path w="1374" h="1385" extrusionOk="0">
                  <a:moveTo>
                    <a:pt x="728" y="1"/>
                  </a:moveTo>
                  <a:lnTo>
                    <a:pt x="636" y="647"/>
                  </a:lnTo>
                  <a:lnTo>
                    <a:pt x="0" y="739"/>
                  </a:lnTo>
                  <a:lnTo>
                    <a:pt x="636" y="841"/>
                  </a:lnTo>
                  <a:lnTo>
                    <a:pt x="728" y="1385"/>
                  </a:lnTo>
                  <a:lnTo>
                    <a:pt x="861" y="811"/>
                  </a:lnTo>
                  <a:lnTo>
                    <a:pt x="1374" y="729"/>
                  </a:lnTo>
                  <a:lnTo>
                    <a:pt x="831" y="606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6108150" y="5111900"/>
              <a:ext cx="34375" cy="34625"/>
            </a:xfrm>
            <a:custGeom>
              <a:avLst/>
              <a:gdLst/>
              <a:ahLst/>
              <a:cxnLst/>
              <a:rect l="l" t="t" r="r" b="b"/>
              <a:pathLst>
                <a:path w="1375" h="1385" extrusionOk="0">
                  <a:moveTo>
                    <a:pt x="718" y="1"/>
                  </a:moveTo>
                  <a:lnTo>
                    <a:pt x="636" y="646"/>
                  </a:lnTo>
                  <a:lnTo>
                    <a:pt x="1" y="739"/>
                  </a:lnTo>
                  <a:lnTo>
                    <a:pt x="636" y="841"/>
                  </a:lnTo>
                  <a:lnTo>
                    <a:pt x="718" y="1384"/>
                  </a:lnTo>
                  <a:lnTo>
                    <a:pt x="851" y="810"/>
                  </a:lnTo>
                  <a:lnTo>
                    <a:pt x="1374" y="728"/>
                  </a:lnTo>
                  <a:lnTo>
                    <a:pt x="821" y="605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913400" y="4578900"/>
              <a:ext cx="34375" cy="34600"/>
            </a:xfrm>
            <a:custGeom>
              <a:avLst/>
              <a:gdLst/>
              <a:ahLst/>
              <a:cxnLst/>
              <a:rect l="l" t="t" r="r" b="b"/>
              <a:pathLst>
                <a:path w="1375" h="1384" extrusionOk="0">
                  <a:moveTo>
                    <a:pt x="718" y="0"/>
                  </a:moveTo>
                  <a:lnTo>
                    <a:pt x="636" y="656"/>
                  </a:lnTo>
                  <a:lnTo>
                    <a:pt x="1" y="738"/>
                  </a:lnTo>
                  <a:lnTo>
                    <a:pt x="636" y="841"/>
                  </a:lnTo>
                  <a:lnTo>
                    <a:pt x="718" y="1384"/>
                  </a:lnTo>
                  <a:lnTo>
                    <a:pt x="851" y="810"/>
                  </a:lnTo>
                  <a:lnTo>
                    <a:pt x="1374" y="727"/>
                  </a:lnTo>
                  <a:lnTo>
                    <a:pt x="830" y="604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514900" y="4835400"/>
              <a:ext cx="34375" cy="34625"/>
            </a:xfrm>
            <a:custGeom>
              <a:avLst/>
              <a:gdLst/>
              <a:ahLst/>
              <a:cxnLst/>
              <a:rect l="l" t="t" r="r" b="b"/>
              <a:pathLst>
                <a:path w="1375" h="1385" extrusionOk="0">
                  <a:moveTo>
                    <a:pt x="718" y="0"/>
                  </a:moveTo>
                  <a:lnTo>
                    <a:pt x="627" y="656"/>
                  </a:lnTo>
                  <a:lnTo>
                    <a:pt x="1" y="749"/>
                  </a:lnTo>
                  <a:lnTo>
                    <a:pt x="627" y="852"/>
                  </a:lnTo>
                  <a:lnTo>
                    <a:pt x="718" y="1385"/>
                  </a:lnTo>
                  <a:lnTo>
                    <a:pt x="852" y="820"/>
                  </a:lnTo>
                  <a:lnTo>
                    <a:pt x="1374" y="729"/>
                  </a:lnTo>
                  <a:lnTo>
                    <a:pt x="821" y="61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6254975" y="4623225"/>
              <a:ext cx="23100" cy="23075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493" y="0"/>
                  </a:moveTo>
                  <a:lnTo>
                    <a:pt x="431" y="431"/>
                  </a:lnTo>
                  <a:lnTo>
                    <a:pt x="1" y="492"/>
                  </a:lnTo>
                  <a:lnTo>
                    <a:pt x="431" y="564"/>
                  </a:lnTo>
                  <a:lnTo>
                    <a:pt x="493" y="923"/>
                  </a:lnTo>
                  <a:lnTo>
                    <a:pt x="575" y="544"/>
                  </a:lnTo>
                  <a:lnTo>
                    <a:pt x="923" y="482"/>
                  </a:lnTo>
                  <a:lnTo>
                    <a:pt x="554" y="40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472375" y="4858450"/>
              <a:ext cx="23075" cy="23375"/>
            </a:xfrm>
            <a:custGeom>
              <a:avLst/>
              <a:gdLst/>
              <a:ahLst/>
              <a:cxnLst/>
              <a:rect l="l" t="t" r="r" b="b"/>
              <a:pathLst>
                <a:path w="923" h="935" extrusionOk="0">
                  <a:moveTo>
                    <a:pt x="483" y="1"/>
                  </a:moveTo>
                  <a:lnTo>
                    <a:pt x="421" y="442"/>
                  </a:lnTo>
                  <a:lnTo>
                    <a:pt x="0" y="504"/>
                  </a:lnTo>
                  <a:lnTo>
                    <a:pt x="421" y="565"/>
                  </a:lnTo>
                  <a:lnTo>
                    <a:pt x="483" y="934"/>
                  </a:lnTo>
                  <a:lnTo>
                    <a:pt x="574" y="545"/>
                  </a:lnTo>
                  <a:lnTo>
                    <a:pt x="923" y="493"/>
                  </a:lnTo>
                  <a:lnTo>
                    <a:pt x="554" y="411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C5D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7"/>
          <p:cNvGrpSpPr/>
          <p:nvPr/>
        </p:nvGrpSpPr>
        <p:grpSpPr>
          <a:xfrm>
            <a:off x="6759754" y="-481430"/>
            <a:ext cx="2801159" cy="2479703"/>
            <a:chOff x="6759754" y="-481430"/>
            <a:chExt cx="2801159" cy="2479703"/>
          </a:xfrm>
        </p:grpSpPr>
        <p:grpSp>
          <p:nvGrpSpPr>
            <p:cNvPr id="968" name="Google Shape;968;p37"/>
            <p:cNvGrpSpPr/>
            <p:nvPr/>
          </p:nvGrpSpPr>
          <p:grpSpPr>
            <a:xfrm>
              <a:off x="6759754" y="-481430"/>
              <a:ext cx="1461434" cy="1458278"/>
              <a:chOff x="5620417" y="1607807"/>
              <a:chExt cx="193186" cy="192772"/>
            </a:xfrm>
          </p:grpSpPr>
          <p:sp>
            <p:nvSpPr>
              <p:cNvPr id="969" name="Google Shape;969;p37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37"/>
            <p:cNvGrpSpPr/>
            <p:nvPr/>
          </p:nvGrpSpPr>
          <p:grpSpPr>
            <a:xfrm>
              <a:off x="8190247" y="134064"/>
              <a:ext cx="660890" cy="659472"/>
              <a:chOff x="5620417" y="1607807"/>
              <a:chExt cx="193186" cy="192772"/>
            </a:xfrm>
          </p:grpSpPr>
          <p:sp>
            <p:nvSpPr>
              <p:cNvPr id="986" name="Google Shape;986;p37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37"/>
            <p:cNvGrpSpPr/>
            <p:nvPr/>
          </p:nvGrpSpPr>
          <p:grpSpPr>
            <a:xfrm>
              <a:off x="8099479" y="539995"/>
              <a:ext cx="1461434" cy="1458278"/>
              <a:chOff x="5620417" y="1607807"/>
              <a:chExt cx="193186" cy="192772"/>
            </a:xfrm>
          </p:grpSpPr>
          <p:sp>
            <p:nvSpPr>
              <p:cNvPr id="1003" name="Google Shape;1003;p37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64"/>
          <p:cNvGrpSpPr/>
          <p:nvPr/>
        </p:nvGrpSpPr>
        <p:grpSpPr>
          <a:xfrm>
            <a:off x="1273489" y="1511324"/>
            <a:ext cx="1461434" cy="1458278"/>
            <a:chOff x="5620417" y="1607807"/>
            <a:chExt cx="193186" cy="192772"/>
          </a:xfrm>
        </p:grpSpPr>
        <p:sp>
          <p:nvSpPr>
            <p:cNvPr id="3665" name="Google Shape;3665;p64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1" name="Google Shape;3681;p64"/>
          <p:cNvGrpSpPr/>
          <p:nvPr/>
        </p:nvGrpSpPr>
        <p:grpSpPr>
          <a:xfrm>
            <a:off x="684679" y="2979695"/>
            <a:ext cx="1461434" cy="1458278"/>
            <a:chOff x="5620417" y="1607807"/>
            <a:chExt cx="193186" cy="192772"/>
          </a:xfrm>
        </p:grpSpPr>
        <p:sp>
          <p:nvSpPr>
            <p:cNvPr id="3682" name="Google Shape;3682;p64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8" name="Google Shape;3698;p64"/>
          <p:cNvSpPr/>
          <p:nvPr/>
        </p:nvSpPr>
        <p:spPr>
          <a:xfrm>
            <a:off x="377800" y="401650"/>
            <a:ext cx="8371500" cy="659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dist="76200" dir="39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99" name="Google Shape;3699;p64"/>
          <p:cNvGrpSpPr/>
          <p:nvPr/>
        </p:nvGrpSpPr>
        <p:grpSpPr>
          <a:xfrm>
            <a:off x="6759754" y="-481430"/>
            <a:ext cx="2801159" cy="2479703"/>
            <a:chOff x="6759754" y="-481430"/>
            <a:chExt cx="2801159" cy="2479703"/>
          </a:xfrm>
        </p:grpSpPr>
        <p:grpSp>
          <p:nvGrpSpPr>
            <p:cNvPr id="3700" name="Google Shape;3700;p64"/>
            <p:cNvGrpSpPr/>
            <p:nvPr/>
          </p:nvGrpSpPr>
          <p:grpSpPr>
            <a:xfrm>
              <a:off x="6759754" y="-481430"/>
              <a:ext cx="1461434" cy="1458278"/>
              <a:chOff x="5620417" y="1607807"/>
              <a:chExt cx="193186" cy="192772"/>
            </a:xfrm>
          </p:grpSpPr>
          <p:sp>
            <p:nvSpPr>
              <p:cNvPr id="3701" name="Google Shape;3701;p64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64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64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64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64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64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64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64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64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64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64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64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64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64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64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64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7" name="Google Shape;3717;p64"/>
            <p:cNvGrpSpPr/>
            <p:nvPr/>
          </p:nvGrpSpPr>
          <p:grpSpPr>
            <a:xfrm>
              <a:off x="8190247" y="134064"/>
              <a:ext cx="660890" cy="659472"/>
              <a:chOff x="5620417" y="1607807"/>
              <a:chExt cx="193186" cy="192772"/>
            </a:xfrm>
          </p:grpSpPr>
          <p:sp>
            <p:nvSpPr>
              <p:cNvPr id="3718" name="Google Shape;3718;p64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64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64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64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64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64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64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64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64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64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64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64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64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64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64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64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4" name="Google Shape;3734;p64"/>
            <p:cNvGrpSpPr/>
            <p:nvPr/>
          </p:nvGrpSpPr>
          <p:grpSpPr>
            <a:xfrm>
              <a:off x="8099479" y="539995"/>
              <a:ext cx="1461434" cy="1458278"/>
              <a:chOff x="5620417" y="1607807"/>
              <a:chExt cx="193186" cy="192772"/>
            </a:xfrm>
          </p:grpSpPr>
          <p:sp>
            <p:nvSpPr>
              <p:cNvPr id="3735" name="Google Shape;3735;p64"/>
              <p:cNvSpPr/>
              <p:nvPr/>
            </p:nvSpPr>
            <p:spPr>
              <a:xfrm>
                <a:off x="5713128" y="1607807"/>
                <a:ext cx="8178" cy="86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306" extrusionOk="0">
                    <a:moveTo>
                      <a:pt x="217" y="112"/>
                    </a:moveTo>
                    <a:cubicBezTo>
                      <a:pt x="165" y="1579"/>
                      <a:pt x="206" y="841"/>
                      <a:pt x="103" y="2306"/>
                    </a:cubicBezTo>
                    <a:cubicBezTo>
                      <a:pt x="1" y="841"/>
                      <a:pt x="32" y="1579"/>
                      <a:pt x="1" y="112"/>
                    </a:cubicBezTo>
                    <a:cubicBezTo>
                      <a:pt x="1" y="51"/>
                      <a:pt x="42" y="0"/>
                      <a:pt x="103" y="0"/>
                    </a:cubicBezTo>
                    <a:cubicBezTo>
                      <a:pt x="165" y="0"/>
                      <a:pt x="217" y="51"/>
                      <a:pt x="217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64"/>
              <p:cNvSpPr/>
              <p:nvPr/>
            </p:nvSpPr>
            <p:spPr>
              <a:xfrm>
                <a:off x="5723605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1640" y="196"/>
                    </a:moveTo>
                    <a:cubicBezTo>
                      <a:pt x="563" y="1201"/>
                      <a:pt x="1117" y="709"/>
                      <a:pt x="0" y="1672"/>
                    </a:cubicBezTo>
                    <a:cubicBezTo>
                      <a:pt x="964" y="565"/>
                      <a:pt x="472" y="1108"/>
                      <a:pt x="1486" y="42"/>
                    </a:cubicBezTo>
                    <a:cubicBezTo>
                      <a:pt x="1527" y="1"/>
                      <a:pt x="1588" y="1"/>
                      <a:pt x="1640" y="42"/>
                    </a:cubicBezTo>
                    <a:cubicBezTo>
                      <a:pt x="1681" y="83"/>
                      <a:pt x="1681" y="155"/>
                      <a:pt x="164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64"/>
              <p:cNvSpPr/>
              <p:nvPr/>
            </p:nvSpPr>
            <p:spPr>
              <a:xfrm>
                <a:off x="5726696" y="1700104"/>
                <a:ext cx="86907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17" extrusionOk="0">
                    <a:moveTo>
                      <a:pt x="2194" y="216"/>
                    </a:moveTo>
                    <a:cubicBezTo>
                      <a:pt x="727" y="175"/>
                      <a:pt x="1465" y="216"/>
                      <a:pt x="0" y="103"/>
                    </a:cubicBezTo>
                    <a:cubicBezTo>
                      <a:pt x="1465" y="11"/>
                      <a:pt x="727" y="42"/>
                      <a:pt x="2194" y="0"/>
                    </a:cubicBezTo>
                    <a:cubicBezTo>
                      <a:pt x="2255" y="0"/>
                      <a:pt x="2306" y="52"/>
                      <a:pt x="2306" y="114"/>
                    </a:cubicBezTo>
                    <a:cubicBezTo>
                      <a:pt x="2306" y="175"/>
                      <a:pt x="2255" y="216"/>
                      <a:pt x="219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64"/>
              <p:cNvSpPr/>
              <p:nvPr/>
            </p:nvSpPr>
            <p:spPr>
              <a:xfrm>
                <a:off x="5723945" y="1710920"/>
                <a:ext cx="63051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477" y="1631"/>
                    </a:moveTo>
                    <a:cubicBezTo>
                      <a:pt x="472" y="565"/>
                      <a:pt x="964" y="1108"/>
                      <a:pt x="1" y="1"/>
                    </a:cubicBezTo>
                    <a:cubicBezTo>
                      <a:pt x="1108" y="964"/>
                      <a:pt x="565" y="472"/>
                      <a:pt x="1631" y="1477"/>
                    </a:cubicBezTo>
                    <a:cubicBezTo>
                      <a:pt x="1672" y="1518"/>
                      <a:pt x="1672" y="1590"/>
                      <a:pt x="1631" y="1631"/>
                    </a:cubicBezTo>
                    <a:cubicBezTo>
                      <a:pt x="1579" y="1672"/>
                      <a:pt x="1518" y="1672"/>
                      <a:pt x="1477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64"/>
              <p:cNvSpPr/>
              <p:nvPr/>
            </p:nvSpPr>
            <p:spPr>
              <a:xfrm>
                <a:off x="5713128" y="1714011"/>
                <a:ext cx="8178" cy="8656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297" extrusionOk="0">
                    <a:moveTo>
                      <a:pt x="217" y="2194"/>
                    </a:moveTo>
                    <a:cubicBezTo>
                      <a:pt x="165" y="729"/>
                      <a:pt x="206" y="1456"/>
                      <a:pt x="103" y="1"/>
                    </a:cubicBezTo>
                    <a:cubicBezTo>
                      <a:pt x="1" y="1456"/>
                      <a:pt x="32" y="729"/>
                      <a:pt x="1" y="2194"/>
                    </a:cubicBezTo>
                    <a:cubicBezTo>
                      <a:pt x="1" y="2256"/>
                      <a:pt x="42" y="2297"/>
                      <a:pt x="103" y="2297"/>
                    </a:cubicBezTo>
                    <a:cubicBezTo>
                      <a:pt x="165" y="2297"/>
                      <a:pt x="217" y="2256"/>
                      <a:pt x="217" y="2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64"/>
              <p:cNvSpPr/>
              <p:nvPr/>
            </p:nvSpPr>
            <p:spPr>
              <a:xfrm>
                <a:off x="5647100" y="1710920"/>
                <a:ext cx="62976" cy="6301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2" extrusionOk="0">
                    <a:moveTo>
                      <a:pt x="205" y="1631"/>
                    </a:moveTo>
                    <a:cubicBezTo>
                      <a:pt x="1210" y="565"/>
                      <a:pt x="718" y="1108"/>
                      <a:pt x="1671" y="1"/>
                    </a:cubicBezTo>
                    <a:cubicBezTo>
                      <a:pt x="564" y="964"/>
                      <a:pt x="1108" y="472"/>
                      <a:pt x="51" y="1477"/>
                    </a:cubicBezTo>
                    <a:cubicBezTo>
                      <a:pt x="0" y="1518"/>
                      <a:pt x="0" y="1590"/>
                      <a:pt x="51" y="1631"/>
                    </a:cubicBezTo>
                    <a:cubicBezTo>
                      <a:pt x="92" y="1672"/>
                      <a:pt x="154" y="1672"/>
                      <a:pt x="205" y="1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64"/>
              <p:cNvSpPr/>
              <p:nvPr/>
            </p:nvSpPr>
            <p:spPr>
              <a:xfrm>
                <a:off x="5620417" y="1700104"/>
                <a:ext cx="86983" cy="8178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17" extrusionOk="0">
                    <a:moveTo>
                      <a:pt x="114" y="216"/>
                    </a:moveTo>
                    <a:cubicBezTo>
                      <a:pt x="1579" y="175"/>
                      <a:pt x="852" y="216"/>
                      <a:pt x="2308" y="103"/>
                    </a:cubicBezTo>
                    <a:cubicBezTo>
                      <a:pt x="841" y="11"/>
                      <a:pt x="1579" y="42"/>
                      <a:pt x="114" y="0"/>
                    </a:cubicBezTo>
                    <a:cubicBezTo>
                      <a:pt x="52" y="0"/>
                      <a:pt x="1" y="52"/>
                      <a:pt x="1" y="114"/>
                    </a:cubicBezTo>
                    <a:cubicBezTo>
                      <a:pt x="1" y="175"/>
                      <a:pt x="52" y="216"/>
                      <a:pt x="114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64"/>
              <p:cNvSpPr/>
              <p:nvPr/>
            </p:nvSpPr>
            <p:spPr>
              <a:xfrm>
                <a:off x="5647100" y="1634415"/>
                <a:ext cx="63390" cy="630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73" extrusionOk="0">
                    <a:moveTo>
                      <a:pt x="51" y="196"/>
                    </a:moveTo>
                    <a:cubicBezTo>
                      <a:pt x="1117" y="1201"/>
                      <a:pt x="574" y="709"/>
                      <a:pt x="1682" y="1672"/>
                    </a:cubicBezTo>
                    <a:cubicBezTo>
                      <a:pt x="718" y="565"/>
                      <a:pt x="1210" y="1108"/>
                      <a:pt x="205" y="42"/>
                    </a:cubicBezTo>
                    <a:cubicBezTo>
                      <a:pt x="154" y="1"/>
                      <a:pt x="92" y="1"/>
                      <a:pt x="51" y="42"/>
                    </a:cubicBezTo>
                    <a:cubicBezTo>
                      <a:pt x="0" y="83"/>
                      <a:pt x="0" y="155"/>
                      <a:pt x="51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64"/>
              <p:cNvSpPr/>
              <p:nvPr/>
            </p:nvSpPr>
            <p:spPr>
              <a:xfrm>
                <a:off x="5690742" y="1644101"/>
                <a:ext cx="23969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36" extrusionOk="0">
                    <a:moveTo>
                      <a:pt x="144" y="62"/>
                    </a:moveTo>
                    <a:cubicBezTo>
                      <a:pt x="492" y="974"/>
                      <a:pt x="328" y="513"/>
                      <a:pt x="636" y="1436"/>
                    </a:cubicBezTo>
                    <a:lnTo>
                      <a:pt x="636" y="1436"/>
                    </a:lnTo>
                    <a:cubicBezTo>
                      <a:pt x="205" y="564"/>
                      <a:pt x="410" y="1005"/>
                      <a:pt x="11" y="113"/>
                    </a:cubicBezTo>
                    <a:cubicBezTo>
                      <a:pt x="0" y="72"/>
                      <a:pt x="21" y="31"/>
                      <a:pt x="52" y="21"/>
                    </a:cubicBezTo>
                    <a:cubicBezTo>
                      <a:pt x="93" y="1"/>
                      <a:pt x="134" y="21"/>
                      <a:pt x="144" y="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64"/>
              <p:cNvSpPr/>
              <p:nvPr/>
            </p:nvSpPr>
            <p:spPr>
              <a:xfrm>
                <a:off x="5719309" y="1644477"/>
                <a:ext cx="24761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426" extrusionOk="0">
                    <a:moveTo>
                      <a:pt x="636" y="114"/>
                    </a:moveTo>
                    <a:cubicBezTo>
                      <a:pt x="237" y="995"/>
                      <a:pt x="442" y="554"/>
                      <a:pt x="1" y="1426"/>
                    </a:cubicBezTo>
                    <a:cubicBezTo>
                      <a:pt x="319" y="503"/>
                      <a:pt x="155" y="964"/>
                      <a:pt x="504" y="52"/>
                    </a:cubicBezTo>
                    <a:cubicBezTo>
                      <a:pt x="524" y="21"/>
                      <a:pt x="565" y="0"/>
                      <a:pt x="595" y="11"/>
                    </a:cubicBezTo>
                    <a:cubicBezTo>
                      <a:pt x="636" y="32"/>
                      <a:pt x="657" y="73"/>
                      <a:pt x="636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64"/>
              <p:cNvSpPr/>
              <p:nvPr/>
            </p:nvSpPr>
            <p:spPr>
              <a:xfrm>
                <a:off x="5722814" y="1677680"/>
                <a:ext cx="54119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37" extrusionOk="0">
                    <a:moveTo>
                      <a:pt x="1384" y="155"/>
                    </a:moveTo>
                    <a:cubicBezTo>
                      <a:pt x="472" y="493"/>
                      <a:pt x="933" y="340"/>
                      <a:pt x="1" y="637"/>
                    </a:cubicBezTo>
                    <a:cubicBezTo>
                      <a:pt x="882" y="206"/>
                      <a:pt x="441" y="411"/>
                      <a:pt x="1333" y="21"/>
                    </a:cubicBezTo>
                    <a:cubicBezTo>
                      <a:pt x="1363" y="1"/>
                      <a:pt x="1404" y="21"/>
                      <a:pt x="1425" y="62"/>
                    </a:cubicBezTo>
                    <a:cubicBezTo>
                      <a:pt x="1436" y="94"/>
                      <a:pt x="1425" y="144"/>
                      <a:pt x="1384" y="1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64"/>
              <p:cNvSpPr/>
              <p:nvPr/>
            </p:nvSpPr>
            <p:spPr>
              <a:xfrm>
                <a:off x="5722814" y="1706699"/>
                <a:ext cx="54119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46" extrusionOk="0">
                    <a:moveTo>
                      <a:pt x="1322" y="636"/>
                    </a:moveTo>
                    <a:cubicBezTo>
                      <a:pt x="431" y="226"/>
                      <a:pt x="871" y="441"/>
                      <a:pt x="1" y="0"/>
                    </a:cubicBezTo>
                    <a:cubicBezTo>
                      <a:pt x="933" y="318"/>
                      <a:pt x="472" y="144"/>
                      <a:pt x="1384" y="502"/>
                    </a:cubicBezTo>
                    <a:cubicBezTo>
                      <a:pt x="1415" y="513"/>
                      <a:pt x="1436" y="554"/>
                      <a:pt x="1415" y="595"/>
                    </a:cubicBezTo>
                    <a:cubicBezTo>
                      <a:pt x="1404" y="636"/>
                      <a:pt x="1363" y="646"/>
                      <a:pt x="1322" y="6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64"/>
              <p:cNvSpPr/>
              <p:nvPr/>
            </p:nvSpPr>
            <p:spPr>
              <a:xfrm>
                <a:off x="5719309" y="1710167"/>
                <a:ext cx="24007" cy="5411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436" extrusionOk="0">
                    <a:moveTo>
                      <a:pt x="627" y="1323"/>
                    </a:moveTo>
                    <a:cubicBezTo>
                      <a:pt x="226" y="431"/>
                      <a:pt x="431" y="872"/>
                      <a:pt x="1" y="0"/>
                    </a:cubicBezTo>
                    <a:cubicBezTo>
                      <a:pt x="308" y="923"/>
                      <a:pt x="144" y="472"/>
                      <a:pt x="493" y="1384"/>
                    </a:cubicBezTo>
                    <a:cubicBezTo>
                      <a:pt x="504" y="1415"/>
                      <a:pt x="545" y="1435"/>
                      <a:pt x="586" y="1415"/>
                    </a:cubicBezTo>
                    <a:cubicBezTo>
                      <a:pt x="627" y="1405"/>
                      <a:pt x="636" y="1364"/>
                      <a:pt x="627" y="1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64"/>
              <p:cNvSpPr/>
              <p:nvPr/>
            </p:nvSpPr>
            <p:spPr>
              <a:xfrm>
                <a:off x="5690365" y="1710167"/>
                <a:ext cx="24346" cy="5374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426" extrusionOk="0">
                    <a:moveTo>
                      <a:pt x="144" y="1374"/>
                    </a:moveTo>
                    <a:cubicBezTo>
                      <a:pt x="493" y="462"/>
                      <a:pt x="329" y="923"/>
                      <a:pt x="646" y="0"/>
                    </a:cubicBezTo>
                    <a:cubicBezTo>
                      <a:pt x="206" y="872"/>
                      <a:pt x="411" y="431"/>
                      <a:pt x="10" y="1323"/>
                    </a:cubicBezTo>
                    <a:cubicBezTo>
                      <a:pt x="1" y="1353"/>
                      <a:pt x="10" y="1394"/>
                      <a:pt x="51" y="1415"/>
                    </a:cubicBezTo>
                    <a:cubicBezTo>
                      <a:pt x="83" y="1425"/>
                      <a:pt x="133" y="1415"/>
                      <a:pt x="144" y="1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64"/>
              <p:cNvSpPr/>
              <p:nvPr/>
            </p:nvSpPr>
            <p:spPr>
              <a:xfrm>
                <a:off x="5657125" y="1706699"/>
                <a:ext cx="54157" cy="2396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36" extrusionOk="0">
                    <a:moveTo>
                      <a:pt x="103" y="615"/>
                    </a:moveTo>
                    <a:cubicBezTo>
                      <a:pt x="995" y="226"/>
                      <a:pt x="555" y="431"/>
                      <a:pt x="1436" y="0"/>
                    </a:cubicBezTo>
                    <a:cubicBezTo>
                      <a:pt x="503" y="308"/>
                      <a:pt x="965" y="144"/>
                      <a:pt x="52" y="482"/>
                    </a:cubicBezTo>
                    <a:cubicBezTo>
                      <a:pt x="21" y="502"/>
                      <a:pt x="1" y="543"/>
                      <a:pt x="11" y="584"/>
                    </a:cubicBezTo>
                    <a:cubicBezTo>
                      <a:pt x="31" y="615"/>
                      <a:pt x="72" y="636"/>
                      <a:pt x="103" y="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64"/>
              <p:cNvSpPr/>
              <p:nvPr/>
            </p:nvSpPr>
            <p:spPr>
              <a:xfrm>
                <a:off x="5657125" y="1677341"/>
                <a:ext cx="54157" cy="24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46" extrusionOk="0">
                    <a:moveTo>
                      <a:pt x="62" y="153"/>
                    </a:moveTo>
                    <a:cubicBezTo>
                      <a:pt x="965" y="502"/>
                      <a:pt x="514" y="338"/>
                      <a:pt x="1436" y="646"/>
                    </a:cubicBezTo>
                    <a:cubicBezTo>
                      <a:pt x="564" y="205"/>
                      <a:pt x="1006" y="420"/>
                      <a:pt x="113" y="21"/>
                    </a:cubicBezTo>
                    <a:cubicBezTo>
                      <a:pt x="72" y="0"/>
                      <a:pt x="31" y="21"/>
                      <a:pt x="21" y="51"/>
                    </a:cubicBezTo>
                    <a:cubicBezTo>
                      <a:pt x="1" y="92"/>
                      <a:pt x="21" y="133"/>
                      <a:pt x="62" y="1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1" name="Google Shape;3751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52" name="Google Shape;3752;p64"/>
          <p:cNvSpPr txBox="1">
            <a:spLocks noGrp="1"/>
          </p:cNvSpPr>
          <p:nvPr>
            <p:ph type="subTitle" idx="1"/>
          </p:nvPr>
        </p:nvSpPr>
        <p:spPr>
          <a:xfrm>
            <a:off x="2959883" y="1792324"/>
            <a:ext cx="5871879" cy="2285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motivasi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meningkatkan</a:t>
            </a:r>
            <a:r>
              <a:rPr lang="en-ID" sz="3200" dirty="0"/>
              <a:t> </a:t>
            </a:r>
            <a:r>
              <a:rPr lang="en-ID" sz="3200" dirty="0" err="1"/>
              <a:t>partisipasi</a:t>
            </a:r>
            <a:r>
              <a:rPr lang="en-ID" sz="3200" dirty="0"/>
              <a:t> </a:t>
            </a:r>
            <a:r>
              <a:rPr lang="en-ID" sz="3200" dirty="0" err="1"/>
              <a:t>masyarakat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pendidikan</a:t>
            </a:r>
            <a:endParaRPr lang="en-ID" sz="3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 dirty="0"/>
          </a:p>
        </p:txBody>
      </p:sp>
      <p:grpSp>
        <p:nvGrpSpPr>
          <p:cNvPr id="3757" name="Google Shape;3757;p64"/>
          <p:cNvGrpSpPr/>
          <p:nvPr/>
        </p:nvGrpSpPr>
        <p:grpSpPr>
          <a:xfrm>
            <a:off x="331196" y="1731958"/>
            <a:ext cx="660890" cy="659472"/>
            <a:chOff x="5620417" y="1607807"/>
            <a:chExt cx="193186" cy="192772"/>
          </a:xfrm>
        </p:grpSpPr>
        <p:sp>
          <p:nvSpPr>
            <p:cNvPr id="3758" name="Google Shape;3758;p64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47"/>
          <p:cNvSpPr txBox="1">
            <a:spLocks noGrp="1"/>
          </p:cNvSpPr>
          <p:nvPr>
            <p:ph type="title" idx="2"/>
          </p:nvPr>
        </p:nvSpPr>
        <p:spPr>
          <a:xfrm>
            <a:off x="3339283" y="20563"/>
            <a:ext cx="2472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986" name="Google Shape;1986;p47"/>
          <p:cNvSpPr txBox="1">
            <a:spLocks noGrp="1"/>
          </p:cNvSpPr>
          <p:nvPr>
            <p:ph type="subTitle" idx="1"/>
          </p:nvPr>
        </p:nvSpPr>
        <p:spPr>
          <a:xfrm>
            <a:off x="2020880" y="1880824"/>
            <a:ext cx="6048155" cy="191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motivasi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meningkatkan</a:t>
            </a:r>
            <a:r>
              <a:rPr lang="en-ID" sz="3200" dirty="0"/>
              <a:t> </a:t>
            </a:r>
            <a:r>
              <a:rPr lang="en-ID" sz="3200" dirty="0" err="1"/>
              <a:t>partisipasi</a:t>
            </a:r>
            <a:r>
              <a:rPr lang="en-ID" sz="3200" dirty="0"/>
              <a:t> </a:t>
            </a:r>
            <a:r>
              <a:rPr lang="en-ID" sz="3200" dirty="0" err="1"/>
              <a:t>masyarakat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pendidikan</a:t>
            </a:r>
            <a:endParaRPr lang="en-ID" sz="3200" dirty="0"/>
          </a:p>
          <a:p>
            <a:pPr marL="0" lvl="0" indent="0">
              <a:spcAft>
                <a:spcPts val="1200"/>
              </a:spcAft>
            </a:pPr>
            <a:endParaRPr lang="en-ID" sz="3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 dirty="0"/>
          </a:p>
        </p:txBody>
      </p:sp>
      <p:grpSp>
        <p:nvGrpSpPr>
          <p:cNvPr id="1987" name="Google Shape;1987;p47"/>
          <p:cNvGrpSpPr/>
          <p:nvPr/>
        </p:nvGrpSpPr>
        <p:grpSpPr>
          <a:xfrm>
            <a:off x="136303" y="4132001"/>
            <a:ext cx="8883812" cy="1232863"/>
            <a:chOff x="136303" y="4132001"/>
            <a:chExt cx="8883812" cy="1232863"/>
          </a:xfrm>
        </p:grpSpPr>
        <p:grpSp>
          <p:nvGrpSpPr>
            <p:cNvPr id="1988" name="Google Shape;1988;p47"/>
            <p:cNvGrpSpPr/>
            <p:nvPr/>
          </p:nvGrpSpPr>
          <p:grpSpPr>
            <a:xfrm flipH="1">
              <a:off x="8180833" y="4132001"/>
              <a:ext cx="839282" cy="1156915"/>
              <a:chOff x="2852400" y="4793075"/>
              <a:chExt cx="107125" cy="147675"/>
            </a:xfrm>
          </p:grpSpPr>
          <p:sp>
            <p:nvSpPr>
              <p:cNvPr id="1989" name="Google Shape;1989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2" name="Google Shape;1992;p47"/>
            <p:cNvGrpSpPr/>
            <p:nvPr/>
          </p:nvGrpSpPr>
          <p:grpSpPr>
            <a:xfrm>
              <a:off x="7359979" y="4434304"/>
              <a:ext cx="675070" cy="930559"/>
              <a:chOff x="2852400" y="4793075"/>
              <a:chExt cx="107125" cy="147675"/>
            </a:xfrm>
          </p:grpSpPr>
          <p:sp>
            <p:nvSpPr>
              <p:cNvPr id="1993" name="Google Shape;1993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6" name="Google Shape;1996;p47"/>
            <p:cNvGrpSpPr/>
            <p:nvPr/>
          </p:nvGrpSpPr>
          <p:grpSpPr>
            <a:xfrm flipH="1">
              <a:off x="6374914" y="4132001"/>
              <a:ext cx="839282" cy="1156915"/>
              <a:chOff x="2852400" y="4793075"/>
              <a:chExt cx="107125" cy="147675"/>
            </a:xfrm>
          </p:grpSpPr>
          <p:sp>
            <p:nvSpPr>
              <p:cNvPr id="1997" name="Google Shape;1997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2000;p47"/>
            <p:cNvGrpSpPr/>
            <p:nvPr/>
          </p:nvGrpSpPr>
          <p:grpSpPr>
            <a:xfrm>
              <a:off x="5554060" y="4434304"/>
              <a:ext cx="675070" cy="930559"/>
              <a:chOff x="2852400" y="4793075"/>
              <a:chExt cx="107125" cy="147675"/>
            </a:xfrm>
          </p:grpSpPr>
          <p:sp>
            <p:nvSpPr>
              <p:cNvPr id="2001" name="Google Shape;2001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4" name="Google Shape;2004;p47"/>
            <p:cNvGrpSpPr/>
            <p:nvPr/>
          </p:nvGrpSpPr>
          <p:grpSpPr>
            <a:xfrm flipH="1">
              <a:off x="4568995" y="4132001"/>
              <a:ext cx="839282" cy="1156915"/>
              <a:chOff x="2852400" y="4793075"/>
              <a:chExt cx="107125" cy="147675"/>
            </a:xfrm>
          </p:grpSpPr>
          <p:sp>
            <p:nvSpPr>
              <p:cNvPr id="2005" name="Google Shape;2005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8" name="Google Shape;2008;p47"/>
            <p:cNvGrpSpPr/>
            <p:nvPr/>
          </p:nvGrpSpPr>
          <p:grpSpPr>
            <a:xfrm>
              <a:off x="3748141" y="4434304"/>
              <a:ext cx="675070" cy="930559"/>
              <a:chOff x="2852400" y="4793075"/>
              <a:chExt cx="107125" cy="147675"/>
            </a:xfrm>
          </p:grpSpPr>
          <p:sp>
            <p:nvSpPr>
              <p:cNvPr id="2009" name="Google Shape;2009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2" name="Google Shape;2012;p47"/>
            <p:cNvGrpSpPr/>
            <p:nvPr/>
          </p:nvGrpSpPr>
          <p:grpSpPr>
            <a:xfrm flipH="1">
              <a:off x="2763076" y="4132001"/>
              <a:ext cx="839282" cy="1156915"/>
              <a:chOff x="2852400" y="4793075"/>
              <a:chExt cx="107125" cy="147675"/>
            </a:xfrm>
          </p:grpSpPr>
          <p:sp>
            <p:nvSpPr>
              <p:cNvPr id="2013" name="Google Shape;2013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6" name="Google Shape;2016;p47"/>
            <p:cNvGrpSpPr/>
            <p:nvPr/>
          </p:nvGrpSpPr>
          <p:grpSpPr>
            <a:xfrm>
              <a:off x="1942222" y="4434304"/>
              <a:ext cx="675070" cy="930559"/>
              <a:chOff x="2852400" y="4793075"/>
              <a:chExt cx="107125" cy="147675"/>
            </a:xfrm>
          </p:grpSpPr>
          <p:sp>
            <p:nvSpPr>
              <p:cNvPr id="2017" name="Google Shape;2017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0" name="Google Shape;2020;p47"/>
            <p:cNvGrpSpPr/>
            <p:nvPr/>
          </p:nvGrpSpPr>
          <p:grpSpPr>
            <a:xfrm flipH="1">
              <a:off x="957156" y="4132001"/>
              <a:ext cx="839282" cy="1156915"/>
              <a:chOff x="2852400" y="4793075"/>
              <a:chExt cx="107125" cy="147675"/>
            </a:xfrm>
          </p:grpSpPr>
          <p:sp>
            <p:nvSpPr>
              <p:cNvPr id="2021" name="Google Shape;2021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4" name="Google Shape;2024;p47"/>
            <p:cNvGrpSpPr/>
            <p:nvPr/>
          </p:nvGrpSpPr>
          <p:grpSpPr>
            <a:xfrm>
              <a:off x="136303" y="4434304"/>
              <a:ext cx="675070" cy="930559"/>
              <a:chOff x="2852400" y="4793075"/>
              <a:chExt cx="107125" cy="147675"/>
            </a:xfrm>
          </p:grpSpPr>
          <p:sp>
            <p:nvSpPr>
              <p:cNvPr id="2025" name="Google Shape;2025;p47"/>
              <p:cNvSpPr/>
              <p:nvPr/>
            </p:nvSpPr>
            <p:spPr>
              <a:xfrm>
                <a:off x="2924925" y="4806375"/>
                <a:ext cx="34350" cy="1343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5375" extrusionOk="0">
                    <a:moveTo>
                      <a:pt x="1296" y="1"/>
                    </a:moveTo>
                    <a:cubicBezTo>
                      <a:pt x="1271" y="1"/>
                      <a:pt x="1249" y="19"/>
                      <a:pt x="1240" y="44"/>
                    </a:cubicBezTo>
                    <a:lnTo>
                      <a:pt x="0" y="5302"/>
                    </a:lnTo>
                    <a:cubicBezTo>
                      <a:pt x="0" y="5334"/>
                      <a:pt x="21" y="5364"/>
                      <a:pt x="51" y="5375"/>
                    </a:cubicBezTo>
                    <a:lnTo>
                      <a:pt x="62" y="5375"/>
                    </a:lnTo>
                    <a:cubicBezTo>
                      <a:pt x="92" y="5375"/>
                      <a:pt x="123" y="5354"/>
                      <a:pt x="123" y="5323"/>
                    </a:cubicBezTo>
                    <a:lnTo>
                      <a:pt x="1363" y="75"/>
                    </a:lnTo>
                    <a:cubicBezTo>
                      <a:pt x="1374" y="44"/>
                      <a:pt x="1353" y="13"/>
                      <a:pt x="1312" y="3"/>
                    </a:cubicBezTo>
                    <a:cubicBezTo>
                      <a:pt x="1307" y="2"/>
                      <a:pt x="1301" y="1"/>
                      <a:pt x="1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7"/>
              <p:cNvSpPr/>
              <p:nvPr/>
            </p:nvSpPr>
            <p:spPr>
              <a:xfrm>
                <a:off x="2852400" y="4806700"/>
                <a:ext cx="102275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626" extrusionOk="0">
                    <a:moveTo>
                      <a:pt x="431" y="0"/>
                    </a:moveTo>
                    <a:lnTo>
                      <a:pt x="0" y="1845"/>
                    </a:lnTo>
                    <a:cubicBezTo>
                      <a:pt x="169" y="1938"/>
                      <a:pt x="296" y="1967"/>
                      <a:pt x="407" y="1967"/>
                    </a:cubicBezTo>
                    <a:cubicBezTo>
                      <a:pt x="605" y="1967"/>
                      <a:pt x="753" y="1874"/>
                      <a:pt x="1003" y="1874"/>
                    </a:cubicBezTo>
                    <a:cubicBezTo>
                      <a:pt x="1081" y="1874"/>
                      <a:pt x="1169" y="1883"/>
                      <a:pt x="1271" y="1907"/>
                    </a:cubicBezTo>
                    <a:cubicBezTo>
                      <a:pt x="1886" y="2050"/>
                      <a:pt x="1784" y="2451"/>
                      <a:pt x="2399" y="2594"/>
                    </a:cubicBezTo>
                    <a:cubicBezTo>
                      <a:pt x="2492" y="2616"/>
                      <a:pt x="2573" y="2625"/>
                      <a:pt x="2646" y="2625"/>
                    </a:cubicBezTo>
                    <a:cubicBezTo>
                      <a:pt x="3054" y="2625"/>
                      <a:pt x="3204" y="2334"/>
                      <a:pt x="3752" y="2317"/>
                    </a:cubicBezTo>
                    <a:lnTo>
                      <a:pt x="4090" y="86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7"/>
              <p:cNvSpPr/>
              <p:nvPr/>
            </p:nvSpPr>
            <p:spPr>
              <a:xfrm>
                <a:off x="2858550" y="4793075"/>
                <a:ext cx="10097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1940" extrusionOk="0">
                    <a:moveTo>
                      <a:pt x="1339" y="0"/>
                    </a:moveTo>
                    <a:cubicBezTo>
                      <a:pt x="1018" y="0"/>
                      <a:pt x="860" y="168"/>
                      <a:pt x="543" y="168"/>
                    </a:cubicBezTo>
                    <a:cubicBezTo>
                      <a:pt x="468" y="168"/>
                      <a:pt x="384" y="158"/>
                      <a:pt x="287" y="135"/>
                    </a:cubicBezTo>
                    <a:lnTo>
                      <a:pt x="0" y="1335"/>
                    </a:lnTo>
                    <a:cubicBezTo>
                      <a:pt x="0" y="1335"/>
                      <a:pt x="138" y="1361"/>
                      <a:pt x="277" y="1361"/>
                    </a:cubicBezTo>
                    <a:cubicBezTo>
                      <a:pt x="312" y="1361"/>
                      <a:pt x="347" y="1360"/>
                      <a:pt x="380" y="1355"/>
                    </a:cubicBezTo>
                    <a:cubicBezTo>
                      <a:pt x="519" y="1339"/>
                      <a:pt x="751" y="1204"/>
                      <a:pt x="1071" y="1204"/>
                    </a:cubicBezTo>
                    <a:cubicBezTo>
                      <a:pt x="1149" y="1204"/>
                      <a:pt x="1234" y="1212"/>
                      <a:pt x="1323" y="1232"/>
                    </a:cubicBezTo>
                    <a:cubicBezTo>
                      <a:pt x="1825" y="1355"/>
                      <a:pt x="1866" y="1673"/>
                      <a:pt x="2225" y="1837"/>
                    </a:cubicBezTo>
                    <a:cubicBezTo>
                      <a:pt x="2307" y="1868"/>
                      <a:pt x="2378" y="1898"/>
                      <a:pt x="2450" y="1909"/>
                    </a:cubicBezTo>
                    <a:cubicBezTo>
                      <a:pt x="2460" y="1919"/>
                      <a:pt x="2471" y="1919"/>
                      <a:pt x="2481" y="1919"/>
                    </a:cubicBezTo>
                    <a:lnTo>
                      <a:pt x="2491" y="1919"/>
                    </a:lnTo>
                    <a:cubicBezTo>
                      <a:pt x="2522" y="1929"/>
                      <a:pt x="2542" y="1929"/>
                      <a:pt x="2563" y="1939"/>
                    </a:cubicBezTo>
                    <a:lnTo>
                      <a:pt x="2645" y="1939"/>
                    </a:lnTo>
                    <a:cubicBezTo>
                      <a:pt x="2758" y="1939"/>
                      <a:pt x="2922" y="1929"/>
                      <a:pt x="3096" y="1857"/>
                    </a:cubicBezTo>
                    <a:cubicBezTo>
                      <a:pt x="3261" y="1795"/>
                      <a:pt x="3406" y="1777"/>
                      <a:pt x="3516" y="1777"/>
                    </a:cubicBezTo>
                    <a:cubicBezTo>
                      <a:pt x="3659" y="1777"/>
                      <a:pt x="3746" y="1806"/>
                      <a:pt x="3752" y="1806"/>
                    </a:cubicBezTo>
                    <a:lnTo>
                      <a:pt x="4039" y="607"/>
                    </a:lnTo>
                    <a:cubicBezTo>
                      <a:pt x="3944" y="585"/>
                      <a:pt x="3862" y="576"/>
                      <a:pt x="3788" y="576"/>
                    </a:cubicBezTo>
                    <a:cubicBezTo>
                      <a:pt x="3460" y="576"/>
                      <a:pt x="3298" y="751"/>
                      <a:pt x="2967" y="751"/>
                    </a:cubicBezTo>
                    <a:cubicBezTo>
                      <a:pt x="2952" y="751"/>
                      <a:pt x="2937" y="751"/>
                      <a:pt x="2922" y="750"/>
                    </a:cubicBezTo>
                    <a:cubicBezTo>
                      <a:pt x="2870" y="740"/>
                      <a:pt x="2809" y="730"/>
                      <a:pt x="2737" y="720"/>
                    </a:cubicBezTo>
                    <a:lnTo>
                      <a:pt x="2727" y="720"/>
                    </a:lnTo>
                    <a:cubicBezTo>
                      <a:pt x="2112" y="576"/>
                      <a:pt x="2204" y="176"/>
                      <a:pt x="1599" y="33"/>
                    </a:cubicBezTo>
                    <a:cubicBezTo>
                      <a:pt x="1501" y="10"/>
                      <a:pt x="1415" y="0"/>
                      <a:pt x="1339" y="0"/>
                    </a:cubicBezTo>
                    <a:close/>
                  </a:path>
                </a:pathLst>
              </a:custGeom>
              <a:solidFill>
                <a:srgbClr val="C7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8" name="Google Shape;2028;p47"/>
          <p:cNvGrpSpPr/>
          <p:nvPr/>
        </p:nvGrpSpPr>
        <p:grpSpPr>
          <a:xfrm flipH="1">
            <a:off x="6049341" y="-48165"/>
            <a:ext cx="3162899" cy="1864074"/>
            <a:chOff x="5249425" y="2719200"/>
            <a:chExt cx="249625" cy="147125"/>
          </a:xfrm>
        </p:grpSpPr>
        <p:sp>
          <p:nvSpPr>
            <p:cNvPr id="2029" name="Google Shape;2029;p47"/>
            <p:cNvSpPr/>
            <p:nvPr/>
          </p:nvSpPr>
          <p:spPr>
            <a:xfrm>
              <a:off x="5259950" y="2830950"/>
              <a:ext cx="26150" cy="35375"/>
            </a:xfrm>
            <a:custGeom>
              <a:avLst/>
              <a:gdLst/>
              <a:ahLst/>
              <a:cxnLst/>
              <a:rect l="l" t="t" r="r" b="b"/>
              <a:pathLst>
                <a:path w="1046" h="1415" extrusionOk="0">
                  <a:moveTo>
                    <a:pt x="1046" y="0"/>
                  </a:moveTo>
                  <a:lnTo>
                    <a:pt x="0" y="164"/>
                  </a:lnTo>
                  <a:lnTo>
                    <a:pt x="656" y="14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5367825" y="2798650"/>
              <a:ext cx="24625" cy="36675"/>
            </a:xfrm>
            <a:custGeom>
              <a:avLst/>
              <a:gdLst/>
              <a:ahLst/>
              <a:cxnLst/>
              <a:rect l="l" t="t" r="r" b="b"/>
              <a:pathLst>
                <a:path w="985" h="1467" extrusionOk="0">
                  <a:moveTo>
                    <a:pt x="984" y="1"/>
                  </a:moveTo>
                  <a:lnTo>
                    <a:pt x="0" y="401"/>
                  </a:lnTo>
                  <a:lnTo>
                    <a:pt x="933" y="1467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5462900" y="2738950"/>
              <a:ext cx="31300" cy="34375"/>
            </a:xfrm>
            <a:custGeom>
              <a:avLst/>
              <a:gdLst/>
              <a:ahLst/>
              <a:cxnLst/>
              <a:rect l="l" t="t" r="r" b="b"/>
              <a:pathLst>
                <a:path w="1252" h="1375" extrusionOk="0">
                  <a:moveTo>
                    <a:pt x="800" y="1"/>
                  </a:moveTo>
                  <a:lnTo>
                    <a:pt x="0" y="718"/>
                  </a:lnTo>
                  <a:lnTo>
                    <a:pt x="1251" y="137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5313750" y="2818125"/>
              <a:ext cx="25900" cy="36175"/>
            </a:xfrm>
            <a:custGeom>
              <a:avLst/>
              <a:gdLst/>
              <a:ahLst/>
              <a:cxnLst/>
              <a:rect l="l" t="t" r="r" b="b"/>
              <a:pathLst>
                <a:path w="1036" h="1447" extrusionOk="0">
                  <a:moveTo>
                    <a:pt x="1036" y="1"/>
                  </a:moveTo>
                  <a:lnTo>
                    <a:pt x="1" y="278"/>
                  </a:lnTo>
                  <a:lnTo>
                    <a:pt x="769" y="144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5418300" y="2772500"/>
              <a:ext cx="27200" cy="35925"/>
            </a:xfrm>
            <a:custGeom>
              <a:avLst/>
              <a:gdLst/>
              <a:ahLst/>
              <a:cxnLst/>
              <a:rect l="l" t="t" r="r" b="b"/>
              <a:pathLst>
                <a:path w="1088" h="1437" extrusionOk="0">
                  <a:moveTo>
                    <a:pt x="903" y="1"/>
                  </a:moveTo>
                  <a:lnTo>
                    <a:pt x="1" y="545"/>
                  </a:lnTo>
                  <a:lnTo>
                    <a:pt x="1087" y="1436"/>
                  </a:lnTo>
                  <a:lnTo>
                    <a:pt x="1087" y="143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5249425" y="2719200"/>
              <a:ext cx="249625" cy="117925"/>
            </a:xfrm>
            <a:custGeom>
              <a:avLst/>
              <a:gdLst/>
              <a:ahLst/>
              <a:cxnLst/>
              <a:rect l="l" t="t" r="r" b="b"/>
              <a:pathLst>
                <a:path w="9985" h="4717" extrusionOk="0">
                  <a:moveTo>
                    <a:pt x="9943" y="1"/>
                  </a:moveTo>
                  <a:cubicBezTo>
                    <a:pt x="9934" y="12"/>
                    <a:pt x="9339" y="955"/>
                    <a:pt x="7811" y="1989"/>
                  </a:cubicBezTo>
                  <a:cubicBezTo>
                    <a:pt x="6407" y="2953"/>
                    <a:pt x="3916" y="4194"/>
                    <a:pt x="1" y="4665"/>
                  </a:cubicBezTo>
                  <a:lnTo>
                    <a:pt x="1" y="4716"/>
                  </a:lnTo>
                  <a:cubicBezTo>
                    <a:pt x="3937" y="4245"/>
                    <a:pt x="6438" y="3005"/>
                    <a:pt x="7842" y="2041"/>
                  </a:cubicBezTo>
                  <a:cubicBezTo>
                    <a:pt x="9380" y="996"/>
                    <a:pt x="9984" y="42"/>
                    <a:pt x="9984" y="32"/>
                  </a:cubicBezTo>
                  <a:lnTo>
                    <a:pt x="9943" y="1"/>
                  </a:ln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47"/>
          <p:cNvGrpSpPr/>
          <p:nvPr/>
        </p:nvGrpSpPr>
        <p:grpSpPr>
          <a:xfrm>
            <a:off x="-51309" y="-48165"/>
            <a:ext cx="3162899" cy="1864074"/>
            <a:chOff x="5249425" y="2719200"/>
            <a:chExt cx="249625" cy="147125"/>
          </a:xfrm>
        </p:grpSpPr>
        <p:sp>
          <p:nvSpPr>
            <p:cNvPr id="2036" name="Google Shape;2036;p47"/>
            <p:cNvSpPr/>
            <p:nvPr/>
          </p:nvSpPr>
          <p:spPr>
            <a:xfrm>
              <a:off x="5259950" y="2830950"/>
              <a:ext cx="26150" cy="35375"/>
            </a:xfrm>
            <a:custGeom>
              <a:avLst/>
              <a:gdLst/>
              <a:ahLst/>
              <a:cxnLst/>
              <a:rect l="l" t="t" r="r" b="b"/>
              <a:pathLst>
                <a:path w="1046" h="1415" extrusionOk="0">
                  <a:moveTo>
                    <a:pt x="1046" y="0"/>
                  </a:moveTo>
                  <a:lnTo>
                    <a:pt x="0" y="164"/>
                  </a:lnTo>
                  <a:lnTo>
                    <a:pt x="656" y="14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5367825" y="2798650"/>
              <a:ext cx="24625" cy="36675"/>
            </a:xfrm>
            <a:custGeom>
              <a:avLst/>
              <a:gdLst/>
              <a:ahLst/>
              <a:cxnLst/>
              <a:rect l="l" t="t" r="r" b="b"/>
              <a:pathLst>
                <a:path w="985" h="1467" extrusionOk="0">
                  <a:moveTo>
                    <a:pt x="984" y="1"/>
                  </a:moveTo>
                  <a:lnTo>
                    <a:pt x="0" y="401"/>
                  </a:lnTo>
                  <a:lnTo>
                    <a:pt x="933" y="1467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5462900" y="2738950"/>
              <a:ext cx="31300" cy="34375"/>
            </a:xfrm>
            <a:custGeom>
              <a:avLst/>
              <a:gdLst/>
              <a:ahLst/>
              <a:cxnLst/>
              <a:rect l="l" t="t" r="r" b="b"/>
              <a:pathLst>
                <a:path w="1252" h="1375" extrusionOk="0">
                  <a:moveTo>
                    <a:pt x="800" y="1"/>
                  </a:moveTo>
                  <a:lnTo>
                    <a:pt x="0" y="718"/>
                  </a:lnTo>
                  <a:lnTo>
                    <a:pt x="1251" y="1374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C7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5313750" y="2818125"/>
              <a:ext cx="25900" cy="36175"/>
            </a:xfrm>
            <a:custGeom>
              <a:avLst/>
              <a:gdLst/>
              <a:ahLst/>
              <a:cxnLst/>
              <a:rect l="l" t="t" r="r" b="b"/>
              <a:pathLst>
                <a:path w="1036" h="1447" extrusionOk="0">
                  <a:moveTo>
                    <a:pt x="1036" y="1"/>
                  </a:moveTo>
                  <a:lnTo>
                    <a:pt x="1" y="278"/>
                  </a:lnTo>
                  <a:lnTo>
                    <a:pt x="769" y="144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5418300" y="2772500"/>
              <a:ext cx="27200" cy="35925"/>
            </a:xfrm>
            <a:custGeom>
              <a:avLst/>
              <a:gdLst/>
              <a:ahLst/>
              <a:cxnLst/>
              <a:rect l="l" t="t" r="r" b="b"/>
              <a:pathLst>
                <a:path w="1088" h="1437" extrusionOk="0">
                  <a:moveTo>
                    <a:pt x="903" y="1"/>
                  </a:moveTo>
                  <a:lnTo>
                    <a:pt x="1" y="545"/>
                  </a:lnTo>
                  <a:lnTo>
                    <a:pt x="1087" y="1436"/>
                  </a:lnTo>
                  <a:lnTo>
                    <a:pt x="1087" y="143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5249425" y="2719200"/>
              <a:ext cx="249625" cy="117925"/>
            </a:xfrm>
            <a:custGeom>
              <a:avLst/>
              <a:gdLst/>
              <a:ahLst/>
              <a:cxnLst/>
              <a:rect l="l" t="t" r="r" b="b"/>
              <a:pathLst>
                <a:path w="9985" h="4717" extrusionOk="0">
                  <a:moveTo>
                    <a:pt x="9943" y="1"/>
                  </a:moveTo>
                  <a:cubicBezTo>
                    <a:pt x="9934" y="12"/>
                    <a:pt x="9339" y="955"/>
                    <a:pt x="7811" y="1989"/>
                  </a:cubicBezTo>
                  <a:cubicBezTo>
                    <a:pt x="6407" y="2953"/>
                    <a:pt x="3916" y="4194"/>
                    <a:pt x="1" y="4665"/>
                  </a:cubicBezTo>
                  <a:lnTo>
                    <a:pt x="1" y="4716"/>
                  </a:lnTo>
                  <a:cubicBezTo>
                    <a:pt x="3937" y="4245"/>
                    <a:pt x="6438" y="3005"/>
                    <a:pt x="7842" y="2041"/>
                  </a:cubicBezTo>
                  <a:cubicBezTo>
                    <a:pt x="9380" y="996"/>
                    <a:pt x="9984" y="42"/>
                    <a:pt x="9984" y="32"/>
                  </a:cubicBezTo>
                  <a:lnTo>
                    <a:pt x="9943" y="1"/>
                  </a:lnTo>
                  <a:close/>
                </a:path>
              </a:pathLst>
            </a:custGeom>
            <a:solidFill>
              <a:srgbClr val="1A3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47"/>
          <p:cNvGrpSpPr/>
          <p:nvPr/>
        </p:nvGrpSpPr>
        <p:grpSpPr>
          <a:xfrm rot="10800000">
            <a:off x="7997088" y="172220"/>
            <a:ext cx="887690" cy="885785"/>
            <a:chOff x="5620417" y="1607807"/>
            <a:chExt cx="193186" cy="192772"/>
          </a:xfrm>
        </p:grpSpPr>
        <p:sp>
          <p:nvSpPr>
            <p:cNvPr id="2043" name="Google Shape;2043;p47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47"/>
          <p:cNvGrpSpPr/>
          <p:nvPr/>
        </p:nvGrpSpPr>
        <p:grpSpPr>
          <a:xfrm rot="10800000">
            <a:off x="750408" y="-281341"/>
            <a:ext cx="1192152" cy="1189574"/>
            <a:chOff x="5620417" y="1607807"/>
            <a:chExt cx="193186" cy="192772"/>
          </a:xfrm>
        </p:grpSpPr>
        <p:sp>
          <p:nvSpPr>
            <p:cNvPr id="2060" name="Google Shape;2060;p47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47"/>
          <p:cNvGrpSpPr/>
          <p:nvPr/>
        </p:nvGrpSpPr>
        <p:grpSpPr>
          <a:xfrm rot="10800000">
            <a:off x="267916" y="576580"/>
            <a:ext cx="482482" cy="481447"/>
            <a:chOff x="5620417" y="1607807"/>
            <a:chExt cx="193186" cy="192772"/>
          </a:xfrm>
        </p:grpSpPr>
        <p:sp>
          <p:nvSpPr>
            <p:cNvPr id="2094" name="Google Shape;2094;p47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7"/>
          <p:cNvGrpSpPr/>
          <p:nvPr/>
        </p:nvGrpSpPr>
        <p:grpSpPr>
          <a:xfrm rot="10800000">
            <a:off x="8268916" y="1781555"/>
            <a:ext cx="482482" cy="481447"/>
            <a:chOff x="5620417" y="1607807"/>
            <a:chExt cx="193186" cy="192772"/>
          </a:xfrm>
        </p:grpSpPr>
        <p:sp>
          <p:nvSpPr>
            <p:cNvPr id="2128" name="Google Shape;2128;p47"/>
            <p:cNvSpPr/>
            <p:nvPr/>
          </p:nvSpPr>
          <p:spPr>
            <a:xfrm>
              <a:off x="5713128" y="1607807"/>
              <a:ext cx="8178" cy="86907"/>
            </a:xfrm>
            <a:custGeom>
              <a:avLst/>
              <a:gdLst/>
              <a:ahLst/>
              <a:cxnLst/>
              <a:rect l="l" t="t" r="r" b="b"/>
              <a:pathLst>
                <a:path w="217" h="2306" extrusionOk="0">
                  <a:moveTo>
                    <a:pt x="217" y="112"/>
                  </a:moveTo>
                  <a:cubicBezTo>
                    <a:pt x="165" y="1579"/>
                    <a:pt x="206" y="841"/>
                    <a:pt x="103" y="2306"/>
                  </a:cubicBezTo>
                  <a:cubicBezTo>
                    <a:pt x="1" y="841"/>
                    <a:pt x="32" y="1579"/>
                    <a:pt x="1" y="112"/>
                  </a:cubicBezTo>
                  <a:cubicBezTo>
                    <a:pt x="1" y="51"/>
                    <a:pt x="42" y="0"/>
                    <a:pt x="103" y="0"/>
                  </a:cubicBezTo>
                  <a:cubicBezTo>
                    <a:pt x="165" y="0"/>
                    <a:pt x="217" y="51"/>
                    <a:pt x="217" y="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7"/>
            <p:cNvSpPr/>
            <p:nvPr/>
          </p:nvSpPr>
          <p:spPr>
            <a:xfrm>
              <a:off x="5723605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1640" y="196"/>
                  </a:moveTo>
                  <a:cubicBezTo>
                    <a:pt x="563" y="1201"/>
                    <a:pt x="1117" y="709"/>
                    <a:pt x="0" y="1672"/>
                  </a:cubicBezTo>
                  <a:cubicBezTo>
                    <a:pt x="964" y="565"/>
                    <a:pt x="472" y="1108"/>
                    <a:pt x="1486" y="42"/>
                  </a:cubicBezTo>
                  <a:cubicBezTo>
                    <a:pt x="1527" y="1"/>
                    <a:pt x="1588" y="1"/>
                    <a:pt x="1640" y="42"/>
                  </a:cubicBezTo>
                  <a:cubicBezTo>
                    <a:pt x="1681" y="83"/>
                    <a:pt x="1681" y="155"/>
                    <a:pt x="1640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5726696" y="1700104"/>
              <a:ext cx="86907" cy="8178"/>
            </a:xfrm>
            <a:custGeom>
              <a:avLst/>
              <a:gdLst/>
              <a:ahLst/>
              <a:cxnLst/>
              <a:rect l="l" t="t" r="r" b="b"/>
              <a:pathLst>
                <a:path w="2306" h="217" extrusionOk="0">
                  <a:moveTo>
                    <a:pt x="2194" y="216"/>
                  </a:moveTo>
                  <a:cubicBezTo>
                    <a:pt x="727" y="175"/>
                    <a:pt x="1465" y="216"/>
                    <a:pt x="0" y="103"/>
                  </a:cubicBezTo>
                  <a:cubicBezTo>
                    <a:pt x="1465" y="11"/>
                    <a:pt x="727" y="42"/>
                    <a:pt x="2194" y="0"/>
                  </a:cubicBezTo>
                  <a:cubicBezTo>
                    <a:pt x="2255" y="0"/>
                    <a:pt x="2306" y="52"/>
                    <a:pt x="2306" y="114"/>
                  </a:cubicBezTo>
                  <a:cubicBezTo>
                    <a:pt x="2306" y="175"/>
                    <a:pt x="2255" y="216"/>
                    <a:pt x="219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5723945" y="1710920"/>
              <a:ext cx="63051" cy="63013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1477" y="1631"/>
                  </a:moveTo>
                  <a:cubicBezTo>
                    <a:pt x="472" y="565"/>
                    <a:pt x="964" y="1108"/>
                    <a:pt x="1" y="1"/>
                  </a:cubicBezTo>
                  <a:cubicBezTo>
                    <a:pt x="1108" y="964"/>
                    <a:pt x="565" y="472"/>
                    <a:pt x="1631" y="1477"/>
                  </a:cubicBezTo>
                  <a:cubicBezTo>
                    <a:pt x="1672" y="1518"/>
                    <a:pt x="1672" y="1590"/>
                    <a:pt x="1631" y="1631"/>
                  </a:cubicBezTo>
                  <a:cubicBezTo>
                    <a:pt x="1579" y="1672"/>
                    <a:pt x="1518" y="1672"/>
                    <a:pt x="1477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7"/>
            <p:cNvSpPr/>
            <p:nvPr/>
          </p:nvSpPr>
          <p:spPr>
            <a:xfrm>
              <a:off x="5713128" y="1714011"/>
              <a:ext cx="8178" cy="86568"/>
            </a:xfrm>
            <a:custGeom>
              <a:avLst/>
              <a:gdLst/>
              <a:ahLst/>
              <a:cxnLst/>
              <a:rect l="l" t="t" r="r" b="b"/>
              <a:pathLst>
                <a:path w="217" h="2297" extrusionOk="0">
                  <a:moveTo>
                    <a:pt x="217" y="2194"/>
                  </a:moveTo>
                  <a:cubicBezTo>
                    <a:pt x="165" y="729"/>
                    <a:pt x="206" y="1456"/>
                    <a:pt x="103" y="1"/>
                  </a:cubicBezTo>
                  <a:cubicBezTo>
                    <a:pt x="1" y="1456"/>
                    <a:pt x="32" y="729"/>
                    <a:pt x="1" y="2194"/>
                  </a:cubicBezTo>
                  <a:cubicBezTo>
                    <a:pt x="1" y="2256"/>
                    <a:pt x="42" y="2297"/>
                    <a:pt x="103" y="2297"/>
                  </a:cubicBezTo>
                  <a:cubicBezTo>
                    <a:pt x="165" y="2297"/>
                    <a:pt x="217" y="2256"/>
                    <a:pt x="217" y="2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5647100" y="1710920"/>
              <a:ext cx="62976" cy="63013"/>
            </a:xfrm>
            <a:custGeom>
              <a:avLst/>
              <a:gdLst/>
              <a:ahLst/>
              <a:cxnLst/>
              <a:rect l="l" t="t" r="r" b="b"/>
              <a:pathLst>
                <a:path w="1671" h="1672" extrusionOk="0">
                  <a:moveTo>
                    <a:pt x="205" y="1631"/>
                  </a:moveTo>
                  <a:cubicBezTo>
                    <a:pt x="1210" y="565"/>
                    <a:pt x="718" y="1108"/>
                    <a:pt x="1671" y="1"/>
                  </a:cubicBezTo>
                  <a:cubicBezTo>
                    <a:pt x="564" y="964"/>
                    <a:pt x="1108" y="472"/>
                    <a:pt x="51" y="1477"/>
                  </a:cubicBezTo>
                  <a:cubicBezTo>
                    <a:pt x="0" y="1518"/>
                    <a:pt x="0" y="1590"/>
                    <a:pt x="51" y="1631"/>
                  </a:cubicBezTo>
                  <a:cubicBezTo>
                    <a:pt x="92" y="1672"/>
                    <a:pt x="154" y="1672"/>
                    <a:pt x="205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5620417" y="1700104"/>
              <a:ext cx="86983" cy="8178"/>
            </a:xfrm>
            <a:custGeom>
              <a:avLst/>
              <a:gdLst/>
              <a:ahLst/>
              <a:cxnLst/>
              <a:rect l="l" t="t" r="r" b="b"/>
              <a:pathLst>
                <a:path w="2308" h="217" extrusionOk="0">
                  <a:moveTo>
                    <a:pt x="114" y="216"/>
                  </a:moveTo>
                  <a:cubicBezTo>
                    <a:pt x="1579" y="175"/>
                    <a:pt x="852" y="216"/>
                    <a:pt x="2308" y="103"/>
                  </a:cubicBezTo>
                  <a:cubicBezTo>
                    <a:pt x="841" y="11"/>
                    <a:pt x="1579" y="42"/>
                    <a:pt x="114" y="0"/>
                  </a:cubicBezTo>
                  <a:cubicBezTo>
                    <a:pt x="52" y="0"/>
                    <a:pt x="1" y="52"/>
                    <a:pt x="1" y="114"/>
                  </a:cubicBezTo>
                  <a:cubicBezTo>
                    <a:pt x="1" y="175"/>
                    <a:pt x="52" y="216"/>
                    <a:pt x="114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5647100" y="1634415"/>
              <a:ext cx="63390" cy="63051"/>
            </a:xfrm>
            <a:custGeom>
              <a:avLst/>
              <a:gdLst/>
              <a:ahLst/>
              <a:cxnLst/>
              <a:rect l="l" t="t" r="r" b="b"/>
              <a:pathLst>
                <a:path w="1682" h="1673" extrusionOk="0">
                  <a:moveTo>
                    <a:pt x="51" y="196"/>
                  </a:moveTo>
                  <a:cubicBezTo>
                    <a:pt x="1117" y="1201"/>
                    <a:pt x="574" y="709"/>
                    <a:pt x="1682" y="1672"/>
                  </a:cubicBezTo>
                  <a:cubicBezTo>
                    <a:pt x="718" y="565"/>
                    <a:pt x="1210" y="1108"/>
                    <a:pt x="205" y="42"/>
                  </a:cubicBezTo>
                  <a:cubicBezTo>
                    <a:pt x="154" y="1"/>
                    <a:pt x="92" y="1"/>
                    <a:pt x="51" y="42"/>
                  </a:cubicBezTo>
                  <a:cubicBezTo>
                    <a:pt x="0" y="83"/>
                    <a:pt x="0" y="155"/>
                    <a:pt x="51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5690742" y="1644101"/>
              <a:ext cx="23969" cy="54119"/>
            </a:xfrm>
            <a:custGeom>
              <a:avLst/>
              <a:gdLst/>
              <a:ahLst/>
              <a:cxnLst/>
              <a:rect l="l" t="t" r="r" b="b"/>
              <a:pathLst>
                <a:path w="636" h="1436" extrusionOk="0">
                  <a:moveTo>
                    <a:pt x="144" y="62"/>
                  </a:moveTo>
                  <a:cubicBezTo>
                    <a:pt x="492" y="974"/>
                    <a:pt x="328" y="513"/>
                    <a:pt x="636" y="1436"/>
                  </a:cubicBezTo>
                  <a:lnTo>
                    <a:pt x="636" y="1436"/>
                  </a:lnTo>
                  <a:cubicBezTo>
                    <a:pt x="205" y="564"/>
                    <a:pt x="410" y="1005"/>
                    <a:pt x="11" y="113"/>
                  </a:cubicBezTo>
                  <a:cubicBezTo>
                    <a:pt x="0" y="72"/>
                    <a:pt x="21" y="31"/>
                    <a:pt x="52" y="21"/>
                  </a:cubicBezTo>
                  <a:cubicBezTo>
                    <a:pt x="93" y="1"/>
                    <a:pt x="134" y="21"/>
                    <a:pt x="14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5719309" y="1644477"/>
              <a:ext cx="24761" cy="53742"/>
            </a:xfrm>
            <a:custGeom>
              <a:avLst/>
              <a:gdLst/>
              <a:ahLst/>
              <a:cxnLst/>
              <a:rect l="l" t="t" r="r" b="b"/>
              <a:pathLst>
                <a:path w="657" h="1426" extrusionOk="0">
                  <a:moveTo>
                    <a:pt x="636" y="114"/>
                  </a:moveTo>
                  <a:cubicBezTo>
                    <a:pt x="237" y="995"/>
                    <a:pt x="442" y="554"/>
                    <a:pt x="1" y="1426"/>
                  </a:cubicBezTo>
                  <a:cubicBezTo>
                    <a:pt x="319" y="503"/>
                    <a:pt x="155" y="964"/>
                    <a:pt x="504" y="52"/>
                  </a:cubicBezTo>
                  <a:cubicBezTo>
                    <a:pt x="524" y="21"/>
                    <a:pt x="565" y="0"/>
                    <a:pt x="595" y="11"/>
                  </a:cubicBezTo>
                  <a:cubicBezTo>
                    <a:pt x="636" y="32"/>
                    <a:pt x="657" y="73"/>
                    <a:pt x="63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5722814" y="1677680"/>
              <a:ext cx="54119" cy="24007"/>
            </a:xfrm>
            <a:custGeom>
              <a:avLst/>
              <a:gdLst/>
              <a:ahLst/>
              <a:cxnLst/>
              <a:rect l="l" t="t" r="r" b="b"/>
              <a:pathLst>
                <a:path w="1436" h="637" extrusionOk="0">
                  <a:moveTo>
                    <a:pt x="1384" y="155"/>
                  </a:moveTo>
                  <a:cubicBezTo>
                    <a:pt x="472" y="493"/>
                    <a:pt x="933" y="340"/>
                    <a:pt x="1" y="637"/>
                  </a:cubicBezTo>
                  <a:cubicBezTo>
                    <a:pt x="882" y="206"/>
                    <a:pt x="441" y="411"/>
                    <a:pt x="1333" y="21"/>
                  </a:cubicBezTo>
                  <a:cubicBezTo>
                    <a:pt x="1363" y="1"/>
                    <a:pt x="1404" y="21"/>
                    <a:pt x="1425" y="62"/>
                  </a:cubicBezTo>
                  <a:cubicBezTo>
                    <a:pt x="1436" y="94"/>
                    <a:pt x="1425" y="144"/>
                    <a:pt x="1384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5722814" y="1706699"/>
              <a:ext cx="54119" cy="24346"/>
            </a:xfrm>
            <a:custGeom>
              <a:avLst/>
              <a:gdLst/>
              <a:ahLst/>
              <a:cxnLst/>
              <a:rect l="l" t="t" r="r" b="b"/>
              <a:pathLst>
                <a:path w="1436" h="646" extrusionOk="0">
                  <a:moveTo>
                    <a:pt x="1322" y="636"/>
                  </a:moveTo>
                  <a:cubicBezTo>
                    <a:pt x="431" y="226"/>
                    <a:pt x="871" y="441"/>
                    <a:pt x="1" y="0"/>
                  </a:cubicBezTo>
                  <a:cubicBezTo>
                    <a:pt x="933" y="318"/>
                    <a:pt x="472" y="144"/>
                    <a:pt x="1384" y="502"/>
                  </a:cubicBezTo>
                  <a:cubicBezTo>
                    <a:pt x="1415" y="513"/>
                    <a:pt x="1436" y="554"/>
                    <a:pt x="1415" y="595"/>
                  </a:cubicBezTo>
                  <a:cubicBezTo>
                    <a:pt x="1404" y="636"/>
                    <a:pt x="1363" y="646"/>
                    <a:pt x="1322" y="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5719309" y="1710167"/>
              <a:ext cx="24007" cy="54119"/>
            </a:xfrm>
            <a:custGeom>
              <a:avLst/>
              <a:gdLst/>
              <a:ahLst/>
              <a:cxnLst/>
              <a:rect l="l" t="t" r="r" b="b"/>
              <a:pathLst>
                <a:path w="637" h="1436" extrusionOk="0">
                  <a:moveTo>
                    <a:pt x="627" y="1323"/>
                  </a:moveTo>
                  <a:cubicBezTo>
                    <a:pt x="226" y="431"/>
                    <a:pt x="431" y="872"/>
                    <a:pt x="1" y="0"/>
                  </a:cubicBezTo>
                  <a:cubicBezTo>
                    <a:pt x="308" y="923"/>
                    <a:pt x="144" y="472"/>
                    <a:pt x="493" y="1384"/>
                  </a:cubicBezTo>
                  <a:cubicBezTo>
                    <a:pt x="504" y="1415"/>
                    <a:pt x="545" y="1435"/>
                    <a:pt x="586" y="1415"/>
                  </a:cubicBezTo>
                  <a:cubicBezTo>
                    <a:pt x="627" y="1405"/>
                    <a:pt x="636" y="1364"/>
                    <a:pt x="627" y="1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7"/>
            <p:cNvSpPr/>
            <p:nvPr/>
          </p:nvSpPr>
          <p:spPr>
            <a:xfrm>
              <a:off x="5690365" y="1710167"/>
              <a:ext cx="24346" cy="53742"/>
            </a:xfrm>
            <a:custGeom>
              <a:avLst/>
              <a:gdLst/>
              <a:ahLst/>
              <a:cxnLst/>
              <a:rect l="l" t="t" r="r" b="b"/>
              <a:pathLst>
                <a:path w="646" h="1426" extrusionOk="0">
                  <a:moveTo>
                    <a:pt x="144" y="1374"/>
                  </a:moveTo>
                  <a:cubicBezTo>
                    <a:pt x="493" y="462"/>
                    <a:pt x="329" y="923"/>
                    <a:pt x="646" y="0"/>
                  </a:cubicBezTo>
                  <a:cubicBezTo>
                    <a:pt x="206" y="872"/>
                    <a:pt x="411" y="431"/>
                    <a:pt x="10" y="1323"/>
                  </a:cubicBezTo>
                  <a:cubicBezTo>
                    <a:pt x="1" y="1353"/>
                    <a:pt x="10" y="1394"/>
                    <a:pt x="51" y="1415"/>
                  </a:cubicBezTo>
                  <a:cubicBezTo>
                    <a:pt x="83" y="1425"/>
                    <a:pt x="133" y="1415"/>
                    <a:pt x="144" y="1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7"/>
            <p:cNvSpPr/>
            <p:nvPr/>
          </p:nvSpPr>
          <p:spPr>
            <a:xfrm>
              <a:off x="5657125" y="1706699"/>
              <a:ext cx="54157" cy="23969"/>
            </a:xfrm>
            <a:custGeom>
              <a:avLst/>
              <a:gdLst/>
              <a:ahLst/>
              <a:cxnLst/>
              <a:rect l="l" t="t" r="r" b="b"/>
              <a:pathLst>
                <a:path w="1437" h="636" extrusionOk="0">
                  <a:moveTo>
                    <a:pt x="103" y="615"/>
                  </a:moveTo>
                  <a:cubicBezTo>
                    <a:pt x="995" y="226"/>
                    <a:pt x="555" y="431"/>
                    <a:pt x="1436" y="0"/>
                  </a:cubicBezTo>
                  <a:cubicBezTo>
                    <a:pt x="503" y="308"/>
                    <a:pt x="965" y="144"/>
                    <a:pt x="52" y="482"/>
                  </a:cubicBezTo>
                  <a:cubicBezTo>
                    <a:pt x="21" y="502"/>
                    <a:pt x="1" y="543"/>
                    <a:pt x="11" y="584"/>
                  </a:cubicBezTo>
                  <a:cubicBezTo>
                    <a:pt x="31" y="615"/>
                    <a:pt x="72" y="636"/>
                    <a:pt x="103" y="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7"/>
            <p:cNvSpPr/>
            <p:nvPr/>
          </p:nvSpPr>
          <p:spPr>
            <a:xfrm>
              <a:off x="5657125" y="1677341"/>
              <a:ext cx="54157" cy="24346"/>
            </a:xfrm>
            <a:custGeom>
              <a:avLst/>
              <a:gdLst/>
              <a:ahLst/>
              <a:cxnLst/>
              <a:rect l="l" t="t" r="r" b="b"/>
              <a:pathLst>
                <a:path w="1437" h="646" extrusionOk="0">
                  <a:moveTo>
                    <a:pt x="62" y="153"/>
                  </a:moveTo>
                  <a:cubicBezTo>
                    <a:pt x="965" y="502"/>
                    <a:pt x="514" y="338"/>
                    <a:pt x="1436" y="646"/>
                  </a:cubicBezTo>
                  <a:cubicBezTo>
                    <a:pt x="564" y="205"/>
                    <a:pt x="1006" y="420"/>
                    <a:pt x="113" y="21"/>
                  </a:cubicBezTo>
                  <a:cubicBezTo>
                    <a:pt x="72" y="0"/>
                    <a:pt x="31" y="21"/>
                    <a:pt x="21" y="51"/>
                  </a:cubicBezTo>
                  <a:cubicBezTo>
                    <a:pt x="1" y="92"/>
                    <a:pt x="21" y="133"/>
                    <a:pt x="62" y="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umpah Pemuda by Slidesgo">
  <a:themeElements>
    <a:clrScheme name="Simple Light">
      <a:dk1>
        <a:srgbClr val="1A3C59"/>
      </a:dk1>
      <a:lt1>
        <a:srgbClr val="FFFFFF"/>
      </a:lt1>
      <a:dk2>
        <a:srgbClr val="C74545"/>
      </a:dk2>
      <a:lt2>
        <a:srgbClr val="9E2D2D"/>
      </a:lt2>
      <a:accent1>
        <a:srgbClr val="317CAF"/>
      </a:accent1>
      <a:accent2>
        <a:srgbClr val="1D6291"/>
      </a:accent2>
      <a:accent3>
        <a:srgbClr val="D6D6D6"/>
      </a:accent3>
      <a:accent4>
        <a:srgbClr val="C5D44B"/>
      </a:accent4>
      <a:accent5>
        <a:srgbClr val="86A11C"/>
      </a:accent5>
      <a:accent6>
        <a:srgbClr val="35201A"/>
      </a:accent6>
      <a:hlink>
        <a:srgbClr val="1A3C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78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Luckiest Guy</vt:lpstr>
      <vt:lpstr>Quicksand</vt:lpstr>
      <vt:lpstr>Sumpah Pemuda by Slidesgo</vt:lpstr>
      <vt:lpstr> PANCASILA</vt:lpstr>
      <vt:lpstr>Pertanyaan</vt:lpstr>
      <vt:lpstr>1</vt:lpstr>
      <vt:lpstr>02</vt:lpstr>
      <vt:lpstr>3</vt:lpstr>
      <vt:lpstr>4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PANCASILA</dc:title>
  <cp:lastModifiedBy>Rantika</cp:lastModifiedBy>
  <cp:revision>10</cp:revision>
  <dcterms:modified xsi:type="dcterms:W3CDTF">2023-03-28T22:14:12Z</dcterms:modified>
</cp:coreProperties>
</file>