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Prompt Light" panose="00000400000000000000" pitchFamily="2" charset="-34"/>
      <p:regular r:id="rId9"/>
    </p:embeddedFont>
    <p:embeddedFont>
      <p:font typeface="Prompt Semi-Bold" panose="020B0604020202020204" charset="-34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123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4E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327840">
            <a:off x="-1168416" y="4477321"/>
            <a:ext cx="6799831" cy="679983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11488169" y="0"/>
            <a:ext cx="6799831" cy="6799831"/>
          </a:xfrm>
          <a:prstGeom prst="rect">
            <a:avLst/>
          </a:prstGeom>
        </p:spPr>
      </p:pic>
      <p:sp>
        <p:nvSpPr>
          <p:cNvPr id="4" name="Freeform 4"/>
          <p:cNvSpPr/>
          <p:nvPr/>
        </p:nvSpPr>
        <p:spPr>
          <a:xfrm>
            <a:off x="385446" y="337439"/>
            <a:ext cx="1041189" cy="881430"/>
          </a:xfrm>
          <a:custGeom>
            <a:avLst/>
            <a:gdLst/>
            <a:ahLst/>
            <a:cxnLst/>
            <a:rect l="l" t="t" r="r" b="b"/>
            <a:pathLst>
              <a:path w="1041189" h="881430">
                <a:moveTo>
                  <a:pt x="0" y="0"/>
                </a:moveTo>
                <a:lnTo>
                  <a:pt x="1041190" y="0"/>
                </a:lnTo>
                <a:lnTo>
                  <a:pt x="1041190" y="881430"/>
                </a:lnTo>
                <a:lnTo>
                  <a:pt x="0" y="8814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TextBox 5"/>
          <p:cNvSpPr txBox="1"/>
          <p:nvPr/>
        </p:nvSpPr>
        <p:spPr>
          <a:xfrm>
            <a:off x="7867291" y="3479418"/>
            <a:ext cx="10077890" cy="1681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609"/>
              </a:lnSpc>
            </a:pPr>
            <a:r>
              <a:rPr lang="en-US" sz="9720" dirty="0">
                <a:solidFill>
                  <a:srgbClr val="FAFAFA"/>
                </a:solidFill>
                <a:latin typeface="Prompt Semi-Bold"/>
              </a:rPr>
              <a:t>Guide-On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23526" y="5266545"/>
            <a:ext cx="5688758" cy="1017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20"/>
              </a:lnSpc>
            </a:pPr>
            <a:r>
              <a:rPr lang="en-US" sz="1943" dirty="0" err="1">
                <a:solidFill>
                  <a:srgbClr val="FAFAFA"/>
                </a:solidFill>
                <a:latin typeface="Prompt Light"/>
              </a:rPr>
              <a:t>Bienvenue</a:t>
            </a:r>
            <a:r>
              <a:rPr lang="en-US" sz="1943" dirty="0">
                <a:solidFill>
                  <a:srgbClr val="FAFAFA"/>
                </a:solidFill>
                <a:latin typeface="Prompt Light"/>
              </a:rPr>
              <a:t> sur Guide-On ! </a:t>
            </a:r>
          </a:p>
          <a:p>
            <a:pPr algn="just">
              <a:lnSpc>
                <a:spcPts val="2720"/>
              </a:lnSpc>
            </a:pPr>
            <a:r>
              <a:rPr lang="en-US" sz="1943" dirty="0">
                <a:solidFill>
                  <a:srgbClr val="FAFAFA"/>
                </a:solidFill>
                <a:latin typeface="Prompt Light"/>
              </a:rPr>
              <a:t>Une intelligence </a:t>
            </a:r>
            <a:r>
              <a:rPr lang="en-US" sz="1943" dirty="0" err="1">
                <a:solidFill>
                  <a:srgbClr val="FAFAFA"/>
                </a:solidFill>
                <a:latin typeface="Prompt Light"/>
              </a:rPr>
              <a:t>artificielle</a:t>
            </a:r>
            <a:r>
              <a:rPr lang="en-US" sz="1943" dirty="0">
                <a:solidFill>
                  <a:srgbClr val="FAFAFA"/>
                </a:solidFill>
                <a:latin typeface="Prompt Light"/>
              </a:rPr>
              <a:t> qui </a:t>
            </a:r>
            <a:r>
              <a:rPr lang="en-US" sz="1943" dirty="0" err="1">
                <a:solidFill>
                  <a:srgbClr val="FAFAFA"/>
                </a:solidFill>
                <a:latin typeface="Prompt Light"/>
              </a:rPr>
              <a:t>vous</a:t>
            </a:r>
            <a:r>
              <a:rPr lang="en-US" sz="1943" dirty="0">
                <a:solidFill>
                  <a:srgbClr val="FAFAFA"/>
                </a:solidFill>
                <a:latin typeface="Prompt Light"/>
              </a:rPr>
              <a:t> aide et </a:t>
            </a:r>
            <a:r>
              <a:rPr lang="en-US" sz="1943" dirty="0" err="1">
                <a:solidFill>
                  <a:srgbClr val="FAFAFA"/>
                </a:solidFill>
                <a:latin typeface="Prompt Light"/>
              </a:rPr>
              <a:t>vous</a:t>
            </a:r>
            <a:r>
              <a:rPr lang="en-US" sz="1943" dirty="0">
                <a:solidFill>
                  <a:srgbClr val="FAFAFA"/>
                </a:solidFill>
                <a:latin typeface="Prompt Light"/>
              </a:rPr>
              <a:t> guide dans </a:t>
            </a:r>
            <a:r>
              <a:rPr lang="en-US" sz="1943" dirty="0" err="1">
                <a:solidFill>
                  <a:srgbClr val="FAFAFA"/>
                </a:solidFill>
                <a:latin typeface="Prompt Light"/>
              </a:rPr>
              <a:t>votre</a:t>
            </a:r>
            <a:r>
              <a:rPr lang="en-US" sz="1943" dirty="0">
                <a:solidFill>
                  <a:srgbClr val="FAFAFA"/>
                </a:solidFill>
                <a:latin typeface="Prompt Light"/>
              </a:rPr>
              <a:t> </a:t>
            </a:r>
            <a:r>
              <a:rPr lang="en-US" sz="1943" dirty="0" err="1">
                <a:solidFill>
                  <a:srgbClr val="FAFAFA"/>
                </a:solidFill>
                <a:latin typeface="Prompt Light"/>
              </a:rPr>
              <a:t>quotidien</a:t>
            </a:r>
            <a:r>
              <a:rPr lang="en-US" sz="1943" dirty="0">
                <a:solidFill>
                  <a:srgbClr val="FAFAFA"/>
                </a:solidFill>
                <a:latin typeface="Prompt Light"/>
              </a:rPr>
              <a:t> et </a:t>
            </a:r>
            <a:r>
              <a:rPr lang="en-US" sz="1943" dirty="0" err="1">
                <a:solidFill>
                  <a:srgbClr val="FAFAFA"/>
                </a:solidFill>
                <a:latin typeface="Prompt Light"/>
              </a:rPr>
              <a:t>vous</a:t>
            </a:r>
            <a:r>
              <a:rPr lang="en-US" sz="1943" dirty="0">
                <a:solidFill>
                  <a:srgbClr val="FAFAFA"/>
                </a:solidFill>
                <a:latin typeface="Prompt Light"/>
              </a:rPr>
              <a:t> aide.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91569" y="375539"/>
            <a:ext cx="5084750" cy="946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80"/>
              </a:lnSpc>
            </a:pPr>
            <a:endParaRPr dirty="0"/>
          </a:p>
          <a:p>
            <a:pPr algn="just">
              <a:lnSpc>
                <a:spcPts val="1880"/>
              </a:lnSpc>
            </a:pPr>
            <a:r>
              <a:rPr lang="en-US" sz="1343" dirty="0">
                <a:solidFill>
                  <a:srgbClr val="FAFAFA"/>
                </a:solidFill>
                <a:latin typeface="Prompt Light"/>
              </a:rPr>
              <a:t>UNIVERSITY OF SCIENCE AND TECHNOLOGY INDIAN OCEAN </a:t>
            </a:r>
          </a:p>
          <a:p>
            <a:pPr algn="just">
              <a:lnSpc>
                <a:spcPts val="1880"/>
              </a:lnSpc>
            </a:pPr>
            <a:endParaRPr lang="en-US" sz="1343" dirty="0">
              <a:solidFill>
                <a:srgbClr val="FAFAFA"/>
              </a:solidFill>
              <a:latin typeface="Prompt Light"/>
            </a:endParaRPr>
          </a:p>
          <a:p>
            <a:pPr algn="just">
              <a:lnSpc>
                <a:spcPts val="1880"/>
              </a:lnSpc>
            </a:pPr>
            <a:endParaRPr lang="en-US" sz="1343" dirty="0">
              <a:solidFill>
                <a:srgbClr val="FAFAFA"/>
              </a:solidFill>
              <a:latin typeface="Prompt Light"/>
            </a:endParaRPr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6156822" y="2473679"/>
            <a:ext cx="2987178" cy="5910644"/>
            <a:chOff x="0" y="0"/>
            <a:chExt cx="2620010" cy="5184140"/>
          </a:xfrm>
        </p:grpSpPr>
        <p:sp>
          <p:nvSpPr>
            <p:cNvPr id="9" name="Freeform 9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-8" r="-8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6767" y="2473679"/>
            <a:ext cx="2987178" cy="5910644"/>
            <a:chOff x="0" y="0"/>
            <a:chExt cx="2620010" cy="5184140"/>
          </a:xfrm>
        </p:grpSpPr>
        <p:sp>
          <p:nvSpPr>
            <p:cNvPr id="19" name="Freeform 19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5"/>
              <a:stretch>
                <a:fillRect l="-8" r="-8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3420850" y="1941837"/>
            <a:ext cx="3399056" cy="6725616"/>
            <a:chOff x="0" y="0"/>
            <a:chExt cx="2620010" cy="5184140"/>
          </a:xfrm>
        </p:grpSpPr>
        <p:sp>
          <p:nvSpPr>
            <p:cNvPr id="29" name="Freeform 29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6"/>
              <a:stretch>
                <a:fillRect l="-8" r="-8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31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Freeform 32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Freeform 33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34" name="Freeform 34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35" name="Freeform 35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37" name="Freeform 37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10749465" y="9220200"/>
            <a:ext cx="6670368" cy="331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20"/>
              </a:lnSpc>
            </a:pPr>
            <a:r>
              <a:rPr lang="en-US" sz="1943">
                <a:solidFill>
                  <a:srgbClr val="FAFAFA"/>
                </a:solidFill>
                <a:latin typeface="Prompt Light"/>
              </a:rPr>
              <a:t>L2 - 2023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4E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73000"/>
          </a:blip>
          <a:srcRect/>
          <a:stretch>
            <a:fillRect/>
          </a:stretch>
        </p:blipFill>
        <p:spPr>
          <a:xfrm rot="-5400000">
            <a:off x="8974163" y="1723721"/>
            <a:ext cx="11065499" cy="633499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960963" y="8055854"/>
            <a:ext cx="5852722" cy="497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60"/>
              </a:lnSpc>
            </a:pPr>
            <a:r>
              <a:rPr lang="en-US" sz="2900">
                <a:solidFill>
                  <a:srgbClr val="FAFAFA"/>
                </a:solidFill>
                <a:latin typeface="Prompt Light"/>
              </a:rPr>
              <a:t>Scan des images en textes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960963" y="5936555"/>
            <a:ext cx="5852722" cy="505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60"/>
              </a:lnSpc>
            </a:pPr>
            <a:r>
              <a:rPr lang="en-US" sz="2900" dirty="0">
                <a:solidFill>
                  <a:srgbClr val="FAFAFA"/>
                </a:solidFill>
                <a:latin typeface="Prompt Light"/>
              </a:rPr>
              <a:t>Interaction </a:t>
            </a:r>
            <a:r>
              <a:rPr lang="en-US" sz="2900" dirty="0" err="1">
                <a:solidFill>
                  <a:srgbClr val="FAFAFA"/>
                </a:solidFill>
                <a:latin typeface="Prompt Light"/>
              </a:rPr>
              <a:t>vocale</a:t>
            </a:r>
            <a:endParaRPr lang="en-US" sz="2900" dirty="0">
              <a:solidFill>
                <a:srgbClr val="FAFAFA"/>
              </a:solidFill>
              <a:latin typeface="Prompt Ligh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960963" y="3813186"/>
            <a:ext cx="5852722" cy="505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44"/>
              </a:lnSpc>
            </a:pPr>
            <a:r>
              <a:rPr lang="en-US" sz="2960">
                <a:solidFill>
                  <a:srgbClr val="FAFAFA"/>
                </a:solidFill>
                <a:latin typeface="Prompt Light"/>
              </a:rPr>
              <a:t>Chat-Bot pratique et intuitif</a:t>
            </a:r>
          </a:p>
        </p:txBody>
      </p:sp>
      <p:sp>
        <p:nvSpPr>
          <p:cNvPr id="6" name="AutoShape 6"/>
          <p:cNvSpPr/>
          <p:nvPr/>
        </p:nvSpPr>
        <p:spPr>
          <a:xfrm flipH="1">
            <a:off x="3879270" y="3603818"/>
            <a:ext cx="19046" cy="5221683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grpSp>
        <p:nvGrpSpPr>
          <p:cNvPr id="7" name="Group 7"/>
          <p:cNvGrpSpPr/>
          <p:nvPr/>
        </p:nvGrpSpPr>
        <p:grpSpPr>
          <a:xfrm>
            <a:off x="3406088" y="3603818"/>
            <a:ext cx="984455" cy="984455"/>
            <a:chOff x="0" y="0"/>
            <a:chExt cx="1312606" cy="1312606"/>
          </a:xfrm>
        </p:grpSpPr>
        <p:grpSp>
          <p:nvGrpSpPr>
            <p:cNvPr id="8" name="Group 8"/>
            <p:cNvGrpSpPr>
              <a:grpSpLocks noChangeAspect="1"/>
            </p:cNvGrpSpPr>
            <p:nvPr/>
          </p:nvGrpSpPr>
          <p:grpSpPr>
            <a:xfrm>
              <a:off x="0" y="0"/>
              <a:ext cx="1312606" cy="1312606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73DF74"/>
              </a:solidFill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218736" y="233685"/>
              <a:ext cx="875135" cy="7785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FAFAFA"/>
                  </a:solidFill>
                  <a:latin typeface="Prompt Semi-Bold"/>
                </a:rPr>
                <a:t>01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387042" y="5721748"/>
            <a:ext cx="984455" cy="984455"/>
            <a:chOff x="0" y="0"/>
            <a:chExt cx="1312606" cy="1312606"/>
          </a:xfrm>
        </p:grpSpPr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>
              <a:off x="0" y="0"/>
              <a:ext cx="1312606" cy="1312606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73DF74"/>
              </a:solidFill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218736" y="233685"/>
              <a:ext cx="875135" cy="7785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FAFAFA"/>
                  </a:solidFill>
                  <a:latin typeface="Prompt Semi-Bold"/>
                </a:rPr>
                <a:t>02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387042" y="7841047"/>
            <a:ext cx="984455" cy="984455"/>
            <a:chOff x="0" y="0"/>
            <a:chExt cx="1312606" cy="1312606"/>
          </a:xfrm>
        </p:grpSpPr>
        <p:grpSp>
          <p:nvGrpSpPr>
            <p:cNvPr id="16" name="Group 16"/>
            <p:cNvGrpSpPr>
              <a:grpSpLocks noChangeAspect="1"/>
            </p:cNvGrpSpPr>
            <p:nvPr/>
          </p:nvGrpSpPr>
          <p:grpSpPr>
            <a:xfrm>
              <a:off x="0" y="0"/>
              <a:ext cx="1312606" cy="1312606"/>
              <a:chOff x="0" y="0"/>
              <a:chExt cx="6350000" cy="63500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73DF74"/>
              </a:solidFill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218736" y="233685"/>
              <a:ext cx="875135" cy="7785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FAFAFA"/>
                  </a:solidFill>
                  <a:latin typeface="Prompt Semi-Bold"/>
                </a:rPr>
                <a:t>03</a:t>
              </a:r>
            </a:p>
          </p:txBody>
        </p:sp>
      </p:grpSp>
      <p:grpSp>
        <p:nvGrpSpPr>
          <p:cNvPr id="19" name="Group 19"/>
          <p:cNvGrpSpPr>
            <a:grpSpLocks noChangeAspect="1"/>
          </p:cNvGrpSpPr>
          <p:nvPr/>
        </p:nvGrpSpPr>
        <p:grpSpPr>
          <a:xfrm>
            <a:off x="12653485" y="1409700"/>
            <a:ext cx="3706854" cy="7334647"/>
            <a:chOff x="0" y="0"/>
            <a:chExt cx="2620010" cy="5184140"/>
          </a:xfrm>
        </p:grpSpPr>
        <p:sp>
          <p:nvSpPr>
            <p:cNvPr id="20" name="Freeform 20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8" r="-8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28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29" name="Picture 2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9192180">
            <a:off x="-5932896" y="6584325"/>
            <a:ext cx="11493085" cy="11074824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948845" y="1110404"/>
            <a:ext cx="4845303" cy="1483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4821" dirty="0" err="1">
                <a:solidFill>
                  <a:srgbClr val="FAFAFA"/>
                </a:solidFill>
                <a:latin typeface="Prompt Semi-Bold"/>
              </a:rPr>
              <a:t>Fonctionnalités</a:t>
            </a:r>
            <a:r>
              <a:rPr lang="en-US" sz="4821" dirty="0">
                <a:solidFill>
                  <a:srgbClr val="FAFAFA"/>
                </a:solidFill>
                <a:latin typeface="Prompt Semi-Bold"/>
              </a:rPr>
              <a:t>  Guide-On</a:t>
            </a:r>
          </a:p>
        </p:txBody>
      </p:sp>
      <p:sp>
        <p:nvSpPr>
          <p:cNvPr id="31" name="AutoShape 31"/>
          <p:cNvSpPr/>
          <p:nvPr/>
        </p:nvSpPr>
        <p:spPr>
          <a:xfrm flipV="1">
            <a:off x="1439348" y="1110404"/>
            <a:ext cx="4769" cy="1428628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4E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0800000">
            <a:off x="-746906" y="-1184956"/>
            <a:ext cx="7300107" cy="730010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734800" y="4304882"/>
            <a:ext cx="7300107" cy="730010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183608" y="3641169"/>
            <a:ext cx="10077890" cy="2618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12"/>
              </a:lnSpc>
            </a:pPr>
            <a:r>
              <a:rPr lang="en-US" sz="9720" dirty="0">
                <a:solidFill>
                  <a:srgbClr val="FAFAFA"/>
                </a:solidFill>
                <a:latin typeface="Prompt Semi-Bold"/>
              </a:rPr>
              <a:t>Merci pour </a:t>
            </a:r>
            <a:r>
              <a:rPr lang="en-US" sz="9720" dirty="0" err="1">
                <a:solidFill>
                  <a:srgbClr val="FAFAFA"/>
                </a:solidFill>
                <a:latin typeface="Prompt Semi-Bold"/>
              </a:rPr>
              <a:t>votre</a:t>
            </a:r>
            <a:r>
              <a:rPr lang="en-US" sz="9720" dirty="0">
                <a:solidFill>
                  <a:srgbClr val="FAFAFA"/>
                </a:solidFill>
                <a:latin typeface="Prompt Semi-Bold"/>
              </a:rPr>
              <a:t> attention !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33400" y="8527826"/>
            <a:ext cx="7300417" cy="1396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1"/>
              </a:lnSpc>
            </a:pPr>
            <a:r>
              <a:rPr lang="en-US" sz="1993" dirty="0">
                <a:solidFill>
                  <a:srgbClr val="FAFAFA"/>
                </a:solidFill>
                <a:latin typeface="Prompt Light"/>
              </a:rPr>
              <a:t>« </a:t>
            </a:r>
            <a:r>
              <a:rPr lang="en-US" sz="1993" dirty="0" err="1">
                <a:solidFill>
                  <a:srgbClr val="FAFAFA"/>
                </a:solidFill>
                <a:latin typeface="Prompt Light"/>
              </a:rPr>
              <a:t>L'avancée</a:t>
            </a:r>
            <a:r>
              <a:rPr lang="en-US" sz="1993" dirty="0">
                <a:solidFill>
                  <a:srgbClr val="FAFAFA"/>
                </a:solidFill>
                <a:latin typeface="Prompt Light"/>
              </a:rPr>
              <a:t> de la </a:t>
            </a:r>
            <a:r>
              <a:rPr lang="en-US" sz="1993" dirty="0" err="1">
                <a:solidFill>
                  <a:srgbClr val="FAFAFA"/>
                </a:solidFill>
                <a:latin typeface="Prompt Light"/>
              </a:rPr>
              <a:t>technologie</a:t>
            </a:r>
            <a:r>
              <a:rPr lang="en-US" sz="1993" dirty="0">
                <a:solidFill>
                  <a:srgbClr val="FAFAFA"/>
                </a:solidFill>
                <a:latin typeface="Prompt Light"/>
              </a:rPr>
              <a:t> </a:t>
            </a:r>
            <a:r>
              <a:rPr lang="en-US" sz="1993" dirty="0" err="1">
                <a:solidFill>
                  <a:srgbClr val="FAFAFA"/>
                </a:solidFill>
                <a:latin typeface="Prompt Light"/>
              </a:rPr>
              <a:t>est</a:t>
            </a:r>
            <a:r>
              <a:rPr lang="en-US" sz="1993" dirty="0">
                <a:solidFill>
                  <a:srgbClr val="FAFAFA"/>
                </a:solidFill>
                <a:latin typeface="Prompt Light"/>
              </a:rPr>
              <a:t> </a:t>
            </a:r>
            <a:r>
              <a:rPr lang="en-US" sz="1993" dirty="0" err="1">
                <a:solidFill>
                  <a:srgbClr val="FAFAFA"/>
                </a:solidFill>
                <a:latin typeface="Prompt Light"/>
              </a:rPr>
              <a:t>basée</a:t>
            </a:r>
            <a:r>
              <a:rPr lang="en-US" sz="1993" dirty="0">
                <a:solidFill>
                  <a:srgbClr val="FAFAFA"/>
                </a:solidFill>
                <a:latin typeface="Prompt Light"/>
              </a:rPr>
              <a:t> sur son adaptation, de </a:t>
            </a:r>
            <a:r>
              <a:rPr lang="en-US" sz="1993" dirty="0" err="1">
                <a:solidFill>
                  <a:srgbClr val="FAFAFA"/>
                </a:solidFill>
                <a:latin typeface="Prompt Light"/>
              </a:rPr>
              <a:t>sorte</a:t>
            </a:r>
            <a:r>
              <a:rPr lang="en-US" sz="1993" dirty="0">
                <a:solidFill>
                  <a:srgbClr val="FAFAFA"/>
                </a:solidFill>
                <a:latin typeface="Prompt Light"/>
              </a:rPr>
              <a:t> que </a:t>
            </a:r>
            <a:r>
              <a:rPr lang="en-US" sz="1993" dirty="0" err="1">
                <a:solidFill>
                  <a:srgbClr val="FAFAFA"/>
                </a:solidFill>
                <a:latin typeface="Prompt Light"/>
              </a:rPr>
              <a:t>vous</a:t>
            </a:r>
            <a:r>
              <a:rPr lang="en-US" sz="1993" dirty="0">
                <a:solidFill>
                  <a:srgbClr val="FAFAFA"/>
                </a:solidFill>
                <a:latin typeface="Prompt Light"/>
              </a:rPr>
              <a:t> ne </a:t>
            </a:r>
            <a:r>
              <a:rPr lang="en-US" sz="1993" dirty="0" err="1">
                <a:solidFill>
                  <a:srgbClr val="FAFAFA"/>
                </a:solidFill>
                <a:latin typeface="Prompt Light"/>
              </a:rPr>
              <a:t>puissiez</a:t>
            </a:r>
            <a:r>
              <a:rPr lang="en-US" sz="1993" dirty="0">
                <a:solidFill>
                  <a:srgbClr val="FAFAFA"/>
                </a:solidFill>
                <a:latin typeface="Prompt Light"/>
              </a:rPr>
              <a:t> </a:t>
            </a:r>
            <a:r>
              <a:rPr lang="en-US" sz="1993" dirty="0" err="1">
                <a:solidFill>
                  <a:srgbClr val="FAFAFA"/>
                </a:solidFill>
                <a:latin typeface="Prompt Light"/>
              </a:rPr>
              <a:t>presque</a:t>
            </a:r>
            <a:r>
              <a:rPr lang="en-US" sz="1993" dirty="0">
                <a:solidFill>
                  <a:srgbClr val="FAFAFA"/>
                </a:solidFill>
                <a:latin typeface="Prompt Light"/>
              </a:rPr>
              <a:t> plus la </a:t>
            </a:r>
            <a:r>
              <a:rPr lang="en-US" sz="1993" dirty="0" err="1">
                <a:solidFill>
                  <a:srgbClr val="FAFAFA"/>
                </a:solidFill>
                <a:latin typeface="Prompt Light"/>
              </a:rPr>
              <a:t>remarquer</a:t>
            </a:r>
            <a:r>
              <a:rPr lang="en-US" sz="1993" dirty="0">
                <a:solidFill>
                  <a:srgbClr val="FAFAFA"/>
                </a:solidFill>
                <a:latin typeface="Prompt Light"/>
              </a:rPr>
              <a:t>, et </a:t>
            </a:r>
            <a:r>
              <a:rPr lang="en-US" sz="1993" dirty="0" err="1">
                <a:solidFill>
                  <a:srgbClr val="FAFAFA"/>
                </a:solidFill>
                <a:latin typeface="Prompt Light"/>
              </a:rPr>
              <a:t>qu'elle</a:t>
            </a:r>
            <a:r>
              <a:rPr lang="en-US" sz="1993" dirty="0">
                <a:solidFill>
                  <a:srgbClr val="FAFAFA"/>
                </a:solidFill>
                <a:latin typeface="Prompt Light"/>
              </a:rPr>
              <a:t> </a:t>
            </a:r>
            <a:r>
              <a:rPr lang="en-US" sz="1993" dirty="0" err="1">
                <a:solidFill>
                  <a:srgbClr val="FAFAFA"/>
                </a:solidFill>
                <a:latin typeface="Prompt Light"/>
              </a:rPr>
              <a:t>fasse</a:t>
            </a:r>
            <a:r>
              <a:rPr lang="en-US" sz="1993" dirty="0">
                <a:solidFill>
                  <a:srgbClr val="FAFAFA"/>
                </a:solidFill>
                <a:latin typeface="Prompt Light"/>
              </a:rPr>
              <a:t> </a:t>
            </a:r>
            <a:r>
              <a:rPr lang="en-US" sz="1993" dirty="0" err="1">
                <a:solidFill>
                  <a:srgbClr val="FAFAFA"/>
                </a:solidFill>
                <a:latin typeface="Prompt Light"/>
              </a:rPr>
              <a:t>partie</a:t>
            </a:r>
            <a:r>
              <a:rPr lang="en-US" sz="1993" dirty="0">
                <a:solidFill>
                  <a:srgbClr val="FAFAFA"/>
                </a:solidFill>
                <a:latin typeface="Prompt Light"/>
              </a:rPr>
              <a:t> de la vie </a:t>
            </a:r>
            <a:r>
              <a:rPr lang="en-US" sz="1993" dirty="0" err="1">
                <a:solidFill>
                  <a:srgbClr val="FAFAFA"/>
                </a:solidFill>
                <a:latin typeface="Prompt Light"/>
              </a:rPr>
              <a:t>quotidienne</a:t>
            </a:r>
            <a:r>
              <a:rPr lang="en-US" sz="1993" dirty="0">
                <a:solidFill>
                  <a:srgbClr val="FAFAFA"/>
                </a:solidFill>
                <a:latin typeface="Prompt Light"/>
              </a:rPr>
              <a:t>. »</a:t>
            </a:r>
          </a:p>
          <a:p>
            <a:pPr algn="ctr">
              <a:lnSpc>
                <a:spcPts val="2791"/>
              </a:lnSpc>
            </a:pPr>
            <a:endParaRPr lang="en-US" sz="1993" dirty="0">
              <a:solidFill>
                <a:srgbClr val="FAFAFA"/>
              </a:solidFill>
              <a:latin typeface="Prompt Light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1582400" y="463983"/>
            <a:ext cx="1041189" cy="881430"/>
          </a:xfrm>
          <a:custGeom>
            <a:avLst/>
            <a:gdLst/>
            <a:ahLst/>
            <a:cxnLst/>
            <a:rect l="l" t="t" r="r" b="b"/>
            <a:pathLst>
              <a:path w="1041189" h="881430">
                <a:moveTo>
                  <a:pt x="0" y="0"/>
                </a:moveTo>
                <a:lnTo>
                  <a:pt x="1041189" y="0"/>
                </a:lnTo>
                <a:lnTo>
                  <a:pt x="1041189" y="881430"/>
                </a:lnTo>
                <a:lnTo>
                  <a:pt x="0" y="8814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TextBox 7"/>
          <p:cNvSpPr txBox="1"/>
          <p:nvPr/>
        </p:nvSpPr>
        <p:spPr>
          <a:xfrm>
            <a:off x="12842478" y="463983"/>
            <a:ext cx="5084750" cy="946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80"/>
              </a:lnSpc>
            </a:pPr>
            <a:endParaRPr dirty="0"/>
          </a:p>
          <a:p>
            <a:pPr algn="just">
              <a:lnSpc>
                <a:spcPts val="1880"/>
              </a:lnSpc>
            </a:pPr>
            <a:r>
              <a:rPr lang="en-US" sz="1343" dirty="0">
                <a:solidFill>
                  <a:srgbClr val="FAFAFA"/>
                </a:solidFill>
                <a:latin typeface="Prompt Light"/>
              </a:rPr>
              <a:t>UNIVERSITY OF SCIENCE AND TECHNOLOGY INDIAN OCEAN </a:t>
            </a:r>
          </a:p>
          <a:p>
            <a:pPr algn="just">
              <a:lnSpc>
                <a:spcPts val="1880"/>
              </a:lnSpc>
            </a:pPr>
            <a:endParaRPr lang="en-US" sz="1343" dirty="0">
              <a:solidFill>
                <a:srgbClr val="FAFAFA"/>
              </a:solidFill>
              <a:latin typeface="Prompt Light"/>
            </a:endParaRPr>
          </a:p>
          <a:p>
            <a:pPr algn="just">
              <a:lnSpc>
                <a:spcPts val="1880"/>
              </a:lnSpc>
            </a:pPr>
            <a:endParaRPr lang="en-US" sz="1343" dirty="0">
              <a:solidFill>
                <a:srgbClr val="FAFAFA"/>
              </a:solidFill>
              <a:latin typeface="Prompt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91</Words>
  <Application>Microsoft Office PowerPoint</Application>
  <PresentationFormat>Personnalisé</PresentationFormat>
  <Paragraphs>17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Prompt Light</vt:lpstr>
      <vt:lpstr>Calibri</vt:lpstr>
      <vt:lpstr>Arial</vt:lpstr>
      <vt:lpstr>Prompt Semi-Bold</vt:lpstr>
      <vt:lpstr>Office Theme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On</dc:title>
  <cp:lastModifiedBy>RANTSA</cp:lastModifiedBy>
  <cp:revision>6</cp:revision>
  <dcterms:created xsi:type="dcterms:W3CDTF">2006-08-16T00:00:00Z</dcterms:created>
  <dcterms:modified xsi:type="dcterms:W3CDTF">2023-10-31T12:03:16Z</dcterms:modified>
  <dc:identifier>DAFyVuS82PI</dc:identifier>
</cp:coreProperties>
</file>