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"/>
  </p:notesMasterIdLst>
  <p:sldIdLst>
    <p:sldId id="2640" r:id="rId5"/>
    <p:sldId id="271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731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4"/>
    <p:restoredTop sz="78972"/>
  </p:normalViewPr>
  <p:slideViewPr>
    <p:cSldViewPr snapToGrid="0" snapToObjects="1">
      <p:cViewPr varScale="1">
        <p:scale>
          <a:sx n="67" d="100"/>
          <a:sy n="67" d="100"/>
        </p:scale>
        <p:origin x="119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B48FD0-5D93-EB41-A9B4-C47A971CEF84}" type="doc">
      <dgm:prSet loTypeId="urn:microsoft.com/office/officeart/2005/8/layout/hierarchy1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8E962DE1-4738-4A49-81C3-B326D40A0EAC}">
      <dgm:prSet phldrT="[Text]"/>
      <dgm:spPr/>
      <dgm:t>
        <a:bodyPr/>
        <a:lstStyle/>
        <a:p>
          <a:r>
            <a:rPr lang="en-GB" dirty="0"/>
            <a:t>Project Goal</a:t>
          </a:r>
        </a:p>
      </dgm:t>
    </dgm:pt>
    <dgm:pt modelId="{30A119DB-B191-C544-A9D2-EFEA586523E2}" type="parTrans" cxnId="{7540210B-C96A-904E-B82B-B82F7D71B2E1}">
      <dgm:prSet/>
      <dgm:spPr/>
      <dgm:t>
        <a:bodyPr/>
        <a:lstStyle/>
        <a:p>
          <a:endParaRPr lang="en-GB"/>
        </a:p>
      </dgm:t>
    </dgm:pt>
    <dgm:pt modelId="{46F9F415-C78E-8A4D-B65A-EED8FEF84375}" type="sibTrans" cxnId="{7540210B-C96A-904E-B82B-B82F7D71B2E1}">
      <dgm:prSet/>
      <dgm:spPr/>
      <dgm:t>
        <a:bodyPr/>
        <a:lstStyle/>
        <a:p>
          <a:endParaRPr lang="en-GB"/>
        </a:p>
      </dgm:t>
    </dgm:pt>
    <dgm:pt modelId="{95541517-5C40-324C-8D08-90B74FE9D22F}">
      <dgm:prSet phldrT="[Text]"/>
      <dgm:spPr>
        <a:ln>
          <a:solidFill>
            <a:schemeClr val="accent3"/>
          </a:solidFill>
        </a:ln>
      </dgm:spPr>
      <dgm:t>
        <a:bodyPr/>
        <a:lstStyle/>
        <a:p>
          <a:r>
            <a:rPr lang="en-GB" dirty="0"/>
            <a:t>Phases</a:t>
          </a:r>
        </a:p>
      </dgm:t>
    </dgm:pt>
    <dgm:pt modelId="{50501FE9-D07E-9342-8796-963E6B6BD7FB}" type="parTrans" cxnId="{0DEA3BF2-D51B-5F45-92C0-48272BA1CC37}">
      <dgm:prSet/>
      <dgm:spPr/>
      <dgm:t>
        <a:bodyPr/>
        <a:lstStyle/>
        <a:p>
          <a:endParaRPr lang="en-GB"/>
        </a:p>
      </dgm:t>
    </dgm:pt>
    <dgm:pt modelId="{7465AB8D-3C6D-3B43-9734-861A6EE390F5}" type="sibTrans" cxnId="{0DEA3BF2-D51B-5F45-92C0-48272BA1CC37}">
      <dgm:prSet/>
      <dgm:spPr/>
      <dgm:t>
        <a:bodyPr/>
        <a:lstStyle/>
        <a:p>
          <a:endParaRPr lang="en-GB"/>
        </a:p>
      </dgm:t>
    </dgm:pt>
    <dgm:pt modelId="{97210269-E852-B34F-9860-4CE69E266C74}">
      <dgm:prSet phldrT="[Text]"/>
      <dgm:spPr>
        <a:ln>
          <a:solidFill>
            <a:schemeClr val="accent6"/>
          </a:solidFill>
        </a:ln>
      </dgm:spPr>
      <dgm:t>
        <a:bodyPr/>
        <a:lstStyle/>
        <a:p>
          <a:r>
            <a:rPr lang="en-GB" dirty="0"/>
            <a:t>Stages</a:t>
          </a:r>
        </a:p>
      </dgm:t>
    </dgm:pt>
    <dgm:pt modelId="{A12EFB3F-4A50-AA44-8DDA-95D7F3AFB624}" type="parTrans" cxnId="{4B3E1CDF-E4EC-7541-B2C2-235BB31EF03E}">
      <dgm:prSet/>
      <dgm:spPr/>
      <dgm:t>
        <a:bodyPr/>
        <a:lstStyle/>
        <a:p>
          <a:endParaRPr lang="en-GB"/>
        </a:p>
      </dgm:t>
    </dgm:pt>
    <dgm:pt modelId="{763BEA95-8F63-0346-9E39-860738CBF495}" type="sibTrans" cxnId="{4B3E1CDF-E4EC-7541-B2C2-235BB31EF03E}">
      <dgm:prSet/>
      <dgm:spPr/>
      <dgm:t>
        <a:bodyPr/>
        <a:lstStyle/>
        <a:p>
          <a:endParaRPr lang="en-GB"/>
        </a:p>
      </dgm:t>
    </dgm:pt>
    <dgm:pt modelId="{9790A982-267D-DA46-B10A-993A7C6C84C3}">
      <dgm:prSet phldrT="[Text]"/>
      <dgm:spPr>
        <a:ln>
          <a:solidFill>
            <a:schemeClr val="accent5"/>
          </a:solidFill>
        </a:ln>
      </dgm:spPr>
      <dgm:t>
        <a:bodyPr/>
        <a:lstStyle/>
        <a:p>
          <a:r>
            <a:rPr lang="en-GB" dirty="0"/>
            <a:t>Activities/</a:t>
          </a:r>
        </a:p>
        <a:p>
          <a:r>
            <a:rPr lang="en-GB" dirty="0"/>
            <a:t>Deliverables</a:t>
          </a:r>
        </a:p>
      </dgm:t>
    </dgm:pt>
    <dgm:pt modelId="{A9F8A691-DCD9-A241-8A4D-C3B818A66177}" type="parTrans" cxnId="{6EEDF943-7FDC-DB46-97A7-F7D978F43E1C}">
      <dgm:prSet/>
      <dgm:spPr/>
      <dgm:t>
        <a:bodyPr/>
        <a:lstStyle/>
        <a:p>
          <a:endParaRPr lang="en-GB"/>
        </a:p>
      </dgm:t>
    </dgm:pt>
    <dgm:pt modelId="{AA09F7D0-411F-024F-BC2F-1C12A5FCE5E3}" type="sibTrans" cxnId="{6EEDF943-7FDC-DB46-97A7-F7D978F43E1C}">
      <dgm:prSet/>
      <dgm:spPr/>
      <dgm:t>
        <a:bodyPr/>
        <a:lstStyle/>
        <a:p>
          <a:endParaRPr lang="en-GB"/>
        </a:p>
      </dgm:t>
    </dgm:pt>
    <dgm:pt modelId="{D1720AF2-6559-564D-AD6D-99842F359517}">
      <dgm:prSet phldrT="[Text]"/>
      <dgm:spPr>
        <a:ln>
          <a:solidFill>
            <a:schemeClr val="accent1"/>
          </a:solidFill>
        </a:ln>
      </dgm:spPr>
      <dgm:t>
        <a:bodyPr/>
        <a:lstStyle/>
        <a:p>
          <a:r>
            <a:rPr lang="en-GB" dirty="0"/>
            <a:t>Tasks</a:t>
          </a:r>
        </a:p>
      </dgm:t>
    </dgm:pt>
    <dgm:pt modelId="{057EEC92-BEBA-6C40-9610-C0660AF939B6}" type="parTrans" cxnId="{B4E13BCF-2F7F-694E-832D-6D9A27203BB5}">
      <dgm:prSet/>
      <dgm:spPr/>
      <dgm:t>
        <a:bodyPr/>
        <a:lstStyle/>
        <a:p>
          <a:endParaRPr lang="en-GB"/>
        </a:p>
      </dgm:t>
    </dgm:pt>
    <dgm:pt modelId="{B747BD9C-114F-CF4E-B97E-BDF56DFEA73A}" type="sibTrans" cxnId="{B4E13BCF-2F7F-694E-832D-6D9A27203BB5}">
      <dgm:prSet/>
      <dgm:spPr/>
      <dgm:t>
        <a:bodyPr/>
        <a:lstStyle/>
        <a:p>
          <a:endParaRPr lang="en-GB"/>
        </a:p>
      </dgm:t>
    </dgm:pt>
    <dgm:pt modelId="{E048E48C-C709-114C-9319-08A894F83B04}" type="pres">
      <dgm:prSet presAssocID="{71B48FD0-5D93-EB41-A9B4-C47A971CEF8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1044A43-2F1D-0246-825F-8E451A385597}" type="pres">
      <dgm:prSet presAssocID="{8E962DE1-4738-4A49-81C3-B326D40A0EAC}" presName="hierRoot1" presStyleCnt="0"/>
      <dgm:spPr/>
    </dgm:pt>
    <dgm:pt modelId="{1E6F5C57-D125-E44C-84C4-A45F1E7A1CE7}" type="pres">
      <dgm:prSet presAssocID="{8E962DE1-4738-4A49-81C3-B326D40A0EAC}" presName="composite" presStyleCnt="0"/>
      <dgm:spPr/>
    </dgm:pt>
    <dgm:pt modelId="{9EDD8629-848B-4944-9471-C18C04288B4E}" type="pres">
      <dgm:prSet presAssocID="{8E962DE1-4738-4A49-81C3-B326D40A0EAC}" presName="background" presStyleLbl="node0" presStyleIdx="0" presStyleCnt="5"/>
      <dgm:spPr/>
    </dgm:pt>
    <dgm:pt modelId="{8DF37A63-B7FC-564F-BE04-1E9B0C28B429}" type="pres">
      <dgm:prSet presAssocID="{8E962DE1-4738-4A49-81C3-B326D40A0EAC}" presName="text" presStyleLbl="fgAcc0" presStyleIdx="0" presStyleCnt="5">
        <dgm:presLayoutVars>
          <dgm:chPref val="3"/>
        </dgm:presLayoutVars>
      </dgm:prSet>
      <dgm:spPr/>
    </dgm:pt>
    <dgm:pt modelId="{32F60EBB-771E-EB4B-A42C-B3E797B2FC3E}" type="pres">
      <dgm:prSet presAssocID="{8E962DE1-4738-4A49-81C3-B326D40A0EAC}" presName="hierChild2" presStyleCnt="0"/>
      <dgm:spPr/>
    </dgm:pt>
    <dgm:pt modelId="{2964EF16-69F1-AC45-84CD-A41518CB60B5}" type="pres">
      <dgm:prSet presAssocID="{95541517-5C40-324C-8D08-90B74FE9D22F}" presName="hierRoot1" presStyleCnt="0"/>
      <dgm:spPr/>
    </dgm:pt>
    <dgm:pt modelId="{424FE324-2E0F-FE45-A6BE-9224620799B6}" type="pres">
      <dgm:prSet presAssocID="{95541517-5C40-324C-8D08-90B74FE9D22F}" presName="composite" presStyleCnt="0"/>
      <dgm:spPr/>
    </dgm:pt>
    <dgm:pt modelId="{31A1B010-BC44-A542-B40A-845955C0FA85}" type="pres">
      <dgm:prSet presAssocID="{95541517-5C40-324C-8D08-90B74FE9D22F}" presName="background" presStyleLbl="node0" presStyleIdx="1" presStyleCnt="5"/>
      <dgm:spPr>
        <a:solidFill>
          <a:schemeClr val="accent3"/>
        </a:solidFill>
      </dgm:spPr>
    </dgm:pt>
    <dgm:pt modelId="{33300F94-8E67-C949-AF70-3D75417A189C}" type="pres">
      <dgm:prSet presAssocID="{95541517-5C40-324C-8D08-90B74FE9D22F}" presName="text" presStyleLbl="fgAcc0" presStyleIdx="1" presStyleCnt="5">
        <dgm:presLayoutVars>
          <dgm:chPref val="3"/>
        </dgm:presLayoutVars>
      </dgm:prSet>
      <dgm:spPr/>
    </dgm:pt>
    <dgm:pt modelId="{82995BAA-4EF6-C447-8CC3-8333E7616906}" type="pres">
      <dgm:prSet presAssocID="{95541517-5C40-324C-8D08-90B74FE9D22F}" presName="hierChild2" presStyleCnt="0"/>
      <dgm:spPr/>
    </dgm:pt>
    <dgm:pt modelId="{FFFA3648-299B-3A4C-B183-2DBDC94AB296}" type="pres">
      <dgm:prSet presAssocID="{97210269-E852-B34F-9860-4CE69E266C74}" presName="hierRoot1" presStyleCnt="0"/>
      <dgm:spPr/>
    </dgm:pt>
    <dgm:pt modelId="{E6ECE1EB-336B-6E47-B8F9-D2C759C8C056}" type="pres">
      <dgm:prSet presAssocID="{97210269-E852-B34F-9860-4CE69E266C74}" presName="composite" presStyleCnt="0"/>
      <dgm:spPr/>
    </dgm:pt>
    <dgm:pt modelId="{45C8B40E-7096-4046-AA1B-D9B0F99315CF}" type="pres">
      <dgm:prSet presAssocID="{97210269-E852-B34F-9860-4CE69E266C74}" presName="background" presStyleLbl="node0" presStyleIdx="2" presStyleCnt="5"/>
      <dgm:spPr>
        <a:solidFill>
          <a:schemeClr val="accent6"/>
        </a:solidFill>
      </dgm:spPr>
    </dgm:pt>
    <dgm:pt modelId="{F582A21B-5768-2245-AE92-89794AEE8916}" type="pres">
      <dgm:prSet presAssocID="{97210269-E852-B34F-9860-4CE69E266C74}" presName="text" presStyleLbl="fgAcc0" presStyleIdx="2" presStyleCnt="5">
        <dgm:presLayoutVars>
          <dgm:chPref val="3"/>
        </dgm:presLayoutVars>
      </dgm:prSet>
      <dgm:spPr/>
    </dgm:pt>
    <dgm:pt modelId="{4FE3FCCF-06F7-BF45-AC1D-2E6A9DF1561B}" type="pres">
      <dgm:prSet presAssocID="{97210269-E852-B34F-9860-4CE69E266C74}" presName="hierChild2" presStyleCnt="0"/>
      <dgm:spPr/>
    </dgm:pt>
    <dgm:pt modelId="{4402F540-82F9-2549-A695-CAD075D669FE}" type="pres">
      <dgm:prSet presAssocID="{9790A982-267D-DA46-B10A-993A7C6C84C3}" presName="hierRoot1" presStyleCnt="0"/>
      <dgm:spPr/>
    </dgm:pt>
    <dgm:pt modelId="{6B491A6A-3DE2-6640-A89D-AC6610941DC9}" type="pres">
      <dgm:prSet presAssocID="{9790A982-267D-DA46-B10A-993A7C6C84C3}" presName="composite" presStyleCnt="0"/>
      <dgm:spPr/>
    </dgm:pt>
    <dgm:pt modelId="{B36D39D6-D6C4-4840-9C14-711CFCB9FB46}" type="pres">
      <dgm:prSet presAssocID="{9790A982-267D-DA46-B10A-993A7C6C84C3}" presName="background" presStyleLbl="node0" presStyleIdx="3" presStyleCnt="5"/>
      <dgm:spPr>
        <a:solidFill>
          <a:schemeClr val="accent5"/>
        </a:solidFill>
      </dgm:spPr>
    </dgm:pt>
    <dgm:pt modelId="{391427C1-C1EC-DB4A-9FE1-BA245B41E175}" type="pres">
      <dgm:prSet presAssocID="{9790A982-267D-DA46-B10A-993A7C6C84C3}" presName="text" presStyleLbl="fgAcc0" presStyleIdx="3" presStyleCnt="5">
        <dgm:presLayoutVars>
          <dgm:chPref val="3"/>
        </dgm:presLayoutVars>
      </dgm:prSet>
      <dgm:spPr/>
    </dgm:pt>
    <dgm:pt modelId="{01DFA3EA-1D18-6D4C-AB4A-FC0490B7A65B}" type="pres">
      <dgm:prSet presAssocID="{9790A982-267D-DA46-B10A-993A7C6C84C3}" presName="hierChild2" presStyleCnt="0"/>
      <dgm:spPr/>
    </dgm:pt>
    <dgm:pt modelId="{F592CD45-9DEC-734E-8802-B32ABA6F0FB3}" type="pres">
      <dgm:prSet presAssocID="{D1720AF2-6559-564D-AD6D-99842F359517}" presName="hierRoot1" presStyleCnt="0"/>
      <dgm:spPr/>
    </dgm:pt>
    <dgm:pt modelId="{A317E6E0-7828-8E4F-AFD2-1E8D390A015B}" type="pres">
      <dgm:prSet presAssocID="{D1720AF2-6559-564D-AD6D-99842F359517}" presName="composite" presStyleCnt="0"/>
      <dgm:spPr/>
    </dgm:pt>
    <dgm:pt modelId="{EEB7F8B6-B314-2044-A89E-7BD7C1199DDD}" type="pres">
      <dgm:prSet presAssocID="{D1720AF2-6559-564D-AD6D-99842F359517}" presName="background" presStyleLbl="node0" presStyleIdx="4" presStyleCnt="5"/>
      <dgm:spPr>
        <a:solidFill>
          <a:schemeClr val="accent1"/>
        </a:solidFill>
      </dgm:spPr>
    </dgm:pt>
    <dgm:pt modelId="{B58C05BA-02E1-0C42-BA91-C55DF820E0AF}" type="pres">
      <dgm:prSet presAssocID="{D1720AF2-6559-564D-AD6D-99842F359517}" presName="text" presStyleLbl="fgAcc0" presStyleIdx="4" presStyleCnt="5">
        <dgm:presLayoutVars>
          <dgm:chPref val="3"/>
        </dgm:presLayoutVars>
      </dgm:prSet>
      <dgm:spPr/>
    </dgm:pt>
    <dgm:pt modelId="{5657B57B-6C25-8249-80D9-35B496A84F26}" type="pres">
      <dgm:prSet presAssocID="{D1720AF2-6559-564D-AD6D-99842F359517}" presName="hierChild2" presStyleCnt="0"/>
      <dgm:spPr/>
    </dgm:pt>
  </dgm:ptLst>
  <dgm:cxnLst>
    <dgm:cxn modelId="{7540210B-C96A-904E-B82B-B82F7D71B2E1}" srcId="{71B48FD0-5D93-EB41-A9B4-C47A971CEF84}" destId="{8E962DE1-4738-4A49-81C3-B326D40A0EAC}" srcOrd="0" destOrd="0" parTransId="{30A119DB-B191-C544-A9D2-EFEA586523E2}" sibTransId="{46F9F415-C78E-8A4D-B65A-EED8FEF84375}"/>
    <dgm:cxn modelId="{40B15110-AB54-B244-A5F5-C109ACF05D40}" type="presOf" srcId="{8E962DE1-4738-4A49-81C3-B326D40A0EAC}" destId="{8DF37A63-B7FC-564F-BE04-1E9B0C28B429}" srcOrd="0" destOrd="0" presId="urn:microsoft.com/office/officeart/2005/8/layout/hierarchy1"/>
    <dgm:cxn modelId="{AB271C34-7EB6-9F49-A5DE-E69804246211}" type="presOf" srcId="{71B48FD0-5D93-EB41-A9B4-C47A971CEF84}" destId="{E048E48C-C709-114C-9319-08A894F83B04}" srcOrd="0" destOrd="0" presId="urn:microsoft.com/office/officeart/2005/8/layout/hierarchy1"/>
    <dgm:cxn modelId="{664AA93E-8D2B-DB4F-9244-5FE8683B48D3}" type="presOf" srcId="{D1720AF2-6559-564D-AD6D-99842F359517}" destId="{B58C05BA-02E1-0C42-BA91-C55DF820E0AF}" srcOrd="0" destOrd="0" presId="urn:microsoft.com/office/officeart/2005/8/layout/hierarchy1"/>
    <dgm:cxn modelId="{6EEDF943-7FDC-DB46-97A7-F7D978F43E1C}" srcId="{71B48FD0-5D93-EB41-A9B4-C47A971CEF84}" destId="{9790A982-267D-DA46-B10A-993A7C6C84C3}" srcOrd="3" destOrd="0" parTransId="{A9F8A691-DCD9-A241-8A4D-C3B818A66177}" sibTransId="{AA09F7D0-411F-024F-BC2F-1C12A5FCE5E3}"/>
    <dgm:cxn modelId="{B1D8D750-611E-D340-9BE7-91B4544DE41E}" type="presOf" srcId="{95541517-5C40-324C-8D08-90B74FE9D22F}" destId="{33300F94-8E67-C949-AF70-3D75417A189C}" srcOrd="0" destOrd="0" presId="urn:microsoft.com/office/officeart/2005/8/layout/hierarchy1"/>
    <dgm:cxn modelId="{F8148477-2935-4A40-8861-2F882A0B5669}" type="presOf" srcId="{9790A982-267D-DA46-B10A-993A7C6C84C3}" destId="{391427C1-C1EC-DB4A-9FE1-BA245B41E175}" srcOrd="0" destOrd="0" presId="urn:microsoft.com/office/officeart/2005/8/layout/hierarchy1"/>
    <dgm:cxn modelId="{CE6FF1C2-330C-1242-8128-3E550240C204}" type="presOf" srcId="{97210269-E852-B34F-9860-4CE69E266C74}" destId="{F582A21B-5768-2245-AE92-89794AEE8916}" srcOrd="0" destOrd="0" presId="urn:microsoft.com/office/officeart/2005/8/layout/hierarchy1"/>
    <dgm:cxn modelId="{B4E13BCF-2F7F-694E-832D-6D9A27203BB5}" srcId="{71B48FD0-5D93-EB41-A9B4-C47A971CEF84}" destId="{D1720AF2-6559-564D-AD6D-99842F359517}" srcOrd="4" destOrd="0" parTransId="{057EEC92-BEBA-6C40-9610-C0660AF939B6}" sibTransId="{B747BD9C-114F-CF4E-B97E-BDF56DFEA73A}"/>
    <dgm:cxn modelId="{4B3E1CDF-E4EC-7541-B2C2-235BB31EF03E}" srcId="{71B48FD0-5D93-EB41-A9B4-C47A971CEF84}" destId="{97210269-E852-B34F-9860-4CE69E266C74}" srcOrd="2" destOrd="0" parTransId="{A12EFB3F-4A50-AA44-8DDA-95D7F3AFB624}" sibTransId="{763BEA95-8F63-0346-9E39-860738CBF495}"/>
    <dgm:cxn modelId="{0DEA3BF2-D51B-5F45-92C0-48272BA1CC37}" srcId="{71B48FD0-5D93-EB41-A9B4-C47A971CEF84}" destId="{95541517-5C40-324C-8D08-90B74FE9D22F}" srcOrd="1" destOrd="0" parTransId="{50501FE9-D07E-9342-8796-963E6B6BD7FB}" sibTransId="{7465AB8D-3C6D-3B43-9734-861A6EE390F5}"/>
    <dgm:cxn modelId="{2D6D8D23-120C-DA43-BABC-B72381F49719}" type="presParOf" srcId="{E048E48C-C709-114C-9319-08A894F83B04}" destId="{91044A43-2F1D-0246-825F-8E451A385597}" srcOrd="0" destOrd="0" presId="urn:microsoft.com/office/officeart/2005/8/layout/hierarchy1"/>
    <dgm:cxn modelId="{F17F5F4C-48F3-4740-BA41-DFA6A5A757E4}" type="presParOf" srcId="{91044A43-2F1D-0246-825F-8E451A385597}" destId="{1E6F5C57-D125-E44C-84C4-A45F1E7A1CE7}" srcOrd="0" destOrd="0" presId="urn:microsoft.com/office/officeart/2005/8/layout/hierarchy1"/>
    <dgm:cxn modelId="{FA992392-BEF6-2040-BDF3-F8C62A90D159}" type="presParOf" srcId="{1E6F5C57-D125-E44C-84C4-A45F1E7A1CE7}" destId="{9EDD8629-848B-4944-9471-C18C04288B4E}" srcOrd="0" destOrd="0" presId="urn:microsoft.com/office/officeart/2005/8/layout/hierarchy1"/>
    <dgm:cxn modelId="{FD9600C4-8BF1-DB4C-AE7E-4F9DDA9AE337}" type="presParOf" srcId="{1E6F5C57-D125-E44C-84C4-A45F1E7A1CE7}" destId="{8DF37A63-B7FC-564F-BE04-1E9B0C28B429}" srcOrd="1" destOrd="0" presId="urn:microsoft.com/office/officeart/2005/8/layout/hierarchy1"/>
    <dgm:cxn modelId="{0CB774F2-183A-084F-BC1C-700AAA85D32E}" type="presParOf" srcId="{91044A43-2F1D-0246-825F-8E451A385597}" destId="{32F60EBB-771E-EB4B-A42C-B3E797B2FC3E}" srcOrd="1" destOrd="0" presId="urn:microsoft.com/office/officeart/2005/8/layout/hierarchy1"/>
    <dgm:cxn modelId="{33FA68F3-EB70-D749-A32B-BB8F1D332519}" type="presParOf" srcId="{E048E48C-C709-114C-9319-08A894F83B04}" destId="{2964EF16-69F1-AC45-84CD-A41518CB60B5}" srcOrd="1" destOrd="0" presId="urn:microsoft.com/office/officeart/2005/8/layout/hierarchy1"/>
    <dgm:cxn modelId="{372C7133-D635-7240-B31C-09B3EBF436F5}" type="presParOf" srcId="{2964EF16-69F1-AC45-84CD-A41518CB60B5}" destId="{424FE324-2E0F-FE45-A6BE-9224620799B6}" srcOrd="0" destOrd="0" presId="urn:microsoft.com/office/officeart/2005/8/layout/hierarchy1"/>
    <dgm:cxn modelId="{9E33B1EF-755D-F04B-B4B2-DF4BC77A170B}" type="presParOf" srcId="{424FE324-2E0F-FE45-A6BE-9224620799B6}" destId="{31A1B010-BC44-A542-B40A-845955C0FA85}" srcOrd="0" destOrd="0" presId="urn:microsoft.com/office/officeart/2005/8/layout/hierarchy1"/>
    <dgm:cxn modelId="{FC566D01-A227-5F4A-83CA-997D6F31FBBF}" type="presParOf" srcId="{424FE324-2E0F-FE45-A6BE-9224620799B6}" destId="{33300F94-8E67-C949-AF70-3D75417A189C}" srcOrd="1" destOrd="0" presId="urn:microsoft.com/office/officeart/2005/8/layout/hierarchy1"/>
    <dgm:cxn modelId="{025B5239-817E-1F49-A2C8-DA32229C2CB2}" type="presParOf" srcId="{2964EF16-69F1-AC45-84CD-A41518CB60B5}" destId="{82995BAA-4EF6-C447-8CC3-8333E7616906}" srcOrd="1" destOrd="0" presId="urn:microsoft.com/office/officeart/2005/8/layout/hierarchy1"/>
    <dgm:cxn modelId="{B7335337-472A-FD47-8E98-7A63E328E261}" type="presParOf" srcId="{E048E48C-C709-114C-9319-08A894F83B04}" destId="{FFFA3648-299B-3A4C-B183-2DBDC94AB296}" srcOrd="2" destOrd="0" presId="urn:microsoft.com/office/officeart/2005/8/layout/hierarchy1"/>
    <dgm:cxn modelId="{B5A6F36B-48F5-EF4D-9E1C-4EB65DAF1303}" type="presParOf" srcId="{FFFA3648-299B-3A4C-B183-2DBDC94AB296}" destId="{E6ECE1EB-336B-6E47-B8F9-D2C759C8C056}" srcOrd="0" destOrd="0" presId="urn:microsoft.com/office/officeart/2005/8/layout/hierarchy1"/>
    <dgm:cxn modelId="{61B03A76-8E67-FB4A-A866-59C3AD58FC6A}" type="presParOf" srcId="{E6ECE1EB-336B-6E47-B8F9-D2C759C8C056}" destId="{45C8B40E-7096-4046-AA1B-D9B0F99315CF}" srcOrd="0" destOrd="0" presId="urn:microsoft.com/office/officeart/2005/8/layout/hierarchy1"/>
    <dgm:cxn modelId="{C2DCD798-BE34-8C4D-AD07-734006DDF9AE}" type="presParOf" srcId="{E6ECE1EB-336B-6E47-B8F9-D2C759C8C056}" destId="{F582A21B-5768-2245-AE92-89794AEE8916}" srcOrd="1" destOrd="0" presId="urn:microsoft.com/office/officeart/2005/8/layout/hierarchy1"/>
    <dgm:cxn modelId="{99084566-8117-FA48-9EA8-0B0B48FA55C6}" type="presParOf" srcId="{FFFA3648-299B-3A4C-B183-2DBDC94AB296}" destId="{4FE3FCCF-06F7-BF45-AC1D-2E6A9DF1561B}" srcOrd="1" destOrd="0" presId="urn:microsoft.com/office/officeart/2005/8/layout/hierarchy1"/>
    <dgm:cxn modelId="{5AE6CE41-13F6-054A-B960-ED4C93B32E4D}" type="presParOf" srcId="{E048E48C-C709-114C-9319-08A894F83B04}" destId="{4402F540-82F9-2549-A695-CAD075D669FE}" srcOrd="3" destOrd="0" presId="urn:microsoft.com/office/officeart/2005/8/layout/hierarchy1"/>
    <dgm:cxn modelId="{5D152BFF-F8C3-B644-A72C-ACA15190BC33}" type="presParOf" srcId="{4402F540-82F9-2549-A695-CAD075D669FE}" destId="{6B491A6A-3DE2-6640-A89D-AC6610941DC9}" srcOrd="0" destOrd="0" presId="urn:microsoft.com/office/officeart/2005/8/layout/hierarchy1"/>
    <dgm:cxn modelId="{9B5F4055-E6DA-264E-8B8C-6447CC48DA4E}" type="presParOf" srcId="{6B491A6A-3DE2-6640-A89D-AC6610941DC9}" destId="{B36D39D6-D6C4-4840-9C14-711CFCB9FB46}" srcOrd="0" destOrd="0" presId="urn:microsoft.com/office/officeart/2005/8/layout/hierarchy1"/>
    <dgm:cxn modelId="{8BC272EB-B45D-C740-827C-38A53B7A2ABB}" type="presParOf" srcId="{6B491A6A-3DE2-6640-A89D-AC6610941DC9}" destId="{391427C1-C1EC-DB4A-9FE1-BA245B41E175}" srcOrd="1" destOrd="0" presId="urn:microsoft.com/office/officeart/2005/8/layout/hierarchy1"/>
    <dgm:cxn modelId="{0D80B115-5742-6C40-9121-2FE093699B2C}" type="presParOf" srcId="{4402F540-82F9-2549-A695-CAD075D669FE}" destId="{01DFA3EA-1D18-6D4C-AB4A-FC0490B7A65B}" srcOrd="1" destOrd="0" presId="urn:microsoft.com/office/officeart/2005/8/layout/hierarchy1"/>
    <dgm:cxn modelId="{C8755CA6-3B1F-B94D-90B9-D85F0AC0FEE9}" type="presParOf" srcId="{E048E48C-C709-114C-9319-08A894F83B04}" destId="{F592CD45-9DEC-734E-8802-B32ABA6F0FB3}" srcOrd="4" destOrd="0" presId="urn:microsoft.com/office/officeart/2005/8/layout/hierarchy1"/>
    <dgm:cxn modelId="{E0ABFCC3-02A9-E043-AF8C-33B26DC78906}" type="presParOf" srcId="{F592CD45-9DEC-734E-8802-B32ABA6F0FB3}" destId="{A317E6E0-7828-8E4F-AFD2-1E8D390A015B}" srcOrd="0" destOrd="0" presId="urn:microsoft.com/office/officeart/2005/8/layout/hierarchy1"/>
    <dgm:cxn modelId="{5721EF68-DE81-DC44-B753-FD223D144AAA}" type="presParOf" srcId="{A317E6E0-7828-8E4F-AFD2-1E8D390A015B}" destId="{EEB7F8B6-B314-2044-A89E-7BD7C1199DDD}" srcOrd="0" destOrd="0" presId="urn:microsoft.com/office/officeart/2005/8/layout/hierarchy1"/>
    <dgm:cxn modelId="{6AB55ACF-4F55-694F-A0C3-60EACC472493}" type="presParOf" srcId="{A317E6E0-7828-8E4F-AFD2-1E8D390A015B}" destId="{B58C05BA-02E1-0C42-BA91-C55DF820E0AF}" srcOrd="1" destOrd="0" presId="urn:microsoft.com/office/officeart/2005/8/layout/hierarchy1"/>
    <dgm:cxn modelId="{4DE8DDC1-69AF-174B-A150-A912B8DF6811}" type="presParOf" srcId="{F592CD45-9DEC-734E-8802-B32ABA6F0FB3}" destId="{5657B57B-6C25-8249-80D9-35B496A84F2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2234AA-C860-3042-A562-30250E798F70}" type="doc">
      <dgm:prSet loTypeId="urn:microsoft.com/office/officeart/2005/8/layout/hierarchy1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7835FD59-B514-0B47-B7B8-0983910456A6}">
      <dgm:prSet phldrT="[Text]" custT="1"/>
      <dgm:spPr/>
      <dgm:t>
        <a:bodyPr/>
        <a:lstStyle/>
        <a:p>
          <a:endParaRPr lang="en-GB" sz="1800" b="1" dirty="0"/>
        </a:p>
        <a:p>
          <a:r>
            <a:rPr lang="en-GB" sz="1800" b="1" dirty="0"/>
            <a:t>‘</a:t>
          </a:r>
          <a:r>
            <a:rPr lang="en-GB" sz="2400" b="1" dirty="0"/>
            <a:t>DATA VISUALIZATION</a:t>
          </a:r>
          <a:r>
            <a:rPr lang="en-GB" sz="1800" b="1" dirty="0"/>
            <a:t>’ </a:t>
          </a:r>
        </a:p>
        <a:p>
          <a:r>
            <a:rPr lang="en-GB" sz="1800" b="1" dirty="0"/>
            <a:t>as per Industry Ways of Working</a:t>
          </a:r>
        </a:p>
      </dgm:t>
    </dgm:pt>
    <dgm:pt modelId="{4516BA82-0BF7-DC4A-BB7E-AEF87CBA9E8E}" type="parTrans" cxnId="{C34F24A0-102F-1444-A6DD-8C111F727E80}">
      <dgm:prSet/>
      <dgm:spPr/>
      <dgm:t>
        <a:bodyPr/>
        <a:lstStyle/>
        <a:p>
          <a:endParaRPr lang="en-GB" sz="2000"/>
        </a:p>
      </dgm:t>
    </dgm:pt>
    <dgm:pt modelId="{4931CA2C-7170-5840-AE86-F1E13D28BB9E}" type="sibTrans" cxnId="{C34F24A0-102F-1444-A6DD-8C111F727E80}">
      <dgm:prSet/>
      <dgm:spPr/>
      <dgm:t>
        <a:bodyPr/>
        <a:lstStyle/>
        <a:p>
          <a:endParaRPr lang="en-GB" sz="2000"/>
        </a:p>
      </dgm:t>
    </dgm:pt>
    <dgm:pt modelId="{DF86860E-2719-A64A-80FF-F56192895399}">
      <dgm:prSet phldrT="[Text]" custT="1"/>
      <dgm:spPr/>
      <dgm:t>
        <a:bodyPr/>
        <a:lstStyle/>
        <a:p>
          <a:r>
            <a:rPr lang="en-GB" sz="1600" b="1" dirty="0"/>
            <a:t>INITIATION</a:t>
          </a:r>
        </a:p>
      </dgm:t>
    </dgm:pt>
    <dgm:pt modelId="{19D8E85A-EF28-1042-9B35-665A12874640}" type="parTrans" cxnId="{C078943E-F1F8-A940-8FE7-422BEFF8FD8B}">
      <dgm:prSet/>
      <dgm:spPr/>
      <dgm:t>
        <a:bodyPr/>
        <a:lstStyle/>
        <a:p>
          <a:endParaRPr lang="en-GB" sz="2000"/>
        </a:p>
      </dgm:t>
    </dgm:pt>
    <dgm:pt modelId="{8C78E4B8-8A53-064A-8DEF-85538FBF9661}" type="sibTrans" cxnId="{C078943E-F1F8-A940-8FE7-422BEFF8FD8B}">
      <dgm:prSet/>
      <dgm:spPr/>
      <dgm:t>
        <a:bodyPr/>
        <a:lstStyle/>
        <a:p>
          <a:endParaRPr lang="en-GB" sz="2000"/>
        </a:p>
      </dgm:t>
    </dgm:pt>
    <dgm:pt modelId="{6F990348-5120-7140-980E-D1A49D03543A}">
      <dgm:prSet phldrT="[Text]" custT="1"/>
      <dgm:spPr/>
      <dgm:t>
        <a:bodyPr/>
        <a:lstStyle/>
        <a:p>
          <a:r>
            <a:rPr lang="en-GB" sz="1600" dirty="0"/>
            <a:t>Project Charter</a:t>
          </a:r>
        </a:p>
      </dgm:t>
    </dgm:pt>
    <dgm:pt modelId="{D11E7EEC-A2DD-6148-AD59-6CD83C19C84D}" type="parTrans" cxnId="{F1AE3A58-4F85-4E45-89BC-DD815E209B19}">
      <dgm:prSet/>
      <dgm:spPr/>
      <dgm:t>
        <a:bodyPr/>
        <a:lstStyle/>
        <a:p>
          <a:endParaRPr lang="en-GB" sz="2000"/>
        </a:p>
      </dgm:t>
    </dgm:pt>
    <dgm:pt modelId="{0052B031-3B0D-B94E-9A5F-DB1C9D4170CB}" type="sibTrans" cxnId="{F1AE3A58-4F85-4E45-89BC-DD815E209B19}">
      <dgm:prSet/>
      <dgm:spPr/>
      <dgm:t>
        <a:bodyPr/>
        <a:lstStyle/>
        <a:p>
          <a:endParaRPr lang="en-GB" sz="2000"/>
        </a:p>
      </dgm:t>
    </dgm:pt>
    <dgm:pt modelId="{29AD3176-2D40-CF49-A544-12BEE310D254}">
      <dgm:prSet phldrT="[Text]" custT="1"/>
      <dgm:spPr/>
      <dgm:t>
        <a:bodyPr/>
        <a:lstStyle/>
        <a:p>
          <a:r>
            <a:rPr lang="en-GB" sz="1600" dirty="0"/>
            <a:t>SRS Document</a:t>
          </a:r>
        </a:p>
      </dgm:t>
    </dgm:pt>
    <dgm:pt modelId="{0E737143-6448-C24B-BA8B-38BA7568F52E}" type="parTrans" cxnId="{5EB73D5C-AB9E-914E-9018-B0022C76F8F0}">
      <dgm:prSet/>
      <dgm:spPr/>
      <dgm:t>
        <a:bodyPr/>
        <a:lstStyle/>
        <a:p>
          <a:endParaRPr lang="en-GB" sz="2000"/>
        </a:p>
      </dgm:t>
    </dgm:pt>
    <dgm:pt modelId="{A987261C-62B1-B54A-BCDB-337C0AD98785}" type="sibTrans" cxnId="{5EB73D5C-AB9E-914E-9018-B0022C76F8F0}">
      <dgm:prSet/>
      <dgm:spPr/>
      <dgm:t>
        <a:bodyPr/>
        <a:lstStyle/>
        <a:p>
          <a:endParaRPr lang="en-GB" sz="2000"/>
        </a:p>
      </dgm:t>
    </dgm:pt>
    <dgm:pt modelId="{03B89768-B859-2E49-8534-20D1EFA29B3B}">
      <dgm:prSet phldrT="[Text]" custT="1"/>
      <dgm:spPr/>
      <dgm:t>
        <a:bodyPr/>
        <a:lstStyle/>
        <a:p>
          <a:r>
            <a:rPr lang="en-GB" sz="1600" b="1" dirty="0"/>
            <a:t>PLANNING</a:t>
          </a:r>
        </a:p>
      </dgm:t>
    </dgm:pt>
    <dgm:pt modelId="{C40EC512-88AF-B24D-AAB3-3E9A66643198}" type="parTrans" cxnId="{837E4720-EC3E-BC4F-B158-BC98950BD860}">
      <dgm:prSet/>
      <dgm:spPr/>
      <dgm:t>
        <a:bodyPr/>
        <a:lstStyle/>
        <a:p>
          <a:endParaRPr lang="en-GB" sz="2000"/>
        </a:p>
      </dgm:t>
    </dgm:pt>
    <dgm:pt modelId="{41368ECB-0374-1C4E-8ABF-D4FA251186D7}" type="sibTrans" cxnId="{837E4720-EC3E-BC4F-B158-BC98950BD860}">
      <dgm:prSet/>
      <dgm:spPr/>
      <dgm:t>
        <a:bodyPr/>
        <a:lstStyle/>
        <a:p>
          <a:endParaRPr lang="en-GB" sz="2000"/>
        </a:p>
      </dgm:t>
    </dgm:pt>
    <dgm:pt modelId="{50A67927-BA02-734A-A0AE-86F97EFE870C}">
      <dgm:prSet phldrT="[Text]" custT="1"/>
      <dgm:spPr/>
      <dgm:t>
        <a:bodyPr/>
        <a:lstStyle/>
        <a:p>
          <a:r>
            <a:rPr lang="en-GB" sz="1600" dirty="0"/>
            <a:t>WBS</a:t>
          </a:r>
        </a:p>
      </dgm:t>
    </dgm:pt>
    <dgm:pt modelId="{570711A2-0F15-1E4E-84E9-5DECF631ACE9}" type="parTrans" cxnId="{6985565A-DDFA-3848-A7C7-84AD47110BDC}">
      <dgm:prSet/>
      <dgm:spPr/>
      <dgm:t>
        <a:bodyPr/>
        <a:lstStyle/>
        <a:p>
          <a:endParaRPr lang="en-GB" sz="2000"/>
        </a:p>
      </dgm:t>
    </dgm:pt>
    <dgm:pt modelId="{70E373C1-C499-4F4D-A411-9466517DB83A}" type="sibTrans" cxnId="{6985565A-DDFA-3848-A7C7-84AD47110BDC}">
      <dgm:prSet/>
      <dgm:spPr/>
      <dgm:t>
        <a:bodyPr/>
        <a:lstStyle/>
        <a:p>
          <a:endParaRPr lang="en-GB" sz="2000"/>
        </a:p>
      </dgm:t>
    </dgm:pt>
    <dgm:pt modelId="{98D6B55B-33A1-654B-9A07-4017B4BCBC3D}">
      <dgm:prSet phldrT="[Text]" custT="1"/>
      <dgm:spPr/>
      <dgm:t>
        <a:bodyPr/>
        <a:lstStyle/>
        <a:p>
          <a:r>
            <a:rPr lang="en-GB" sz="1600" dirty="0"/>
            <a:t>Project Schedule</a:t>
          </a:r>
        </a:p>
      </dgm:t>
    </dgm:pt>
    <dgm:pt modelId="{4B0E92FA-F37D-7E40-AB74-0DA56805BAE7}" type="parTrans" cxnId="{E90EE15E-D4A6-EA43-9388-1DB3442F283A}">
      <dgm:prSet/>
      <dgm:spPr/>
      <dgm:t>
        <a:bodyPr/>
        <a:lstStyle/>
        <a:p>
          <a:endParaRPr lang="en-GB" sz="2000"/>
        </a:p>
      </dgm:t>
    </dgm:pt>
    <dgm:pt modelId="{8A8A4344-3BE8-B549-90FE-FD6EAECB4AE4}" type="sibTrans" cxnId="{E90EE15E-D4A6-EA43-9388-1DB3442F283A}">
      <dgm:prSet/>
      <dgm:spPr/>
      <dgm:t>
        <a:bodyPr/>
        <a:lstStyle/>
        <a:p>
          <a:endParaRPr lang="en-GB" sz="2000"/>
        </a:p>
      </dgm:t>
    </dgm:pt>
    <dgm:pt modelId="{7634EBF5-E466-1B4A-B6D3-3F4B45B7606D}">
      <dgm:prSet phldrT="[Text]" custT="1"/>
      <dgm:spPr/>
      <dgm:t>
        <a:bodyPr/>
        <a:lstStyle/>
        <a:p>
          <a:r>
            <a:rPr lang="en-GB" sz="1600" dirty="0"/>
            <a:t>RAID Logs</a:t>
          </a:r>
        </a:p>
      </dgm:t>
    </dgm:pt>
    <dgm:pt modelId="{95F71EBD-EC94-9D42-BB0E-C52845D7632F}" type="parTrans" cxnId="{F76612AE-9797-CF42-8E31-DAC7AE8D065F}">
      <dgm:prSet/>
      <dgm:spPr/>
      <dgm:t>
        <a:bodyPr/>
        <a:lstStyle/>
        <a:p>
          <a:endParaRPr lang="en-GB" sz="2000"/>
        </a:p>
      </dgm:t>
    </dgm:pt>
    <dgm:pt modelId="{A576ACF3-5629-494C-825D-3E4D1ED5B6F7}" type="sibTrans" cxnId="{F76612AE-9797-CF42-8E31-DAC7AE8D065F}">
      <dgm:prSet/>
      <dgm:spPr/>
      <dgm:t>
        <a:bodyPr/>
        <a:lstStyle/>
        <a:p>
          <a:endParaRPr lang="en-GB" sz="2000"/>
        </a:p>
      </dgm:t>
    </dgm:pt>
    <dgm:pt modelId="{1BC165AB-B879-6E45-BE42-9DB85E468E5E}">
      <dgm:prSet phldrT="[Text]" custT="1"/>
      <dgm:spPr/>
      <dgm:t>
        <a:bodyPr/>
        <a:lstStyle/>
        <a:p>
          <a:r>
            <a:rPr lang="en-GB" sz="1600" b="1" dirty="0"/>
            <a:t>EXECUTION &amp; MONITORING</a:t>
          </a:r>
        </a:p>
      </dgm:t>
    </dgm:pt>
    <dgm:pt modelId="{DB346DC5-5247-BD41-9BBB-38F381C6763A}" type="parTrans" cxnId="{EA03CA31-7DF4-F64E-86BC-EF7C196FB755}">
      <dgm:prSet/>
      <dgm:spPr/>
      <dgm:t>
        <a:bodyPr/>
        <a:lstStyle/>
        <a:p>
          <a:endParaRPr lang="en-GB" sz="2000"/>
        </a:p>
      </dgm:t>
    </dgm:pt>
    <dgm:pt modelId="{4CF60A0D-4DA2-C649-B224-FED974309E30}" type="sibTrans" cxnId="{EA03CA31-7DF4-F64E-86BC-EF7C196FB755}">
      <dgm:prSet/>
      <dgm:spPr/>
      <dgm:t>
        <a:bodyPr/>
        <a:lstStyle/>
        <a:p>
          <a:endParaRPr lang="en-GB" sz="2000"/>
        </a:p>
      </dgm:t>
    </dgm:pt>
    <dgm:pt modelId="{089FD83E-6928-1E43-95D3-124D5441D173}">
      <dgm:prSet phldrT="[Text]" custT="1"/>
      <dgm:spPr/>
      <dgm:t>
        <a:bodyPr/>
        <a:lstStyle/>
        <a:p>
          <a:r>
            <a:rPr lang="en-GB" sz="1600" dirty="0"/>
            <a:t>Lessons Learnt, Project Report</a:t>
          </a:r>
        </a:p>
      </dgm:t>
    </dgm:pt>
    <dgm:pt modelId="{C048921F-4EB1-284C-AA0A-60D6AD5FBA44}" type="parTrans" cxnId="{A9595C70-9FCD-4C44-9CFA-6896FF1A1FE9}">
      <dgm:prSet/>
      <dgm:spPr/>
      <dgm:t>
        <a:bodyPr/>
        <a:lstStyle/>
        <a:p>
          <a:endParaRPr lang="en-GB" sz="2000"/>
        </a:p>
      </dgm:t>
    </dgm:pt>
    <dgm:pt modelId="{F1E9B66D-779F-044F-A36C-5A89712C4696}" type="sibTrans" cxnId="{A9595C70-9FCD-4C44-9CFA-6896FF1A1FE9}">
      <dgm:prSet/>
      <dgm:spPr/>
      <dgm:t>
        <a:bodyPr/>
        <a:lstStyle/>
        <a:p>
          <a:endParaRPr lang="en-GB" sz="2000"/>
        </a:p>
      </dgm:t>
    </dgm:pt>
    <dgm:pt modelId="{9D68368C-33AA-1644-80E4-398208A2C6F0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dirty="0"/>
            <a:t>Visualization files</a:t>
          </a:r>
        </a:p>
      </dgm:t>
    </dgm:pt>
    <dgm:pt modelId="{233303ED-F262-ED4B-9232-A7532CC4AECE}" type="parTrans" cxnId="{4BDA6B09-5160-9E45-8B87-B39B4C7AEB30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756363D6-F4EB-B243-ACB9-ABC2AB783F36}" type="sibTrans" cxnId="{4BDA6B09-5160-9E45-8B87-B39B4C7AEB30}">
      <dgm:prSet/>
      <dgm:spPr/>
      <dgm:t>
        <a:bodyPr/>
        <a:lstStyle/>
        <a:p>
          <a:endParaRPr lang="en-GB" sz="2000"/>
        </a:p>
      </dgm:t>
    </dgm:pt>
    <dgm:pt modelId="{D1A8A6CA-0B6E-724A-87A8-FD6A0D5D7FA2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dirty="0"/>
            <a:t>Video</a:t>
          </a:r>
          <a:br>
            <a:rPr lang="en-GB" sz="1600" dirty="0"/>
          </a:br>
          <a:endParaRPr lang="en-GB" sz="1600" dirty="0"/>
        </a:p>
      </dgm:t>
    </dgm:pt>
    <dgm:pt modelId="{F2E405BB-9D46-8742-BDA8-9A651FCAAE01}" type="parTrans" cxnId="{453750EB-3F24-5C43-9F08-D8F42F13776E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ED709F34-2065-8B4D-8890-38221EB21289}" type="sibTrans" cxnId="{453750EB-3F24-5C43-9F08-D8F42F13776E}">
      <dgm:prSet/>
      <dgm:spPr/>
      <dgm:t>
        <a:bodyPr/>
        <a:lstStyle/>
        <a:p>
          <a:endParaRPr lang="en-GB" sz="2000"/>
        </a:p>
      </dgm:t>
    </dgm:pt>
    <dgm:pt modelId="{84964AA1-2887-2347-A899-D194B6579AD1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b="1" dirty="0"/>
            <a:t>CLOSURE</a:t>
          </a:r>
          <a:endParaRPr lang="en-GB" sz="1600" dirty="0"/>
        </a:p>
      </dgm:t>
    </dgm:pt>
    <dgm:pt modelId="{C4B8A25D-FD5D-494A-8203-BFBFA3CD48BC}" type="parTrans" cxnId="{94D2C1D6-F80C-2942-818D-28129810067B}">
      <dgm:prSet/>
      <dgm:spPr/>
      <dgm:t>
        <a:bodyPr/>
        <a:lstStyle/>
        <a:p>
          <a:endParaRPr lang="en-GB"/>
        </a:p>
      </dgm:t>
    </dgm:pt>
    <dgm:pt modelId="{A8EFEF07-D5F2-CF42-80A4-F4C4C06E1E3D}" type="sibTrans" cxnId="{94D2C1D6-F80C-2942-818D-28129810067B}">
      <dgm:prSet/>
      <dgm:spPr/>
      <dgm:t>
        <a:bodyPr/>
        <a:lstStyle/>
        <a:p>
          <a:endParaRPr lang="en-GB"/>
        </a:p>
      </dgm:t>
    </dgm:pt>
    <dgm:pt modelId="{5D95827A-9776-D647-BF1F-0DE9B6DA1331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Study Data</a:t>
          </a:r>
        </a:p>
      </dgm:t>
    </dgm:pt>
    <dgm:pt modelId="{7822D8F0-4B16-7B42-8C07-BB9169F847FD}" type="parTrans" cxnId="{5B5A1054-123B-2045-8DFE-DA98CB94EB97}">
      <dgm:prSet/>
      <dgm:spPr/>
      <dgm:t>
        <a:bodyPr/>
        <a:lstStyle/>
        <a:p>
          <a:endParaRPr lang="en-GB"/>
        </a:p>
      </dgm:t>
    </dgm:pt>
    <dgm:pt modelId="{DB4348A0-4419-264D-8E5E-F34162AD6630}" type="sibTrans" cxnId="{5B5A1054-123B-2045-8DFE-DA98CB94EB97}">
      <dgm:prSet/>
      <dgm:spPr/>
      <dgm:t>
        <a:bodyPr/>
        <a:lstStyle/>
        <a:p>
          <a:endParaRPr lang="en-GB"/>
        </a:p>
      </dgm:t>
    </dgm:pt>
    <dgm:pt modelId="{8C6864B7-56F3-FB43-8125-49A5B24703E0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Clean Data</a:t>
          </a:r>
        </a:p>
      </dgm:t>
    </dgm:pt>
    <dgm:pt modelId="{D774F885-7320-BC44-AAB7-AEF06687FAB8}" type="parTrans" cxnId="{0B1CE9EC-88AE-5D42-928F-032A9DBAAA49}">
      <dgm:prSet/>
      <dgm:spPr/>
      <dgm:t>
        <a:bodyPr/>
        <a:lstStyle/>
        <a:p>
          <a:endParaRPr lang="en-GB"/>
        </a:p>
      </dgm:t>
    </dgm:pt>
    <dgm:pt modelId="{618E6C3E-7FBD-B241-87D9-6CE366F1F9DD}" type="sibTrans" cxnId="{0B1CE9EC-88AE-5D42-928F-032A9DBAAA49}">
      <dgm:prSet/>
      <dgm:spPr/>
      <dgm:t>
        <a:bodyPr/>
        <a:lstStyle/>
        <a:p>
          <a:endParaRPr lang="en-GB"/>
        </a:p>
      </dgm:t>
    </dgm:pt>
    <dgm:pt modelId="{5713B391-D774-3A40-B8E5-2847410F944D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Import Data</a:t>
          </a:r>
        </a:p>
      </dgm:t>
    </dgm:pt>
    <dgm:pt modelId="{3003D756-E2E3-6E4E-82C0-5F76FE39C15C}" type="parTrans" cxnId="{FD092B65-2233-C34F-B308-B973BE753BB2}">
      <dgm:prSet/>
      <dgm:spPr/>
      <dgm:t>
        <a:bodyPr/>
        <a:lstStyle/>
        <a:p>
          <a:endParaRPr lang="en-GB"/>
        </a:p>
      </dgm:t>
    </dgm:pt>
    <dgm:pt modelId="{2F5DE3C2-C653-024F-BE31-E1EBEE3D7D6B}" type="sibTrans" cxnId="{FD092B65-2233-C34F-B308-B973BE753BB2}">
      <dgm:prSet/>
      <dgm:spPr/>
      <dgm:t>
        <a:bodyPr/>
        <a:lstStyle/>
        <a:p>
          <a:endParaRPr lang="en-GB"/>
        </a:p>
      </dgm:t>
    </dgm:pt>
    <dgm:pt modelId="{64432354-990F-D744-8A14-4D004AD68898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Analyse &amp; Create Visualization</a:t>
          </a:r>
        </a:p>
      </dgm:t>
    </dgm:pt>
    <dgm:pt modelId="{B1A6BBC7-5F86-0146-A567-2304A0951D6C}" type="parTrans" cxnId="{F442DA51-5527-5E49-BB73-201220D7C572}">
      <dgm:prSet/>
      <dgm:spPr/>
    </dgm:pt>
    <dgm:pt modelId="{C5824803-F72E-EA4F-8F12-DE9F930EC7C1}" type="sibTrans" cxnId="{F442DA51-5527-5E49-BB73-201220D7C572}">
      <dgm:prSet/>
      <dgm:spPr/>
    </dgm:pt>
    <dgm:pt modelId="{E5400895-F99F-7F41-8583-4BD162EA06C2}" type="pres">
      <dgm:prSet presAssocID="{E92234AA-C860-3042-A562-30250E798F7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8E5C753-0B0D-8E4A-87C9-0512E2387AAE}" type="pres">
      <dgm:prSet presAssocID="{7835FD59-B514-0B47-B7B8-0983910456A6}" presName="hierRoot1" presStyleCnt="0"/>
      <dgm:spPr/>
    </dgm:pt>
    <dgm:pt modelId="{5820EE7F-AEA0-3E48-B9D6-424BD60081AD}" type="pres">
      <dgm:prSet presAssocID="{7835FD59-B514-0B47-B7B8-0983910456A6}" presName="composite" presStyleCnt="0"/>
      <dgm:spPr/>
    </dgm:pt>
    <dgm:pt modelId="{93EB40CF-C469-C042-9AAC-9E65599A2A8E}" type="pres">
      <dgm:prSet presAssocID="{7835FD59-B514-0B47-B7B8-0983910456A6}" presName="background" presStyleLbl="node0" presStyleIdx="0" presStyleCnt="1"/>
      <dgm:spPr/>
    </dgm:pt>
    <dgm:pt modelId="{265B3781-273D-0148-87CB-FBE8B43D31EF}" type="pres">
      <dgm:prSet presAssocID="{7835FD59-B514-0B47-B7B8-0983910456A6}" presName="text" presStyleLbl="fgAcc0" presStyleIdx="0" presStyleCnt="1" custScaleX="311951" custScaleY="196929">
        <dgm:presLayoutVars>
          <dgm:chPref val="3"/>
        </dgm:presLayoutVars>
      </dgm:prSet>
      <dgm:spPr/>
    </dgm:pt>
    <dgm:pt modelId="{5C49ECAC-5568-E44A-857C-15EC9EF0E8A5}" type="pres">
      <dgm:prSet presAssocID="{7835FD59-B514-0B47-B7B8-0983910456A6}" presName="hierChild2" presStyleCnt="0"/>
      <dgm:spPr/>
    </dgm:pt>
    <dgm:pt modelId="{564C0382-73AB-AD40-BC20-ACDA75959C27}" type="pres">
      <dgm:prSet presAssocID="{19D8E85A-EF28-1042-9B35-665A12874640}" presName="Name10" presStyleLbl="parChTrans1D2" presStyleIdx="0" presStyleCnt="4"/>
      <dgm:spPr/>
    </dgm:pt>
    <dgm:pt modelId="{10F1810C-02FC-0744-9E7D-3799BAC81C6A}" type="pres">
      <dgm:prSet presAssocID="{DF86860E-2719-A64A-80FF-F56192895399}" presName="hierRoot2" presStyleCnt="0"/>
      <dgm:spPr/>
    </dgm:pt>
    <dgm:pt modelId="{D5498994-C2A0-3C4E-A4A7-D16EB2379558}" type="pres">
      <dgm:prSet presAssocID="{DF86860E-2719-A64A-80FF-F56192895399}" presName="composite2" presStyleCnt="0"/>
      <dgm:spPr/>
    </dgm:pt>
    <dgm:pt modelId="{98C76165-9034-1643-9104-9B92F7A95E7E}" type="pres">
      <dgm:prSet presAssocID="{DF86860E-2719-A64A-80FF-F56192895399}" presName="background2" presStyleLbl="node2" presStyleIdx="0" presStyleCnt="4"/>
      <dgm:spPr/>
    </dgm:pt>
    <dgm:pt modelId="{F1BC48F8-BC78-354B-8D25-7D5CBB308992}" type="pres">
      <dgm:prSet presAssocID="{DF86860E-2719-A64A-80FF-F56192895399}" presName="text2" presStyleLbl="fgAcc2" presStyleIdx="0" presStyleCnt="4">
        <dgm:presLayoutVars>
          <dgm:chPref val="3"/>
        </dgm:presLayoutVars>
      </dgm:prSet>
      <dgm:spPr/>
    </dgm:pt>
    <dgm:pt modelId="{0EDC9799-1D2B-AD42-A6DC-713273D15719}" type="pres">
      <dgm:prSet presAssocID="{DF86860E-2719-A64A-80FF-F56192895399}" presName="hierChild3" presStyleCnt="0"/>
      <dgm:spPr/>
    </dgm:pt>
    <dgm:pt modelId="{C31C142D-CC01-1143-97E8-88E8F2B4524A}" type="pres">
      <dgm:prSet presAssocID="{D11E7EEC-A2DD-6148-AD59-6CD83C19C84D}" presName="Name17" presStyleLbl="parChTrans1D3" presStyleIdx="0" presStyleCnt="8"/>
      <dgm:spPr/>
    </dgm:pt>
    <dgm:pt modelId="{26E33841-EF6B-1448-81F7-61C34CE82128}" type="pres">
      <dgm:prSet presAssocID="{6F990348-5120-7140-980E-D1A49D03543A}" presName="hierRoot3" presStyleCnt="0"/>
      <dgm:spPr/>
    </dgm:pt>
    <dgm:pt modelId="{783C22AC-5289-D94B-9E76-2851D2F1783E}" type="pres">
      <dgm:prSet presAssocID="{6F990348-5120-7140-980E-D1A49D03543A}" presName="composite3" presStyleCnt="0"/>
      <dgm:spPr/>
    </dgm:pt>
    <dgm:pt modelId="{44BEB450-4BCD-F54F-A322-73AA595A8A41}" type="pres">
      <dgm:prSet presAssocID="{6F990348-5120-7140-980E-D1A49D03543A}" presName="background3" presStyleLbl="node3" presStyleIdx="0" presStyleCnt="8"/>
      <dgm:spPr/>
    </dgm:pt>
    <dgm:pt modelId="{082858DA-3FBC-224B-94F4-A3E62BFB3CA0}" type="pres">
      <dgm:prSet presAssocID="{6F990348-5120-7140-980E-D1A49D03543A}" presName="text3" presStyleLbl="fgAcc3" presStyleIdx="0" presStyleCnt="8">
        <dgm:presLayoutVars>
          <dgm:chPref val="3"/>
        </dgm:presLayoutVars>
      </dgm:prSet>
      <dgm:spPr/>
    </dgm:pt>
    <dgm:pt modelId="{7629E604-018F-5242-B3CC-BC899D593649}" type="pres">
      <dgm:prSet presAssocID="{6F990348-5120-7140-980E-D1A49D03543A}" presName="hierChild4" presStyleCnt="0"/>
      <dgm:spPr/>
    </dgm:pt>
    <dgm:pt modelId="{7D68BC0A-EDF7-E349-B498-3CBB7AA07288}" type="pres">
      <dgm:prSet presAssocID="{0E737143-6448-C24B-BA8B-38BA7568F52E}" presName="Name17" presStyleLbl="parChTrans1D3" presStyleIdx="1" presStyleCnt="8"/>
      <dgm:spPr/>
    </dgm:pt>
    <dgm:pt modelId="{6BD3E0B7-5C33-314F-9AE1-8FB84560DB2A}" type="pres">
      <dgm:prSet presAssocID="{29AD3176-2D40-CF49-A544-12BEE310D254}" presName="hierRoot3" presStyleCnt="0"/>
      <dgm:spPr/>
    </dgm:pt>
    <dgm:pt modelId="{575676E5-BDCB-D34D-9698-BB8D578C3BE3}" type="pres">
      <dgm:prSet presAssocID="{29AD3176-2D40-CF49-A544-12BEE310D254}" presName="composite3" presStyleCnt="0"/>
      <dgm:spPr/>
    </dgm:pt>
    <dgm:pt modelId="{FEEC3C17-77DE-4445-9F57-EC26BC3F2F4C}" type="pres">
      <dgm:prSet presAssocID="{29AD3176-2D40-CF49-A544-12BEE310D254}" presName="background3" presStyleLbl="node3" presStyleIdx="1" presStyleCnt="8"/>
      <dgm:spPr/>
    </dgm:pt>
    <dgm:pt modelId="{8EEDF970-CC88-124A-A9E9-A1462E464C5C}" type="pres">
      <dgm:prSet presAssocID="{29AD3176-2D40-CF49-A544-12BEE310D254}" presName="text3" presStyleLbl="fgAcc3" presStyleIdx="1" presStyleCnt="8">
        <dgm:presLayoutVars>
          <dgm:chPref val="3"/>
        </dgm:presLayoutVars>
      </dgm:prSet>
      <dgm:spPr/>
    </dgm:pt>
    <dgm:pt modelId="{5E414DC5-BB3A-894D-9574-4858C7DCC085}" type="pres">
      <dgm:prSet presAssocID="{29AD3176-2D40-CF49-A544-12BEE310D254}" presName="hierChild4" presStyleCnt="0"/>
      <dgm:spPr/>
    </dgm:pt>
    <dgm:pt modelId="{CFFA7558-0139-FA4C-979C-AB56256C62DB}" type="pres">
      <dgm:prSet presAssocID="{C40EC512-88AF-B24D-AAB3-3E9A66643198}" presName="Name10" presStyleLbl="parChTrans1D2" presStyleIdx="1" presStyleCnt="4"/>
      <dgm:spPr/>
    </dgm:pt>
    <dgm:pt modelId="{6EC83D77-56A9-104D-AE1E-CD057355C747}" type="pres">
      <dgm:prSet presAssocID="{03B89768-B859-2E49-8534-20D1EFA29B3B}" presName="hierRoot2" presStyleCnt="0"/>
      <dgm:spPr/>
    </dgm:pt>
    <dgm:pt modelId="{DC8CD46E-7392-1744-84C8-9E787FE21689}" type="pres">
      <dgm:prSet presAssocID="{03B89768-B859-2E49-8534-20D1EFA29B3B}" presName="composite2" presStyleCnt="0"/>
      <dgm:spPr/>
    </dgm:pt>
    <dgm:pt modelId="{10ED8AD8-C95D-7F46-8284-6BFFCB8023D0}" type="pres">
      <dgm:prSet presAssocID="{03B89768-B859-2E49-8534-20D1EFA29B3B}" presName="background2" presStyleLbl="node2" presStyleIdx="1" presStyleCnt="4"/>
      <dgm:spPr/>
    </dgm:pt>
    <dgm:pt modelId="{CE004470-AE31-6542-BE4E-74C32357678F}" type="pres">
      <dgm:prSet presAssocID="{03B89768-B859-2E49-8534-20D1EFA29B3B}" presName="text2" presStyleLbl="fgAcc2" presStyleIdx="1" presStyleCnt="4">
        <dgm:presLayoutVars>
          <dgm:chPref val="3"/>
        </dgm:presLayoutVars>
      </dgm:prSet>
      <dgm:spPr/>
    </dgm:pt>
    <dgm:pt modelId="{05B32D1F-AA47-BD4B-9861-CEB2BA77339A}" type="pres">
      <dgm:prSet presAssocID="{03B89768-B859-2E49-8534-20D1EFA29B3B}" presName="hierChild3" presStyleCnt="0"/>
      <dgm:spPr/>
    </dgm:pt>
    <dgm:pt modelId="{174D4A2F-9BFD-8B4F-A3F7-0D2A7E4C3E7E}" type="pres">
      <dgm:prSet presAssocID="{570711A2-0F15-1E4E-84E9-5DECF631ACE9}" presName="Name17" presStyleLbl="parChTrans1D3" presStyleIdx="2" presStyleCnt="8"/>
      <dgm:spPr/>
    </dgm:pt>
    <dgm:pt modelId="{196731D4-7E5D-6145-ABEB-A5EEBB5B68CD}" type="pres">
      <dgm:prSet presAssocID="{50A67927-BA02-734A-A0AE-86F97EFE870C}" presName="hierRoot3" presStyleCnt="0"/>
      <dgm:spPr/>
    </dgm:pt>
    <dgm:pt modelId="{4B64F7C2-5DAB-AD4A-AE85-632E15C47654}" type="pres">
      <dgm:prSet presAssocID="{50A67927-BA02-734A-A0AE-86F97EFE870C}" presName="composite3" presStyleCnt="0"/>
      <dgm:spPr/>
    </dgm:pt>
    <dgm:pt modelId="{6E16703E-D480-984D-B802-173E140186A1}" type="pres">
      <dgm:prSet presAssocID="{50A67927-BA02-734A-A0AE-86F97EFE870C}" presName="background3" presStyleLbl="node3" presStyleIdx="2" presStyleCnt="8"/>
      <dgm:spPr/>
    </dgm:pt>
    <dgm:pt modelId="{1335637A-7683-4A41-B519-CE080C5D3C7D}" type="pres">
      <dgm:prSet presAssocID="{50A67927-BA02-734A-A0AE-86F97EFE870C}" presName="text3" presStyleLbl="fgAcc3" presStyleIdx="2" presStyleCnt="8">
        <dgm:presLayoutVars>
          <dgm:chPref val="3"/>
        </dgm:presLayoutVars>
      </dgm:prSet>
      <dgm:spPr/>
    </dgm:pt>
    <dgm:pt modelId="{9F81CD06-620E-2440-B2AF-59194600DD49}" type="pres">
      <dgm:prSet presAssocID="{50A67927-BA02-734A-A0AE-86F97EFE870C}" presName="hierChild4" presStyleCnt="0"/>
      <dgm:spPr/>
    </dgm:pt>
    <dgm:pt modelId="{A174D04D-B60D-7348-8B58-A47928E619EC}" type="pres">
      <dgm:prSet presAssocID="{4B0E92FA-F37D-7E40-AB74-0DA56805BAE7}" presName="Name17" presStyleLbl="parChTrans1D3" presStyleIdx="3" presStyleCnt="8"/>
      <dgm:spPr/>
    </dgm:pt>
    <dgm:pt modelId="{30A85658-0530-CB42-B571-1E87CC91D0E4}" type="pres">
      <dgm:prSet presAssocID="{98D6B55B-33A1-654B-9A07-4017B4BCBC3D}" presName="hierRoot3" presStyleCnt="0"/>
      <dgm:spPr/>
    </dgm:pt>
    <dgm:pt modelId="{E0024918-00B1-2340-BC03-724DBBE99F0A}" type="pres">
      <dgm:prSet presAssocID="{98D6B55B-33A1-654B-9A07-4017B4BCBC3D}" presName="composite3" presStyleCnt="0"/>
      <dgm:spPr/>
    </dgm:pt>
    <dgm:pt modelId="{9BB62355-7E98-FF48-B43F-443943F5FC67}" type="pres">
      <dgm:prSet presAssocID="{98D6B55B-33A1-654B-9A07-4017B4BCBC3D}" presName="background3" presStyleLbl="node3" presStyleIdx="3" presStyleCnt="8"/>
      <dgm:spPr/>
    </dgm:pt>
    <dgm:pt modelId="{98149894-16C1-9849-9F1D-7F8F3F75A8FC}" type="pres">
      <dgm:prSet presAssocID="{98D6B55B-33A1-654B-9A07-4017B4BCBC3D}" presName="text3" presStyleLbl="fgAcc3" presStyleIdx="3" presStyleCnt="8">
        <dgm:presLayoutVars>
          <dgm:chPref val="3"/>
        </dgm:presLayoutVars>
      </dgm:prSet>
      <dgm:spPr/>
    </dgm:pt>
    <dgm:pt modelId="{99C4F68D-F73D-6A4E-BE4F-1FE4355B995F}" type="pres">
      <dgm:prSet presAssocID="{98D6B55B-33A1-654B-9A07-4017B4BCBC3D}" presName="hierChild4" presStyleCnt="0"/>
      <dgm:spPr/>
    </dgm:pt>
    <dgm:pt modelId="{E2CD4462-F0C6-4B43-9B77-3211BA022417}" type="pres">
      <dgm:prSet presAssocID="{95F71EBD-EC94-9D42-BB0E-C52845D7632F}" presName="Name17" presStyleLbl="parChTrans1D3" presStyleIdx="4" presStyleCnt="8"/>
      <dgm:spPr/>
    </dgm:pt>
    <dgm:pt modelId="{08080D38-0204-9C4A-92FB-3C366F00C440}" type="pres">
      <dgm:prSet presAssocID="{7634EBF5-E466-1B4A-B6D3-3F4B45B7606D}" presName="hierRoot3" presStyleCnt="0"/>
      <dgm:spPr/>
    </dgm:pt>
    <dgm:pt modelId="{FDA12B9F-7C66-DB4A-8536-4921795A1CBB}" type="pres">
      <dgm:prSet presAssocID="{7634EBF5-E466-1B4A-B6D3-3F4B45B7606D}" presName="composite3" presStyleCnt="0"/>
      <dgm:spPr/>
    </dgm:pt>
    <dgm:pt modelId="{06B3B77D-83B7-4F4F-A505-FD6E2141620B}" type="pres">
      <dgm:prSet presAssocID="{7634EBF5-E466-1B4A-B6D3-3F4B45B7606D}" presName="background3" presStyleLbl="node3" presStyleIdx="4" presStyleCnt="8"/>
      <dgm:spPr/>
    </dgm:pt>
    <dgm:pt modelId="{EACE96B3-4D7B-5841-A0E5-AF7D060742AB}" type="pres">
      <dgm:prSet presAssocID="{7634EBF5-E466-1B4A-B6D3-3F4B45B7606D}" presName="text3" presStyleLbl="fgAcc3" presStyleIdx="4" presStyleCnt="8">
        <dgm:presLayoutVars>
          <dgm:chPref val="3"/>
        </dgm:presLayoutVars>
      </dgm:prSet>
      <dgm:spPr/>
    </dgm:pt>
    <dgm:pt modelId="{C87E8C82-A391-6047-AF70-E034A283C4E6}" type="pres">
      <dgm:prSet presAssocID="{7634EBF5-E466-1B4A-B6D3-3F4B45B7606D}" presName="hierChild4" presStyleCnt="0"/>
      <dgm:spPr/>
    </dgm:pt>
    <dgm:pt modelId="{BAE9D8D9-F63B-0243-A497-F16166EB0CBB}" type="pres">
      <dgm:prSet presAssocID="{DB346DC5-5247-BD41-9BBB-38F381C6763A}" presName="Name10" presStyleLbl="parChTrans1D2" presStyleIdx="2" presStyleCnt="4"/>
      <dgm:spPr/>
    </dgm:pt>
    <dgm:pt modelId="{7D3F5C1B-61DC-AD42-8AE5-BEEE45F0D2A2}" type="pres">
      <dgm:prSet presAssocID="{1BC165AB-B879-6E45-BE42-9DB85E468E5E}" presName="hierRoot2" presStyleCnt="0"/>
      <dgm:spPr/>
    </dgm:pt>
    <dgm:pt modelId="{AC665988-D2DC-E14F-B467-28ADF91F8F15}" type="pres">
      <dgm:prSet presAssocID="{1BC165AB-B879-6E45-BE42-9DB85E468E5E}" presName="composite2" presStyleCnt="0"/>
      <dgm:spPr/>
    </dgm:pt>
    <dgm:pt modelId="{B1AEAF6C-B8B1-1748-805C-DEA9F80466AD}" type="pres">
      <dgm:prSet presAssocID="{1BC165AB-B879-6E45-BE42-9DB85E468E5E}" presName="background2" presStyleLbl="node2" presStyleIdx="2" presStyleCnt="4"/>
      <dgm:spPr/>
    </dgm:pt>
    <dgm:pt modelId="{C9D855B1-F204-3449-A0AB-C83C199BFD6B}" type="pres">
      <dgm:prSet presAssocID="{1BC165AB-B879-6E45-BE42-9DB85E468E5E}" presName="text2" presStyleLbl="fgAcc2" presStyleIdx="2" presStyleCnt="4" custScaleX="123690">
        <dgm:presLayoutVars>
          <dgm:chPref val="3"/>
        </dgm:presLayoutVars>
      </dgm:prSet>
      <dgm:spPr/>
    </dgm:pt>
    <dgm:pt modelId="{158DD9B6-60BC-2441-9B3A-ABE4E09BA18B}" type="pres">
      <dgm:prSet presAssocID="{1BC165AB-B879-6E45-BE42-9DB85E468E5E}" presName="hierChild3" presStyleCnt="0"/>
      <dgm:spPr/>
    </dgm:pt>
    <dgm:pt modelId="{336C7B7E-B8A1-704E-B6F0-20F9AC0191C2}" type="pres">
      <dgm:prSet presAssocID="{233303ED-F262-ED4B-9232-A7532CC4AECE}" presName="Name17" presStyleLbl="parChTrans1D3" presStyleIdx="5" presStyleCnt="8"/>
      <dgm:spPr/>
    </dgm:pt>
    <dgm:pt modelId="{A923F349-4C0F-8B42-94C6-114A5811034E}" type="pres">
      <dgm:prSet presAssocID="{9D68368C-33AA-1644-80E4-398208A2C6F0}" presName="hierRoot3" presStyleCnt="0"/>
      <dgm:spPr/>
    </dgm:pt>
    <dgm:pt modelId="{ACE02A13-306B-B043-894D-02B540BAFE25}" type="pres">
      <dgm:prSet presAssocID="{9D68368C-33AA-1644-80E4-398208A2C6F0}" presName="composite3" presStyleCnt="0"/>
      <dgm:spPr/>
    </dgm:pt>
    <dgm:pt modelId="{AAD8F2C4-08CA-AF4B-9906-3A68E9EF11C1}" type="pres">
      <dgm:prSet presAssocID="{9D68368C-33AA-1644-80E4-398208A2C6F0}" presName="background3" presStyleLbl="node3" presStyleIdx="5" presStyleCnt="8"/>
      <dgm:spPr/>
    </dgm:pt>
    <dgm:pt modelId="{4D06952F-0D14-5749-83D1-8713E0D0751F}" type="pres">
      <dgm:prSet presAssocID="{9D68368C-33AA-1644-80E4-398208A2C6F0}" presName="text3" presStyleLbl="fgAcc3" presStyleIdx="5" presStyleCnt="8">
        <dgm:presLayoutVars>
          <dgm:chPref val="3"/>
        </dgm:presLayoutVars>
      </dgm:prSet>
      <dgm:spPr/>
    </dgm:pt>
    <dgm:pt modelId="{6C828CC8-6023-3746-B8EA-24039859E714}" type="pres">
      <dgm:prSet presAssocID="{9D68368C-33AA-1644-80E4-398208A2C6F0}" presName="hierChild4" presStyleCnt="0"/>
      <dgm:spPr/>
    </dgm:pt>
    <dgm:pt modelId="{01789388-FCCE-064C-B9C5-2175C5F43E16}" type="pres">
      <dgm:prSet presAssocID="{7822D8F0-4B16-7B42-8C07-BB9169F847FD}" presName="Name23" presStyleLbl="parChTrans1D4" presStyleIdx="0" presStyleCnt="4"/>
      <dgm:spPr/>
    </dgm:pt>
    <dgm:pt modelId="{0EF3DE46-FDFE-1D4C-814E-5725C26D22C5}" type="pres">
      <dgm:prSet presAssocID="{5D95827A-9776-D647-BF1F-0DE9B6DA1331}" presName="hierRoot4" presStyleCnt="0"/>
      <dgm:spPr/>
    </dgm:pt>
    <dgm:pt modelId="{CDD2A29E-0939-834F-9D70-1932733214F7}" type="pres">
      <dgm:prSet presAssocID="{5D95827A-9776-D647-BF1F-0DE9B6DA1331}" presName="composite4" presStyleCnt="0"/>
      <dgm:spPr/>
    </dgm:pt>
    <dgm:pt modelId="{B0CDF186-D985-BC41-8834-2B28FCD0FF51}" type="pres">
      <dgm:prSet presAssocID="{5D95827A-9776-D647-BF1F-0DE9B6DA1331}" presName="background4" presStyleLbl="node4" presStyleIdx="0" presStyleCnt="4"/>
      <dgm:spPr>
        <a:solidFill>
          <a:schemeClr val="accent1"/>
        </a:solidFill>
      </dgm:spPr>
    </dgm:pt>
    <dgm:pt modelId="{3FBC2F52-5F44-D44A-AF08-C5AD00B577BE}" type="pres">
      <dgm:prSet presAssocID="{5D95827A-9776-D647-BF1F-0DE9B6DA1331}" presName="text4" presStyleLbl="fgAcc4" presStyleIdx="0" presStyleCnt="4">
        <dgm:presLayoutVars>
          <dgm:chPref val="3"/>
        </dgm:presLayoutVars>
      </dgm:prSet>
      <dgm:spPr/>
    </dgm:pt>
    <dgm:pt modelId="{89183A3C-C615-3A47-88F3-63B2DF3AEF94}" type="pres">
      <dgm:prSet presAssocID="{5D95827A-9776-D647-BF1F-0DE9B6DA1331}" presName="hierChild5" presStyleCnt="0"/>
      <dgm:spPr/>
    </dgm:pt>
    <dgm:pt modelId="{73034E61-C323-204E-8FDC-8FD125447BE1}" type="pres">
      <dgm:prSet presAssocID="{D774F885-7320-BC44-AAB7-AEF06687FAB8}" presName="Name23" presStyleLbl="parChTrans1D4" presStyleIdx="1" presStyleCnt="4"/>
      <dgm:spPr/>
    </dgm:pt>
    <dgm:pt modelId="{71183D42-BE35-D948-9E9B-B0EEE66DB79F}" type="pres">
      <dgm:prSet presAssocID="{8C6864B7-56F3-FB43-8125-49A5B24703E0}" presName="hierRoot4" presStyleCnt="0"/>
      <dgm:spPr/>
    </dgm:pt>
    <dgm:pt modelId="{A97451F8-2D1F-3D46-8811-75113820EDCB}" type="pres">
      <dgm:prSet presAssocID="{8C6864B7-56F3-FB43-8125-49A5B24703E0}" presName="composite4" presStyleCnt="0"/>
      <dgm:spPr/>
    </dgm:pt>
    <dgm:pt modelId="{7C859C94-1053-684B-9484-AA80DED7B111}" type="pres">
      <dgm:prSet presAssocID="{8C6864B7-56F3-FB43-8125-49A5B24703E0}" presName="background4" presStyleLbl="node4" presStyleIdx="1" presStyleCnt="4"/>
      <dgm:spPr>
        <a:solidFill>
          <a:schemeClr val="accent1"/>
        </a:solidFill>
      </dgm:spPr>
    </dgm:pt>
    <dgm:pt modelId="{F385D14B-7DD5-114E-91EF-91965AD6FC54}" type="pres">
      <dgm:prSet presAssocID="{8C6864B7-56F3-FB43-8125-49A5B24703E0}" presName="text4" presStyleLbl="fgAcc4" presStyleIdx="1" presStyleCnt="4">
        <dgm:presLayoutVars>
          <dgm:chPref val="3"/>
        </dgm:presLayoutVars>
      </dgm:prSet>
      <dgm:spPr/>
    </dgm:pt>
    <dgm:pt modelId="{F7A771BB-8318-1C45-9EDE-C749B0E078C3}" type="pres">
      <dgm:prSet presAssocID="{8C6864B7-56F3-FB43-8125-49A5B24703E0}" presName="hierChild5" presStyleCnt="0"/>
      <dgm:spPr/>
    </dgm:pt>
    <dgm:pt modelId="{5A1C4775-ECD7-884F-B8D8-69A3E92C93FE}" type="pres">
      <dgm:prSet presAssocID="{3003D756-E2E3-6E4E-82C0-5F76FE39C15C}" presName="Name23" presStyleLbl="parChTrans1D4" presStyleIdx="2" presStyleCnt="4"/>
      <dgm:spPr/>
    </dgm:pt>
    <dgm:pt modelId="{A5BE635C-C88C-B045-AADB-343481E80EA3}" type="pres">
      <dgm:prSet presAssocID="{5713B391-D774-3A40-B8E5-2847410F944D}" presName="hierRoot4" presStyleCnt="0"/>
      <dgm:spPr/>
    </dgm:pt>
    <dgm:pt modelId="{804B9022-0A85-BA4F-B36A-2DABE9F614C7}" type="pres">
      <dgm:prSet presAssocID="{5713B391-D774-3A40-B8E5-2847410F944D}" presName="composite4" presStyleCnt="0"/>
      <dgm:spPr/>
    </dgm:pt>
    <dgm:pt modelId="{53E829B1-19C7-E343-8EB6-BD12E842ED9F}" type="pres">
      <dgm:prSet presAssocID="{5713B391-D774-3A40-B8E5-2847410F944D}" presName="background4" presStyleLbl="node4" presStyleIdx="2" presStyleCnt="4"/>
      <dgm:spPr>
        <a:solidFill>
          <a:schemeClr val="accent1"/>
        </a:solidFill>
      </dgm:spPr>
    </dgm:pt>
    <dgm:pt modelId="{0EB6D8FA-9477-1C4B-8B53-D2FACDC6D83C}" type="pres">
      <dgm:prSet presAssocID="{5713B391-D774-3A40-B8E5-2847410F944D}" presName="text4" presStyleLbl="fgAcc4" presStyleIdx="2" presStyleCnt="4">
        <dgm:presLayoutVars>
          <dgm:chPref val="3"/>
        </dgm:presLayoutVars>
      </dgm:prSet>
      <dgm:spPr/>
    </dgm:pt>
    <dgm:pt modelId="{6DAEDF69-6141-024A-B423-5DDD784140E8}" type="pres">
      <dgm:prSet presAssocID="{5713B391-D774-3A40-B8E5-2847410F944D}" presName="hierChild5" presStyleCnt="0"/>
      <dgm:spPr/>
    </dgm:pt>
    <dgm:pt modelId="{58F32B2B-11D9-B140-8D70-814D800B448B}" type="pres">
      <dgm:prSet presAssocID="{B1A6BBC7-5F86-0146-A567-2304A0951D6C}" presName="Name23" presStyleLbl="parChTrans1D4" presStyleIdx="3" presStyleCnt="4"/>
      <dgm:spPr/>
    </dgm:pt>
    <dgm:pt modelId="{18C11BFD-EDEA-314D-AC4B-4A408858887D}" type="pres">
      <dgm:prSet presAssocID="{64432354-990F-D744-8A14-4D004AD68898}" presName="hierRoot4" presStyleCnt="0"/>
      <dgm:spPr/>
    </dgm:pt>
    <dgm:pt modelId="{8905D12F-5310-6947-BE4F-60754FA8CFEB}" type="pres">
      <dgm:prSet presAssocID="{64432354-990F-D744-8A14-4D004AD68898}" presName="composite4" presStyleCnt="0"/>
      <dgm:spPr/>
    </dgm:pt>
    <dgm:pt modelId="{9878DA97-8B1A-D549-8634-E93113E8157A}" type="pres">
      <dgm:prSet presAssocID="{64432354-990F-D744-8A14-4D004AD68898}" presName="background4" presStyleLbl="node4" presStyleIdx="3" presStyleCnt="4"/>
      <dgm:spPr>
        <a:solidFill>
          <a:schemeClr val="accent1"/>
        </a:solidFill>
      </dgm:spPr>
    </dgm:pt>
    <dgm:pt modelId="{97B1A5B0-387F-0046-AFC6-6CC577AF5297}" type="pres">
      <dgm:prSet presAssocID="{64432354-990F-D744-8A14-4D004AD68898}" presName="text4" presStyleLbl="fgAcc4" presStyleIdx="3" presStyleCnt="4">
        <dgm:presLayoutVars>
          <dgm:chPref val="3"/>
        </dgm:presLayoutVars>
      </dgm:prSet>
      <dgm:spPr/>
    </dgm:pt>
    <dgm:pt modelId="{CB96D5FD-4E9B-A043-88C7-DA106041337C}" type="pres">
      <dgm:prSet presAssocID="{64432354-990F-D744-8A14-4D004AD68898}" presName="hierChild5" presStyleCnt="0"/>
      <dgm:spPr/>
    </dgm:pt>
    <dgm:pt modelId="{1F917BC3-7A4E-1541-B76E-4BF488033D39}" type="pres">
      <dgm:prSet presAssocID="{F2E405BB-9D46-8742-BDA8-9A651FCAAE01}" presName="Name17" presStyleLbl="parChTrans1D3" presStyleIdx="6" presStyleCnt="8"/>
      <dgm:spPr/>
    </dgm:pt>
    <dgm:pt modelId="{F068BEA8-7375-864D-AC6C-56D2FD4A2D71}" type="pres">
      <dgm:prSet presAssocID="{D1A8A6CA-0B6E-724A-87A8-FD6A0D5D7FA2}" presName="hierRoot3" presStyleCnt="0"/>
      <dgm:spPr/>
    </dgm:pt>
    <dgm:pt modelId="{AD657A9D-B400-8B49-A1EC-54C0F7B9B7E2}" type="pres">
      <dgm:prSet presAssocID="{D1A8A6CA-0B6E-724A-87A8-FD6A0D5D7FA2}" presName="composite3" presStyleCnt="0"/>
      <dgm:spPr/>
    </dgm:pt>
    <dgm:pt modelId="{EEAF69D3-1C83-BE42-9444-E44A1FE16B6C}" type="pres">
      <dgm:prSet presAssocID="{D1A8A6CA-0B6E-724A-87A8-FD6A0D5D7FA2}" presName="background3" presStyleLbl="node3" presStyleIdx="6" presStyleCnt="8"/>
      <dgm:spPr/>
    </dgm:pt>
    <dgm:pt modelId="{5C6A47E4-C876-9941-93BB-1981FB821EF8}" type="pres">
      <dgm:prSet presAssocID="{D1A8A6CA-0B6E-724A-87A8-FD6A0D5D7FA2}" presName="text3" presStyleLbl="fgAcc3" presStyleIdx="6" presStyleCnt="8">
        <dgm:presLayoutVars>
          <dgm:chPref val="3"/>
        </dgm:presLayoutVars>
      </dgm:prSet>
      <dgm:spPr/>
    </dgm:pt>
    <dgm:pt modelId="{129F1FCE-6DAB-A84B-9C00-B8B782844E86}" type="pres">
      <dgm:prSet presAssocID="{D1A8A6CA-0B6E-724A-87A8-FD6A0D5D7FA2}" presName="hierChild4" presStyleCnt="0"/>
      <dgm:spPr/>
    </dgm:pt>
    <dgm:pt modelId="{E308BE26-04AE-3F4E-9575-A8C4DCD1DEBA}" type="pres">
      <dgm:prSet presAssocID="{C4B8A25D-FD5D-494A-8203-BFBFA3CD48BC}" presName="Name10" presStyleLbl="parChTrans1D2" presStyleIdx="3" presStyleCnt="4"/>
      <dgm:spPr/>
    </dgm:pt>
    <dgm:pt modelId="{B369CAA1-91FA-7A46-86C9-4C150BED56D6}" type="pres">
      <dgm:prSet presAssocID="{84964AA1-2887-2347-A899-D194B6579AD1}" presName="hierRoot2" presStyleCnt="0"/>
      <dgm:spPr/>
    </dgm:pt>
    <dgm:pt modelId="{03B8C450-186F-644B-A09F-9AE32FB89985}" type="pres">
      <dgm:prSet presAssocID="{84964AA1-2887-2347-A899-D194B6579AD1}" presName="composite2" presStyleCnt="0"/>
      <dgm:spPr/>
    </dgm:pt>
    <dgm:pt modelId="{CBA00FAD-508D-6344-BC15-83EDCFBB29C3}" type="pres">
      <dgm:prSet presAssocID="{84964AA1-2887-2347-A899-D194B6579AD1}" presName="background2" presStyleLbl="node2" presStyleIdx="3" presStyleCnt="4"/>
      <dgm:spPr/>
    </dgm:pt>
    <dgm:pt modelId="{8954BF01-E3B9-0B43-AF55-1BBEDDE5CC48}" type="pres">
      <dgm:prSet presAssocID="{84964AA1-2887-2347-A899-D194B6579AD1}" presName="text2" presStyleLbl="fgAcc2" presStyleIdx="3" presStyleCnt="4">
        <dgm:presLayoutVars>
          <dgm:chPref val="3"/>
        </dgm:presLayoutVars>
      </dgm:prSet>
      <dgm:spPr/>
    </dgm:pt>
    <dgm:pt modelId="{EFD58670-3EED-EA45-8B1F-2D42C0EFF060}" type="pres">
      <dgm:prSet presAssocID="{84964AA1-2887-2347-A899-D194B6579AD1}" presName="hierChild3" presStyleCnt="0"/>
      <dgm:spPr/>
    </dgm:pt>
    <dgm:pt modelId="{678D6FA3-6B34-8346-B07D-06A6FFED1912}" type="pres">
      <dgm:prSet presAssocID="{C048921F-4EB1-284C-AA0A-60D6AD5FBA44}" presName="Name17" presStyleLbl="parChTrans1D3" presStyleIdx="7" presStyleCnt="8"/>
      <dgm:spPr/>
    </dgm:pt>
    <dgm:pt modelId="{EE5EF6C4-45E7-6449-9B0D-3270A3A276D7}" type="pres">
      <dgm:prSet presAssocID="{089FD83E-6928-1E43-95D3-124D5441D173}" presName="hierRoot3" presStyleCnt="0"/>
      <dgm:spPr/>
    </dgm:pt>
    <dgm:pt modelId="{31E4673D-930C-1045-827B-7A2A3042FC3E}" type="pres">
      <dgm:prSet presAssocID="{089FD83E-6928-1E43-95D3-124D5441D173}" presName="composite3" presStyleCnt="0"/>
      <dgm:spPr/>
    </dgm:pt>
    <dgm:pt modelId="{C3B159DB-2D22-914E-B690-F9D9412A8A64}" type="pres">
      <dgm:prSet presAssocID="{089FD83E-6928-1E43-95D3-124D5441D173}" presName="background3" presStyleLbl="node3" presStyleIdx="7" presStyleCnt="8"/>
      <dgm:spPr/>
    </dgm:pt>
    <dgm:pt modelId="{9D58D02A-44CE-254C-9A0F-657338F15D7C}" type="pres">
      <dgm:prSet presAssocID="{089FD83E-6928-1E43-95D3-124D5441D173}" presName="text3" presStyleLbl="fgAcc3" presStyleIdx="7" presStyleCnt="8">
        <dgm:presLayoutVars>
          <dgm:chPref val="3"/>
        </dgm:presLayoutVars>
      </dgm:prSet>
      <dgm:spPr/>
    </dgm:pt>
    <dgm:pt modelId="{759DCBFE-5A5E-A642-949E-0B3AA4B432C6}" type="pres">
      <dgm:prSet presAssocID="{089FD83E-6928-1E43-95D3-124D5441D173}" presName="hierChild4" presStyleCnt="0"/>
      <dgm:spPr/>
    </dgm:pt>
  </dgm:ptLst>
  <dgm:cxnLst>
    <dgm:cxn modelId="{4B41E706-3ABC-D94F-AE7E-17B3C44F96BB}" type="presOf" srcId="{95F71EBD-EC94-9D42-BB0E-C52845D7632F}" destId="{E2CD4462-F0C6-4B43-9B77-3211BA022417}" srcOrd="0" destOrd="0" presId="urn:microsoft.com/office/officeart/2005/8/layout/hierarchy1"/>
    <dgm:cxn modelId="{A01B5608-D917-EE4A-B88A-84DA3D17E91A}" type="presOf" srcId="{570711A2-0F15-1E4E-84E9-5DECF631ACE9}" destId="{174D4A2F-9BFD-8B4F-A3F7-0D2A7E4C3E7E}" srcOrd="0" destOrd="0" presId="urn:microsoft.com/office/officeart/2005/8/layout/hierarchy1"/>
    <dgm:cxn modelId="{4BDA6B09-5160-9E45-8B87-B39B4C7AEB30}" srcId="{1BC165AB-B879-6E45-BE42-9DB85E468E5E}" destId="{9D68368C-33AA-1644-80E4-398208A2C6F0}" srcOrd="0" destOrd="0" parTransId="{233303ED-F262-ED4B-9232-A7532CC4AECE}" sibTransId="{756363D6-F4EB-B243-ACB9-ABC2AB783F36}"/>
    <dgm:cxn modelId="{BF88391D-6D95-7544-B979-99EF16BE950C}" type="presOf" srcId="{0E737143-6448-C24B-BA8B-38BA7568F52E}" destId="{7D68BC0A-EDF7-E349-B498-3CBB7AA07288}" srcOrd="0" destOrd="0" presId="urn:microsoft.com/office/officeart/2005/8/layout/hierarchy1"/>
    <dgm:cxn modelId="{716A731D-8567-6540-B9A7-6BF9EB50C231}" type="presOf" srcId="{233303ED-F262-ED4B-9232-A7532CC4AECE}" destId="{336C7B7E-B8A1-704E-B6F0-20F9AC0191C2}" srcOrd="0" destOrd="0" presId="urn:microsoft.com/office/officeart/2005/8/layout/hierarchy1"/>
    <dgm:cxn modelId="{03682520-369E-9844-8772-12D7BEEB9049}" type="presOf" srcId="{7634EBF5-E466-1B4A-B6D3-3F4B45B7606D}" destId="{EACE96B3-4D7B-5841-A0E5-AF7D060742AB}" srcOrd="0" destOrd="0" presId="urn:microsoft.com/office/officeart/2005/8/layout/hierarchy1"/>
    <dgm:cxn modelId="{837E4720-EC3E-BC4F-B158-BC98950BD860}" srcId="{7835FD59-B514-0B47-B7B8-0983910456A6}" destId="{03B89768-B859-2E49-8534-20D1EFA29B3B}" srcOrd="1" destOrd="0" parTransId="{C40EC512-88AF-B24D-AAB3-3E9A66643198}" sibTransId="{41368ECB-0374-1C4E-8ABF-D4FA251186D7}"/>
    <dgm:cxn modelId="{78D1B723-A8FF-9C4F-81DD-D44082E0C26E}" type="presOf" srcId="{50A67927-BA02-734A-A0AE-86F97EFE870C}" destId="{1335637A-7683-4A41-B519-CE080C5D3C7D}" srcOrd="0" destOrd="0" presId="urn:microsoft.com/office/officeart/2005/8/layout/hierarchy1"/>
    <dgm:cxn modelId="{BE099827-F976-7944-9DB2-65430296F2D7}" type="presOf" srcId="{29AD3176-2D40-CF49-A544-12BEE310D254}" destId="{8EEDF970-CC88-124A-A9E9-A1462E464C5C}" srcOrd="0" destOrd="0" presId="urn:microsoft.com/office/officeart/2005/8/layout/hierarchy1"/>
    <dgm:cxn modelId="{EA03CA31-7DF4-F64E-86BC-EF7C196FB755}" srcId="{7835FD59-B514-0B47-B7B8-0983910456A6}" destId="{1BC165AB-B879-6E45-BE42-9DB85E468E5E}" srcOrd="2" destOrd="0" parTransId="{DB346DC5-5247-BD41-9BBB-38F381C6763A}" sibTransId="{4CF60A0D-4DA2-C649-B224-FED974309E30}"/>
    <dgm:cxn modelId="{5CF86E3A-9F1B-6844-8D34-F97D51863606}" type="presOf" srcId="{7835FD59-B514-0B47-B7B8-0983910456A6}" destId="{265B3781-273D-0148-87CB-FBE8B43D31EF}" srcOrd="0" destOrd="0" presId="urn:microsoft.com/office/officeart/2005/8/layout/hierarchy1"/>
    <dgm:cxn modelId="{CE14993C-6AF0-2249-A8E6-5C95FD065996}" type="presOf" srcId="{D774F885-7320-BC44-AAB7-AEF06687FAB8}" destId="{73034E61-C323-204E-8FDC-8FD125447BE1}" srcOrd="0" destOrd="0" presId="urn:microsoft.com/office/officeart/2005/8/layout/hierarchy1"/>
    <dgm:cxn modelId="{DDE2543D-113E-F344-8503-A56E5DBC68DB}" type="presOf" srcId="{D1A8A6CA-0B6E-724A-87A8-FD6A0D5D7FA2}" destId="{5C6A47E4-C876-9941-93BB-1981FB821EF8}" srcOrd="0" destOrd="0" presId="urn:microsoft.com/office/officeart/2005/8/layout/hierarchy1"/>
    <dgm:cxn modelId="{C078943E-F1F8-A940-8FE7-422BEFF8FD8B}" srcId="{7835FD59-B514-0B47-B7B8-0983910456A6}" destId="{DF86860E-2719-A64A-80FF-F56192895399}" srcOrd="0" destOrd="0" parTransId="{19D8E85A-EF28-1042-9B35-665A12874640}" sibTransId="{8C78E4B8-8A53-064A-8DEF-85538FBF9661}"/>
    <dgm:cxn modelId="{4CAAA23E-8D6B-894B-AB93-41302B1560A2}" type="presOf" srcId="{03B89768-B859-2E49-8534-20D1EFA29B3B}" destId="{CE004470-AE31-6542-BE4E-74C32357678F}" srcOrd="0" destOrd="0" presId="urn:microsoft.com/office/officeart/2005/8/layout/hierarchy1"/>
    <dgm:cxn modelId="{5EB73D5C-AB9E-914E-9018-B0022C76F8F0}" srcId="{DF86860E-2719-A64A-80FF-F56192895399}" destId="{29AD3176-2D40-CF49-A544-12BEE310D254}" srcOrd="1" destOrd="0" parTransId="{0E737143-6448-C24B-BA8B-38BA7568F52E}" sibTransId="{A987261C-62B1-B54A-BCDB-337C0AD98785}"/>
    <dgm:cxn modelId="{E90EE15E-D4A6-EA43-9388-1DB3442F283A}" srcId="{03B89768-B859-2E49-8534-20D1EFA29B3B}" destId="{98D6B55B-33A1-654B-9A07-4017B4BCBC3D}" srcOrd="1" destOrd="0" parTransId="{4B0E92FA-F37D-7E40-AB74-0DA56805BAE7}" sibTransId="{8A8A4344-3BE8-B549-90FE-FD6EAECB4AE4}"/>
    <dgm:cxn modelId="{FD092B65-2233-C34F-B308-B973BE753BB2}" srcId="{9D68368C-33AA-1644-80E4-398208A2C6F0}" destId="{5713B391-D774-3A40-B8E5-2847410F944D}" srcOrd="2" destOrd="0" parTransId="{3003D756-E2E3-6E4E-82C0-5F76FE39C15C}" sibTransId="{2F5DE3C2-C653-024F-BE31-E1EBEE3D7D6B}"/>
    <dgm:cxn modelId="{A9595C70-9FCD-4C44-9CFA-6896FF1A1FE9}" srcId="{84964AA1-2887-2347-A899-D194B6579AD1}" destId="{089FD83E-6928-1E43-95D3-124D5441D173}" srcOrd="0" destOrd="0" parTransId="{C048921F-4EB1-284C-AA0A-60D6AD5FBA44}" sibTransId="{F1E9B66D-779F-044F-A36C-5A89712C4696}"/>
    <dgm:cxn modelId="{F442DA51-5527-5E49-BB73-201220D7C572}" srcId="{9D68368C-33AA-1644-80E4-398208A2C6F0}" destId="{64432354-990F-D744-8A14-4D004AD68898}" srcOrd="3" destOrd="0" parTransId="{B1A6BBC7-5F86-0146-A567-2304A0951D6C}" sibTransId="{C5824803-F72E-EA4F-8F12-DE9F930EC7C1}"/>
    <dgm:cxn modelId="{912C3072-96FD-F94B-B973-7215A0C86BD9}" type="presOf" srcId="{84964AA1-2887-2347-A899-D194B6579AD1}" destId="{8954BF01-E3B9-0B43-AF55-1BBEDDE5CC48}" srcOrd="0" destOrd="0" presId="urn:microsoft.com/office/officeart/2005/8/layout/hierarchy1"/>
    <dgm:cxn modelId="{5B5A1054-123B-2045-8DFE-DA98CB94EB97}" srcId="{9D68368C-33AA-1644-80E4-398208A2C6F0}" destId="{5D95827A-9776-D647-BF1F-0DE9B6DA1331}" srcOrd="0" destOrd="0" parTransId="{7822D8F0-4B16-7B42-8C07-BB9169F847FD}" sibTransId="{DB4348A0-4419-264D-8E5E-F34162AD6630}"/>
    <dgm:cxn modelId="{719C3B54-305D-334D-A65C-7B1C979BB83A}" type="presOf" srcId="{6F990348-5120-7140-980E-D1A49D03543A}" destId="{082858DA-3FBC-224B-94F4-A3E62BFB3CA0}" srcOrd="0" destOrd="0" presId="urn:microsoft.com/office/officeart/2005/8/layout/hierarchy1"/>
    <dgm:cxn modelId="{7BA83D54-3920-344E-A19F-A6B04F8C881E}" type="presOf" srcId="{C4B8A25D-FD5D-494A-8203-BFBFA3CD48BC}" destId="{E308BE26-04AE-3F4E-9575-A8C4DCD1DEBA}" srcOrd="0" destOrd="0" presId="urn:microsoft.com/office/officeart/2005/8/layout/hierarchy1"/>
    <dgm:cxn modelId="{82E79655-F550-2147-A580-4274039CBE97}" type="presOf" srcId="{B1A6BBC7-5F86-0146-A567-2304A0951D6C}" destId="{58F32B2B-11D9-B140-8D70-814D800B448B}" srcOrd="0" destOrd="0" presId="urn:microsoft.com/office/officeart/2005/8/layout/hierarchy1"/>
    <dgm:cxn modelId="{F1AE3A58-4F85-4E45-89BC-DD815E209B19}" srcId="{DF86860E-2719-A64A-80FF-F56192895399}" destId="{6F990348-5120-7140-980E-D1A49D03543A}" srcOrd="0" destOrd="0" parTransId="{D11E7EEC-A2DD-6148-AD59-6CD83C19C84D}" sibTransId="{0052B031-3B0D-B94E-9A5F-DB1C9D4170CB}"/>
    <dgm:cxn modelId="{605E9E58-0160-494C-B1F7-0A6368D8537F}" type="presOf" srcId="{5713B391-D774-3A40-B8E5-2847410F944D}" destId="{0EB6D8FA-9477-1C4B-8B53-D2FACDC6D83C}" srcOrd="0" destOrd="0" presId="urn:microsoft.com/office/officeart/2005/8/layout/hierarchy1"/>
    <dgm:cxn modelId="{6985565A-DDFA-3848-A7C7-84AD47110BDC}" srcId="{03B89768-B859-2E49-8534-20D1EFA29B3B}" destId="{50A67927-BA02-734A-A0AE-86F97EFE870C}" srcOrd="0" destOrd="0" parTransId="{570711A2-0F15-1E4E-84E9-5DECF631ACE9}" sibTransId="{70E373C1-C499-4F4D-A411-9466517DB83A}"/>
    <dgm:cxn modelId="{B60F397E-FB5B-4E43-9067-C7EB11DB9BA0}" type="presOf" srcId="{9D68368C-33AA-1644-80E4-398208A2C6F0}" destId="{4D06952F-0D14-5749-83D1-8713E0D0751F}" srcOrd="0" destOrd="0" presId="urn:microsoft.com/office/officeart/2005/8/layout/hierarchy1"/>
    <dgm:cxn modelId="{3CDE8991-D4E3-D342-B845-CFE23D9C32FB}" type="presOf" srcId="{D11E7EEC-A2DD-6148-AD59-6CD83C19C84D}" destId="{C31C142D-CC01-1143-97E8-88E8F2B4524A}" srcOrd="0" destOrd="0" presId="urn:microsoft.com/office/officeart/2005/8/layout/hierarchy1"/>
    <dgm:cxn modelId="{BF876497-7D36-AD45-AA85-C361BF1A2AE0}" type="presOf" srcId="{4B0E92FA-F37D-7E40-AB74-0DA56805BAE7}" destId="{A174D04D-B60D-7348-8B58-A47928E619EC}" srcOrd="0" destOrd="0" presId="urn:microsoft.com/office/officeart/2005/8/layout/hierarchy1"/>
    <dgm:cxn modelId="{C34F24A0-102F-1444-A6DD-8C111F727E80}" srcId="{E92234AA-C860-3042-A562-30250E798F70}" destId="{7835FD59-B514-0B47-B7B8-0983910456A6}" srcOrd="0" destOrd="0" parTransId="{4516BA82-0BF7-DC4A-BB7E-AEF87CBA9E8E}" sibTransId="{4931CA2C-7170-5840-AE86-F1E13D28BB9E}"/>
    <dgm:cxn modelId="{C4FDB0A3-F50D-B44F-9359-18EC7246649A}" type="presOf" srcId="{1BC165AB-B879-6E45-BE42-9DB85E468E5E}" destId="{C9D855B1-F204-3449-A0AB-C83C199BFD6B}" srcOrd="0" destOrd="0" presId="urn:microsoft.com/office/officeart/2005/8/layout/hierarchy1"/>
    <dgm:cxn modelId="{9B63C2AD-753F-3C48-8E39-25223CFA9F84}" type="presOf" srcId="{7822D8F0-4B16-7B42-8C07-BB9169F847FD}" destId="{01789388-FCCE-064C-B9C5-2175C5F43E16}" srcOrd="0" destOrd="0" presId="urn:microsoft.com/office/officeart/2005/8/layout/hierarchy1"/>
    <dgm:cxn modelId="{F76612AE-9797-CF42-8E31-DAC7AE8D065F}" srcId="{03B89768-B859-2E49-8534-20D1EFA29B3B}" destId="{7634EBF5-E466-1B4A-B6D3-3F4B45B7606D}" srcOrd="2" destOrd="0" parTransId="{95F71EBD-EC94-9D42-BB0E-C52845D7632F}" sibTransId="{A576ACF3-5629-494C-825D-3E4D1ED5B6F7}"/>
    <dgm:cxn modelId="{4A15E8BB-B8C8-AA42-9473-C7BAF7AC476C}" type="presOf" srcId="{3003D756-E2E3-6E4E-82C0-5F76FE39C15C}" destId="{5A1C4775-ECD7-884F-B8D8-69A3E92C93FE}" srcOrd="0" destOrd="0" presId="urn:microsoft.com/office/officeart/2005/8/layout/hierarchy1"/>
    <dgm:cxn modelId="{D05727C1-86B7-0146-9C42-6DE2F95A19F9}" type="presOf" srcId="{19D8E85A-EF28-1042-9B35-665A12874640}" destId="{564C0382-73AB-AD40-BC20-ACDA75959C27}" srcOrd="0" destOrd="0" presId="urn:microsoft.com/office/officeart/2005/8/layout/hierarchy1"/>
    <dgm:cxn modelId="{AFB33FC7-054E-D049-96D1-E91F5665B452}" type="presOf" srcId="{089FD83E-6928-1E43-95D3-124D5441D173}" destId="{9D58D02A-44CE-254C-9A0F-657338F15D7C}" srcOrd="0" destOrd="0" presId="urn:microsoft.com/office/officeart/2005/8/layout/hierarchy1"/>
    <dgm:cxn modelId="{F030D0D4-D9B7-C34B-B2FB-7F93DAAFBC91}" type="presOf" srcId="{98D6B55B-33A1-654B-9A07-4017B4BCBC3D}" destId="{98149894-16C1-9849-9F1D-7F8F3F75A8FC}" srcOrd="0" destOrd="0" presId="urn:microsoft.com/office/officeart/2005/8/layout/hierarchy1"/>
    <dgm:cxn modelId="{94D2C1D6-F80C-2942-818D-28129810067B}" srcId="{7835FD59-B514-0B47-B7B8-0983910456A6}" destId="{84964AA1-2887-2347-A899-D194B6579AD1}" srcOrd="3" destOrd="0" parTransId="{C4B8A25D-FD5D-494A-8203-BFBFA3CD48BC}" sibTransId="{A8EFEF07-D5F2-CF42-80A4-F4C4C06E1E3D}"/>
    <dgm:cxn modelId="{F37200D7-D81C-5A4C-A896-0A8C5BEDC21A}" type="presOf" srcId="{C40EC512-88AF-B24D-AAB3-3E9A66643198}" destId="{CFFA7558-0139-FA4C-979C-AB56256C62DB}" srcOrd="0" destOrd="0" presId="urn:microsoft.com/office/officeart/2005/8/layout/hierarchy1"/>
    <dgm:cxn modelId="{36AB75D9-BECE-FF44-A8AD-D108544D7FC9}" type="presOf" srcId="{DB346DC5-5247-BD41-9BBB-38F381C6763A}" destId="{BAE9D8D9-F63B-0243-A497-F16166EB0CBB}" srcOrd="0" destOrd="0" presId="urn:microsoft.com/office/officeart/2005/8/layout/hierarchy1"/>
    <dgm:cxn modelId="{8857F1D9-64F8-A040-9A5D-65262591A04E}" type="presOf" srcId="{64432354-990F-D744-8A14-4D004AD68898}" destId="{97B1A5B0-387F-0046-AFC6-6CC577AF5297}" srcOrd="0" destOrd="0" presId="urn:microsoft.com/office/officeart/2005/8/layout/hierarchy1"/>
    <dgm:cxn modelId="{9D31B7DC-00B1-E949-9BC9-12BC75845FF2}" type="presOf" srcId="{E92234AA-C860-3042-A562-30250E798F70}" destId="{E5400895-F99F-7F41-8583-4BD162EA06C2}" srcOrd="0" destOrd="0" presId="urn:microsoft.com/office/officeart/2005/8/layout/hierarchy1"/>
    <dgm:cxn modelId="{453750EB-3F24-5C43-9F08-D8F42F13776E}" srcId="{1BC165AB-B879-6E45-BE42-9DB85E468E5E}" destId="{D1A8A6CA-0B6E-724A-87A8-FD6A0D5D7FA2}" srcOrd="1" destOrd="0" parTransId="{F2E405BB-9D46-8742-BDA8-9A651FCAAE01}" sibTransId="{ED709F34-2065-8B4D-8890-38221EB21289}"/>
    <dgm:cxn modelId="{251AB1EC-4B6C-B044-9006-BF11BE01F75D}" type="presOf" srcId="{8C6864B7-56F3-FB43-8125-49A5B24703E0}" destId="{F385D14B-7DD5-114E-91EF-91965AD6FC54}" srcOrd="0" destOrd="0" presId="urn:microsoft.com/office/officeart/2005/8/layout/hierarchy1"/>
    <dgm:cxn modelId="{0B1CE9EC-88AE-5D42-928F-032A9DBAAA49}" srcId="{9D68368C-33AA-1644-80E4-398208A2C6F0}" destId="{8C6864B7-56F3-FB43-8125-49A5B24703E0}" srcOrd="1" destOrd="0" parTransId="{D774F885-7320-BC44-AAB7-AEF06687FAB8}" sibTransId="{618E6C3E-7FBD-B241-87D9-6CE366F1F9DD}"/>
    <dgm:cxn modelId="{C8B3B8F4-7D51-0A47-A796-3C88FA169276}" type="presOf" srcId="{C048921F-4EB1-284C-AA0A-60D6AD5FBA44}" destId="{678D6FA3-6B34-8346-B07D-06A6FFED1912}" srcOrd="0" destOrd="0" presId="urn:microsoft.com/office/officeart/2005/8/layout/hierarchy1"/>
    <dgm:cxn modelId="{F51EE8F4-C4DE-5E45-A7F1-1E97BABA4F93}" type="presOf" srcId="{F2E405BB-9D46-8742-BDA8-9A651FCAAE01}" destId="{1F917BC3-7A4E-1541-B76E-4BF488033D39}" srcOrd="0" destOrd="0" presId="urn:microsoft.com/office/officeart/2005/8/layout/hierarchy1"/>
    <dgm:cxn modelId="{664B4DF5-806B-F342-99FA-08A2FF1C785A}" type="presOf" srcId="{DF86860E-2719-A64A-80FF-F56192895399}" destId="{F1BC48F8-BC78-354B-8D25-7D5CBB308992}" srcOrd="0" destOrd="0" presId="urn:microsoft.com/office/officeart/2005/8/layout/hierarchy1"/>
    <dgm:cxn modelId="{437330FD-2F21-2E47-BF62-9EF8FA592C96}" type="presOf" srcId="{5D95827A-9776-D647-BF1F-0DE9B6DA1331}" destId="{3FBC2F52-5F44-D44A-AF08-C5AD00B577BE}" srcOrd="0" destOrd="0" presId="urn:microsoft.com/office/officeart/2005/8/layout/hierarchy1"/>
    <dgm:cxn modelId="{C27DC928-5F83-A341-9A8A-3D65574C3450}" type="presParOf" srcId="{E5400895-F99F-7F41-8583-4BD162EA06C2}" destId="{C8E5C753-0B0D-8E4A-87C9-0512E2387AAE}" srcOrd="0" destOrd="0" presId="urn:microsoft.com/office/officeart/2005/8/layout/hierarchy1"/>
    <dgm:cxn modelId="{AEE589A4-8404-8747-8D46-1A0AA562F188}" type="presParOf" srcId="{C8E5C753-0B0D-8E4A-87C9-0512E2387AAE}" destId="{5820EE7F-AEA0-3E48-B9D6-424BD60081AD}" srcOrd="0" destOrd="0" presId="urn:microsoft.com/office/officeart/2005/8/layout/hierarchy1"/>
    <dgm:cxn modelId="{E60A7D24-7496-0B42-AD40-1AFF5EF18246}" type="presParOf" srcId="{5820EE7F-AEA0-3E48-B9D6-424BD60081AD}" destId="{93EB40CF-C469-C042-9AAC-9E65599A2A8E}" srcOrd="0" destOrd="0" presId="urn:microsoft.com/office/officeart/2005/8/layout/hierarchy1"/>
    <dgm:cxn modelId="{8437D6F6-3FD6-7A42-A361-57F1CA834F0D}" type="presParOf" srcId="{5820EE7F-AEA0-3E48-B9D6-424BD60081AD}" destId="{265B3781-273D-0148-87CB-FBE8B43D31EF}" srcOrd="1" destOrd="0" presId="urn:microsoft.com/office/officeart/2005/8/layout/hierarchy1"/>
    <dgm:cxn modelId="{817FE589-E8FD-3C4C-9830-3F17DD3D4DD1}" type="presParOf" srcId="{C8E5C753-0B0D-8E4A-87C9-0512E2387AAE}" destId="{5C49ECAC-5568-E44A-857C-15EC9EF0E8A5}" srcOrd="1" destOrd="0" presId="urn:microsoft.com/office/officeart/2005/8/layout/hierarchy1"/>
    <dgm:cxn modelId="{AC17A48F-1C65-1947-B5EE-91CE9D799B7B}" type="presParOf" srcId="{5C49ECAC-5568-E44A-857C-15EC9EF0E8A5}" destId="{564C0382-73AB-AD40-BC20-ACDA75959C27}" srcOrd="0" destOrd="0" presId="urn:microsoft.com/office/officeart/2005/8/layout/hierarchy1"/>
    <dgm:cxn modelId="{371BC8BB-AD78-F64D-93E8-7740929FFE4F}" type="presParOf" srcId="{5C49ECAC-5568-E44A-857C-15EC9EF0E8A5}" destId="{10F1810C-02FC-0744-9E7D-3799BAC81C6A}" srcOrd="1" destOrd="0" presId="urn:microsoft.com/office/officeart/2005/8/layout/hierarchy1"/>
    <dgm:cxn modelId="{1B2F0EF5-4D9B-2347-8454-E3A605F7F5CF}" type="presParOf" srcId="{10F1810C-02FC-0744-9E7D-3799BAC81C6A}" destId="{D5498994-C2A0-3C4E-A4A7-D16EB2379558}" srcOrd="0" destOrd="0" presId="urn:microsoft.com/office/officeart/2005/8/layout/hierarchy1"/>
    <dgm:cxn modelId="{22A75D13-2200-8446-9FE6-227273CC36CB}" type="presParOf" srcId="{D5498994-C2A0-3C4E-A4A7-D16EB2379558}" destId="{98C76165-9034-1643-9104-9B92F7A95E7E}" srcOrd="0" destOrd="0" presId="urn:microsoft.com/office/officeart/2005/8/layout/hierarchy1"/>
    <dgm:cxn modelId="{F30D81D2-F401-2E4C-A270-8F547BBFF6F6}" type="presParOf" srcId="{D5498994-C2A0-3C4E-A4A7-D16EB2379558}" destId="{F1BC48F8-BC78-354B-8D25-7D5CBB308992}" srcOrd="1" destOrd="0" presId="urn:microsoft.com/office/officeart/2005/8/layout/hierarchy1"/>
    <dgm:cxn modelId="{24AA6A30-61D1-034A-80D4-192526852A37}" type="presParOf" srcId="{10F1810C-02FC-0744-9E7D-3799BAC81C6A}" destId="{0EDC9799-1D2B-AD42-A6DC-713273D15719}" srcOrd="1" destOrd="0" presId="urn:microsoft.com/office/officeart/2005/8/layout/hierarchy1"/>
    <dgm:cxn modelId="{98A6BA60-BA84-F54B-9958-509C1F437AAD}" type="presParOf" srcId="{0EDC9799-1D2B-AD42-A6DC-713273D15719}" destId="{C31C142D-CC01-1143-97E8-88E8F2B4524A}" srcOrd="0" destOrd="0" presId="urn:microsoft.com/office/officeart/2005/8/layout/hierarchy1"/>
    <dgm:cxn modelId="{0F8BD49E-798E-6249-B1CD-2A39F7582207}" type="presParOf" srcId="{0EDC9799-1D2B-AD42-A6DC-713273D15719}" destId="{26E33841-EF6B-1448-81F7-61C34CE82128}" srcOrd="1" destOrd="0" presId="urn:microsoft.com/office/officeart/2005/8/layout/hierarchy1"/>
    <dgm:cxn modelId="{78C2BEEA-E700-FF41-8AF4-CD03AFC19734}" type="presParOf" srcId="{26E33841-EF6B-1448-81F7-61C34CE82128}" destId="{783C22AC-5289-D94B-9E76-2851D2F1783E}" srcOrd="0" destOrd="0" presId="urn:microsoft.com/office/officeart/2005/8/layout/hierarchy1"/>
    <dgm:cxn modelId="{0A121F6D-E603-C84D-ADAB-781613F62AE4}" type="presParOf" srcId="{783C22AC-5289-D94B-9E76-2851D2F1783E}" destId="{44BEB450-4BCD-F54F-A322-73AA595A8A41}" srcOrd="0" destOrd="0" presId="urn:microsoft.com/office/officeart/2005/8/layout/hierarchy1"/>
    <dgm:cxn modelId="{C72C1542-AE52-5D43-B598-132B11A50A04}" type="presParOf" srcId="{783C22AC-5289-D94B-9E76-2851D2F1783E}" destId="{082858DA-3FBC-224B-94F4-A3E62BFB3CA0}" srcOrd="1" destOrd="0" presId="urn:microsoft.com/office/officeart/2005/8/layout/hierarchy1"/>
    <dgm:cxn modelId="{EE21CBA9-0C59-3F4C-BC1F-E32F288D9C50}" type="presParOf" srcId="{26E33841-EF6B-1448-81F7-61C34CE82128}" destId="{7629E604-018F-5242-B3CC-BC899D593649}" srcOrd="1" destOrd="0" presId="urn:microsoft.com/office/officeart/2005/8/layout/hierarchy1"/>
    <dgm:cxn modelId="{E795AA1E-D05E-504F-B0C8-01545BF0DC9E}" type="presParOf" srcId="{0EDC9799-1D2B-AD42-A6DC-713273D15719}" destId="{7D68BC0A-EDF7-E349-B498-3CBB7AA07288}" srcOrd="2" destOrd="0" presId="urn:microsoft.com/office/officeart/2005/8/layout/hierarchy1"/>
    <dgm:cxn modelId="{629D1966-D67B-7645-865C-11FB47B68D03}" type="presParOf" srcId="{0EDC9799-1D2B-AD42-A6DC-713273D15719}" destId="{6BD3E0B7-5C33-314F-9AE1-8FB84560DB2A}" srcOrd="3" destOrd="0" presId="urn:microsoft.com/office/officeart/2005/8/layout/hierarchy1"/>
    <dgm:cxn modelId="{4CCD39CB-70C7-1045-9AD9-0C5F305D720F}" type="presParOf" srcId="{6BD3E0B7-5C33-314F-9AE1-8FB84560DB2A}" destId="{575676E5-BDCB-D34D-9698-BB8D578C3BE3}" srcOrd="0" destOrd="0" presId="urn:microsoft.com/office/officeart/2005/8/layout/hierarchy1"/>
    <dgm:cxn modelId="{70AEC28E-7534-494C-A05D-2E37ABD4FC05}" type="presParOf" srcId="{575676E5-BDCB-D34D-9698-BB8D578C3BE3}" destId="{FEEC3C17-77DE-4445-9F57-EC26BC3F2F4C}" srcOrd="0" destOrd="0" presId="urn:microsoft.com/office/officeart/2005/8/layout/hierarchy1"/>
    <dgm:cxn modelId="{812EE255-BBFE-6E49-B773-D7455CF7D992}" type="presParOf" srcId="{575676E5-BDCB-D34D-9698-BB8D578C3BE3}" destId="{8EEDF970-CC88-124A-A9E9-A1462E464C5C}" srcOrd="1" destOrd="0" presId="urn:microsoft.com/office/officeart/2005/8/layout/hierarchy1"/>
    <dgm:cxn modelId="{B7598CF7-3B73-C945-B347-8224543E5288}" type="presParOf" srcId="{6BD3E0B7-5C33-314F-9AE1-8FB84560DB2A}" destId="{5E414DC5-BB3A-894D-9574-4858C7DCC085}" srcOrd="1" destOrd="0" presId="urn:microsoft.com/office/officeart/2005/8/layout/hierarchy1"/>
    <dgm:cxn modelId="{A8092E6D-F729-7941-87E0-E0A7BFB746DA}" type="presParOf" srcId="{5C49ECAC-5568-E44A-857C-15EC9EF0E8A5}" destId="{CFFA7558-0139-FA4C-979C-AB56256C62DB}" srcOrd="2" destOrd="0" presId="urn:microsoft.com/office/officeart/2005/8/layout/hierarchy1"/>
    <dgm:cxn modelId="{3F45DE8D-B963-7F4E-B853-F1DBE09BE38E}" type="presParOf" srcId="{5C49ECAC-5568-E44A-857C-15EC9EF0E8A5}" destId="{6EC83D77-56A9-104D-AE1E-CD057355C747}" srcOrd="3" destOrd="0" presId="urn:microsoft.com/office/officeart/2005/8/layout/hierarchy1"/>
    <dgm:cxn modelId="{1B369343-9DB8-D14D-88D9-CE9E4BEA8F17}" type="presParOf" srcId="{6EC83D77-56A9-104D-AE1E-CD057355C747}" destId="{DC8CD46E-7392-1744-84C8-9E787FE21689}" srcOrd="0" destOrd="0" presId="urn:microsoft.com/office/officeart/2005/8/layout/hierarchy1"/>
    <dgm:cxn modelId="{E3A7C17E-E173-694A-B562-21C55ACFCA61}" type="presParOf" srcId="{DC8CD46E-7392-1744-84C8-9E787FE21689}" destId="{10ED8AD8-C95D-7F46-8284-6BFFCB8023D0}" srcOrd="0" destOrd="0" presId="urn:microsoft.com/office/officeart/2005/8/layout/hierarchy1"/>
    <dgm:cxn modelId="{2F6ECC60-39E2-F246-AEAA-42292B4F93EB}" type="presParOf" srcId="{DC8CD46E-7392-1744-84C8-9E787FE21689}" destId="{CE004470-AE31-6542-BE4E-74C32357678F}" srcOrd="1" destOrd="0" presId="urn:microsoft.com/office/officeart/2005/8/layout/hierarchy1"/>
    <dgm:cxn modelId="{B9D20409-B1F1-EE44-B7D5-6AAF41C653B8}" type="presParOf" srcId="{6EC83D77-56A9-104D-AE1E-CD057355C747}" destId="{05B32D1F-AA47-BD4B-9861-CEB2BA77339A}" srcOrd="1" destOrd="0" presId="urn:microsoft.com/office/officeart/2005/8/layout/hierarchy1"/>
    <dgm:cxn modelId="{3C758403-2796-394B-9C0A-F4E3BAC8561F}" type="presParOf" srcId="{05B32D1F-AA47-BD4B-9861-CEB2BA77339A}" destId="{174D4A2F-9BFD-8B4F-A3F7-0D2A7E4C3E7E}" srcOrd="0" destOrd="0" presId="urn:microsoft.com/office/officeart/2005/8/layout/hierarchy1"/>
    <dgm:cxn modelId="{24C3E484-1245-0347-AA8B-7AAE73F3A130}" type="presParOf" srcId="{05B32D1F-AA47-BD4B-9861-CEB2BA77339A}" destId="{196731D4-7E5D-6145-ABEB-A5EEBB5B68CD}" srcOrd="1" destOrd="0" presId="urn:microsoft.com/office/officeart/2005/8/layout/hierarchy1"/>
    <dgm:cxn modelId="{0DD6C237-758C-EF4D-BAA5-98D5A6020327}" type="presParOf" srcId="{196731D4-7E5D-6145-ABEB-A5EEBB5B68CD}" destId="{4B64F7C2-5DAB-AD4A-AE85-632E15C47654}" srcOrd="0" destOrd="0" presId="urn:microsoft.com/office/officeart/2005/8/layout/hierarchy1"/>
    <dgm:cxn modelId="{C65022B0-8F70-E348-AEDE-C879ACF17562}" type="presParOf" srcId="{4B64F7C2-5DAB-AD4A-AE85-632E15C47654}" destId="{6E16703E-D480-984D-B802-173E140186A1}" srcOrd="0" destOrd="0" presId="urn:microsoft.com/office/officeart/2005/8/layout/hierarchy1"/>
    <dgm:cxn modelId="{8C4E342F-07C6-5341-9B7C-AB8E47EE3EF2}" type="presParOf" srcId="{4B64F7C2-5DAB-AD4A-AE85-632E15C47654}" destId="{1335637A-7683-4A41-B519-CE080C5D3C7D}" srcOrd="1" destOrd="0" presId="urn:microsoft.com/office/officeart/2005/8/layout/hierarchy1"/>
    <dgm:cxn modelId="{609B1F5F-1FF2-1B45-B4DD-B03A2FE166F7}" type="presParOf" srcId="{196731D4-7E5D-6145-ABEB-A5EEBB5B68CD}" destId="{9F81CD06-620E-2440-B2AF-59194600DD49}" srcOrd="1" destOrd="0" presId="urn:microsoft.com/office/officeart/2005/8/layout/hierarchy1"/>
    <dgm:cxn modelId="{F3EBDDD6-4347-9F46-B032-E5C79AEA66E1}" type="presParOf" srcId="{05B32D1F-AA47-BD4B-9861-CEB2BA77339A}" destId="{A174D04D-B60D-7348-8B58-A47928E619EC}" srcOrd="2" destOrd="0" presId="urn:microsoft.com/office/officeart/2005/8/layout/hierarchy1"/>
    <dgm:cxn modelId="{B0E783ED-2860-0442-824C-549976E74A17}" type="presParOf" srcId="{05B32D1F-AA47-BD4B-9861-CEB2BA77339A}" destId="{30A85658-0530-CB42-B571-1E87CC91D0E4}" srcOrd="3" destOrd="0" presId="urn:microsoft.com/office/officeart/2005/8/layout/hierarchy1"/>
    <dgm:cxn modelId="{9C197A76-EF05-2149-B313-D11D861890FD}" type="presParOf" srcId="{30A85658-0530-CB42-B571-1E87CC91D0E4}" destId="{E0024918-00B1-2340-BC03-724DBBE99F0A}" srcOrd="0" destOrd="0" presId="urn:microsoft.com/office/officeart/2005/8/layout/hierarchy1"/>
    <dgm:cxn modelId="{13553300-B298-E74C-AA26-0D8D17489CE8}" type="presParOf" srcId="{E0024918-00B1-2340-BC03-724DBBE99F0A}" destId="{9BB62355-7E98-FF48-B43F-443943F5FC67}" srcOrd="0" destOrd="0" presId="urn:microsoft.com/office/officeart/2005/8/layout/hierarchy1"/>
    <dgm:cxn modelId="{3475B80F-ED5E-D34C-A460-7771479343D9}" type="presParOf" srcId="{E0024918-00B1-2340-BC03-724DBBE99F0A}" destId="{98149894-16C1-9849-9F1D-7F8F3F75A8FC}" srcOrd="1" destOrd="0" presId="urn:microsoft.com/office/officeart/2005/8/layout/hierarchy1"/>
    <dgm:cxn modelId="{29F36491-5A06-7C4C-A09B-17627B8905FB}" type="presParOf" srcId="{30A85658-0530-CB42-B571-1E87CC91D0E4}" destId="{99C4F68D-F73D-6A4E-BE4F-1FE4355B995F}" srcOrd="1" destOrd="0" presId="urn:microsoft.com/office/officeart/2005/8/layout/hierarchy1"/>
    <dgm:cxn modelId="{FF2FE686-427B-F841-BFA6-17F00BC71A49}" type="presParOf" srcId="{05B32D1F-AA47-BD4B-9861-CEB2BA77339A}" destId="{E2CD4462-F0C6-4B43-9B77-3211BA022417}" srcOrd="4" destOrd="0" presId="urn:microsoft.com/office/officeart/2005/8/layout/hierarchy1"/>
    <dgm:cxn modelId="{04181F58-2F69-8441-AC80-D63CF96DF326}" type="presParOf" srcId="{05B32D1F-AA47-BD4B-9861-CEB2BA77339A}" destId="{08080D38-0204-9C4A-92FB-3C366F00C440}" srcOrd="5" destOrd="0" presId="urn:microsoft.com/office/officeart/2005/8/layout/hierarchy1"/>
    <dgm:cxn modelId="{6AC7E858-1DF4-F345-A826-A90DA677E00B}" type="presParOf" srcId="{08080D38-0204-9C4A-92FB-3C366F00C440}" destId="{FDA12B9F-7C66-DB4A-8536-4921795A1CBB}" srcOrd="0" destOrd="0" presId="urn:microsoft.com/office/officeart/2005/8/layout/hierarchy1"/>
    <dgm:cxn modelId="{74FCBB15-CC2D-C24E-9920-7701D875201B}" type="presParOf" srcId="{FDA12B9F-7C66-DB4A-8536-4921795A1CBB}" destId="{06B3B77D-83B7-4F4F-A505-FD6E2141620B}" srcOrd="0" destOrd="0" presId="urn:microsoft.com/office/officeart/2005/8/layout/hierarchy1"/>
    <dgm:cxn modelId="{8AB209F9-683A-F84B-9E81-C032B2062D9B}" type="presParOf" srcId="{FDA12B9F-7C66-DB4A-8536-4921795A1CBB}" destId="{EACE96B3-4D7B-5841-A0E5-AF7D060742AB}" srcOrd="1" destOrd="0" presId="urn:microsoft.com/office/officeart/2005/8/layout/hierarchy1"/>
    <dgm:cxn modelId="{DEF39B80-B589-614D-956C-2CF2229D158E}" type="presParOf" srcId="{08080D38-0204-9C4A-92FB-3C366F00C440}" destId="{C87E8C82-A391-6047-AF70-E034A283C4E6}" srcOrd="1" destOrd="0" presId="urn:microsoft.com/office/officeart/2005/8/layout/hierarchy1"/>
    <dgm:cxn modelId="{B7272B17-A5CC-DF46-9B44-02F965D32E55}" type="presParOf" srcId="{5C49ECAC-5568-E44A-857C-15EC9EF0E8A5}" destId="{BAE9D8D9-F63B-0243-A497-F16166EB0CBB}" srcOrd="4" destOrd="0" presId="urn:microsoft.com/office/officeart/2005/8/layout/hierarchy1"/>
    <dgm:cxn modelId="{C8C15E5B-A20D-E44A-AA1F-1321D818F490}" type="presParOf" srcId="{5C49ECAC-5568-E44A-857C-15EC9EF0E8A5}" destId="{7D3F5C1B-61DC-AD42-8AE5-BEEE45F0D2A2}" srcOrd="5" destOrd="0" presId="urn:microsoft.com/office/officeart/2005/8/layout/hierarchy1"/>
    <dgm:cxn modelId="{BBC3C237-7B77-3C47-82DA-6EDCC56B1A38}" type="presParOf" srcId="{7D3F5C1B-61DC-AD42-8AE5-BEEE45F0D2A2}" destId="{AC665988-D2DC-E14F-B467-28ADF91F8F15}" srcOrd="0" destOrd="0" presId="urn:microsoft.com/office/officeart/2005/8/layout/hierarchy1"/>
    <dgm:cxn modelId="{115FB8ED-B1FA-1146-91C7-39AA76199524}" type="presParOf" srcId="{AC665988-D2DC-E14F-B467-28ADF91F8F15}" destId="{B1AEAF6C-B8B1-1748-805C-DEA9F80466AD}" srcOrd="0" destOrd="0" presId="urn:microsoft.com/office/officeart/2005/8/layout/hierarchy1"/>
    <dgm:cxn modelId="{3287B05D-D15C-4647-AE22-33AAD5E31535}" type="presParOf" srcId="{AC665988-D2DC-E14F-B467-28ADF91F8F15}" destId="{C9D855B1-F204-3449-A0AB-C83C199BFD6B}" srcOrd="1" destOrd="0" presId="urn:microsoft.com/office/officeart/2005/8/layout/hierarchy1"/>
    <dgm:cxn modelId="{0F55F8F1-1608-5E4F-BF71-22515AC1B4E5}" type="presParOf" srcId="{7D3F5C1B-61DC-AD42-8AE5-BEEE45F0D2A2}" destId="{158DD9B6-60BC-2441-9B3A-ABE4E09BA18B}" srcOrd="1" destOrd="0" presId="urn:microsoft.com/office/officeart/2005/8/layout/hierarchy1"/>
    <dgm:cxn modelId="{EAA5FB67-FC90-134D-AE30-4712D0F12846}" type="presParOf" srcId="{158DD9B6-60BC-2441-9B3A-ABE4E09BA18B}" destId="{336C7B7E-B8A1-704E-B6F0-20F9AC0191C2}" srcOrd="0" destOrd="0" presId="urn:microsoft.com/office/officeart/2005/8/layout/hierarchy1"/>
    <dgm:cxn modelId="{2CDD6C93-1559-6E43-AE2E-2C12B13D32C0}" type="presParOf" srcId="{158DD9B6-60BC-2441-9B3A-ABE4E09BA18B}" destId="{A923F349-4C0F-8B42-94C6-114A5811034E}" srcOrd="1" destOrd="0" presId="urn:microsoft.com/office/officeart/2005/8/layout/hierarchy1"/>
    <dgm:cxn modelId="{B6E251D2-1D7B-6E4A-B308-9FAA2B1663A3}" type="presParOf" srcId="{A923F349-4C0F-8B42-94C6-114A5811034E}" destId="{ACE02A13-306B-B043-894D-02B540BAFE25}" srcOrd="0" destOrd="0" presId="urn:microsoft.com/office/officeart/2005/8/layout/hierarchy1"/>
    <dgm:cxn modelId="{CE70402D-4EAF-3C4F-886C-6297272478B5}" type="presParOf" srcId="{ACE02A13-306B-B043-894D-02B540BAFE25}" destId="{AAD8F2C4-08CA-AF4B-9906-3A68E9EF11C1}" srcOrd="0" destOrd="0" presId="urn:microsoft.com/office/officeart/2005/8/layout/hierarchy1"/>
    <dgm:cxn modelId="{4ADD33F0-B569-6647-8380-5E4C7C25A2E9}" type="presParOf" srcId="{ACE02A13-306B-B043-894D-02B540BAFE25}" destId="{4D06952F-0D14-5749-83D1-8713E0D0751F}" srcOrd="1" destOrd="0" presId="urn:microsoft.com/office/officeart/2005/8/layout/hierarchy1"/>
    <dgm:cxn modelId="{BCF8DD6C-B287-464E-92A8-BBFAF3CC4F96}" type="presParOf" srcId="{A923F349-4C0F-8B42-94C6-114A5811034E}" destId="{6C828CC8-6023-3746-B8EA-24039859E714}" srcOrd="1" destOrd="0" presId="urn:microsoft.com/office/officeart/2005/8/layout/hierarchy1"/>
    <dgm:cxn modelId="{4E075802-CE3E-DE41-9B43-E2FD29E3CCF4}" type="presParOf" srcId="{6C828CC8-6023-3746-B8EA-24039859E714}" destId="{01789388-FCCE-064C-B9C5-2175C5F43E16}" srcOrd="0" destOrd="0" presId="urn:microsoft.com/office/officeart/2005/8/layout/hierarchy1"/>
    <dgm:cxn modelId="{3EE0B6A0-F066-E241-BCE7-49F86EA62FF2}" type="presParOf" srcId="{6C828CC8-6023-3746-B8EA-24039859E714}" destId="{0EF3DE46-FDFE-1D4C-814E-5725C26D22C5}" srcOrd="1" destOrd="0" presId="urn:microsoft.com/office/officeart/2005/8/layout/hierarchy1"/>
    <dgm:cxn modelId="{54F7F7B5-2C2A-6E4D-B89B-BE020304776A}" type="presParOf" srcId="{0EF3DE46-FDFE-1D4C-814E-5725C26D22C5}" destId="{CDD2A29E-0939-834F-9D70-1932733214F7}" srcOrd="0" destOrd="0" presId="urn:microsoft.com/office/officeart/2005/8/layout/hierarchy1"/>
    <dgm:cxn modelId="{53F8BC67-91E4-614C-A43F-766335263398}" type="presParOf" srcId="{CDD2A29E-0939-834F-9D70-1932733214F7}" destId="{B0CDF186-D985-BC41-8834-2B28FCD0FF51}" srcOrd="0" destOrd="0" presId="urn:microsoft.com/office/officeart/2005/8/layout/hierarchy1"/>
    <dgm:cxn modelId="{5CBEDC74-4599-064C-9BAF-9636983B4D02}" type="presParOf" srcId="{CDD2A29E-0939-834F-9D70-1932733214F7}" destId="{3FBC2F52-5F44-D44A-AF08-C5AD00B577BE}" srcOrd="1" destOrd="0" presId="urn:microsoft.com/office/officeart/2005/8/layout/hierarchy1"/>
    <dgm:cxn modelId="{F038B5BB-B67D-1248-82D8-08827122849E}" type="presParOf" srcId="{0EF3DE46-FDFE-1D4C-814E-5725C26D22C5}" destId="{89183A3C-C615-3A47-88F3-63B2DF3AEF94}" srcOrd="1" destOrd="0" presId="urn:microsoft.com/office/officeart/2005/8/layout/hierarchy1"/>
    <dgm:cxn modelId="{355CCCFB-9DBA-1544-98DE-31A9F47F407E}" type="presParOf" srcId="{6C828CC8-6023-3746-B8EA-24039859E714}" destId="{73034E61-C323-204E-8FDC-8FD125447BE1}" srcOrd="2" destOrd="0" presId="urn:microsoft.com/office/officeart/2005/8/layout/hierarchy1"/>
    <dgm:cxn modelId="{7CED3764-CCA5-B842-A8EF-935C1EA64A1D}" type="presParOf" srcId="{6C828CC8-6023-3746-B8EA-24039859E714}" destId="{71183D42-BE35-D948-9E9B-B0EEE66DB79F}" srcOrd="3" destOrd="0" presId="urn:microsoft.com/office/officeart/2005/8/layout/hierarchy1"/>
    <dgm:cxn modelId="{B39CCCEC-ED2D-1149-ACDA-140794E36AB5}" type="presParOf" srcId="{71183D42-BE35-D948-9E9B-B0EEE66DB79F}" destId="{A97451F8-2D1F-3D46-8811-75113820EDCB}" srcOrd="0" destOrd="0" presId="urn:microsoft.com/office/officeart/2005/8/layout/hierarchy1"/>
    <dgm:cxn modelId="{145B63AD-3999-0545-BEA5-435B808A20CF}" type="presParOf" srcId="{A97451F8-2D1F-3D46-8811-75113820EDCB}" destId="{7C859C94-1053-684B-9484-AA80DED7B111}" srcOrd="0" destOrd="0" presId="urn:microsoft.com/office/officeart/2005/8/layout/hierarchy1"/>
    <dgm:cxn modelId="{309CD6B8-1D65-DD47-8D94-AEBDB6027C98}" type="presParOf" srcId="{A97451F8-2D1F-3D46-8811-75113820EDCB}" destId="{F385D14B-7DD5-114E-91EF-91965AD6FC54}" srcOrd="1" destOrd="0" presId="urn:microsoft.com/office/officeart/2005/8/layout/hierarchy1"/>
    <dgm:cxn modelId="{4EA996C8-88B9-C442-B45E-F0024EBF357C}" type="presParOf" srcId="{71183D42-BE35-D948-9E9B-B0EEE66DB79F}" destId="{F7A771BB-8318-1C45-9EDE-C749B0E078C3}" srcOrd="1" destOrd="0" presId="urn:microsoft.com/office/officeart/2005/8/layout/hierarchy1"/>
    <dgm:cxn modelId="{9721A2DC-7506-2E4C-AA64-4893564B1C5B}" type="presParOf" srcId="{6C828CC8-6023-3746-B8EA-24039859E714}" destId="{5A1C4775-ECD7-884F-B8D8-69A3E92C93FE}" srcOrd="4" destOrd="0" presId="urn:microsoft.com/office/officeart/2005/8/layout/hierarchy1"/>
    <dgm:cxn modelId="{EF3737E2-0536-AA4F-A43E-AA295869C0A9}" type="presParOf" srcId="{6C828CC8-6023-3746-B8EA-24039859E714}" destId="{A5BE635C-C88C-B045-AADB-343481E80EA3}" srcOrd="5" destOrd="0" presId="urn:microsoft.com/office/officeart/2005/8/layout/hierarchy1"/>
    <dgm:cxn modelId="{03D7A1F0-B972-6148-A965-C7B2E87E3017}" type="presParOf" srcId="{A5BE635C-C88C-B045-AADB-343481E80EA3}" destId="{804B9022-0A85-BA4F-B36A-2DABE9F614C7}" srcOrd="0" destOrd="0" presId="urn:microsoft.com/office/officeart/2005/8/layout/hierarchy1"/>
    <dgm:cxn modelId="{E996FEBD-4DC3-E945-8CFF-C5D8E37F2941}" type="presParOf" srcId="{804B9022-0A85-BA4F-B36A-2DABE9F614C7}" destId="{53E829B1-19C7-E343-8EB6-BD12E842ED9F}" srcOrd="0" destOrd="0" presId="urn:microsoft.com/office/officeart/2005/8/layout/hierarchy1"/>
    <dgm:cxn modelId="{86699D5C-3668-4C4D-980B-6591E83F692E}" type="presParOf" srcId="{804B9022-0A85-BA4F-B36A-2DABE9F614C7}" destId="{0EB6D8FA-9477-1C4B-8B53-D2FACDC6D83C}" srcOrd="1" destOrd="0" presId="urn:microsoft.com/office/officeart/2005/8/layout/hierarchy1"/>
    <dgm:cxn modelId="{B428E0CE-E59C-7C4B-8445-9D40AF34898D}" type="presParOf" srcId="{A5BE635C-C88C-B045-AADB-343481E80EA3}" destId="{6DAEDF69-6141-024A-B423-5DDD784140E8}" srcOrd="1" destOrd="0" presId="urn:microsoft.com/office/officeart/2005/8/layout/hierarchy1"/>
    <dgm:cxn modelId="{417E44EB-946B-9E4A-9D6D-4F28061965F8}" type="presParOf" srcId="{6C828CC8-6023-3746-B8EA-24039859E714}" destId="{58F32B2B-11D9-B140-8D70-814D800B448B}" srcOrd="6" destOrd="0" presId="urn:microsoft.com/office/officeart/2005/8/layout/hierarchy1"/>
    <dgm:cxn modelId="{DB3F2456-BAE0-4E46-B27D-AC69272BA93D}" type="presParOf" srcId="{6C828CC8-6023-3746-B8EA-24039859E714}" destId="{18C11BFD-EDEA-314D-AC4B-4A408858887D}" srcOrd="7" destOrd="0" presId="urn:microsoft.com/office/officeart/2005/8/layout/hierarchy1"/>
    <dgm:cxn modelId="{384755A6-D05F-C54C-808B-B357E005D69F}" type="presParOf" srcId="{18C11BFD-EDEA-314D-AC4B-4A408858887D}" destId="{8905D12F-5310-6947-BE4F-60754FA8CFEB}" srcOrd="0" destOrd="0" presId="urn:microsoft.com/office/officeart/2005/8/layout/hierarchy1"/>
    <dgm:cxn modelId="{21577060-6A1B-6045-AA09-2AD5F71E5856}" type="presParOf" srcId="{8905D12F-5310-6947-BE4F-60754FA8CFEB}" destId="{9878DA97-8B1A-D549-8634-E93113E8157A}" srcOrd="0" destOrd="0" presId="urn:microsoft.com/office/officeart/2005/8/layout/hierarchy1"/>
    <dgm:cxn modelId="{8879FA16-BBF5-4342-8FBC-2B696A248FBA}" type="presParOf" srcId="{8905D12F-5310-6947-BE4F-60754FA8CFEB}" destId="{97B1A5B0-387F-0046-AFC6-6CC577AF5297}" srcOrd="1" destOrd="0" presId="urn:microsoft.com/office/officeart/2005/8/layout/hierarchy1"/>
    <dgm:cxn modelId="{E68CDEDF-686A-5C4E-93EF-26642B552D4A}" type="presParOf" srcId="{18C11BFD-EDEA-314D-AC4B-4A408858887D}" destId="{CB96D5FD-4E9B-A043-88C7-DA106041337C}" srcOrd="1" destOrd="0" presId="urn:microsoft.com/office/officeart/2005/8/layout/hierarchy1"/>
    <dgm:cxn modelId="{3A4A898A-E848-A441-80F2-2C4AFD85E8B2}" type="presParOf" srcId="{158DD9B6-60BC-2441-9B3A-ABE4E09BA18B}" destId="{1F917BC3-7A4E-1541-B76E-4BF488033D39}" srcOrd="2" destOrd="0" presId="urn:microsoft.com/office/officeart/2005/8/layout/hierarchy1"/>
    <dgm:cxn modelId="{EA23B1C2-AD6A-E342-8046-1ABF1193EB84}" type="presParOf" srcId="{158DD9B6-60BC-2441-9B3A-ABE4E09BA18B}" destId="{F068BEA8-7375-864D-AC6C-56D2FD4A2D71}" srcOrd="3" destOrd="0" presId="urn:microsoft.com/office/officeart/2005/8/layout/hierarchy1"/>
    <dgm:cxn modelId="{27BAD66B-DD7E-124A-BED3-8CECBE5D1520}" type="presParOf" srcId="{F068BEA8-7375-864D-AC6C-56D2FD4A2D71}" destId="{AD657A9D-B400-8B49-A1EC-54C0F7B9B7E2}" srcOrd="0" destOrd="0" presId="urn:microsoft.com/office/officeart/2005/8/layout/hierarchy1"/>
    <dgm:cxn modelId="{30578AE4-5228-CB4D-B62B-E7E27125B912}" type="presParOf" srcId="{AD657A9D-B400-8B49-A1EC-54C0F7B9B7E2}" destId="{EEAF69D3-1C83-BE42-9444-E44A1FE16B6C}" srcOrd="0" destOrd="0" presId="urn:microsoft.com/office/officeart/2005/8/layout/hierarchy1"/>
    <dgm:cxn modelId="{40948003-F27C-7B4A-9EA1-B35483D5406B}" type="presParOf" srcId="{AD657A9D-B400-8B49-A1EC-54C0F7B9B7E2}" destId="{5C6A47E4-C876-9941-93BB-1981FB821EF8}" srcOrd="1" destOrd="0" presId="urn:microsoft.com/office/officeart/2005/8/layout/hierarchy1"/>
    <dgm:cxn modelId="{DBD220B7-1B50-7B44-8DDE-AA2D3DBC439E}" type="presParOf" srcId="{F068BEA8-7375-864D-AC6C-56D2FD4A2D71}" destId="{129F1FCE-6DAB-A84B-9C00-B8B782844E86}" srcOrd="1" destOrd="0" presId="urn:microsoft.com/office/officeart/2005/8/layout/hierarchy1"/>
    <dgm:cxn modelId="{A058ADFC-A25D-6A4F-96C0-6E11460FEFD5}" type="presParOf" srcId="{5C49ECAC-5568-E44A-857C-15EC9EF0E8A5}" destId="{E308BE26-04AE-3F4E-9575-A8C4DCD1DEBA}" srcOrd="6" destOrd="0" presId="urn:microsoft.com/office/officeart/2005/8/layout/hierarchy1"/>
    <dgm:cxn modelId="{5F2C59D3-48B9-A34A-A620-0FEB275B7474}" type="presParOf" srcId="{5C49ECAC-5568-E44A-857C-15EC9EF0E8A5}" destId="{B369CAA1-91FA-7A46-86C9-4C150BED56D6}" srcOrd="7" destOrd="0" presId="urn:microsoft.com/office/officeart/2005/8/layout/hierarchy1"/>
    <dgm:cxn modelId="{15F0DD28-C802-C741-9D16-011572F3967C}" type="presParOf" srcId="{B369CAA1-91FA-7A46-86C9-4C150BED56D6}" destId="{03B8C450-186F-644B-A09F-9AE32FB89985}" srcOrd="0" destOrd="0" presId="urn:microsoft.com/office/officeart/2005/8/layout/hierarchy1"/>
    <dgm:cxn modelId="{9394708B-1C08-884C-8600-2FBE5B7765AC}" type="presParOf" srcId="{03B8C450-186F-644B-A09F-9AE32FB89985}" destId="{CBA00FAD-508D-6344-BC15-83EDCFBB29C3}" srcOrd="0" destOrd="0" presId="urn:microsoft.com/office/officeart/2005/8/layout/hierarchy1"/>
    <dgm:cxn modelId="{A78F43D6-9D11-E447-ACB5-2E68BCE1C4CD}" type="presParOf" srcId="{03B8C450-186F-644B-A09F-9AE32FB89985}" destId="{8954BF01-E3B9-0B43-AF55-1BBEDDE5CC48}" srcOrd="1" destOrd="0" presId="urn:microsoft.com/office/officeart/2005/8/layout/hierarchy1"/>
    <dgm:cxn modelId="{F1E005AF-C250-C642-BE67-5E8F6F352D54}" type="presParOf" srcId="{B369CAA1-91FA-7A46-86C9-4C150BED56D6}" destId="{EFD58670-3EED-EA45-8B1F-2D42C0EFF060}" srcOrd="1" destOrd="0" presId="urn:microsoft.com/office/officeart/2005/8/layout/hierarchy1"/>
    <dgm:cxn modelId="{DA352722-2930-3B4F-B9DA-034799BB8BFA}" type="presParOf" srcId="{EFD58670-3EED-EA45-8B1F-2D42C0EFF060}" destId="{678D6FA3-6B34-8346-B07D-06A6FFED1912}" srcOrd="0" destOrd="0" presId="urn:microsoft.com/office/officeart/2005/8/layout/hierarchy1"/>
    <dgm:cxn modelId="{446DD280-989D-7046-A878-A51BDF1F8F53}" type="presParOf" srcId="{EFD58670-3EED-EA45-8B1F-2D42C0EFF060}" destId="{EE5EF6C4-45E7-6449-9B0D-3270A3A276D7}" srcOrd="1" destOrd="0" presId="urn:microsoft.com/office/officeart/2005/8/layout/hierarchy1"/>
    <dgm:cxn modelId="{AE1E5C74-2F73-6D45-9DD2-E000826A2429}" type="presParOf" srcId="{EE5EF6C4-45E7-6449-9B0D-3270A3A276D7}" destId="{31E4673D-930C-1045-827B-7A2A3042FC3E}" srcOrd="0" destOrd="0" presId="urn:microsoft.com/office/officeart/2005/8/layout/hierarchy1"/>
    <dgm:cxn modelId="{8B5B2732-7CCB-B542-95F4-285D510B5ED9}" type="presParOf" srcId="{31E4673D-930C-1045-827B-7A2A3042FC3E}" destId="{C3B159DB-2D22-914E-B690-F9D9412A8A64}" srcOrd="0" destOrd="0" presId="urn:microsoft.com/office/officeart/2005/8/layout/hierarchy1"/>
    <dgm:cxn modelId="{18333B08-CD90-3741-BF1B-68CA78ADB642}" type="presParOf" srcId="{31E4673D-930C-1045-827B-7A2A3042FC3E}" destId="{9D58D02A-44CE-254C-9A0F-657338F15D7C}" srcOrd="1" destOrd="0" presId="urn:microsoft.com/office/officeart/2005/8/layout/hierarchy1"/>
    <dgm:cxn modelId="{02E7B710-913C-E44C-8159-6854D9977C3D}" type="presParOf" srcId="{EE5EF6C4-45E7-6449-9B0D-3270A3A276D7}" destId="{759DCBFE-5A5E-A642-949E-0B3AA4B432C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DD8629-848B-4944-9471-C18C04288B4E}">
      <dsp:nvSpPr>
        <dsp:cNvPr id="0" name=""/>
        <dsp:cNvSpPr/>
      </dsp:nvSpPr>
      <dsp:spPr>
        <a:xfrm>
          <a:off x="2486" y="700841"/>
          <a:ext cx="1211661" cy="76940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F37A63-B7FC-564F-BE04-1E9B0C28B429}">
      <dsp:nvSpPr>
        <dsp:cNvPr id="0" name=""/>
        <dsp:cNvSpPr/>
      </dsp:nvSpPr>
      <dsp:spPr>
        <a:xfrm>
          <a:off x="137115" y="828738"/>
          <a:ext cx="1211661" cy="7694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Project Goal</a:t>
          </a:r>
        </a:p>
      </dsp:txBody>
      <dsp:txXfrm>
        <a:off x="159650" y="851273"/>
        <a:ext cx="1166591" cy="724335"/>
      </dsp:txXfrm>
    </dsp:sp>
    <dsp:sp modelId="{31A1B010-BC44-A542-B40A-845955C0FA85}">
      <dsp:nvSpPr>
        <dsp:cNvPr id="0" name=""/>
        <dsp:cNvSpPr/>
      </dsp:nvSpPr>
      <dsp:spPr>
        <a:xfrm>
          <a:off x="1483406" y="700841"/>
          <a:ext cx="1211661" cy="769405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300F94-8E67-C949-AF70-3D75417A189C}">
      <dsp:nvSpPr>
        <dsp:cNvPr id="0" name=""/>
        <dsp:cNvSpPr/>
      </dsp:nvSpPr>
      <dsp:spPr>
        <a:xfrm>
          <a:off x="1618035" y="828738"/>
          <a:ext cx="1211661" cy="7694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Phases</a:t>
          </a:r>
        </a:p>
      </dsp:txBody>
      <dsp:txXfrm>
        <a:off x="1640570" y="851273"/>
        <a:ext cx="1166591" cy="724335"/>
      </dsp:txXfrm>
    </dsp:sp>
    <dsp:sp modelId="{45C8B40E-7096-4046-AA1B-D9B0F99315CF}">
      <dsp:nvSpPr>
        <dsp:cNvPr id="0" name=""/>
        <dsp:cNvSpPr/>
      </dsp:nvSpPr>
      <dsp:spPr>
        <a:xfrm>
          <a:off x="2964326" y="700841"/>
          <a:ext cx="1211661" cy="769405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82A21B-5768-2245-AE92-89794AEE8916}">
      <dsp:nvSpPr>
        <dsp:cNvPr id="0" name=""/>
        <dsp:cNvSpPr/>
      </dsp:nvSpPr>
      <dsp:spPr>
        <a:xfrm>
          <a:off x="3098955" y="828738"/>
          <a:ext cx="1211661" cy="7694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Stages</a:t>
          </a:r>
        </a:p>
      </dsp:txBody>
      <dsp:txXfrm>
        <a:off x="3121490" y="851273"/>
        <a:ext cx="1166591" cy="724335"/>
      </dsp:txXfrm>
    </dsp:sp>
    <dsp:sp modelId="{B36D39D6-D6C4-4840-9C14-711CFCB9FB46}">
      <dsp:nvSpPr>
        <dsp:cNvPr id="0" name=""/>
        <dsp:cNvSpPr/>
      </dsp:nvSpPr>
      <dsp:spPr>
        <a:xfrm>
          <a:off x="4445246" y="700841"/>
          <a:ext cx="1211661" cy="769405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1427C1-C1EC-DB4A-9FE1-BA245B41E175}">
      <dsp:nvSpPr>
        <dsp:cNvPr id="0" name=""/>
        <dsp:cNvSpPr/>
      </dsp:nvSpPr>
      <dsp:spPr>
        <a:xfrm>
          <a:off x="4579875" y="828738"/>
          <a:ext cx="1211661" cy="7694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Activities/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Deliverables</a:t>
          </a:r>
        </a:p>
      </dsp:txBody>
      <dsp:txXfrm>
        <a:off x="4602410" y="851273"/>
        <a:ext cx="1166591" cy="724335"/>
      </dsp:txXfrm>
    </dsp:sp>
    <dsp:sp modelId="{EEB7F8B6-B314-2044-A89E-7BD7C1199DDD}">
      <dsp:nvSpPr>
        <dsp:cNvPr id="0" name=""/>
        <dsp:cNvSpPr/>
      </dsp:nvSpPr>
      <dsp:spPr>
        <a:xfrm>
          <a:off x="5926166" y="700841"/>
          <a:ext cx="1211661" cy="769405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8C05BA-02E1-0C42-BA91-C55DF820E0AF}">
      <dsp:nvSpPr>
        <dsp:cNvPr id="0" name=""/>
        <dsp:cNvSpPr/>
      </dsp:nvSpPr>
      <dsp:spPr>
        <a:xfrm>
          <a:off x="6060795" y="828738"/>
          <a:ext cx="1211661" cy="7694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Tasks</a:t>
          </a:r>
        </a:p>
      </dsp:txBody>
      <dsp:txXfrm>
        <a:off x="6083330" y="851273"/>
        <a:ext cx="1166591" cy="7243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8D6FA3-6B34-8346-B07D-06A6FFED1912}">
      <dsp:nvSpPr>
        <dsp:cNvPr id="0" name=""/>
        <dsp:cNvSpPr/>
      </dsp:nvSpPr>
      <dsp:spPr>
        <a:xfrm>
          <a:off x="10895935" y="2798668"/>
          <a:ext cx="91440" cy="3512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08BE26-04AE-3F4E-9575-A8C4DCD1DEBA}">
      <dsp:nvSpPr>
        <dsp:cNvPr id="0" name=""/>
        <dsp:cNvSpPr/>
      </dsp:nvSpPr>
      <dsp:spPr>
        <a:xfrm>
          <a:off x="6143752" y="1680387"/>
          <a:ext cx="4797902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4797902" y="239391"/>
              </a:lnTo>
              <a:lnTo>
                <a:pt x="4797902" y="35128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917BC3-7A4E-1541-B76E-4BF488033D39}">
      <dsp:nvSpPr>
        <dsp:cNvPr id="0" name=""/>
        <dsp:cNvSpPr/>
      </dsp:nvSpPr>
      <dsp:spPr>
        <a:xfrm>
          <a:off x="8727238" y="279866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738138" y="239391"/>
              </a:lnTo>
              <a:lnTo>
                <a:pt x="738138" y="351287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F32B2B-11D9-B140-8D70-814D800B448B}">
      <dsp:nvSpPr>
        <dsp:cNvPr id="0" name=""/>
        <dsp:cNvSpPr/>
      </dsp:nvSpPr>
      <dsp:spPr>
        <a:xfrm>
          <a:off x="7989100" y="3916948"/>
          <a:ext cx="2214416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2214416" y="239391"/>
              </a:lnTo>
              <a:lnTo>
                <a:pt x="2214416" y="35128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1C4775-ECD7-884F-B8D8-69A3E92C93FE}">
      <dsp:nvSpPr>
        <dsp:cNvPr id="0" name=""/>
        <dsp:cNvSpPr/>
      </dsp:nvSpPr>
      <dsp:spPr>
        <a:xfrm>
          <a:off x="7989100" y="391694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738138" y="239391"/>
              </a:lnTo>
              <a:lnTo>
                <a:pt x="738138" y="35128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034E61-C323-204E-8FDC-8FD125447BE1}">
      <dsp:nvSpPr>
        <dsp:cNvPr id="0" name=""/>
        <dsp:cNvSpPr/>
      </dsp:nvSpPr>
      <dsp:spPr>
        <a:xfrm>
          <a:off x="7250961" y="391694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738138" y="0"/>
              </a:moveTo>
              <a:lnTo>
                <a:pt x="738138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789388-FCCE-064C-B9C5-2175C5F43E16}">
      <dsp:nvSpPr>
        <dsp:cNvPr id="0" name=""/>
        <dsp:cNvSpPr/>
      </dsp:nvSpPr>
      <dsp:spPr>
        <a:xfrm>
          <a:off x="5774683" y="3916948"/>
          <a:ext cx="2214416" cy="351287"/>
        </a:xfrm>
        <a:custGeom>
          <a:avLst/>
          <a:gdLst/>
          <a:ahLst/>
          <a:cxnLst/>
          <a:rect l="0" t="0" r="0" b="0"/>
          <a:pathLst>
            <a:path>
              <a:moveTo>
                <a:pt x="2214416" y="0"/>
              </a:moveTo>
              <a:lnTo>
                <a:pt x="2214416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6C7B7E-B8A1-704E-B6F0-20F9AC0191C2}">
      <dsp:nvSpPr>
        <dsp:cNvPr id="0" name=""/>
        <dsp:cNvSpPr/>
      </dsp:nvSpPr>
      <dsp:spPr>
        <a:xfrm>
          <a:off x="7989100" y="279866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738138" y="0"/>
              </a:moveTo>
              <a:lnTo>
                <a:pt x="738138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E9D8D9-F63B-0243-A497-F16166EB0CBB}">
      <dsp:nvSpPr>
        <dsp:cNvPr id="0" name=""/>
        <dsp:cNvSpPr/>
      </dsp:nvSpPr>
      <dsp:spPr>
        <a:xfrm>
          <a:off x="6143752" y="1680387"/>
          <a:ext cx="2583486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2583486" y="239391"/>
              </a:lnTo>
              <a:lnTo>
                <a:pt x="2583486" y="35128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CD4462-F0C6-4B43-9B77-3211BA022417}">
      <dsp:nvSpPr>
        <dsp:cNvPr id="0" name=""/>
        <dsp:cNvSpPr/>
      </dsp:nvSpPr>
      <dsp:spPr>
        <a:xfrm>
          <a:off x="5036544" y="2798668"/>
          <a:ext cx="1476277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1476277" y="239391"/>
              </a:lnTo>
              <a:lnTo>
                <a:pt x="1476277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74D04D-B60D-7348-8B58-A47928E619EC}">
      <dsp:nvSpPr>
        <dsp:cNvPr id="0" name=""/>
        <dsp:cNvSpPr/>
      </dsp:nvSpPr>
      <dsp:spPr>
        <a:xfrm>
          <a:off x="4990824" y="2798668"/>
          <a:ext cx="91440" cy="3512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4D4A2F-9BFD-8B4F-A3F7-0D2A7E4C3E7E}">
      <dsp:nvSpPr>
        <dsp:cNvPr id="0" name=""/>
        <dsp:cNvSpPr/>
      </dsp:nvSpPr>
      <dsp:spPr>
        <a:xfrm>
          <a:off x="3560266" y="2798668"/>
          <a:ext cx="1476277" cy="351287"/>
        </a:xfrm>
        <a:custGeom>
          <a:avLst/>
          <a:gdLst/>
          <a:ahLst/>
          <a:cxnLst/>
          <a:rect l="0" t="0" r="0" b="0"/>
          <a:pathLst>
            <a:path>
              <a:moveTo>
                <a:pt x="1476277" y="0"/>
              </a:moveTo>
              <a:lnTo>
                <a:pt x="1476277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FA7558-0139-FA4C-979C-AB56256C62DB}">
      <dsp:nvSpPr>
        <dsp:cNvPr id="0" name=""/>
        <dsp:cNvSpPr/>
      </dsp:nvSpPr>
      <dsp:spPr>
        <a:xfrm>
          <a:off x="5036544" y="1680387"/>
          <a:ext cx="1107208" cy="351287"/>
        </a:xfrm>
        <a:custGeom>
          <a:avLst/>
          <a:gdLst/>
          <a:ahLst/>
          <a:cxnLst/>
          <a:rect l="0" t="0" r="0" b="0"/>
          <a:pathLst>
            <a:path>
              <a:moveTo>
                <a:pt x="1107208" y="0"/>
              </a:moveTo>
              <a:lnTo>
                <a:pt x="1107208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68BC0A-EDF7-E349-B498-3CBB7AA07288}">
      <dsp:nvSpPr>
        <dsp:cNvPr id="0" name=""/>
        <dsp:cNvSpPr/>
      </dsp:nvSpPr>
      <dsp:spPr>
        <a:xfrm>
          <a:off x="1345850" y="279866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738138" y="239391"/>
              </a:lnTo>
              <a:lnTo>
                <a:pt x="738138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1C142D-CC01-1143-97E8-88E8F2B4524A}">
      <dsp:nvSpPr>
        <dsp:cNvPr id="0" name=""/>
        <dsp:cNvSpPr/>
      </dsp:nvSpPr>
      <dsp:spPr>
        <a:xfrm>
          <a:off x="607711" y="279866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738138" y="0"/>
              </a:moveTo>
              <a:lnTo>
                <a:pt x="738138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4C0382-73AB-AD40-BC20-ACDA75959C27}">
      <dsp:nvSpPr>
        <dsp:cNvPr id="0" name=""/>
        <dsp:cNvSpPr/>
      </dsp:nvSpPr>
      <dsp:spPr>
        <a:xfrm>
          <a:off x="1345850" y="1680387"/>
          <a:ext cx="4797902" cy="351287"/>
        </a:xfrm>
        <a:custGeom>
          <a:avLst/>
          <a:gdLst/>
          <a:ahLst/>
          <a:cxnLst/>
          <a:rect l="0" t="0" r="0" b="0"/>
          <a:pathLst>
            <a:path>
              <a:moveTo>
                <a:pt x="4797902" y="0"/>
              </a:moveTo>
              <a:lnTo>
                <a:pt x="4797902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EB40CF-C469-C042-9AAC-9E65599A2A8E}">
      <dsp:nvSpPr>
        <dsp:cNvPr id="0" name=""/>
        <dsp:cNvSpPr/>
      </dsp:nvSpPr>
      <dsp:spPr>
        <a:xfrm>
          <a:off x="4259781" y="169955"/>
          <a:ext cx="3767942" cy="15104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5B3781-273D-0148-87CB-FBE8B43D31EF}">
      <dsp:nvSpPr>
        <dsp:cNvPr id="0" name=""/>
        <dsp:cNvSpPr/>
      </dsp:nvSpPr>
      <dsp:spPr>
        <a:xfrm>
          <a:off x="4393988" y="297452"/>
          <a:ext cx="3767942" cy="15104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b="1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‘</a:t>
          </a:r>
          <a:r>
            <a:rPr lang="en-GB" sz="2400" b="1" kern="1200" dirty="0"/>
            <a:t>DATA VISUALIZATION</a:t>
          </a:r>
          <a:r>
            <a:rPr lang="en-GB" sz="1800" b="1" kern="1200" dirty="0"/>
            <a:t>’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as per Industry Ways of Working</a:t>
          </a:r>
        </a:p>
      </dsp:txBody>
      <dsp:txXfrm>
        <a:off x="4438227" y="341691"/>
        <a:ext cx="3679464" cy="1421954"/>
      </dsp:txXfrm>
    </dsp:sp>
    <dsp:sp modelId="{98C76165-9034-1643-9104-9B92F7A95E7E}">
      <dsp:nvSpPr>
        <dsp:cNvPr id="0" name=""/>
        <dsp:cNvSpPr/>
      </dsp:nvSpPr>
      <dsp:spPr>
        <a:xfrm>
          <a:off x="741918" y="2031674"/>
          <a:ext cx="1207863" cy="7669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BC48F8-BC78-354B-8D25-7D5CBB308992}">
      <dsp:nvSpPr>
        <dsp:cNvPr id="0" name=""/>
        <dsp:cNvSpPr/>
      </dsp:nvSpPr>
      <dsp:spPr>
        <a:xfrm>
          <a:off x="876125" y="215917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INITIATION</a:t>
          </a:r>
        </a:p>
      </dsp:txBody>
      <dsp:txXfrm>
        <a:off x="898589" y="2181635"/>
        <a:ext cx="1162935" cy="722065"/>
      </dsp:txXfrm>
    </dsp:sp>
    <dsp:sp modelId="{44BEB450-4BCD-F54F-A322-73AA595A8A41}">
      <dsp:nvSpPr>
        <dsp:cNvPr id="0" name=""/>
        <dsp:cNvSpPr/>
      </dsp:nvSpPr>
      <dsp:spPr>
        <a:xfrm>
          <a:off x="3779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2858DA-3FBC-224B-94F4-A3E62BFB3CA0}">
      <dsp:nvSpPr>
        <dsp:cNvPr id="0" name=""/>
        <dsp:cNvSpPr/>
      </dsp:nvSpPr>
      <dsp:spPr>
        <a:xfrm>
          <a:off x="137986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Project Charter</a:t>
          </a:r>
        </a:p>
      </dsp:txBody>
      <dsp:txXfrm>
        <a:off x="160450" y="3299915"/>
        <a:ext cx="1162935" cy="722065"/>
      </dsp:txXfrm>
    </dsp:sp>
    <dsp:sp modelId="{FEEC3C17-77DE-4445-9F57-EC26BC3F2F4C}">
      <dsp:nvSpPr>
        <dsp:cNvPr id="0" name=""/>
        <dsp:cNvSpPr/>
      </dsp:nvSpPr>
      <dsp:spPr>
        <a:xfrm>
          <a:off x="1480057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DF970-CC88-124A-A9E9-A1462E464C5C}">
      <dsp:nvSpPr>
        <dsp:cNvPr id="0" name=""/>
        <dsp:cNvSpPr/>
      </dsp:nvSpPr>
      <dsp:spPr>
        <a:xfrm>
          <a:off x="1614264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SRS Document</a:t>
          </a:r>
        </a:p>
      </dsp:txBody>
      <dsp:txXfrm>
        <a:off x="1636728" y="3299915"/>
        <a:ext cx="1162935" cy="722065"/>
      </dsp:txXfrm>
    </dsp:sp>
    <dsp:sp modelId="{10ED8AD8-C95D-7F46-8284-6BFFCB8023D0}">
      <dsp:nvSpPr>
        <dsp:cNvPr id="0" name=""/>
        <dsp:cNvSpPr/>
      </dsp:nvSpPr>
      <dsp:spPr>
        <a:xfrm>
          <a:off x="4432612" y="2031674"/>
          <a:ext cx="1207863" cy="7669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04470-AE31-6542-BE4E-74C32357678F}">
      <dsp:nvSpPr>
        <dsp:cNvPr id="0" name=""/>
        <dsp:cNvSpPr/>
      </dsp:nvSpPr>
      <dsp:spPr>
        <a:xfrm>
          <a:off x="4566819" y="215917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PLANNING</a:t>
          </a:r>
        </a:p>
      </dsp:txBody>
      <dsp:txXfrm>
        <a:off x="4589283" y="2181635"/>
        <a:ext cx="1162935" cy="722065"/>
      </dsp:txXfrm>
    </dsp:sp>
    <dsp:sp modelId="{6E16703E-D480-984D-B802-173E140186A1}">
      <dsp:nvSpPr>
        <dsp:cNvPr id="0" name=""/>
        <dsp:cNvSpPr/>
      </dsp:nvSpPr>
      <dsp:spPr>
        <a:xfrm>
          <a:off x="2956335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5637A-7683-4A41-B519-CE080C5D3C7D}">
      <dsp:nvSpPr>
        <dsp:cNvPr id="0" name=""/>
        <dsp:cNvSpPr/>
      </dsp:nvSpPr>
      <dsp:spPr>
        <a:xfrm>
          <a:off x="3090542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WBS</a:t>
          </a:r>
        </a:p>
      </dsp:txBody>
      <dsp:txXfrm>
        <a:off x="3113006" y="3299915"/>
        <a:ext cx="1162935" cy="722065"/>
      </dsp:txXfrm>
    </dsp:sp>
    <dsp:sp modelId="{9BB62355-7E98-FF48-B43F-443943F5FC67}">
      <dsp:nvSpPr>
        <dsp:cNvPr id="0" name=""/>
        <dsp:cNvSpPr/>
      </dsp:nvSpPr>
      <dsp:spPr>
        <a:xfrm>
          <a:off x="4432612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149894-16C1-9849-9F1D-7F8F3F75A8FC}">
      <dsp:nvSpPr>
        <dsp:cNvPr id="0" name=""/>
        <dsp:cNvSpPr/>
      </dsp:nvSpPr>
      <dsp:spPr>
        <a:xfrm>
          <a:off x="4566819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Project Schedule</a:t>
          </a:r>
        </a:p>
      </dsp:txBody>
      <dsp:txXfrm>
        <a:off x="4589283" y="3299915"/>
        <a:ext cx="1162935" cy="722065"/>
      </dsp:txXfrm>
    </dsp:sp>
    <dsp:sp modelId="{06B3B77D-83B7-4F4F-A505-FD6E2141620B}">
      <dsp:nvSpPr>
        <dsp:cNvPr id="0" name=""/>
        <dsp:cNvSpPr/>
      </dsp:nvSpPr>
      <dsp:spPr>
        <a:xfrm>
          <a:off x="5908890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CE96B3-4D7B-5841-A0E5-AF7D060742AB}">
      <dsp:nvSpPr>
        <dsp:cNvPr id="0" name=""/>
        <dsp:cNvSpPr/>
      </dsp:nvSpPr>
      <dsp:spPr>
        <a:xfrm>
          <a:off x="6043097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RAID Logs</a:t>
          </a:r>
        </a:p>
      </dsp:txBody>
      <dsp:txXfrm>
        <a:off x="6065561" y="3299915"/>
        <a:ext cx="1162935" cy="722065"/>
      </dsp:txXfrm>
    </dsp:sp>
    <dsp:sp modelId="{B1AEAF6C-B8B1-1748-805C-DEA9F80466AD}">
      <dsp:nvSpPr>
        <dsp:cNvPr id="0" name=""/>
        <dsp:cNvSpPr/>
      </dsp:nvSpPr>
      <dsp:spPr>
        <a:xfrm>
          <a:off x="7980235" y="2031674"/>
          <a:ext cx="1494006" cy="7669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855B1-F204-3449-A0AB-C83C199BFD6B}">
      <dsp:nvSpPr>
        <dsp:cNvPr id="0" name=""/>
        <dsp:cNvSpPr/>
      </dsp:nvSpPr>
      <dsp:spPr>
        <a:xfrm>
          <a:off x="8114442" y="2159171"/>
          <a:ext cx="1494006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EXECUTION &amp; MONITORING</a:t>
          </a:r>
        </a:p>
      </dsp:txBody>
      <dsp:txXfrm>
        <a:off x="8136906" y="2181635"/>
        <a:ext cx="1449078" cy="722065"/>
      </dsp:txXfrm>
    </dsp:sp>
    <dsp:sp modelId="{AAD8F2C4-08CA-AF4B-9906-3A68E9EF11C1}">
      <dsp:nvSpPr>
        <dsp:cNvPr id="0" name=""/>
        <dsp:cNvSpPr/>
      </dsp:nvSpPr>
      <dsp:spPr>
        <a:xfrm>
          <a:off x="7385168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06952F-0D14-5749-83D1-8713E0D0751F}">
      <dsp:nvSpPr>
        <dsp:cNvPr id="0" name=""/>
        <dsp:cNvSpPr/>
      </dsp:nvSpPr>
      <dsp:spPr>
        <a:xfrm>
          <a:off x="7519375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Visualization files</a:t>
          </a:r>
        </a:p>
      </dsp:txBody>
      <dsp:txXfrm>
        <a:off x="7541839" y="3299915"/>
        <a:ext cx="1162935" cy="722065"/>
      </dsp:txXfrm>
    </dsp:sp>
    <dsp:sp modelId="{B0CDF186-D985-BC41-8834-2B28FCD0FF51}">
      <dsp:nvSpPr>
        <dsp:cNvPr id="0" name=""/>
        <dsp:cNvSpPr/>
      </dsp:nvSpPr>
      <dsp:spPr>
        <a:xfrm>
          <a:off x="5170751" y="4268235"/>
          <a:ext cx="1207863" cy="76699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BC2F52-5F44-D44A-AF08-C5AD00B577BE}">
      <dsp:nvSpPr>
        <dsp:cNvPr id="0" name=""/>
        <dsp:cNvSpPr/>
      </dsp:nvSpPr>
      <dsp:spPr>
        <a:xfrm>
          <a:off x="5304958" y="4395732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Study Data</a:t>
          </a:r>
        </a:p>
      </dsp:txBody>
      <dsp:txXfrm>
        <a:off x="5327422" y="4418196"/>
        <a:ext cx="1162935" cy="722065"/>
      </dsp:txXfrm>
    </dsp:sp>
    <dsp:sp modelId="{7C859C94-1053-684B-9484-AA80DED7B111}">
      <dsp:nvSpPr>
        <dsp:cNvPr id="0" name=""/>
        <dsp:cNvSpPr/>
      </dsp:nvSpPr>
      <dsp:spPr>
        <a:xfrm>
          <a:off x="6647029" y="4268235"/>
          <a:ext cx="1207863" cy="76699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85D14B-7DD5-114E-91EF-91965AD6FC54}">
      <dsp:nvSpPr>
        <dsp:cNvPr id="0" name=""/>
        <dsp:cNvSpPr/>
      </dsp:nvSpPr>
      <dsp:spPr>
        <a:xfrm>
          <a:off x="6781236" y="4395732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Clean Data</a:t>
          </a:r>
        </a:p>
      </dsp:txBody>
      <dsp:txXfrm>
        <a:off x="6803700" y="4418196"/>
        <a:ext cx="1162935" cy="722065"/>
      </dsp:txXfrm>
    </dsp:sp>
    <dsp:sp modelId="{53E829B1-19C7-E343-8EB6-BD12E842ED9F}">
      <dsp:nvSpPr>
        <dsp:cNvPr id="0" name=""/>
        <dsp:cNvSpPr/>
      </dsp:nvSpPr>
      <dsp:spPr>
        <a:xfrm>
          <a:off x="8123307" y="4268235"/>
          <a:ext cx="1207863" cy="76699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B6D8FA-9477-1C4B-8B53-D2FACDC6D83C}">
      <dsp:nvSpPr>
        <dsp:cNvPr id="0" name=""/>
        <dsp:cNvSpPr/>
      </dsp:nvSpPr>
      <dsp:spPr>
        <a:xfrm>
          <a:off x="8257514" y="4395732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Import Data</a:t>
          </a:r>
        </a:p>
      </dsp:txBody>
      <dsp:txXfrm>
        <a:off x="8279978" y="4418196"/>
        <a:ext cx="1162935" cy="722065"/>
      </dsp:txXfrm>
    </dsp:sp>
    <dsp:sp modelId="{9878DA97-8B1A-D549-8634-E93113E8157A}">
      <dsp:nvSpPr>
        <dsp:cNvPr id="0" name=""/>
        <dsp:cNvSpPr/>
      </dsp:nvSpPr>
      <dsp:spPr>
        <a:xfrm>
          <a:off x="9599584" y="4268235"/>
          <a:ext cx="1207863" cy="76699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B1A5B0-387F-0046-AFC6-6CC577AF5297}">
      <dsp:nvSpPr>
        <dsp:cNvPr id="0" name=""/>
        <dsp:cNvSpPr/>
      </dsp:nvSpPr>
      <dsp:spPr>
        <a:xfrm>
          <a:off x="9733792" y="4395732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Analyse &amp; Create Visualization</a:t>
          </a:r>
        </a:p>
      </dsp:txBody>
      <dsp:txXfrm>
        <a:off x="9756256" y="4418196"/>
        <a:ext cx="1162935" cy="722065"/>
      </dsp:txXfrm>
    </dsp:sp>
    <dsp:sp modelId="{EEAF69D3-1C83-BE42-9444-E44A1FE16B6C}">
      <dsp:nvSpPr>
        <dsp:cNvPr id="0" name=""/>
        <dsp:cNvSpPr/>
      </dsp:nvSpPr>
      <dsp:spPr>
        <a:xfrm>
          <a:off x="8861446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6A47E4-C876-9941-93BB-1981FB821EF8}">
      <dsp:nvSpPr>
        <dsp:cNvPr id="0" name=""/>
        <dsp:cNvSpPr/>
      </dsp:nvSpPr>
      <dsp:spPr>
        <a:xfrm>
          <a:off x="8995653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Video</a:t>
          </a:r>
          <a:br>
            <a:rPr lang="en-GB" sz="1600" kern="1200" dirty="0"/>
          </a:br>
          <a:endParaRPr lang="en-GB" sz="1600" kern="1200" dirty="0"/>
        </a:p>
      </dsp:txBody>
      <dsp:txXfrm>
        <a:off x="9018117" y="3299915"/>
        <a:ext cx="1162935" cy="722065"/>
      </dsp:txXfrm>
    </dsp:sp>
    <dsp:sp modelId="{CBA00FAD-508D-6344-BC15-83EDCFBB29C3}">
      <dsp:nvSpPr>
        <dsp:cNvPr id="0" name=""/>
        <dsp:cNvSpPr/>
      </dsp:nvSpPr>
      <dsp:spPr>
        <a:xfrm>
          <a:off x="10337723" y="2031674"/>
          <a:ext cx="1207863" cy="7669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54BF01-E3B9-0B43-AF55-1BBEDDE5CC48}">
      <dsp:nvSpPr>
        <dsp:cNvPr id="0" name=""/>
        <dsp:cNvSpPr/>
      </dsp:nvSpPr>
      <dsp:spPr>
        <a:xfrm>
          <a:off x="10471930" y="215917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CLOSURE</a:t>
          </a:r>
          <a:endParaRPr lang="en-GB" sz="1600" kern="1200" dirty="0"/>
        </a:p>
      </dsp:txBody>
      <dsp:txXfrm>
        <a:off x="10494394" y="2181635"/>
        <a:ext cx="1162935" cy="722065"/>
      </dsp:txXfrm>
    </dsp:sp>
    <dsp:sp modelId="{C3B159DB-2D22-914E-B690-F9D9412A8A64}">
      <dsp:nvSpPr>
        <dsp:cNvPr id="0" name=""/>
        <dsp:cNvSpPr/>
      </dsp:nvSpPr>
      <dsp:spPr>
        <a:xfrm>
          <a:off x="10337723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58D02A-44CE-254C-9A0F-657338F15D7C}">
      <dsp:nvSpPr>
        <dsp:cNvPr id="0" name=""/>
        <dsp:cNvSpPr/>
      </dsp:nvSpPr>
      <dsp:spPr>
        <a:xfrm>
          <a:off x="10471930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Lessons Learnt, Project Report</a:t>
          </a:r>
        </a:p>
      </dsp:txBody>
      <dsp:txXfrm>
        <a:off x="10494394" y="3299915"/>
        <a:ext cx="1162935" cy="7220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E2F572-DC84-D943-8D79-DDD001406156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5EECB-32AF-CD4C-AB4B-8C5D367FE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60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5EECB-32AF-CD4C-AB4B-8C5D367FE5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65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auto"/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Project Objective at the Top,  then dependencies (Activities) and sub dependencies (Tasks)</a:t>
            </a: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Activities:</a:t>
            </a: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Tasks:</a:t>
            </a: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WBS name: Website design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Description: Revamp our old website design based on the new branding. 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Completion date: 9/15/21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Budget: $50,000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Level 1: 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Revamp website design 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Level 2: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Revamp brand guidelines (Complete)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Create messaging framework (Complete)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Redesign logo (In progress)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Add new photography (Open)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Level 3: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1.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Revamp brand guidelines 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Brand </a:t>
            </a:r>
            <a:r>
              <a:rPr lang="en-IN" b="0" i="1" dirty="0" err="1">
                <a:solidFill>
                  <a:srgbClr val="0D0E10"/>
                </a:solidFill>
                <a:effectLst/>
                <a:latin typeface="inherit"/>
              </a:rPr>
              <a:t>colors</a:t>
            </a: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Brand mood board—Kat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Design UX—Ray Brooks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2.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Create messaging framework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Headline—Daniela Vargas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Mission statement—Daniela Vargas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Language guidelines—Daniela Vargas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3.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Redesign logo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Sketch—Kabir Madan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 err="1">
                <a:solidFill>
                  <a:srgbClr val="0D0E10"/>
                </a:solidFill>
                <a:effectLst/>
                <a:latin typeface="inherit"/>
              </a:rPr>
              <a:t>Mockups</a:t>
            </a: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Final designs—Kat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4.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Add new photography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Photoshoot—Kabir Madan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E10"/>
                </a:solidFill>
                <a:effectLst/>
                <a:latin typeface="inherit"/>
              </a:rPr>
              <a:t>Photo edits</a:t>
            </a: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Final selections—Kabir Madan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5EECB-32AF-CD4C-AB4B-8C5D367FE5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000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5C9FF-4168-1246-80BF-10D035F8C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C30AEC-44AD-9243-9E51-FCA37A9A5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0246B-4777-4D48-AFF5-7A5699D8C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DFA99-90BC-4040-8364-F3973BB23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6FEA9-4D15-4342-AC39-380F44609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49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CC0E1-2228-C04A-9DD6-18B4AB702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F18B8A-6417-E34B-A743-672389682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54DF2-6453-3340-8C53-6ADF0F469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5BD58-45F7-3140-BF04-5FBEF4654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44363-29B4-C347-8977-C51EEDBD2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7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7B6511-746C-2442-AF67-5C75488AB7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589A7D-214C-6A48-AF40-66635091F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97A6-380C-8C4D-A250-9C379FB23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C0C3A-9191-2D45-B4DF-AA01AE303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868C8-ACC7-CB4B-A397-49892109A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5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F39A-61C8-FE44-A366-51B0B40F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69AB6-5920-4C42-9AFA-692F4C710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46767-C61C-8549-937B-9A6435785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16AF7-246F-EE4E-8FD9-CB4C90E1A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504B9-2B32-F44C-88C2-850FFC83A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38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CA4E6-B8CF-584E-8BC0-C01633124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79091-5BBC-504F-A5EB-0934C1A8B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7CE35-1BFB-E848-87FB-B55856A39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C800F-BA19-1C44-8F55-33FE09F0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632F2-917C-5F4B-B25C-9A5EC00F7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46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C42CD-CF19-6944-9BF8-0FE76061C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EE1DB-BDBE-924A-AD6B-08C4054B69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6D868A-2447-C744-8C53-0CE7E4F73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1B3FC-C2A5-EE45-AFDE-7A5FBB3D2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3AFDB-697A-124A-A044-240B8D1E7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2A48A-9B53-D54A-BEAD-2E351FF04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773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176E7-8487-DF4F-BFF4-3A2B717EC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36F6B-092C-9043-BDD7-18E0CCCE9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82D72-CCFC-504E-A535-F2C7DD069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B0A2F1-A47C-D44B-B946-B66EA80A59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8409BE-38A7-9147-BB62-8A147AE06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4F18BD-3200-104E-8848-A14BE8052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C8824D-5841-D64D-80D6-310742FB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A2389C-12FE-724A-9CE3-F48F01FEC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5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57C5B-B072-2046-BB7F-537C83F85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9330D7-6E09-5B48-AE29-D0E98DFB1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149B71-4BB9-B044-BA63-D7C9C501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10533-44AD-0640-98E6-123670AA4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78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A200DF-DB9F-FB4B-861A-718F45BA4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D47806-B481-D747-AE40-E554CE733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7E09BD-6D18-1445-A8FB-C6F37FD76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89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FB94-E771-2C4D-84D2-8D7C57DFB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1FD36-7C50-6442-9F66-BE4C4EF29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5B70F1-E778-3A4E-B3C5-56388C6B4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79A8D-F8EF-7C42-8BBF-D5E627AFB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9A96E-B3E3-4C40-9D22-B695D8238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8C3C7-90F9-C145-BA31-A25EB1C1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05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61DA0-7944-F240-B644-551636AED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B237D5-BE26-4C4F-B281-896E65CE5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E987B4-3489-FF4E-9436-33B75F511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A2975-17CD-0141-B7AF-AE634D3C5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0967A-15BD-484F-8033-B69DF5017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2534B-0823-FD43-A1C5-E38C1E2B7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5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5B26B2-3AEF-E446-86E2-078E979AA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48AF2-2198-0B45-B296-AA5877692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2839E-A69C-B64E-BF91-5C74D5C56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1726A-9155-3645-B807-94F9CD48D91A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BF50F-5611-9A41-AE5A-9D810BCB35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6A1A5-815B-E441-BD92-BBF3CE2A6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3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1.pn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2.png"/><Relationship Id="rId10" Type="http://schemas.microsoft.com/office/2007/relationships/diagramDrawing" Target="../diagrams/drawing1.xml"/><Relationship Id="rId4" Type="http://schemas.microsoft.com/office/2007/relationships/hdphoto" Target="../media/hdphoto1.wdp"/><Relationship Id="rId9" Type="http://schemas.openxmlformats.org/officeDocument/2006/relationships/diagramColors" Target="../diagrams/colors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C21BAE-6866-4C7A-A7EC-C1B2E572D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11BA3030-6194-200B-5413-94B12EAACE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t="8537"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7E7D0C94-08B4-48AE-8813-CC4D60294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899" y="609600"/>
            <a:ext cx="5372101" cy="5513767"/>
          </a:xfrm>
          <a:custGeom>
            <a:avLst/>
            <a:gdLst>
              <a:gd name="connsiteX0" fmla="*/ 0 w 5372101"/>
              <a:gd name="connsiteY0" fmla="*/ 0 h 5513767"/>
              <a:gd name="connsiteX1" fmla="*/ 5372101 w 5372101"/>
              <a:gd name="connsiteY1" fmla="*/ 0 h 5513767"/>
              <a:gd name="connsiteX2" fmla="*/ 5372101 w 5372101"/>
              <a:gd name="connsiteY2" fmla="*/ 5513767 h 5513767"/>
              <a:gd name="connsiteX3" fmla="*/ 5363126 w 5372101"/>
              <a:gd name="connsiteY3" fmla="*/ 5512835 h 5513767"/>
              <a:gd name="connsiteX4" fmla="*/ 5316714 w 5372101"/>
              <a:gd name="connsiteY4" fmla="*/ 5491247 h 5513767"/>
              <a:gd name="connsiteX5" fmla="*/ 5198331 w 5372101"/>
              <a:gd name="connsiteY5" fmla="*/ 5470092 h 5513767"/>
              <a:gd name="connsiteX6" fmla="*/ 5150428 w 5372101"/>
              <a:gd name="connsiteY6" fmla="*/ 5472506 h 5513767"/>
              <a:gd name="connsiteX7" fmla="*/ 5085506 w 5372101"/>
              <a:gd name="connsiteY7" fmla="*/ 5468851 h 5513767"/>
              <a:gd name="connsiteX8" fmla="*/ 4968663 w 5372101"/>
              <a:gd name="connsiteY8" fmla="*/ 5470487 h 5513767"/>
              <a:gd name="connsiteX9" fmla="*/ 4815623 w 5372101"/>
              <a:gd name="connsiteY9" fmla="*/ 5458622 h 5513767"/>
              <a:gd name="connsiteX10" fmla="*/ 4716679 w 5372101"/>
              <a:gd name="connsiteY10" fmla="*/ 5405365 h 5513767"/>
              <a:gd name="connsiteX11" fmla="*/ 4704891 w 5372101"/>
              <a:gd name="connsiteY11" fmla="*/ 5411529 h 5513767"/>
              <a:gd name="connsiteX12" fmla="*/ 4630496 w 5372101"/>
              <a:gd name="connsiteY12" fmla="*/ 5396532 h 5513767"/>
              <a:gd name="connsiteX13" fmla="*/ 4506964 w 5372101"/>
              <a:gd name="connsiteY13" fmla="*/ 5396685 h 5513767"/>
              <a:gd name="connsiteX14" fmla="*/ 4427135 w 5372101"/>
              <a:gd name="connsiteY14" fmla="*/ 5358585 h 5513767"/>
              <a:gd name="connsiteX15" fmla="*/ 4028338 w 5372101"/>
              <a:gd name="connsiteY15" fmla="*/ 5313494 h 5513767"/>
              <a:gd name="connsiteX16" fmla="*/ 4015367 w 5372101"/>
              <a:gd name="connsiteY16" fmla="*/ 5320766 h 5513767"/>
              <a:gd name="connsiteX17" fmla="*/ 4002837 w 5372101"/>
              <a:gd name="connsiteY17" fmla="*/ 5322294 h 5513767"/>
              <a:gd name="connsiteX18" fmla="*/ 3997650 w 5372101"/>
              <a:gd name="connsiteY18" fmla="*/ 5329513 h 5513767"/>
              <a:gd name="connsiteX19" fmla="*/ 3991991 w 5372101"/>
              <a:gd name="connsiteY19" fmla="*/ 5331908 h 5513767"/>
              <a:gd name="connsiteX20" fmla="*/ 3925210 w 5372101"/>
              <a:gd name="connsiteY20" fmla="*/ 5319395 h 5513767"/>
              <a:gd name="connsiteX21" fmla="*/ 3837014 w 5372101"/>
              <a:gd name="connsiteY21" fmla="*/ 5289023 h 5513767"/>
              <a:gd name="connsiteX22" fmla="*/ 3798765 w 5372101"/>
              <a:gd name="connsiteY22" fmla="*/ 5299431 h 5513767"/>
              <a:gd name="connsiteX23" fmla="*/ 3792144 w 5372101"/>
              <a:gd name="connsiteY23" fmla="*/ 5301616 h 5513767"/>
              <a:gd name="connsiteX24" fmla="*/ 3766249 w 5372101"/>
              <a:gd name="connsiteY24" fmla="*/ 5301869 h 5513767"/>
              <a:gd name="connsiteX25" fmla="*/ 3718651 w 5372101"/>
              <a:gd name="connsiteY25" fmla="*/ 5320541 h 5513767"/>
              <a:gd name="connsiteX26" fmla="*/ 3671207 w 5372101"/>
              <a:gd name="connsiteY26" fmla="*/ 5318046 h 5513767"/>
              <a:gd name="connsiteX27" fmla="*/ 3446863 w 5372101"/>
              <a:gd name="connsiteY27" fmla="*/ 5294348 h 5513767"/>
              <a:gd name="connsiteX28" fmla="*/ 3312000 w 5372101"/>
              <a:gd name="connsiteY28" fmla="*/ 5286923 h 5513767"/>
              <a:gd name="connsiteX29" fmla="*/ 3259756 w 5372101"/>
              <a:gd name="connsiteY29" fmla="*/ 5294712 h 5513767"/>
              <a:gd name="connsiteX30" fmla="*/ 3187481 w 5372101"/>
              <a:gd name="connsiteY30" fmla="*/ 5298457 h 5513767"/>
              <a:gd name="connsiteX31" fmla="*/ 3124115 w 5372101"/>
              <a:gd name="connsiteY31" fmla="*/ 5294626 h 5513767"/>
              <a:gd name="connsiteX32" fmla="*/ 3099907 w 5372101"/>
              <a:gd name="connsiteY32" fmla="*/ 5302443 h 5513767"/>
              <a:gd name="connsiteX33" fmla="*/ 3017494 w 5372101"/>
              <a:gd name="connsiteY33" fmla="*/ 5301439 h 5513767"/>
              <a:gd name="connsiteX34" fmla="*/ 3010848 w 5372101"/>
              <a:gd name="connsiteY34" fmla="*/ 5307225 h 5513767"/>
              <a:gd name="connsiteX35" fmla="*/ 2994286 w 5372101"/>
              <a:gd name="connsiteY35" fmla="*/ 5309060 h 5513767"/>
              <a:gd name="connsiteX36" fmla="*/ 2988160 w 5372101"/>
              <a:gd name="connsiteY36" fmla="*/ 5310041 h 5513767"/>
              <a:gd name="connsiteX37" fmla="*/ 2984260 w 5372101"/>
              <a:gd name="connsiteY37" fmla="*/ 5307528 h 5513767"/>
              <a:gd name="connsiteX38" fmla="*/ 2979127 w 5372101"/>
              <a:gd name="connsiteY38" fmla="*/ 5308389 h 5513767"/>
              <a:gd name="connsiteX39" fmla="*/ 2978660 w 5372101"/>
              <a:gd name="connsiteY39" fmla="*/ 5311563 h 5513767"/>
              <a:gd name="connsiteX40" fmla="*/ 2946326 w 5372101"/>
              <a:gd name="connsiteY40" fmla="*/ 5316745 h 5513767"/>
              <a:gd name="connsiteX41" fmla="*/ 2713134 w 5372101"/>
              <a:gd name="connsiteY41" fmla="*/ 5331381 h 5513767"/>
              <a:gd name="connsiteX42" fmla="*/ 2352072 w 5372101"/>
              <a:gd name="connsiteY42" fmla="*/ 5342761 h 5513767"/>
              <a:gd name="connsiteX43" fmla="*/ 2260922 w 5372101"/>
              <a:gd name="connsiteY43" fmla="*/ 5328122 h 5513767"/>
              <a:gd name="connsiteX44" fmla="*/ 2178497 w 5372101"/>
              <a:gd name="connsiteY44" fmla="*/ 5351065 h 5513767"/>
              <a:gd name="connsiteX45" fmla="*/ 2034408 w 5372101"/>
              <a:gd name="connsiteY45" fmla="*/ 5307958 h 5513767"/>
              <a:gd name="connsiteX46" fmla="*/ 1831505 w 5372101"/>
              <a:gd name="connsiteY46" fmla="*/ 5312691 h 5513767"/>
              <a:gd name="connsiteX47" fmla="*/ 1710387 w 5372101"/>
              <a:gd name="connsiteY47" fmla="*/ 5308705 h 5513767"/>
              <a:gd name="connsiteX48" fmla="*/ 1664816 w 5372101"/>
              <a:gd name="connsiteY48" fmla="*/ 5296479 h 5513767"/>
              <a:gd name="connsiteX49" fmla="*/ 1600883 w 5372101"/>
              <a:gd name="connsiteY49" fmla="*/ 5286607 h 5513767"/>
              <a:gd name="connsiteX50" fmla="*/ 1488397 w 5372101"/>
              <a:gd name="connsiteY50" fmla="*/ 5260898 h 5513767"/>
              <a:gd name="connsiteX51" fmla="*/ 1336670 w 5372101"/>
              <a:gd name="connsiteY51" fmla="*/ 5240770 h 5513767"/>
              <a:gd name="connsiteX52" fmla="*/ 1224297 w 5372101"/>
              <a:gd name="connsiteY52" fmla="*/ 5271845 h 5513767"/>
              <a:gd name="connsiteX53" fmla="*/ 1214830 w 5372101"/>
              <a:gd name="connsiteY53" fmla="*/ 5263450 h 5513767"/>
              <a:gd name="connsiteX54" fmla="*/ 1138181 w 5372101"/>
              <a:gd name="connsiteY54" fmla="*/ 5262590 h 5513767"/>
              <a:gd name="connsiteX55" fmla="*/ 943575 w 5372101"/>
              <a:gd name="connsiteY55" fmla="*/ 5290808 h 5513767"/>
              <a:gd name="connsiteX56" fmla="*/ 529813 w 5372101"/>
              <a:gd name="connsiteY56" fmla="*/ 5218555 h 5513767"/>
              <a:gd name="connsiteX57" fmla="*/ 519546 w 5372101"/>
              <a:gd name="connsiteY57" fmla="*/ 5208845 h 5513767"/>
              <a:gd name="connsiteX58" fmla="*/ 507906 w 5372101"/>
              <a:gd name="connsiteY58" fmla="*/ 5204779 h 5513767"/>
              <a:gd name="connsiteX59" fmla="*/ 505153 w 5372101"/>
              <a:gd name="connsiteY59" fmla="*/ 5196726 h 5513767"/>
              <a:gd name="connsiteX60" fmla="*/ 500429 w 5372101"/>
              <a:gd name="connsiteY60" fmla="*/ 5193241 h 5513767"/>
              <a:gd name="connsiteX61" fmla="*/ 431923 w 5372101"/>
              <a:gd name="connsiteY61" fmla="*/ 5191553 h 5513767"/>
              <a:gd name="connsiteX62" fmla="*/ 337115 w 5372101"/>
              <a:gd name="connsiteY62" fmla="*/ 5202714 h 5513767"/>
              <a:gd name="connsiteX63" fmla="*/ 303383 w 5372101"/>
              <a:gd name="connsiteY63" fmla="*/ 5184750 h 5513767"/>
              <a:gd name="connsiteX64" fmla="*/ 297664 w 5372101"/>
              <a:gd name="connsiteY64" fmla="*/ 5181269 h 5513767"/>
              <a:gd name="connsiteX65" fmla="*/ 272701 w 5372101"/>
              <a:gd name="connsiteY65" fmla="*/ 5175678 h 5513767"/>
              <a:gd name="connsiteX66" fmla="*/ 268242 w 5372101"/>
              <a:gd name="connsiteY66" fmla="*/ 5163678 h 5513767"/>
              <a:gd name="connsiteX67" fmla="*/ 232517 w 5372101"/>
              <a:gd name="connsiteY67" fmla="*/ 5147792 h 5513767"/>
              <a:gd name="connsiteX68" fmla="*/ 185851 w 5372101"/>
              <a:gd name="connsiteY68" fmla="*/ 5140408 h 5513767"/>
              <a:gd name="connsiteX69" fmla="*/ 20337 w 5372101"/>
              <a:gd name="connsiteY69" fmla="*/ 5113040 h 5513767"/>
              <a:gd name="connsiteX70" fmla="*/ 0 w 5372101"/>
              <a:gd name="connsiteY70" fmla="*/ 5112243 h 5513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5372101" h="5513767">
                <a:moveTo>
                  <a:pt x="0" y="0"/>
                </a:moveTo>
                <a:lnTo>
                  <a:pt x="5372101" y="0"/>
                </a:lnTo>
                <a:lnTo>
                  <a:pt x="5372101" y="5513767"/>
                </a:lnTo>
                <a:lnTo>
                  <a:pt x="5363126" y="5512835"/>
                </a:lnTo>
                <a:cubicBezTo>
                  <a:pt x="5345779" y="5509071"/>
                  <a:pt x="5329767" y="5502649"/>
                  <a:pt x="5316714" y="5491247"/>
                </a:cubicBezTo>
                <a:cubicBezTo>
                  <a:pt x="5295689" y="5478131"/>
                  <a:pt x="5219502" y="5459909"/>
                  <a:pt x="5198331" y="5470092"/>
                </a:cubicBezTo>
                <a:cubicBezTo>
                  <a:pt x="5181052" y="5469102"/>
                  <a:pt x="5165047" y="5459569"/>
                  <a:pt x="5150428" y="5472506"/>
                </a:cubicBezTo>
                <a:cubicBezTo>
                  <a:pt x="5129562" y="5487248"/>
                  <a:pt x="5088050" y="5445894"/>
                  <a:pt x="5085506" y="5468851"/>
                </a:cubicBezTo>
                <a:cubicBezTo>
                  <a:pt x="5055692" y="5440170"/>
                  <a:pt x="5006122" y="5469577"/>
                  <a:pt x="4968663" y="5470487"/>
                </a:cubicBezTo>
                <a:cubicBezTo>
                  <a:pt x="4947085" y="5444049"/>
                  <a:pt x="4889767" y="5472037"/>
                  <a:pt x="4815623" y="5458622"/>
                </a:cubicBezTo>
                <a:cubicBezTo>
                  <a:pt x="4792418" y="5428488"/>
                  <a:pt x="4765548" y="5449887"/>
                  <a:pt x="4716679" y="5405365"/>
                </a:cubicBezTo>
                <a:cubicBezTo>
                  <a:pt x="4713235" y="5407807"/>
                  <a:pt x="4709266" y="5409883"/>
                  <a:pt x="4704891" y="5411529"/>
                </a:cubicBezTo>
                <a:cubicBezTo>
                  <a:pt x="4679473" y="5421092"/>
                  <a:pt x="4646164" y="5414379"/>
                  <a:pt x="4630496" y="5396532"/>
                </a:cubicBezTo>
                <a:cubicBezTo>
                  <a:pt x="4590205" y="5365061"/>
                  <a:pt x="4548419" y="5412094"/>
                  <a:pt x="4506964" y="5396685"/>
                </a:cubicBezTo>
                <a:lnTo>
                  <a:pt x="4427135" y="5358585"/>
                </a:lnTo>
                <a:cubicBezTo>
                  <a:pt x="4319267" y="5308575"/>
                  <a:pt x="4152341" y="5340956"/>
                  <a:pt x="4028338" y="5313494"/>
                </a:cubicBezTo>
                <a:lnTo>
                  <a:pt x="4015367" y="5320766"/>
                </a:lnTo>
                <a:lnTo>
                  <a:pt x="4002837" y="5322294"/>
                </a:lnTo>
                <a:lnTo>
                  <a:pt x="3997650" y="5329513"/>
                </a:lnTo>
                <a:lnTo>
                  <a:pt x="3991991" y="5331908"/>
                </a:lnTo>
                <a:cubicBezTo>
                  <a:pt x="3969659" y="5338581"/>
                  <a:pt x="3978880" y="5316131"/>
                  <a:pt x="3925210" y="5319395"/>
                </a:cubicBezTo>
                <a:cubicBezTo>
                  <a:pt x="3947765" y="5277139"/>
                  <a:pt x="3837331" y="5338342"/>
                  <a:pt x="3837014" y="5289023"/>
                </a:cubicBezTo>
                <a:cubicBezTo>
                  <a:pt x="3824001" y="5291376"/>
                  <a:pt x="3811407" y="5295212"/>
                  <a:pt x="3798765" y="5299431"/>
                </a:cubicBezTo>
                <a:lnTo>
                  <a:pt x="3792144" y="5301616"/>
                </a:lnTo>
                <a:lnTo>
                  <a:pt x="3766249" y="5301869"/>
                </a:lnTo>
                <a:lnTo>
                  <a:pt x="3718651" y="5320541"/>
                </a:lnTo>
                <a:cubicBezTo>
                  <a:pt x="3703968" y="5321892"/>
                  <a:pt x="3688308" y="5321427"/>
                  <a:pt x="3671207" y="5318046"/>
                </a:cubicBezTo>
                <a:cubicBezTo>
                  <a:pt x="3616458" y="5288532"/>
                  <a:pt x="3514048" y="5333307"/>
                  <a:pt x="3446863" y="5294348"/>
                </a:cubicBezTo>
                <a:cubicBezTo>
                  <a:pt x="3420930" y="5283822"/>
                  <a:pt x="3333157" y="5274511"/>
                  <a:pt x="3312000" y="5286923"/>
                </a:cubicBezTo>
                <a:cubicBezTo>
                  <a:pt x="3292759" y="5287903"/>
                  <a:pt x="3273112" y="5280334"/>
                  <a:pt x="3259756" y="5294712"/>
                </a:cubicBezTo>
                <a:cubicBezTo>
                  <a:pt x="3239905" y="5311572"/>
                  <a:pt x="3185410" y="5275588"/>
                  <a:pt x="3187481" y="5298457"/>
                </a:cubicBezTo>
                <a:cubicBezTo>
                  <a:pt x="3168018" y="5286036"/>
                  <a:pt x="3146200" y="5288458"/>
                  <a:pt x="3124115" y="5294626"/>
                </a:cubicBezTo>
                <a:lnTo>
                  <a:pt x="3099907" y="5302443"/>
                </a:lnTo>
                <a:lnTo>
                  <a:pt x="3017494" y="5301439"/>
                </a:lnTo>
                <a:lnTo>
                  <a:pt x="3010848" y="5307225"/>
                </a:lnTo>
                <a:lnTo>
                  <a:pt x="2994286" y="5309060"/>
                </a:lnTo>
                <a:lnTo>
                  <a:pt x="2988160" y="5310041"/>
                </a:lnTo>
                <a:lnTo>
                  <a:pt x="2984260" y="5307528"/>
                </a:lnTo>
                <a:cubicBezTo>
                  <a:pt x="2981957" y="5306419"/>
                  <a:pt x="2980273" y="5306402"/>
                  <a:pt x="2979127" y="5308389"/>
                </a:cubicBezTo>
                <a:cubicBezTo>
                  <a:pt x="2978971" y="5309447"/>
                  <a:pt x="2978816" y="5310505"/>
                  <a:pt x="2978660" y="5311563"/>
                </a:cubicBezTo>
                <a:lnTo>
                  <a:pt x="2946326" y="5316745"/>
                </a:lnTo>
                <a:lnTo>
                  <a:pt x="2713134" y="5331381"/>
                </a:lnTo>
                <a:cubicBezTo>
                  <a:pt x="2610698" y="5372328"/>
                  <a:pt x="2466037" y="5325762"/>
                  <a:pt x="2352072" y="5342761"/>
                </a:cubicBezTo>
                <a:cubicBezTo>
                  <a:pt x="2293501" y="5293708"/>
                  <a:pt x="2324138" y="5338538"/>
                  <a:pt x="2260922" y="5328122"/>
                </a:cubicBezTo>
                <a:cubicBezTo>
                  <a:pt x="2275681" y="5372347"/>
                  <a:pt x="2185007" y="5301703"/>
                  <a:pt x="2178497" y="5351065"/>
                </a:cubicBezTo>
                <a:cubicBezTo>
                  <a:pt x="2133294" y="5337229"/>
                  <a:pt x="2097074" y="5300208"/>
                  <a:pt x="2034408" y="5307958"/>
                </a:cubicBezTo>
                <a:cubicBezTo>
                  <a:pt x="1981894" y="5332879"/>
                  <a:pt x="1896288" y="5279365"/>
                  <a:pt x="1831505" y="5312691"/>
                </a:cubicBezTo>
                <a:cubicBezTo>
                  <a:pt x="1807063" y="5321035"/>
                  <a:pt x="1727674" y="5322925"/>
                  <a:pt x="1710387" y="5308705"/>
                </a:cubicBezTo>
                <a:cubicBezTo>
                  <a:pt x="1693367" y="5306094"/>
                  <a:pt x="1674901" y="5312009"/>
                  <a:pt x="1664816" y="5296479"/>
                </a:cubicBezTo>
                <a:cubicBezTo>
                  <a:pt x="1649255" y="5277912"/>
                  <a:pt x="1596152" y="5309335"/>
                  <a:pt x="1600883" y="5286607"/>
                </a:cubicBezTo>
                <a:cubicBezTo>
                  <a:pt x="1563066" y="5308189"/>
                  <a:pt x="1524339" y="5269513"/>
                  <a:pt x="1488397" y="5260898"/>
                </a:cubicBezTo>
                <a:cubicBezTo>
                  <a:pt x="1459246" y="5282011"/>
                  <a:pt x="1412580" y="5243108"/>
                  <a:pt x="1336670" y="5240770"/>
                </a:cubicBezTo>
                <a:cubicBezTo>
                  <a:pt x="1304792" y="5265122"/>
                  <a:pt x="1285508" y="5238878"/>
                  <a:pt x="1224297" y="5271845"/>
                </a:cubicBezTo>
                <a:cubicBezTo>
                  <a:pt x="1221731" y="5268771"/>
                  <a:pt x="1218543" y="5265944"/>
                  <a:pt x="1214830" y="5263450"/>
                </a:cubicBezTo>
                <a:cubicBezTo>
                  <a:pt x="1193241" y="5248952"/>
                  <a:pt x="1158925" y="5248567"/>
                  <a:pt x="1138181" y="5262590"/>
                </a:cubicBezTo>
                <a:lnTo>
                  <a:pt x="943575" y="5290808"/>
                </a:lnTo>
                <a:cubicBezTo>
                  <a:pt x="823587" y="5316899"/>
                  <a:pt x="658340" y="5217603"/>
                  <a:pt x="529813" y="5218555"/>
                </a:cubicBezTo>
                <a:lnTo>
                  <a:pt x="519546" y="5208845"/>
                </a:lnTo>
                <a:lnTo>
                  <a:pt x="507906" y="5204779"/>
                </a:lnTo>
                <a:lnTo>
                  <a:pt x="505153" y="5196726"/>
                </a:lnTo>
                <a:lnTo>
                  <a:pt x="500429" y="5193241"/>
                </a:lnTo>
                <a:cubicBezTo>
                  <a:pt x="480923" y="5182176"/>
                  <a:pt x="482807" y="5205793"/>
                  <a:pt x="431923" y="5191553"/>
                </a:cubicBezTo>
                <a:cubicBezTo>
                  <a:pt x="440499" y="5237077"/>
                  <a:pt x="352872" y="5155083"/>
                  <a:pt x="337115" y="5202714"/>
                </a:cubicBezTo>
                <a:cubicBezTo>
                  <a:pt x="325265" y="5197752"/>
                  <a:pt x="314288" y="5191441"/>
                  <a:pt x="303383" y="5184750"/>
                </a:cubicBezTo>
                <a:lnTo>
                  <a:pt x="297664" y="5181269"/>
                </a:lnTo>
                <a:lnTo>
                  <a:pt x="272701" y="5175678"/>
                </a:lnTo>
                <a:lnTo>
                  <a:pt x="268242" y="5163678"/>
                </a:lnTo>
                <a:lnTo>
                  <a:pt x="232517" y="5147792"/>
                </a:lnTo>
                <a:cubicBezTo>
                  <a:pt x="218741" y="5143453"/>
                  <a:pt x="203450" y="5140668"/>
                  <a:pt x="185851" y="5140408"/>
                </a:cubicBezTo>
                <a:cubicBezTo>
                  <a:pt x="139207" y="5153337"/>
                  <a:pt x="79723" y="5120316"/>
                  <a:pt x="20337" y="5113040"/>
                </a:cubicBezTo>
                <a:lnTo>
                  <a:pt x="0" y="5112243"/>
                </a:lnTo>
                <a:close/>
              </a:path>
            </a:pathLst>
          </a:custGeom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E57714-CE03-2B48-9B4E-D581F9F7B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898" y="609599"/>
            <a:ext cx="5372101" cy="155341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100" dirty="0">
                <a:latin typeface="+mn-lt"/>
              </a:rPr>
              <a:t>Using The </a:t>
            </a:r>
            <a:br>
              <a:rPr lang="en-US" sz="3600" b="1" dirty="0">
                <a:latin typeface="+mn-lt"/>
              </a:rPr>
            </a:br>
            <a:r>
              <a:rPr lang="en-US" sz="3100" b="1" dirty="0">
                <a:latin typeface="+mn-lt"/>
              </a:rPr>
              <a:t>WORK BREAKDOWN STRUCTURE </a:t>
            </a:r>
            <a:br>
              <a:rPr lang="en-US" sz="3600" b="1" dirty="0">
                <a:latin typeface="+mn-lt"/>
              </a:rPr>
            </a:br>
            <a:r>
              <a:rPr lang="en-US" sz="3100" dirty="0">
                <a:latin typeface="+mn-lt"/>
              </a:rPr>
              <a:t>Sheet</a:t>
            </a:r>
            <a:endParaRPr lang="en-US" sz="3600" dirty="0">
              <a:latin typeface="+mn-lt"/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F0C518C2-0AA4-470C-87B9-9CBF428FB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64666" y="399531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6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513F0-A561-AD47-83B5-C32ED894E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0" y="1908810"/>
            <a:ext cx="4970113" cy="3577979"/>
          </a:xfrm>
        </p:spPr>
        <p:txBody>
          <a:bodyPr anchor="b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1600" b="1" dirty="0">
                <a:latin typeface="Segoe UI" panose="020B0502040204020203" pitchFamily="34" charset="0"/>
              </a:rPr>
              <a:t>‘IAC IP23 – WBS – Data Analytics – Ranu Bhasker’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>
                <a:latin typeface="Segoe UI" panose="020B0502040204020203" pitchFamily="34" charset="0"/>
              </a:rPr>
              <a:t>The Work Breakdown Structure (WBS) provided is just a guideline, understand project requirements, gathering data, cleaning, and transform data, and visualize.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>
                <a:latin typeface="Segoe UI" panose="020B0502040204020203" pitchFamily="34" charset="0"/>
              </a:rPr>
              <a:t>Given the timeline and deliverables the WBS is based on Waterfall Methodology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>
                <a:latin typeface="Segoe UI" panose="020B0502040204020203" pitchFamily="34" charset="0"/>
              </a:rPr>
              <a:t> understanding requirements, data gathering, data cleaning, extract meaningful insights, create report or dashboards for better understanding. </a:t>
            </a:r>
            <a:endParaRPr lang="en-IN" sz="1600" i="0" dirty="0">
              <a:effectLst/>
              <a:latin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600" i="0" dirty="0">
                <a:effectLst/>
                <a:latin typeface="Segoe UI" panose="020B0502040204020203" pitchFamily="34" charset="0"/>
              </a:rPr>
              <a:t>Follow the below colours for Project hierarchy</a:t>
            </a:r>
          </a:p>
        </p:txBody>
      </p:sp>
      <p:pic>
        <p:nvPicPr>
          <p:cNvPr id="8" name="Picture 7" descr="Chart, pie chart&#10;&#10;Description automatically generated">
            <a:extLst>
              <a:ext uri="{FF2B5EF4-FFF2-40B4-BE49-F238E27FC236}">
                <a16:creationId xmlns:a16="http://schemas.microsoft.com/office/drawing/2014/main" id="{1BB69730-22D6-DA41-BC95-6D1BB7BBBA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0437" y="328924"/>
            <a:ext cx="1218279" cy="932675"/>
          </a:xfrm>
          <a:prstGeom prst="rect">
            <a:avLst/>
          </a:prstGeom>
        </p:spPr>
      </p:pic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9B19A716-4C11-E748-BC5E-ECEC1B7C1F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6128377"/>
              </p:ext>
            </p:extLst>
          </p:nvPr>
        </p:nvGraphicFramePr>
        <p:xfrm>
          <a:off x="1" y="4926330"/>
          <a:ext cx="7274944" cy="2298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37D6076-F6F7-2444-9C8E-85A5D3B4F4B7}"/>
              </a:ext>
            </a:extLst>
          </p:cNvPr>
          <p:cNvSpPr txBox="1">
            <a:spLocks/>
          </p:cNvSpPr>
          <p:nvPr/>
        </p:nvSpPr>
        <p:spPr>
          <a:xfrm>
            <a:off x="9331511" y="3778053"/>
            <a:ext cx="2860490" cy="9326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sz="3600" dirty="0">
              <a:solidFill>
                <a:srgbClr val="FF0000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57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34765-BFFC-BA46-84DD-87068CEE4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825" y="849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WORK BREAKDOWN STRUCTURE – 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IP23 Live Project Deliverables – ‘Data Analytics’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3640F199-031D-8248-8201-2BDB81372D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7263980"/>
              </p:ext>
            </p:extLst>
          </p:nvPr>
        </p:nvGraphicFramePr>
        <p:xfrm>
          <a:off x="254213" y="1320379"/>
          <a:ext cx="11683574" cy="5332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B0EC95AA-3076-C444-96F4-2EDB11459E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3425" y="204940"/>
            <a:ext cx="1218279" cy="93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140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CPL2022">
      <a:dk1>
        <a:srgbClr val="000000"/>
      </a:dk1>
      <a:lt1>
        <a:srgbClr val="FFFFFF"/>
      </a:lt1>
      <a:dk2>
        <a:srgbClr val="596171"/>
      </a:dk2>
      <a:lt2>
        <a:srgbClr val="E7E6E6"/>
      </a:lt2>
      <a:accent1>
        <a:srgbClr val="3CA5D9"/>
      </a:accent1>
      <a:accent2>
        <a:srgbClr val="273755"/>
      </a:accent2>
      <a:accent3>
        <a:srgbClr val="FFC601"/>
      </a:accent3>
      <a:accent4>
        <a:srgbClr val="FFB923"/>
      </a:accent4>
      <a:accent5>
        <a:srgbClr val="EA7317"/>
      </a:accent5>
      <a:accent6>
        <a:srgbClr val="666666"/>
      </a:accent6>
      <a:hlink>
        <a:srgbClr val="3CA5D9"/>
      </a:hlink>
      <a:folHlink>
        <a:srgbClr val="27375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12AF445DB6E74EB51FE2F8964C2B9F" ma:contentTypeVersion="12" ma:contentTypeDescription="Create a new document." ma:contentTypeScope="" ma:versionID="39b802ee056450ebb6e15ee6d34ddd0f">
  <xsd:schema xmlns:xsd="http://www.w3.org/2001/XMLSchema" xmlns:xs="http://www.w3.org/2001/XMLSchema" xmlns:p="http://schemas.microsoft.com/office/2006/metadata/properties" xmlns:ns2="3e1c734f-cd3c-409a-b830-21836909dd77" xmlns:ns3="f800943e-7719-4474-9402-4616db300049" targetNamespace="http://schemas.microsoft.com/office/2006/metadata/properties" ma:root="true" ma:fieldsID="6507c090a34c054199273ae218dfd73f" ns2:_="" ns3:_="">
    <xsd:import namespace="3e1c734f-cd3c-409a-b830-21836909dd77"/>
    <xsd:import namespace="f800943e-7719-4474-9402-4616db300049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1c734f-cd3c-409a-b830-21836909dd77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5353adee-5e9f-4b50-890c-aef0d51a54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0943e-7719-4474-9402-4616db300049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e1c734f-cd3c-409a-b830-21836909dd77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EA3E99-A783-414F-83F7-10B12A95EC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1c734f-cd3c-409a-b830-21836909dd77"/>
    <ds:schemaRef ds:uri="f800943e-7719-4474-9402-4616db30004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E21F58D-3873-412F-96F6-082E7FAD96A2}">
  <ds:schemaRefs>
    <ds:schemaRef ds:uri="http://schemas.microsoft.com/office/2006/metadata/properties"/>
    <ds:schemaRef ds:uri="http://schemas.microsoft.com/office/infopath/2007/PartnerControls"/>
    <ds:schemaRef ds:uri="3e1c734f-cd3c-409a-b830-21836909dd77"/>
  </ds:schemaRefs>
</ds:datastoreItem>
</file>

<file path=customXml/itemProps3.xml><?xml version="1.0" encoding="utf-8"?>
<ds:datastoreItem xmlns:ds="http://schemas.openxmlformats.org/officeDocument/2006/customXml" ds:itemID="{4470A104-2950-4FC0-92BF-F65DBCEC9B4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7887</TotalTime>
  <Words>324</Words>
  <Application>Microsoft Office PowerPoint</Application>
  <PresentationFormat>Widescreen</PresentationFormat>
  <Paragraphs>63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gordita</vt:lpstr>
      <vt:lpstr>inherit</vt:lpstr>
      <vt:lpstr>Segoe UI</vt:lpstr>
      <vt:lpstr>Office Theme</vt:lpstr>
      <vt:lpstr>Using The  WORK BREAKDOWN STRUCTURE  Sheet</vt:lpstr>
      <vt:lpstr>WORK BREAKDOWN STRUCTURE –  IP23 Live Project Deliverables – ‘Data Analytics’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WorkShop</dc:title>
  <dc:creator>Welcome CC</dc:creator>
  <cp:lastModifiedBy>Ranu Bhasker</cp:lastModifiedBy>
  <cp:revision>226</cp:revision>
  <dcterms:created xsi:type="dcterms:W3CDTF">2023-07-15T03:43:48Z</dcterms:created>
  <dcterms:modified xsi:type="dcterms:W3CDTF">2023-09-01T07:10:05Z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0x0101005412AF445DB6E74EB51FE2F8964C2B9F</vt:lpwstr>
  </property>
</Properties>
</file>