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5C92A6"/>
    <a:srgbClr val="70AD47"/>
    <a:srgbClr val="5B9CD5"/>
    <a:srgbClr val="EE7D31"/>
    <a:srgbClr val="4D7B94"/>
    <a:srgbClr val="0D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535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6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27C1E-2667-4943-95D8-0CA478CB9F46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E9614-0C6D-504F-BA77-83912A96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9614-0C6D-504F-BA77-83912A96C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0B93-8C38-494C-9F93-47D911EC11C7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56CE-B90F-AC4A-BFA7-F4B285B36D2E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6053-82AF-C44B-974D-496803C47CF0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BDBC-6515-0749-9F88-7E1A3C1DB638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74D3-3A79-7949-98C0-8EA4A634FF49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3538-5188-014D-9876-CE2456D32D0D}" type="datetime1">
              <a:rPr lang="en-GB" smtClean="0"/>
              <a:t>14/02/2018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B225-FC0C-D248-81B9-33A9244B200C}" type="datetime1">
              <a:rPr lang="en-GB" smtClean="0"/>
              <a:t>14/02/2018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C804-46E6-5B4B-89B7-100215747224}" type="datetime1">
              <a:rPr lang="en-GB" smtClean="0"/>
              <a:t>14/02/2018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F0E8-99DC-374F-A0ED-A74A4E04384B}" type="datetime1">
              <a:rPr lang="en-GB" smtClean="0"/>
              <a:t>14/02/2018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49-F677-5A43-AE3E-CDD8B210B4CC}" type="datetime1">
              <a:rPr lang="en-GB" smtClean="0"/>
              <a:t>14/02/2018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947E-6B5D-BF4A-B685-358FFCE17739}" type="datetime1">
              <a:rPr lang="en-GB" smtClean="0"/>
              <a:t>14/02/2018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2E8C-3521-6E49-909A-A9F055CAA7CC}" type="datetime1">
              <a:rPr lang="en-GB" smtClean="0"/>
              <a:t>14/02/2018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 13 - René Gaio, Paul Harrison, Daniel Marwick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B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0139" r="15580"/>
          <a:stretch/>
        </p:blipFill>
        <p:spPr>
          <a:xfrm>
            <a:off x="-1" y="0"/>
            <a:ext cx="9144001" cy="3017868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606056" y="0"/>
            <a:ext cx="8665535" cy="1651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Umbrella</a:t>
            </a: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		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Weather </a:t>
            </a:r>
            <a:r>
              <a:rPr lang="en-US" sz="3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station based on </a:t>
            </a:r>
            <a:r>
              <a:rPr lang="en-US" sz="3200" b="1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RPi</a:t>
            </a:r>
            <a:endParaRPr lang="en-US" sz="3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xmlns="" id="{C0227C71-05B9-475A-96F1-6605D6A14007}"/>
              </a:ext>
            </a:extLst>
          </p:cNvPr>
          <p:cNvSpPr>
            <a:spLocks/>
          </p:cNvSpPr>
          <p:nvPr/>
        </p:nvSpPr>
        <p:spPr bwMode="auto">
          <a:xfrm>
            <a:off x="150020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xmlns="" id="{81E43D33-EBD3-402F-A3F1-041D6D7B8EAA}"/>
              </a:ext>
            </a:extLst>
          </p:cNvPr>
          <p:cNvSpPr>
            <a:spLocks/>
          </p:cNvSpPr>
          <p:nvPr/>
        </p:nvSpPr>
        <p:spPr bwMode="auto">
          <a:xfrm>
            <a:off x="550070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xmlns="" id="{74E8FAD9-03D9-497D-B9FA-78A21CEE837E}"/>
              </a:ext>
            </a:extLst>
          </p:cNvPr>
          <p:cNvSpPr>
            <a:spLocks/>
          </p:cNvSpPr>
          <p:nvPr/>
        </p:nvSpPr>
        <p:spPr bwMode="auto">
          <a:xfrm>
            <a:off x="950120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xmlns="" id="{F7BCB902-FE28-44BB-B683-C624DF775F88}"/>
              </a:ext>
            </a:extLst>
          </p:cNvPr>
          <p:cNvSpPr>
            <a:spLocks/>
          </p:cNvSpPr>
          <p:nvPr/>
        </p:nvSpPr>
        <p:spPr bwMode="auto">
          <a:xfrm>
            <a:off x="1749029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Freeform 15">
            <a:extLst>
              <a:ext uri="{FF2B5EF4-FFF2-40B4-BE49-F238E27FC236}">
                <a16:creationId xmlns:a16="http://schemas.microsoft.com/office/drawing/2014/main" xmlns="" id="{41C9649D-A0FA-4190-A8BF-AE344D4E7F81}"/>
              </a:ext>
            </a:extLst>
          </p:cNvPr>
          <p:cNvSpPr>
            <a:spLocks/>
          </p:cNvSpPr>
          <p:nvPr/>
        </p:nvSpPr>
        <p:spPr bwMode="auto">
          <a:xfrm>
            <a:off x="1348979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Freeform 16">
            <a:extLst>
              <a:ext uri="{FF2B5EF4-FFF2-40B4-BE49-F238E27FC236}">
                <a16:creationId xmlns:a16="http://schemas.microsoft.com/office/drawing/2014/main" xmlns="" id="{0B28BCF8-2DC0-4E2C-8F16-FF0022F644BB}"/>
              </a:ext>
            </a:extLst>
          </p:cNvPr>
          <p:cNvSpPr>
            <a:spLocks/>
          </p:cNvSpPr>
          <p:nvPr/>
        </p:nvSpPr>
        <p:spPr bwMode="auto">
          <a:xfrm>
            <a:off x="2149079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Freeform 17">
            <a:extLst>
              <a:ext uri="{FF2B5EF4-FFF2-40B4-BE49-F238E27FC236}">
                <a16:creationId xmlns:a16="http://schemas.microsoft.com/office/drawing/2014/main" xmlns="" id="{084FFFA1-80EA-4284-BE1D-6FFBDE80BD93}"/>
              </a:ext>
            </a:extLst>
          </p:cNvPr>
          <p:cNvSpPr>
            <a:spLocks/>
          </p:cNvSpPr>
          <p:nvPr/>
        </p:nvSpPr>
        <p:spPr bwMode="auto">
          <a:xfrm>
            <a:off x="2549129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Freeform 18">
            <a:extLst>
              <a:ext uri="{FF2B5EF4-FFF2-40B4-BE49-F238E27FC236}">
                <a16:creationId xmlns:a16="http://schemas.microsoft.com/office/drawing/2014/main" xmlns="" id="{1E71F11F-B81F-4132-B1F5-51AEB9736360}"/>
              </a:ext>
            </a:extLst>
          </p:cNvPr>
          <p:cNvSpPr>
            <a:spLocks/>
          </p:cNvSpPr>
          <p:nvPr/>
        </p:nvSpPr>
        <p:spPr bwMode="auto">
          <a:xfrm>
            <a:off x="29491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Freeform 19">
            <a:extLst>
              <a:ext uri="{FF2B5EF4-FFF2-40B4-BE49-F238E27FC236}">
                <a16:creationId xmlns:a16="http://schemas.microsoft.com/office/drawing/2014/main" xmlns="" id="{1A7D7D8F-5B94-4084-B9DF-020AAA064CE7}"/>
              </a:ext>
            </a:extLst>
          </p:cNvPr>
          <p:cNvSpPr>
            <a:spLocks/>
          </p:cNvSpPr>
          <p:nvPr/>
        </p:nvSpPr>
        <p:spPr bwMode="auto">
          <a:xfrm>
            <a:off x="3349229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Freeform 20">
            <a:extLst>
              <a:ext uri="{FF2B5EF4-FFF2-40B4-BE49-F238E27FC236}">
                <a16:creationId xmlns:a16="http://schemas.microsoft.com/office/drawing/2014/main" xmlns="" id="{3752C920-4F9D-43F8-A592-D6E13F6E16BF}"/>
              </a:ext>
            </a:extLst>
          </p:cNvPr>
          <p:cNvSpPr>
            <a:spLocks/>
          </p:cNvSpPr>
          <p:nvPr/>
        </p:nvSpPr>
        <p:spPr bwMode="auto">
          <a:xfrm>
            <a:off x="37492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Freeform 21">
            <a:extLst>
              <a:ext uri="{FF2B5EF4-FFF2-40B4-BE49-F238E27FC236}">
                <a16:creationId xmlns:a16="http://schemas.microsoft.com/office/drawing/2014/main" xmlns="" id="{9B71C156-14DB-4751-8C9D-14730140FBB3}"/>
              </a:ext>
            </a:extLst>
          </p:cNvPr>
          <p:cNvSpPr>
            <a:spLocks/>
          </p:cNvSpPr>
          <p:nvPr/>
        </p:nvSpPr>
        <p:spPr bwMode="auto">
          <a:xfrm>
            <a:off x="4148139" y="182284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3" y="1815"/>
                  <a:pt x="257" y="0"/>
                </a:cubicBezTo>
                <a:cubicBezTo>
                  <a:pt x="162" y="1815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xmlns="" id="{212E092B-2FBE-4338-ABB1-A4983331038D}"/>
              </a:ext>
            </a:extLst>
          </p:cNvPr>
          <p:cNvSpPr>
            <a:spLocks/>
          </p:cNvSpPr>
          <p:nvPr/>
        </p:nvSpPr>
        <p:spPr bwMode="auto">
          <a:xfrm>
            <a:off x="4548189" y="2016919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8"/>
                  <a:pt x="353" y="1816"/>
                  <a:pt x="257" y="0"/>
                </a:cubicBezTo>
                <a:cubicBezTo>
                  <a:pt x="162" y="1816"/>
                  <a:pt x="54" y="2348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xmlns="" id="{71BD2BEA-802C-42B3-A548-56E523A5465E}"/>
              </a:ext>
            </a:extLst>
          </p:cNvPr>
          <p:cNvSpPr>
            <a:spLocks/>
          </p:cNvSpPr>
          <p:nvPr/>
        </p:nvSpPr>
        <p:spPr bwMode="auto">
          <a:xfrm>
            <a:off x="4948239" y="180379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Freeform 24">
            <a:extLst>
              <a:ext uri="{FF2B5EF4-FFF2-40B4-BE49-F238E27FC236}">
                <a16:creationId xmlns:a16="http://schemas.microsoft.com/office/drawing/2014/main" xmlns="" id="{03C92676-DD61-4076-92E0-EE362E022105}"/>
              </a:ext>
            </a:extLst>
          </p:cNvPr>
          <p:cNvSpPr>
            <a:spLocks/>
          </p:cNvSpPr>
          <p:nvPr/>
        </p:nvSpPr>
        <p:spPr bwMode="auto">
          <a:xfrm>
            <a:off x="4807745" y="2133600"/>
            <a:ext cx="30956" cy="258366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5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Freeform 25">
            <a:extLst>
              <a:ext uri="{FF2B5EF4-FFF2-40B4-BE49-F238E27FC236}">
                <a16:creationId xmlns:a16="http://schemas.microsoft.com/office/drawing/2014/main" xmlns="" id="{EED40B0E-2A7B-415A-B5B7-BEACDBA411A1}"/>
              </a:ext>
            </a:extLst>
          </p:cNvPr>
          <p:cNvSpPr>
            <a:spLocks/>
          </p:cNvSpPr>
          <p:nvPr/>
        </p:nvSpPr>
        <p:spPr bwMode="auto">
          <a:xfrm>
            <a:off x="4407695" y="227766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5" y="3078"/>
                </a:cubicBezTo>
                <a:cubicBezTo>
                  <a:pt x="54" y="2346"/>
                  <a:pt x="161" y="1815"/>
                  <a:pt x="257" y="0"/>
                </a:cubicBezTo>
                <a:cubicBezTo>
                  <a:pt x="352" y="1815"/>
                  <a:pt x="460" y="2346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Freeform 26">
            <a:extLst>
              <a:ext uri="{FF2B5EF4-FFF2-40B4-BE49-F238E27FC236}">
                <a16:creationId xmlns:a16="http://schemas.microsoft.com/office/drawing/2014/main" xmlns="" id="{BC57EADE-16B2-4428-A432-2FEBB7152C91}"/>
              </a:ext>
            </a:extLst>
          </p:cNvPr>
          <p:cNvSpPr>
            <a:spLocks/>
          </p:cNvSpPr>
          <p:nvPr/>
        </p:nvSpPr>
        <p:spPr bwMode="auto">
          <a:xfrm>
            <a:off x="4015979" y="211812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5" y="2348"/>
                  <a:pt x="161" y="1816"/>
                  <a:pt x="257" y="0"/>
                </a:cubicBezTo>
                <a:cubicBezTo>
                  <a:pt x="352" y="1816"/>
                  <a:pt x="460" y="2348"/>
                  <a:pt x="499" y="3079"/>
                </a:cubicBezTo>
                <a:cubicBezTo>
                  <a:pt x="509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Freeform 27">
            <a:extLst>
              <a:ext uri="{FF2B5EF4-FFF2-40B4-BE49-F238E27FC236}">
                <a16:creationId xmlns:a16="http://schemas.microsoft.com/office/drawing/2014/main" xmlns="" id="{B1D015B4-11AB-4CE7-A315-873FE2246436}"/>
              </a:ext>
            </a:extLst>
          </p:cNvPr>
          <p:cNvSpPr>
            <a:spLocks/>
          </p:cNvSpPr>
          <p:nvPr/>
        </p:nvSpPr>
        <p:spPr bwMode="auto">
          <a:xfrm>
            <a:off x="3290889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Freeform 28">
            <a:extLst>
              <a:ext uri="{FF2B5EF4-FFF2-40B4-BE49-F238E27FC236}">
                <a16:creationId xmlns:a16="http://schemas.microsoft.com/office/drawing/2014/main" xmlns="" id="{E3ADFBBB-8966-4606-9007-F461A30ECA02}"/>
              </a:ext>
            </a:extLst>
          </p:cNvPr>
          <p:cNvSpPr>
            <a:spLocks/>
          </p:cNvSpPr>
          <p:nvPr/>
        </p:nvSpPr>
        <p:spPr bwMode="auto">
          <a:xfrm>
            <a:off x="3615929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Freeform 29">
            <a:extLst>
              <a:ext uri="{FF2B5EF4-FFF2-40B4-BE49-F238E27FC236}">
                <a16:creationId xmlns:a16="http://schemas.microsoft.com/office/drawing/2014/main" xmlns="" id="{AFEB98C9-BF9E-4F95-974E-BAE1593DAD1E}"/>
              </a:ext>
            </a:extLst>
          </p:cNvPr>
          <p:cNvSpPr>
            <a:spLocks/>
          </p:cNvSpPr>
          <p:nvPr/>
        </p:nvSpPr>
        <p:spPr bwMode="auto">
          <a:xfrm>
            <a:off x="2776539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Freeform 30">
            <a:extLst>
              <a:ext uri="{FF2B5EF4-FFF2-40B4-BE49-F238E27FC236}">
                <a16:creationId xmlns:a16="http://schemas.microsoft.com/office/drawing/2014/main" xmlns="" id="{716928FB-569C-436B-8B47-68B7861CBD54}"/>
              </a:ext>
            </a:extLst>
          </p:cNvPr>
          <p:cNvSpPr>
            <a:spLocks/>
          </p:cNvSpPr>
          <p:nvPr/>
        </p:nvSpPr>
        <p:spPr bwMode="auto">
          <a:xfrm>
            <a:off x="2401492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7" name="Freeform 31">
            <a:extLst>
              <a:ext uri="{FF2B5EF4-FFF2-40B4-BE49-F238E27FC236}">
                <a16:creationId xmlns:a16="http://schemas.microsoft.com/office/drawing/2014/main" xmlns="" id="{9EA700C0-132E-49CA-91E9-056EED54C4FA}"/>
              </a:ext>
            </a:extLst>
          </p:cNvPr>
          <p:cNvSpPr>
            <a:spLocks/>
          </p:cNvSpPr>
          <p:nvPr/>
        </p:nvSpPr>
        <p:spPr bwMode="auto">
          <a:xfrm>
            <a:off x="1994298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Freeform 32">
            <a:extLst>
              <a:ext uri="{FF2B5EF4-FFF2-40B4-BE49-F238E27FC236}">
                <a16:creationId xmlns:a16="http://schemas.microsoft.com/office/drawing/2014/main" xmlns="" id="{BC5AE22B-BFB1-4DE7-B583-D818545F8389}"/>
              </a:ext>
            </a:extLst>
          </p:cNvPr>
          <p:cNvSpPr>
            <a:spLocks/>
          </p:cNvSpPr>
          <p:nvPr/>
        </p:nvSpPr>
        <p:spPr bwMode="auto">
          <a:xfrm>
            <a:off x="1691879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Freeform 33">
            <a:extLst>
              <a:ext uri="{FF2B5EF4-FFF2-40B4-BE49-F238E27FC236}">
                <a16:creationId xmlns:a16="http://schemas.microsoft.com/office/drawing/2014/main" xmlns="" id="{900F0987-AFC5-4B55-9E69-0A1DBA6F29FD}"/>
              </a:ext>
            </a:extLst>
          </p:cNvPr>
          <p:cNvSpPr>
            <a:spLocks/>
          </p:cNvSpPr>
          <p:nvPr/>
        </p:nvSpPr>
        <p:spPr bwMode="auto">
          <a:xfrm>
            <a:off x="1291829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Freeform 34">
            <a:extLst>
              <a:ext uri="{FF2B5EF4-FFF2-40B4-BE49-F238E27FC236}">
                <a16:creationId xmlns:a16="http://schemas.microsoft.com/office/drawing/2014/main" xmlns="" id="{5A057BE1-07B8-42C5-8E85-E6750EC78B70}"/>
              </a:ext>
            </a:extLst>
          </p:cNvPr>
          <p:cNvSpPr>
            <a:spLocks/>
          </p:cNvSpPr>
          <p:nvPr/>
        </p:nvSpPr>
        <p:spPr bwMode="auto">
          <a:xfrm>
            <a:off x="891779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Freeform 35">
            <a:extLst>
              <a:ext uri="{FF2B5EF4-FFF2-40B4-BE49-F238E27FC236}">
                <a16:creationId xmlns:a16="http://schemas.microsoft.com/office/drawing/2014/main" xmlns="" id="{C83E70A8-89B9-4506-83D6-48C23B3695B6}"/>
              </a:ext>
            </a:extLst>
          </p:cNvPr>
          <p:cNvSpPr>
            <a:spLocks/>
          </p:cNvSpPr>
          <p:nvPr/>
        </p:nvSpPr>
        <p:spPr bwMode="auto">
          <a:xfrm>
            <a:off x="412217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Freeform 36">
            <a:extLst>
              <a:ext uri="{FF2B5EF4-FFF2-40B4-BE49-F238E27FC236}">
                <a16:creationId xmlns:a16="http://schemas.microsoft.com/office/drawing/2014/main" xmlns="" id="{3600F91D-5BC5-4A10-A825-6EDDBE851604}"/>
              </a:ext>
            </a:extLst>
          </p:cNvPr>
          <p:cNvSpPr>
            <a:spLocks/>
          </p:cNvSpPr>
          <p:nvPr/>
        </p:nvSpPr>
        <p:spPr bwMode="auto">
          <a:xfrm>
            <a:off x="92870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3" name="Freeform 37">
            <a:extLst>
              <a:ext uri="{FF2B5EF4-FFF2-40B4-BE49-F238E27FC236}">
                <a16:creationId xmlns:a16="http://schemas.microsoft.com/office/drawing/2014/main" xmlns="" id="{8203C899-0953-4B5B-922A-3387326CF767}"/>
              </a:ext>
            </a:extLst>
          </p:cNvPr>
          <p:cNvSpPr>
            <a:spLocks/>
          </p:cNvSpPr>
          <p:nvPr/>
        </p:nvSpPr>
        <p:spPr bwMode="auto">
          <a:xfrm>
            <a:off x="235745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Freeform 38">
            <a:extLst>
              <a:ext uri="{FF2B5EF4-FFF2-40B4-BE49-F238E27FC236}">
                <a16:creationId xmlns:a16="http://schemas.microsoft.com/office/drawing/2014/main" xmlns="" id="{2A0742EF-1387-4313-8C93-6D6113E8E649}"/>
              </a:ext>
            </a:extLst>
          </p:cNvPr>
          <p:cNvSpPr>
            <a:spLocks/>
          </p:cNvSpPr>
          <p:nvPr/>
        </p:nvSpPr>
        <p:spPr bwMode="auto">
          <a:xfrm>
            <a:off x="635795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Freeform 39">
            <a:extLst>
              <a:ext uri="{FF2B5EF4-FFF2-40B4-BE49-F238E27FC236}">
                <a16:creationId xmlns:a16="http://schemas.microsoft.com/office/drawing/2014/main" xmlns="" id="{955567DF-858C-4A2F-B0FF-78E879F68463}"/>
              </a:ext>
            </a:extLst>
          </p:cNvPr>
          <p:cNvSpPr>
            <a:spLocks/>
          </p:cNvSpPr>
          <p:nvPr/>
        </p:nvSpPr>
        <p:spPr bwMode="auto">
          <a:xfrm>
            <a:off x="1035845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Freeform 40">
            <a:extLst>
              <a:ext uri="{FF2B5EF4-FFF2-40B4-BE49-F238E27FC236}">
                <a16:creationId xmlns:a16="http://schemas.microsoft.com/office/drawing/2014/main" xmlns="" id="{A1BBF224-8FEA-4C60-A9FE-D4600F858B76}"/>
              </a:ext>
            </a:extLst>
          </p:cNvPr>
          <p:cNvSpPr>
            <a:spLocks/>
          </p:cNvSpPr>
          <p:nvPr/>
        </p:nvSpPr>
        <p:spPr bwMode="auto">
          <a:xfrm>
            <a:off x="1835945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7" name="Freeform 41">
            <a:extLst>
              <a:ext uri="{FF2B5EF4-FFF2-40B4-BE49-F238E27FC236}">
                <a16:creationId xmlns:a16="http://schemas.microsoft.com/office/drawing/2014/main" xmlns="" id="{BF65CF00-BD8A-48D7-83F2-B2F857897722}"/>
              </a:ext>
            </a:extLst>
          </p:cNvPr>
          <p:cNvSpPr>
            <a:spLocks/>
          </p:cNvSpPr>
          <p:nvPr/>
        </p:nvSpPr>
        <p:spPr bwMode="auto">
          <a:xfrm>
            <a:off x="1435895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Freeform 42">
            <a:extLst>
              <a:ext uri="{FF2B5EF4-FFF2-40B4-BE49-F238E27FC236}">
                <a16:creationId xmlns:a16="http://schemas.microsoft.com/office/drawing/2014/main" xmlns="" id="{E6E2E86C-4C2A-4473-9DDD-36B5F62F6259}"/>
              </a:ext>
            </a:extLst>
          </p:cNvPr>
          <p:cNvSpPr>
            <a:spLocks/>
          </p:cNvSpPr>
          <p:nvPr/>
        </p:nvSpPr>
        <p:spPr bwMode="auto">
          <a:xfrm>
            <a:off x="2235995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Freeform 43">
            <a:extLst>
              <a:ext uri="{FF2B5EF4-FFF2-40B4-BE49-F238E27FC236}">
                <a16:creationId xmlns:a16="http://schemas.microsoft.com/office/drawing/2014/main" xmlns="" id="{B472F8B8-C4AF-4C60-8BB4-F239FA80F3D4}"/>
              </a:ext>
            </a:extLst>
          </p:cNvPr>
          <p:cNvSpPr>
            <a:spLocks/>
          </p:cNvSpPr>
          <p:nvPr/>
        </p:nvSpPr>
        <p:spPr bwMode="auto">
          <a:xfrm>
            <a:off x="2636045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xmlns="" id="{424AA73D-168F-4862-88C4-EF28F48FEBE9}"/>
              </a:ext>
            </a:extLst>
          </p:cNvPr>
          <p:cNvSpPr>
            <a:spLocks/>
          </p:cNvSpPr>
          <p:nvPr/>
        </p:nvSpPr>
        <p:spPr bwMode="auto">
          <a:xfrm>
            <a:off x="3034904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Freeform 45">
            <a:extLst>
              <a:ext uri="{FF2B5EF4-FFF2-40B4-BE49-F238E27FC236}">
                <a16:creationId xmlns:a16="http://schemas.microsoft.com/office/drawing/2014/main" xmlns="" id="{7DE4441C-2F08-426A-8815-22CF9E8BFB20}"/>
              </a:ext>
            </a:extLst>
          </p:cNvPr>
          <p:cNvSpPr>
            <a:spLocks/>
          </p:cNvSpPr>
          <p:nvPr/>
        </p:nvSpPr>
        <p:spPr bwMode="auto">
          <a:xfrm>
            <a:off x="3434954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2" name="Freeform 46">
            <a:extLst>
              <a:ext uri="{FF2B5EF4-FFF2-40B4-BE49-F238E27FC236}">
                <a16:creationId xmlns:a16="http://schemas.microsoft.com/office/drawing/2014/main" xmlns="" id="{722F50D9-B6D4-47AF-96B6-44BCB13FE6BE}"/>
              </a:ext>
            </a:extLst>
          </p:cNvPr>
          <p:cNvSpPr>
            <a:spLocks/>
          </p:cNvSpPr>
          <p:nvPr/>
        </p:nvSpPr>
        <p:spPr bwMode="auto">
          <a:xfrm>
            <a:off x="3835004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Freeform 47">
            <a:extLst>
              <a:ext uri="{FF2B5EF4-FFF2-40B4-BE49-F238E27FC236}">
                <a16:creationId xmlns:a16="http://schemas.microsoft.com/office/drawing/2014/main" xmlns="" id="{5A0CC201-81DC-4874-9BA1-D2E466075834}"/>
              </a:ext>
            </a:extLst>
          </p:cNvPr>
          <p:cNvSpPr>
            <a:spLocks/>
          </p:cNvSpPr>
          <p:nvPr/>
        </p:nvSpPr>
        <p:spPr bwMode="auto">
          <a:xfrm>
            <a:off x="4235054" y="25134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Freeform 48">
            <a:extLst>
              <a:ext uri="{FF2B5EF4-FFF2-40B4-BE49-F238E27FC236}">
                <a16:creationId xmlns:a16="http://schemas.microsoft.com/office/drawing/2014/main" xmlns="" id="{45713858-4CBF-4C1C-931C-03663E142820}"/>
              </a:ext>
            </a:extLst>
          </p:cNvPr>
          <p:cNvSpPr>
            <a:spLocks/>
          </p:cNvSpPr>
          <p:nvPr/>
        </p:nvSpPr>
        <p:spPr bwMode="auto">
          <a:xfrm>
            <a:off x="4638676" y="2736056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Freeform 49">
            <a:extLst>
              <a:ext uri="{FF2B5EF4-FFF2-40B4-BE49-F238E27FC236}">
                <a16:creationId xmlns:a16="http://schemas.microsoft.com/office/drawing/2014/main" xmlns="" id="{B7A58364-A49F-4D97-AB18-81317BC8D7CB}"/>
              </a:ext>
            </a:extLst>
          </p:cNvPr>
          <p:cNvSpPr>
            <a:spLocks/>
          </p:cNvSpPr>
          <p:nvPr/>
        </p:nvSpPr>
        <p:spPr bwMode="auto">
          <a:xfrm>
            <a:off x="4919664" y="2445544"/>
            <a:ext cx="32147" cy="258366"/>
          </a:xfrm>
          <a:custGeom>
            <a:avLst/>
            <a:gdLst>
              <a:gd name="T0" fmla="*/ 515 w 515"/>
              <a:gd name="T1" fmla="*/ 3686 h 4176"/>
              <a:gd name="T2" fmla="*/ 499 w 515"/>
              <a:gd name="T3" fmla="*/ 3079 h 4176"/>
              <a:gd name="T4" fmla="*/ 257 w 515"/>
              <a:gd name="T5" fmla="*/ 0 h 4176"/>
              <a:gd name="T6" fmla="*/ 16 w 515"/>
              <a:gd name="T7" fmla="*/ 3079 h 4176"/>
              <a:gd name="T8" fmla="*/ 0 w 515"/>
              <a:gd name="T9" fmla="*/ 3686 h 4176"/>
              <a:gd name="T10" fmla="*/ 257 w 515"/>
              <a:gd name="T11" fmla="*/ 4176 h 4176"/>
              <a:gd name="T12" fmla="*/ 515 w 515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6">
                <a:moveTo>
                  <a:pt x="515" y="3686"/>
                </a:moveTo>
                <a:cubicBezTo>
                  <a:pt x="515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6" y="4176"/>
                  <a:pt x="257" y="4176"/>
                </a:cubicBezTo>
                <a:cubicBezTo>
                  <a:pt x="399" y="4176"/>
                  <a:pt x="515" y="4024"/>
                  <a:pt x="515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6" name="Freeform 50">
            <a:extLst>
              <a:ext uri="{FF2B5EF4-FFF2-40B4-BE49-F238E27FC236}">
                <a16:creationId xmlns:a16="http://schemas.microsoft.com/office/drawing/2014/main" xmlns="" id="{DE383370-0C85-4E8E-98E3-A5411EBDB257}"/>
              </a:ext>
            </a:extLst>
          </p:cNvPr>
          <p:cNvSpPr>
            <a:spLocks/>
          </p:cNvSpPr>
          <p:nvPr/>
        </p:nvSpPr>
        <p:spPr bwMode="auto">
          <a:xfrm>
            <a:off x="4706542" y="3062288"/>
            <a:ext cx="32147" cy="257175"/>
          </a:xfrm>
          <a:custGeom>
            <a:avLst/>
            <a:gdLst>
              <a:gd name="T0" fmla="*/ 0 w 515"/>
              <a:gd name="T1" fmla="*/ 3686 h 4175"/>
              <a:gd name="T2" fmla="*/ 16 w 515"/>
              <a:gd name="T3" fmla="*/ 3079 h 4175"/>
              <a:gd name="T4" fmla="*/ 257 w 515"/>
              <a:gd name="T5" fmla="*/ 0 h 4175"/>
              <a:gd name="T6" fmla="*/ 499 w 515"/>
              <a:gd name="T7" fmla="*/ 3079 h 4175"/>
              <a:gd name="T8" fmla="*/ 515 w 515"/>
              <a:gd name="T9" fmla="*/ 3686 h 4175"/>
              <a:gd name="T10" fmla="*/ 257 w 515"/>
              <a:gd name="T11" fmla="*/ 4175 h 4175"/>
              <a:gd name="T12" fmla="*/ 0 w 515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5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5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9" y="3305"/>
                  <a:pt x="515" y="3513"/>
                  <a:pt x="515" y="3686"/>
                </a:cubicBezTo>
                <a:cubicBezTo>
                  <a:pt x="515" y="4024"/>
                  <a:pt x="399" y="4175"/>
                  <a:pt x="257" y="4175"/>
                </a:cubicBezTo>
                <a:cubicBezTo>
                  <a:pt x="116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" name="Freeform 51">
            <a:extLst>
              <a:ext uri="{FF2B5EF4-FFF2-40B4-BE49-F238E27FC236}">
                <a16:creationId xmlns:a16="http://schemas.microsoft.com/office/drawing/2014/main" xmlns="" id="{93581CD4-D3C5-41E5-A2C0-E3C54218AB33}"/>
              </a:ext>
            </a:extLst>
          </p:cNvPr>
          <p:cNvSpPr>
            <a:spLocks/>
          </p:cNvSpPr>
          <p:nvPr/>
        </p:nvSpPr>
        <p:spPr bwMode="auto">
          <a:xfrm>
            <a:off x="4379120" y="2920604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6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Freeform 52">
            <a:extLst>
              <a:ext uri="{FF2B5EF4-FFF2-40B4-BE49-F238E27FC236}">
                <a16:creationId xmlns:a16="http://schemas.microsoft.com/office/drawing/2014/main" xmlns="" id="{66AC322C-CFDD-4843-8FBA-82842038DE7B}"/>
              </a:ext>
            </a:extLst>
          </p:cNvPr>
          <p:cNvSpPr>
            <a:spLocks/>
          </p:cNvSpPr>
          <p:nvPr/>
        </p:nvSpPr>
        <p:spPr bwMode="auto">
          <a:xfrm>
            <a:off x="4102895" y="280987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6"/>
                  <a:pt x="257" y="0"/>
                </a:cubicBezTo>
                <a:cubicBezTo>
                  <a:pt x="353" y="1816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Freeform 53">
            <a:extLst>
              <a:ext uri="{FF2B5EF4-FFF2-40B4-BE49-F238E27FC236}">
                <a16:creationId xmlns:a16="http://schemas.microsoft.com/office/drawing/2014/main" xmlns="" id="{6FDF99A4-060E-42FC-A5E7-422B767EE583}"/>
              </a:ext>
            </a:extLst>
          </p:cNvPr>
          <p:cNvSpPr>
            <a:spLocks/>
          </p:cNvSpPr>
          <p:nvPr/>
        </p:nvSpPr>
        <p:spPr bwMode="auto">
          <a:xfrm>
            <a:off x="3377804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0" name="Freeform 54">
            <a:extLst>
              <a:ext uri="{FF2B5EF4-FFF2-40B4-BE49-F238E27FC236}">
                <a16:creationId xmlns:a16="http://schemas.microsoft.com/office/drawing/2014/main" xmlns="" id="{5862385B-C5EC-4B00-9752-F4F252672080}"/>
              </a:ext>
            </a:extLst>
          </p:cNvPr>
          <p:cNvSpPr>
            <a:spLocks/>
          </p:cNvSpPr>
          <p:nvPr/>
        </p:nvSpPr>
        <p:spPr bwMode="auto">
          <a:xfrm>
            <a:off x="3702845" y="3274219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1" name="Freeform 55">
            <a:extLst>
              <a:ext uri="{FF2B5EF4-FFF2-40B4-BE49-F238E27FC236}">
                <a16:creationId xmlns:a16="http://schemas.microsoft.com/office/drawing/2014/main" xmlns="" id="{D7D3846E-4D2F-4A20-B990-24BD9A567F02}"/>
              </a:ext>
            </a:extLst>
          </p:cNvPr>
          <p:cNvSpPr>
            <a:spLocks/>
          </p:cNvSpPr>
          <p:nvPr/>
        </p:nvSpPr>
        <p:spPr bwMode="auto">
          <a:xfrm>
            <a:off x="2862264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" name="Freeform 56">
            <a:extLst>
              <a:ext uri="{FF2B5EF4-FFF2-40B4-BE49-F238E27FC236}">
                <a16:creationId xmlns:a16="http://schemas.microsoft.com/office/drawing/2014/main" xmlns="" id="{6DD9375F-CB5C-4D79-B268-FCBFA604EA3A}"/>
              </a:ext>
            </a:extLst>
          </p:cNvPr>
          <p:cNvSpPr>
            <a:spLocks/>
          </p:cNvSpPr>
          <p:nvPr/>
        </p:nvSpPr>
        <p:spPr bwMode="auto">
          <a:xfrm>
            <a:off x="2487217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3" name="Freeform 57">
            <a:extLst>
              <a:ext uri="{FF2B5EF4-FFF2-40B4-BE49-F238E27FC236}">
                <a16:creationId xmlns:a16="http://schemas.microsoft.com/office/drawing/2014/main" xmlns="" id="{24E715C4-9F57-4C0C-BAB6-B88F1E177990}"/>
              </a:ext>
            </a:extLst>
          </p:cNvPr>
          <p:cNvSpPr>
            <a:spLocks/>
          </p:cNvSpPr>
          <p:nvPr/>
        </p:nvSpPr>
        <p:spPr bwMode="auto">
          <a:xfrm>
            <a:off x="2080023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Freeform 58">
            <a:extLst>
              <a:ext uri="{FF2B5EF4-FFF2-40B4-BE49-F238E27FC236}">
                <a16:creationId xmlns:a16="http://schemas.microsoft.com/office/drawing/2014/main" xmlns="" id="{59799601-C522-4FE9-BBBF-64FF0E8B29A7}"/>
              </a:ext>
            </a:extLst>
          </p:cNvPr>
          <p:cNvSpPr>
            <a:spLocks/>
          </p:cNvSpPr>
          <p:nvPr/>
        </p:nvSpPr>
        <p:spPr bwMode="auto">
          <a:xfrm>
            <a:off x="1777604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Freeform 59">
            <a:extLst>
              <a:ext uri="{FF2B5EF4-FFF2-40B4-BE49-F238E27FC236}">
                <a16:creationId xmlns:a16="http://schemas.microsoft.com/office/drawing/2014/main" xmlns="" id="{08D8E61A-A793-4A70-B9AB-1ED1B5E5CFDF}"/>
              </a:ext>
            </a:extLst>
          </p:cNvPr>
          <p:cNvSpPr>
            <a:spLocks/>
          </p:cNvSpPr>
          <p:nvPr/>
        </p:nvSpPr>
        <p:spPr bwMode="auto">
          <a:xfrm>
            <a:off x="1378745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Freeform 60">
            <a:extLst>
              <a:ext uri="{FF2B5EF4-FFF2-40B4-BE49-F238E27FC236}">
                <a16:creationId xmlns:a16="http://schemas.microsoft.com/office/drawing/2014/main" xmlns="" id="{8B3AD150-3071-4D04-A88C-A9D8C3B0C94D}"/>
              </a:ext>
            </a:extLst>
          </p:cNvPr>
          <p:cNvSpPr>
            <a:spLocks/>
          </p:cNvSpPr>
          <p:nvPr/>
        </p:nvSpPr>
        <p:spPr bwMode="auto">
          <a:xfrm>
            <a:off x="978695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7" name="Freeform 61">
            <a:extLst>
              <a:ext uri="{FF2B5EF4-FFF2-40B4-BE49-F238E27FC236}">
                <a16:creationId xmlns:a16="http://schemas.microsoft.com/office/drawing/2014/main" xmlns="" id="{3ACFCBE5-D7F5-4D4B-BD76-B134549DC6C9}"/>
              </a:ext>
            </a:extLst>
          </p:cNvPr>
          <p:cNvSpPr>
            <a:spLocks/>
          </p:cNvSpPr>
          <p:nvPr/>
        </p:nvSpPr>
        <p:spPr bwMode="auto">
          <a:xfrm>
            <a:off x="578645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8" name="Freeform 62">
            <a:extLst>
              <a:ext uri="{FF2B5EF4-FFF2-40B4-BE49-F238E27FC236}">
                <a16:creationId xmlns:a16="http://schemas.microsoft.com/office/drawing/2014/main" xmlns="" id="{B1C06549-9A72-4B67-B167-53D1B0B2A834}"/>
              </a:ext>
            </a:extLst>
          </p:cNvPr>
          <p:cNvSpPr>
            <a:spLocks/>
          </p:cNvSpPr>
          <p:nvPr/>
        </p:nvSpPr>
        <p:spPr bwMode="auto">
          <a:xfrm>
            <a:off x="178595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9" name="Freeform 63">
            <a:extLst>
              <a:ext uri="{FF2B5EF4-FFF2-40B4-BE49-F238E27FC236}">
                <a16:creationId xmlns:a16="http://schemas.microsoft.com/office/drawing/2014/main" xmlns="" id="{28297C6B-1A17-4D31-BE2A-F2B873EDEFA2}"/>
              </a:ext>
            </a:extLst>
          </p:cNvPr>
          <p:cNvSpPr>
            <a:spLocks/>
          </p:cNvSpPr>
          <p:nvPr/>
        </p:nvSpPr>
        <p:spPr bwMode="auto">
          <a:xfrm>
            <a:off x="167879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Freeform 64">
            <a:extLst>
              <a:ext uri="{FF2B5EF4-FFF2-40B4-BE49-F238E27FC236}">
                <a16:creationId xmlns:a16="http://schemas.microsoft.com/office/drawing/2014/main" xmlns="" id="{BA270C65-50B5-4B1B-B72F-699B745FA287}"/>
              </a:ext>
            </a:extLst>
          </p:cNvPr>
          <p:cNvSpPr>
            <a:spLocks/>
          </p:cNvSpPr>
          <p:nvPr/>
        </p:nvSpPr>
        <p:spPr bwMode="auto">
          <a:xfrm>
            <a:off x="567929" y="381000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1" name="Freeform 65">
            <a:extLst>
              <a:ext uri="{FF2B5EF4-FFF2-40B4-BE49-F238E27FC236}">
                <a16:creationId xmlns:a16="http://schemas.microsoft.com/office/drawing/2014/main" xmlns="" id="{2BA50BBD-2CAA-4C1F-9FD3-FE2A31351D0B}"/>
              </a:ext>
            </a:extLst>
          </p:cNvPr>
          <p:cNvSpPr>
            <a:spLocks/>
          </p:cNvSpPr>
          <p:nvPr/>
        </p:nvSpPr>
        <p:spPr bwMode="auto">
          <a:xfrm>
            <a:off x="967979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Freeform 67">
            <a:extLst>
              <a:ext uri="{FF2B5EF4-FFF2-40B4-BE49-F238E27FC236}">
                <a16:creationId xmlns:a16="http://schemas.microsoft.com/office/drawing/2014/main" xmlns="" id="{76DE0259-A2AB-4CAE-81B2-3B27C07154C8}"/>
              </a:ext>
            </a:extLst>
          </p:cNvPr>
          <p:cNvSpPr>
            <a:spLocks/>
          </p:cNvSpPr>
          <p:nvPr/>
        </p:nvSpPr>
        <p:spPr bwMode="auto">
          <a:xfrm>
            <a:off x="1378745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Freeform 69">
            <a:extLst>
              <a:ext uri="{FF2B5EF4-FFF2-40B4-BE49-F238E27FC236}">
                <a16:creationId xmlns:a16="http://schemas.microsoft.com/office/drawing/2014/main" xmlns="" id="{C1212D1B-19B7-4939-892A-5D0DF3605881}"/>
              </a:ext>
            </a:extLst>
          </p:cNvPr>
          <p:cNvSpPr>
            <a:spLocks/>
          </p:cNvSpPr>
          <p:nvPr/>
        </p:nvSpPr>
        <p:spPr bwMode="auto">
          <a:xfrm>
            <a:off x="2568179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" name="Freeform 72">
            <a:extLst>
              <a:ext uri="{FF2B5EF4-FFF2-40B4-BE49-F238E27FC236}">
                <a16:creationId xmlns:a16="http://schemas.microsoft.com/office/drawing/2014/main" xmlns="" id="{0D91C8C7-1CE5-4250-B97A-8EC25472E729}"/>
              </a:ext>
            </a:extLst>
          </p:cNvPr>
          <p:cNvSpPr>
            <a:spLocks/>
          </p:cNvSpPr>
          <p:nvPr/>
        </p:nvSpPr>
        <p:spPr bwMode="auto">
          <a:xfrm>
            <a:off x="3730229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" name="Freeform 73">
            <a:extLst>
              <a:ext uri="{FF2B5EF4-FFF2-40B4-BE49-F238E27FC236}">
                <a16:creationId xmlns:a16="http://schemas.microsoft.com/office/drawing/2014/main" xmlns="" id="{FAE08F99-FC16-41CA-80D6-135D4B029773}"/>
              </a:ext>
            </a:extLst>
          </p:cNvPr>
          <p:cNvSpPr>
            <a:spLocks/>
          </p:cNvSpPr>
          <p:nvPr/>
        </p:nvSpPr>
        <p:spPr bwMode="auto">
          <a:xfrm>
            <a:off x="4130279" y="321230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" name="Freeform 74">
            <a:extLst>
              <a:ext uri="{FF2B5EF4-FFF2-40B4-BE49-F238E27FC236}">
                <a16:creationId xmlns:a16="http://schemas.microsoft.com/office/drawing/2014/main" xmlns="" id="{DAF047F2-9959-4EF5-BF92-C5CACDB76645}"/>
              </a:ext>
            </a:extLst>
          </p:cNvPr>
          <p:cNvSpPr>
            <a:spLocks/>
          </p:cNvSpPr>
          <p:nvPr/>
        </p:nvSpPr>
        <p:spPr bwMode="auto">
          <a:xfrm>
            <a:off x="4530329" y="3406379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7" name="Freeform 75">
            <a:extLst>
              <a:ext uri="{FF2B5EF4-FFF2-40B4-BE49-F238E27FC236}">
                <a16:creationId xmlns:a16="http://schemas.microsoft.com/office/drawing/2014/main" xmlns="" id="{A9D152CA-04C0-4502-ADA3-09C99B7529C3}"/>
              </a:ext>
            </a:extLst>
          </p:cNvPr>
          <p:cNvSpPr>
            <a:spLocks/>
          </p:cNvSpPr>
          <p:nvPr/>
        </p:nvSpPr>
        <p:spPr bwMode="auto">
          <a:xfrm>
            <a:off x="4930379" y="319206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Freeform 76">
            <a:extLst>
              <a:ext uri="{FF2B5EF4-FFF2-40B4-BE49-F238E27FC236}">
                <a16:creationId xmlns:a16="http://schemas.microsoft.com/office/drawing/2014/main" xmlns="" id="{F444F08A-74BF-4491-B72D-7FEF08CBC09B}"/>
              </a:ext>
            </a:extLst>
          </p:cNvPr>
          <p:cNvSpPr>
            <a:spLocks/>
          </p:cNvSpPr>
          <p:nvPr/>
        </p:nvSpPr>
        <p:spPr bwMode="auto">
          <a:xfrm>
            <a:off x="4788695" y="3523060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9" name="Freeform 77">
            <a:extLst>
              <a:ext uri="{FF2B5EF4-FFF2-40B4-BE49-F238E27FC236}">
                <a16:creationId xmlns:a16="http://schemas.microsoft.com/office/drawing/2014/main" xmlns="" id="{7557F8CA-A796-4127-9F15-F365209EB618}"/>
              </a:ext>
            </a:extLst>
          </p:cNvPr>
          <p:cNvSpPr>
            <a:spLocks/>
          </p:cNvSpPr>
          <p:nvPr/>
        </p:nvSpPr>
        <p:spPr bwMode="auto">
          <a:xfrm>
            <a:off x="4388645" y="3665935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Freeform 78">
            <a:extLst>
              <a:ext uri="{FF2B5EF4-FFF2-40B4-BE49-F238E27FC236}">
                <a16:creationId xmlns:a16="http://schemas.microsoft.com/office/drawing/2014/main" xmlns="" id="{6D67BEAA-8313-443B-9C05-C49CA60D66EF}"/>
              </a:ext>
            </a:extLst>
          </p:cNvPr>
          <p:cNvSpPr>
            <a:spLocks/>
          </p:cNvSpPr>
          <p:nvPr/>
        </p:nvSpPr>
        <p:spPr bwMode="auto">
          <a:xfrm>
            <a:off x="3996929" y="3507581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9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Freeform 86">
            <a:extLst>
              <a:ext uri="{FF2B5EF4-FFF2-40B4-BE49-F238E27FC236}">
                <a16:creationId xmlns:a16="http://schemas.microsoft.com/office/drawing/2014/main" xmlns="" id="{B9E775DE-B6F8-4BAD-B403-4AD805BC0E12}"/>
              </a:ext>
            </a:extLst>
          </p:cNvPr>
          <p:cNvSpPr>
            <a:spLocks/>
          </p:cNvSpPr>
          <p:nvPr/>
        </p:nvSpPr>
        <p:spPr bwMode="auto">
          <a:xfrm>
            <a:off x="910829" y="4191000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2" name="Freeform 87">
            <a:extLst>
              <a:ext uri="{FF2B5EF4-FFF2-40B4-BE49-F238E27FC236}">
                <a16:creationId xmlns:a16="http://schemas.microsoft.com/office/drawing/2014/main" xmlns="" id="{4CA5E202-206D-4573-A078-31D19282F8C5}"/>
              </a:ext>
            </a:extLst>
          </p:cNvPr>
          <p:cNvSpPr>
            <a:spLocks/>
          </p:cNvSpPr>
          <p:nvPr/>
        </p:nvSpPr>
        <p:spPr bwMode="auto">
          <a:xfrm>
            <a:off x="510779" y="438507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3" name="Freeform 88">
            <a:extLst>
              <a:ext uri="{FF2B5EF4-FFF2-40B4-BE49-F238E27FC236}">
                <a16:creationId xmlns:a16="http://schemas.microsoft.com/office/drawing/2014/main" xmlns="" id="{D26FCD0F-8B16-46B2-8FC9-C733E7B708C4}"/>
              </a:ext>
            </a:extLst>
          </p:cNvPr>
          <p:cNvSpPr>
            <a:spLocks/>
          </p:cNvSpPr>
          <p:nvPr/>
        </p:nvSpPr>
        <p:spPr bwMode="auto">
          <a:xfrm>
            <a:off x="110729" y="4171950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4" name="Freeform 89">
            <a:extLst>
              <a:ext uri="{FF2B5EF4-FFF2-40B4-BE49-F238E27FC236}">
                <a16:creationId xmlns:a16="http://schemas.microsoft.com/office/drawing/2014/main" xmlns="" id="{15F3C892-C0B2-4170-B41F-B71E76F3FA20}"/>
              </a:ext>
            </a:extLst>
          </p:cNvPr>
          <p:cNvSpPr>
            <a:spLocks/>
          </p:cNvSpPr>
          <p:nvPr/>
        </p:nvSpPr>
        <p:spPr bwMode="auto">
          <a:xfrm>
            <a:off x="190501" y="4692254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Freeform 90">
            <a:extLst>
              <a:ext uri="{FF2B5EF4-FFF2-40B4-BE49-F238E27FC236}">
                <a16:creationId xmlns:a16="http://schemas.microsoft.com/office/drawing/2014/main" xmlns="" id="{95C38DAC-5942-4D87-A386-F94D74C0C5D4}"/>
              </a:ext>
            </a:extLst>
          </p:cNvPr>
          <p:cNvSpPr>
            <a:spLocks/>
          </p:cNvSpPr>
          <p:nvPr/>
        </p:nvSpPr>
        <p:spPr bwMode="auto">
          <a:xfrm>
            <a:off x="589360" y="483512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6" name="Freeform 91">
            <a:extLst>
              <a:ext uri="{FF2B5EF4-FFF2-40B4-BE49-F238E27FC236}">
                <a16:creationId xmlns:a16="http://schemas.microsoft.com/office/drawing/2014/main" xmlns="" id="{C33A8596-6231-49E3-9990-BC7909DD4D35}"/>
              </a:ext>
            </a:extLst>
          </p:cNvPr>
          <p:cNvSpPr>
            <a:spLocks/>
          </p:cNvSpPr>
          <p:nvPr/>
        </p:nvSpPr>
        <p:spPr bwMode="auto">
          <a:xfrm>
            <a:off x="989410" y="4695825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7" name="Freeform 112">
            <a:extLst>
              <a:ext uri="{FF2B5EF4-FFF2-40B4-BE49-F238E27FC236}">
                <a16:creationId xmlns:a16="http://schemas.microsoft.com/office/drawing/2014/main" xmlns="" id="{8AECDF9D-F684-4540-A490-8C7618668CB2}"/>
              </a:ext>
            </a:extLst>
          </p:cNvPr>
          <p:cNvSpPr>
            <a:spLocks/>
          </p:cNvSpPr>
          <p:nvPr/>
        </p:nvSpPr>
        <p:spPr bwMode="auto">
          <a:xfrm>
            <a:off x="932260" y="5216129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8" name="Freeform 113">
            <a:extLst>
              <a:ext uri="{FF2B5EF4-FFF2-40B4-BE49-F238E27FC236}">
                <a16:creationId xmlns:a16="http://schemas.microsoft.com/office/drawing/2014/main" xmlns="" id="{D8F22DE2-BA68-4010-B57C-96191BFA646B}"/>
              </a:ext>
            </a:extLst>
          </p:cNvPr>
          <p:cNvSpPr>
            <a:spLocks/>
          </p:cNvSpPr>
          <p:nvPr/>
        </p:nvSpPr>
        <p:spPr bwMode="auto">
          <a:xfrm>
            <a:off x="532210" y="541020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9" name="Freeform 114">
            <a:extLst>
              <a:ext uri="{FF2B5EF4-FFF2-40B4-BE49-F238E27FC236}">
                <a16:creationId xmlns:a16="http://schemas.microsoft.com/office/drawing/2014/main" xmlns="" id="{287EFE0B-F30F-4CD9-8E2B-A7853C56C2EB}"/>
              </a:ext>
            </a:extLst>
          </p:cNvPr>
          <p:cNvSpPr>
            <a:spLocks/>
          </p:cNvSpPr>
          <p:nvPr/>
        </p:nvSpPr>
        <p:spPr bwMode="auto">
          <a:xfrm>
            <a:off x="132160" y="5197079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8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0" name="Rectangle 165">
            <a:extLst>
              <a:ext uri="{FF2B5EF4-FFF2-40B4-BE49-F238E27FC236}">
                <a16:creationId xmlns:a16="http://schemas.microsoft.com/office/drawing/2014/main" xmlns="" id="{10417BC5-8655-4DDA-9A19-9A5AA088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870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1" name="Freeform 11">
            <a:extLst>
              <a:ext uri="{FF2B5EF4-FFF2-40B4-BE49-F238E27FC236}">
                <a16:creationId xmlns:a16="http://schemas.microsoft.com/office/drawing/2014/main" xmlns="" id="{38992279-3911-46AA-AD23-42F2B06F5846}"/>
              </a:ext>
            </a:extLst>
          </p:cNvPr>
          <p:cNvSpPr>
            <a:spLocks/>
          </p:cNvSpPr>
          <p:nvPr/>
        </p:nvSpPr>
        <p:spPr bwMode="auto">
          <a:xfrm>
            <a:off x="5397367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2" name="Freeform 12">
            <a:extLst>
              <a:ext uri="{FF2B5EF4-FFF2-40B4-BE49-F238E27FC236}">
                <a16:creationId xmlns:a16="http://schemas.microsoft.com/office/drawing/2014/main" xmlns="" id="{8862C676-E4B7-498E-814E-5C866DA21556}"/>
              </a:ext>
            </a:extLst>
          </p:cNvPr>
          <p:cNvSpPr>
            <a:spLocks/>
          </p:cNvSpPr>
          <p:nvPr/>
        </p:nvSpPr>
        <p:spPr bwMode="auto">
          <a:xfrm>
            <a:off x="5797417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3" name="Freeform 13">
            <a:extLst>
              <a:ext uri="{FF2B5EF4-FFF2-40B4-BE49-F238E27FC236}">
                <a16:creationId xmlns:a16="http://schemas.microsoft.com/office/drawing/2014/main" xmlns="" id="{4DF18CBC-37BB-48A2-91BC-4D017F15888F}"/>
              </a:ext>
            </a:extLst>
          </p:cNvPr>
          <p:cNvSpPr>
            <a:spLocks/>
          </p:cNvSpPr>
          <p:nvPr/>
        </p:nvSpPr>
        <p:spPr bwMode="auto">
          <a:xfrm>
            <a:off x="6197467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4" name="Freeform 14">
            <a:extLst>
              <a:ext uri="{FF2B5EF4-FFF2-40B4-BE49-F238E27FC236}">
                <a16:creationId xmlns:a16="http://schemas.microsoft.com/office/drawing/2014/main" xmlns="" id="{FECCC4E1-3B74-4D21-8BA7-90848F6323DD}"/>
              </a:ext>
            </a:extLst>
          </p:cNvPr>
          <p:cNvSpPr>
            <a:spLocks/>
          </p:cNvSpPr>
          <p:nvPr/>
        </p:nvSpPr>
        <p:spPr bwMode="auto">
          <a:xfrm>
            <a:off x="6996376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Freeform 15">
            <a:extLst>
              <a:ext uri="{FF2B5EF4-FFF2-40B4-BE49-F238E27FC236}">
                <a16:creationId xmlns:a16="http://schemas.microsoft.com/office/drawing/2014/main" xmlns="" id="{0E6962E1-D556-4D3A-8812-E02E4CE817B0}"/>
              </a:ext>
            </a:extLst>
          </p:cNvPr>
          <p:cNvSpPr>
            <a:spLocks/>
          </p:cNvSpPr>
          <p:nvPr/>
        </p:nvSpPr>
        <p:spPr bwMode="auto">
          <a:xfrm>
            <a:off x="6596326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Freeform 16">
            <a:extLst>
              <a:ext uri="{FF2B5EF4-FFF2-40B4-BE49-F238E27FC236}">
                <a16:creationId xmlns:a16="http://schemas.microsoft.com/office/drawing/2014/main" xmlns="" id="{48F5685D-A5BB-45A2-ACF7-B63445C0FE01}"/>
              </a:ext>
            </a:extLst>
          </p:cNvPr>
          <p:cNvSpPr>
            <a:spLocks/>
          </p:cNvSpPr>
          <p:nvPr/>
        </p:nvSpPr>
        <p:spPr bwMode="auto">
          <a:xfrm>
            <a:off x="7396426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Freeform 17">
            <a:extLst>
              <a:ext uri="{FF2B5EF4-FFF2-40B4-BE49-F238E27FC236}">
                <a16:creationId xmlns:a16="http://schemas.microsoft.com/office/drawing/2014/main" xmlns="" id="{01B230A3-CC6C-4EEE-BDAC-36190BC330E4}"/>
              </a:ext>
            </a:extLst>
          </p:cNvPr>
          <p:cNvSpPr>
            <a:spLocks/>
          </p:cNvSpPr>
          <p:nvPr/>
        </p:nvSpPr>
        <p:spPr bwMode="auto">
          <a:xfrm>
            <a:off x="7796476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Freeform 18">
            <a:extLst>
              <a:ext uri="{FF2B5EF4-FFF2-40B4-BE49-F238E27FC236}">
                <a16:creationId xmlns:a16="http://schemas.microsoft.com/office/drawing/2014/main" xmlns="" id="{02ECC3F7-3E8A-4219-BC19-D0EBB31A9F4B}"/>
              </a:ext>
            </a:extLst>
          </p:cNvPr>
          <p:cNvSpPr>
            <a:spLocks/>
          </p:cNvSpPr>
          <p:nvPr/>
        </p:nvSpPr>
        <p:spPr bwMode="auto">
          <a:xfrm>
            <a:off x="81965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Freeform 19">
            <a:extLst>
              <a:ext uri="{FF2B5EF4-FFF2-40B4-BE49-F238E27FC236}">
                <a16:creationId xmlns:a16="http://schemas.microsoft.com/office/drawing/2014/main" xmlns="" id="{B257BC3F-9406-4D8B-89BA-6E9E2F049CFF}"/>
              </a:ext>
            </a:extLst>
          </p:cNvPr>
          <p:cNvSpPr>
            <a:spLocks/>
          </p:cNvSpPr>
          <p:nvPr/>
        </p:nvSpPr>
        <p:spPr bwMode="auto">
          <a:xfrm>
            <a:off x="8596576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Freeform 20">
            <a:extLst>
              <a:ext uri="{FF2B5EF4-FFF2-40B4-BE49-F238E27FC236}">
                <a16:creationId xmlns:a16="http://schemas.microsoft.com/office/drawing/2014/main" xmlns="" id="{C854CC37-4F48-4D9E-B949-E6D7CEE55D46}"/>
              </a:ext>
            </a:extLst>
          </p:cNvPr>
          <p:cNvSpPr>
            <a:spLocks/>
          </p:cNvSpPr>
          <p:nvPr/>
        </p:nvSpPr>
        <p:spPr bwMode="auto">
          <a:xfrm>
            <a:off x="89966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Freeform 27">
            <a:extLst>
              <a:ext uri="{FF2B5EF4-FFF2-40B4-BE49-F238E27FC236}">
                <a16:creationId xmlns:a16="http://schemas.microsoft.com/office/drawing/2014/main" xmlns="" id="{A9660831-9140-4DE7-AE5A-D930FF653457}"/>
              </a:ext>
            </a:extLst>
          </p:cNvPr>
          <p:cNvSpPr>
            <a:spLocks/>
          </p:cNvSpPr>
          <p:nvPr/>
        </p:nvSpPr>
        <p:spPr bwMode="auto">
          <a:xfrm>
            <a:off x="8538236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2" name="Freeform 28">
            <a:extLst>
              <a:ext uri="{FF2B5EF4-FFF2-40B4-BE49-F238E27FC236}">
                <a16:creationId xmlns:a16="http://schemas.microsoft.com/office/drawing/2014/main" xmlns="" id="{DAED48BB-B7FB-48FD-A565-2C3A57BF64BC}"/>
              </a:ext>
            </a:extLst>
          </p:cNvPr>
          <p:cNvSpPr>
            <a:spLocks/>
          </p:cNvSpPr>
          <p:nvPr/>
        </p:nvSpPr>
        <p:spPr bwMode="auto">
          <a:xfrm>
            <a:off x="8863276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3" name="Freeform 29">
            <a:extLst>
              <a:ext uri="{FF2B5EF4-FFF2-40B4-BE49-F238E27FC236}">
                <a16:creationId xmlns:a16="http://schemas.microsoft.com/office/drawing/2014/main" xmlns="" id="{DE455874-CE9F-4D35-884A-1A5B73D29EBE}"/>
              </a:ext>
            </a:extLst>
          </p:cNvPr>
          <p:cNvSpPr>
            <a:spLocks/>
          </p:cNvSpPr>
          <p:nvPr/>
        </p:nvSpPr>
        <p:spPr bwMode="auto">
          <a:xfrm>
            <a:off x="8023886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4" name="Freeform 30">
            <a:extLst>
              <a:ext uri="{FF2B5EF4-FFF2-40B4-BE49-F238E27FC236}">
                <a16:creationId xmlns:a16="http://schemas.microsoft.com/office/drawing/2014/main" xmlns="" id="{A64420F5-4E4B-4898-8173-5361AC05A8C9}"/>
              </a:ext>
            </a:extLst>
          </p:cNvPr>
          <p:cNvSpPr>
            <a:spLocks/>
          </p:cNvSpPr>
          <p:nvPr/>
        </p:nvSpPr>
        <p:spPr bwMode="auto">
          <a:xfrm>
            <a:off x="7648839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Freeform 31">
            <a:extLst>
              <a:ext uri="{FF2B5EF4-FFF2-40B4-BE49-F238E27FC236}">
                <a16:creationId xmlns:a16="http://schemas.microsoft.com/office/drawing/2014/main" xmlns="" id="{CB3540A5-7B88-45CD-B2FE-43ECA99BEC0A}"/>
              </a:ext>
            </a:extLst>
          </p:cNvPr>
          <p:cNvSpPr>
            <a:spLocks/>
          </p:cNvSpPr>
          <p:nvPr/>
        </p:nvSpPr>
        <p:spPr bwMode="auto">
          <a:xfrm>
            <a:off x="7241645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6" name="Freeform 32">
            <a:extLst>
              <a:ext uri="{FF2B5EF4-FFF2-40B4-BE49-F238E27FC236}">
                <a16:creationId xmlns:a16="http://schemas.microsoft.com/office/drawing/2014/main" xmlns="" id="{E4188CFC-B737-4C9D-809B-280A05166B75}"/>
              </a:ext>
            </a:extLst>
          </p:cNvPr>
          <p:cNvSpPr>
            <a:spLocks/>
          </p:cNvSpPr>
          <p:nvPr/>
        </p:nvSpPr>
        <p:spPr bwMode="auto">
          <a:xfrm>
            <a:off x="6939226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Freeform 33">
            <a:extLst>
              <a:ext uri="{FF2B5EF4-FFF2-40B4-BE49-F238E27FC236}">
                <a16:creationId xmlns:a16="http://schemas.microsoft.com/office/drawing/2014/main" xmlns="" id="{27EB01F4-3B41-4C04-BF26-20E2D8D7A9DD}"/>
              </a:ext>
            </a:extLst>
          </p:cNvPr>
          <p:cNvSpPr>
            <a:spLocks/>
          </p:cNvSpPr>
          <p:nvPr/>
        </p:nvSpPr>
        <p:spPr bwMode="auto">
          <a:xfrm>
            <a:off x="6539176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8" name="Freeform 34">
            <a:extLst>
              <a:ext uri="{FF2B5EF4-FFF2-40B4-BE49-F238E27FC236}">
                <a16:creationId xmlns:a16="http://schemas.microsoft.com/office/drawing/2014/main" xmlns="" id="{94DB3273-35D3-4BA7-A91F-7BC4AE89250F}"/>
              </a:ext>
            </a:extLst>
          </p:cNvPr>
          <p:cNvSpPr>
            <a:spLocks/>
          </p:cNvSpPr>
          <p:nvPr/>
        </p:nvSpPr>
        <p:spPr bwMode="auto">
          <a:xfrm>
            <a:off x="6139126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Freeform 35">
            <a:extLst>
              <a:ext uri="{FF2B5EF4-FFF2-40B4-BE49-F238E27FC236}">
                <a16:creationId xmlns:a16="http://schemas.microsoft.com/office/drawing/2014/main" xmlns="" id="{2BDE7953-2168-4F58-A49B-06DCA63F16B7}"/>
              </a:ext>
            </a:extLst>
          </p:cNvPr>
          <p:cNvSpPr>
            <a:spLocks/>
          </p:cNvSpPr>
          <p:nvPr/>
        </p:nvSpPr>
        <p:spPr bwMode="auto">
          <a:xfrm>
            <a:off x="5739076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Freeform 36">
            <a:extLst>
              <a:ext uri="{FF2B5EF4-FFF2-40B4-BE49-F238E27FC236}">
                <a16:creationId xmlns:a16="http://schemas.microsoft.com/office/drawing/2014/main" xmlns="" id="{CB754567-D496-4353-8568-F2DB0B465F20}"/>
              </a:ext>
            </a:extLst>
          </p:cNvPr>
          <p:cNvSpPr>
            <a:spLocks/>
          </p:cNvSpPr>
          <p:nvPr/>
        </p:nvSpPr>
        <p:spPr bwMode="auto">
          <a:xfrm>
            <a:off x="5340217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1" name="Freeform 37">
            <a:extLst>
              <a:ext uri="{FF2B5EF4-FFF2-40B4-BE49-F238E27FC236}">
                <a16:creationId xmlns:a16="http://schemas.microsoft.com/office/drawing/2014/main" xmlns="" id="{6A9EE009-94C9-4C2E-ADC4-76F6363B1241}"/>
              </a:ext>
            </a:extLst>
          </p:cNvPr>
          <p:cNvSpPr>
            <a:spLocks/>
          </p:cNvSpPr>
          <p:nvPr/>
        </p:nvSpPr>
        <p:spPr bwMode="auto">
          <a:xfrm>
            <a:off x="5483092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2" name="Freeform 38">
            <a:extLst>
              <a:ext uri="{FF2B5EF4-FFF2-40B4-BE49-F238E27FC236}">
                <a16:creationId xmlns:a16="http://schemas.microsoft.com/office/drawing/2014/main" xmlns="" id="{9B6214D6-04FE-4528-99A0-80FEDC048524}"/>
              </a:ext>
            </a:extLst>
          </p:cNvPr>
          <p:cNvSpPr>
            <a:spLocks/>
          </p:cNvSpPr>
          <p:nvPr/>
        </p:nvSpPr>
        <p:spPr bwMode="auto">
          <a:xfrm>
            <a:off x="5883142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3" name="Freeform 39">
            <a:extLst>
              <a:ext uri="{FF2B5EF4-FFF2-40B4-BE49-F238E27FC236}">
                <a16:creationId xmlns:a16="http://schemas.microsoft.com/office/drawing/2014/main" xmlns="" id="{4573CD9D-06E1-4098-B188-2087987DB6E5}"/>
              </a:ext>
            </a:extLst>
          </p:cNvPr>
          <p:cNvSpPr>
            <a:spLocks/>
          </p:cNvSpPr>
          <p:nvPr/>
        </p:nvSpPr>
        <p:spPr bwMode="auto">
          <a:xfrm>
            <a:off x="6283192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4" name="Freeform 40">
            <a:extLst>
              <a:ext uri="{FF2B5EF4-FFF2-40B4-BE49-F238E27FC236}">
                <a16:creationId xmlns:a16="http://schemas.microsoft.com/office/drawing/2014/main" xmlns="" id="{8F9A3DD1-676C-4B24-9D93-7FF259180D82}"/>
              </a:ext>
            </a:extLst>
          </p:cNvPr>
          <p:cNvSpPr>
            <a:spLocks/>
          </p:cNvSpPr>
          <p:nvPr/>
        </p:nvSpPr>
        <p:spPr bwMode="auto">
          <a:xfrm>
            <a:off x="7083292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5" name="Freeform 41">
            <a:extLst>
              <a:ext uri="{FF2B5EF4-FFF2-40B4-BE49-F238E27FC236}">
                <a16:creationId xmlns:a16="http://schemas.microsoft.com/office/drawing/2014/main" xmlns="" id="{484236C9-1387-4141-8D6D-784A7C30062E}"/>
              </a:ext>
            </a:extLst>
          </p:cNvPr>
          <p:cNvSpPr>
            <a:spLocks/>
          </p:cNvSpPr>
          <p:nvPr/>
        </p:nvSpPr>
        <p:spPr bwMode="auto">
          <a:xfrm>
            <a:off x="6683242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6" name="Freeform 42">
            <a:extLst>
              <a:ext uri="{FF2B5EF4-FFF2-40B4-BE49-F238E27FC236}">
                <a16:creationId xmlns:a16="http://schemas.microsoft.com/office/drawing/2014/main" xmlns="" id="{8FBA33AA-A2D8-4DF7-8E17-F37658C8DE03}"/>
              </a:ext>
            </a:extLst>
          </p:cNvPr>
          <p:cNvSpPr>
            <a:spLocks/>
          </p:cNvSpPr>
          <p:nvPr/>
        </p:nvSpPr>
        <p:spPr bwMode="auto">
          <a:xfrm>
            <a:off x="7483342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Freeform 43">
            <a:extLst>
              <a:ext uri="{FF2B5EF4-FFF2-40B4-BE49-F238E27FC236}">
                <a16:creationId xmlns:a16="http://schemas.microsoft.com/office/drawing/2014/main" xmlns="" id="{E0E7CDF9-1F8B-49D1-ADFA-FA564ADFFE48}"/>
              </a:ext>
            </a:extLst>
          </p:cNvPr>
          <p:cNvSpPr>
            <a:spLocks/>
          </p:cNvSpPr>
          <p:nvPr/>
        </p:nvSpPr>
        <p:spPr bwMode="auto">
          <a:xfrm>
            <a:off x="7883392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8" name="Freeform 44">
            <a:extLst>
              <a:ext uri="{FF2B5EF4-FFF2-40B4-BE49-F238E27FC236}">
                <a16:creationId xmlns:a16="http://schemas.microsoft.com/office/drawing/2014/main" xmlns="" id="{45C0F1DD-9C39-465A-BB54-E6052C1A110C}"/>
              </a:ext>
            </a:extLst>
          </p:cNvPr>
          <p:cNvSpPr>
            <a:spLocks/>
          </p:cNvSpPr>
          <p:nvPr/>
        </p:nvSpPr>
        <p:spPr bwMode="auto">
          <a:xfrm>
            <a:off x="8282251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Freeform 45">
            <a:extLst>
              <a:ext uri="{FF2B5EF4-FFF2-40B4-BE49-F238E27FC236}">
                <a16:creationId xmlns:a16="http://schemas.microsoft.com/office/drawing/2014/main" xmlns="" id="{4A50BD20-573B-410B-8357-65D005D3DBEE}"/>
              </a:ext>
            </a:extLst>
          </p:cNvPr>
          <p:cNvSpPr>
            <a:spLocks/>
          </p:cNvSpPr>
          <p:nvPr/>
        </p:nvSpPr>
        <p:spPr bwMode="auto">
          <a:xfrm>
            <a:off x="8682301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0" name="Freeform 46">
            <a:extLst>
              <a:ext uri="{FF2B5EF4-FFF2-40B4-BE49-F238E27FC236}">
                <a16:creationId xmlns:a16="http://schemas.microsoft.com/office/drawing/2014/main" xmlns="" id="{65D3A984-8EE1-4438-AF9D-B66C96F4F703}"/>
              </a:ext>
            </a:extLst>
          </p:cNvPr>
          <p:cNvSpPr>
            <a:spLocks/>
          </p:cNvSpPr>
          <p:nvPr/>
        </p:nvSpPr>
        <p:spPr bwMode="auto">
          <a:xfrm>
            <a:off x="9082351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1" name="Freeform 53">
            <a:extLst>
              <a:ext uri="{FF2B5EF4-FFF2-40B4-BE49-F238E27FC236}">
                <a16:creationId xmlns:a16="http://schemas.microsoft.com/office/drawing/2014/main" xmlns="" id="{5A3A56FE-4BC2-41AC-A0FD-A2F259552F4E}"/>
              </a:ext>
            </a:extLst>
          </p:cNvPr>
          <p:cNvSpPr>
            <a:spLocks/>
          </p:cNvSpPr>
          <p:nvPr/>
        </p:nvSpPr>
        <p:spPr bwMode="auto">
          <a:xfrm>
            <a:off x="8625151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2" name="Freeform 55">
            <a:extLst>
              <a:ext uri="{FF2B5EF4-FFF2-40B4-BE49-F238E27FC236}">
                <a16:creationId xmlns:a16="http://schemas.microsoft.com/office/drawing/2014/main" xmlns="" id="{67AC6AED-EB0C-4609-A6C1-8FCC3D7B248B}"/>
              </a:ext>
            </a:extLst>
          </p:cNvPr>
          <p:cNvSpPr>
            <a:spLocks/>
          </p:cNvSpPr>
          <p:nvPr/>
        </p:nvSpPr>
        <p:spPr bwMode="auto">
          <a:xfrm>
            <a:off x="8109611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3" name="Freeform 56">
            <a:extLst>
              <a:ext uri="{FF2B5EF4-FFF2-40B4-BE49-F238E27FC236}">
                <a16:creationId xmlns:a16="http://schemas.microsoft.com/office/drawing/2014/main" xmlns="" id="{2D857DFD-F4AB-4AD2-8275-67D8836B4C30}"/>
              </a:ext>
            </a:extLst>
          </p:cNvPr>
          <p:cNvSpPr>
            <a:spLocks/>
          </p:cNvSpPr>
          <p:nvPr/>
        </p:nvSpPr>
        <p:spPr bwMode="auto">
          <a:xfrm>
            <a:off x="7734564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Freeform 57">
            <a:extLst>
              <a:ext uri="{FF2B5EF4-FFF2-40B4-BE49-F238E27FC236}">
                <a16:creationId xmlns:a16="http://schemas.microsoft.com/office/drawing/2014/main" xmlns="" id="{A6636674-F3B2-426E-A1E3-D80D15699987}"/>
              </a:ext>
            </a:extLst>
          </p:cNvPr>
          <p:cNvSpPr>
            <a:spLocks/>
          </p:cNvSpPr>
          <p:nvPr/>
        </p:nvSpPr>
        <p:spPr bwMode="auto">
          <a:xfrm>
            <a:off x="7327370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5" name="Freeform 58">
            <a:extLst>
              <a:ext uri="{FF2B5EF4-FFF2-40B4-BE49-F238E27FC236}">
                <a16:creationId xmlns:a16="http://schemas.microsoft.com/office/drawing/2014/main" xmlns="" id="{49A41194-1FE9-45DC-B0DA-399E22DE4293}"/>
              </a:ext>
            </a:extLst>
          </p:cNvPr>
          <p:cNvSpPr>
            <a:spLocks/>
          </p:cNvSpPr>
          <p:nvPr/>
        </p:nvSpPr>
        <p:spPr bwMode="auto">
          <a:xfrm>
            <a:off x="7024951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6" name="Freeform 59">
            <a:extLst>
              <a:ext uri="{FF2B5EF4-FFF2-40B4-BE49-F238E27FC236}">
                <a16:creationId xmlns:a16="http://schemas.microsoft.com/office/drawing/2014/main" xmlns="" id="{C06C16B3-17E2-4057-8D87-5CF519CB5122}"/>
              </a:ext>
            </a:extLst>
          </p:cNvPr>
          <p:cNvSpPr>
            <a:spLocks/>
          </p:cNvSpPr>
          <p:nvPr/>
        </p:nvSpPr>
        <p:spPr bwMode="auto">
          <a:xfrm>
            <a:off x="6626092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7" name="Freeform 60">
            <a:extLst>
              <a:ext uri="{FF2B5EF4-FFF2-40B4-BE49-F238E27FC236}">
                <a16:creationId xmlns:a16="http://schemas.microsoft.com/office/drawing/2014/main" xmlns="" id="{1D3473A9-F3D0-49E6-B7FF-EEDDE13FBDD0}"/>
              </a:ext>
            </a:extLst>
          </p:cNvPr>
          <p:cNvSpPr>
            <a:spLocks/>
          </p:cNvSpPr>
          <p:nvPr/>
        </p:nvSpPr>
        <p:spPr bwMode="auto">
          <a:xfrm>
            <a:off x="6226042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8" name="Freeform 61">
            <a:extLst>
              <a:ext uri="{FF2B5EF4-FFF2-40B4-BE49-F238E27FC236}">
                <a16:creationId xmlns:a16="http://schemas.microsoft.com/office/drawing/2014/main" xmlns="" id="{63830DAC-D550-4275-9D6D-8FEA2634CEBA}"/>
              </a:ext>
            </a:extLst>
          </p:cNvPr>
          <p:cNvSpPr>
            <a:spLocks/>
          </p:cNvSpPr>
          <p:nvPr/>
        </p:nvSpPr>
        <p:spPr bwMode="auto">
          <a:xfrm>
            <a:off x="5825992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9" name="Freeform 62">
            <a:extLst>
              <a:ext uri="{FF2B5EF4-FFF2-40B4-BE49-F238E27FC236}">
                <a16:creationId xmlns:a16="http://schemas.microsoft.com/office/drawing/2014/main" xmlns="" id="{36A72667-0639-441E-A422-06150D0A2534}"/>
              </a:ext>
            </a:extLst>
          </p:cNvPr>
          <p:cNvSpPr>
            <a:spLocks/>
          </p:cNvSpPr>
          <p:nvPr/>
        </p:nvSpPr>
        <p:spPr bwMode="auto">
          <a:xfrm>
            <a:off x="5425942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0" name="Freeform 63">
            <a:extLst>
              <a:ext uri="{FF2B5EF4-FFF2-40B4-BE49-F238E27FC236}">
                <a16:creationId xmlns:a16="http://schemas.microsoft.com/office/drawing/2014/main" xmlns="" id="{E4DDDE35-8C14-457E-A7DD-FBDAD3E29309}"/>
              </a:ext>
            </a:extLst>
          </p:cNvPr>
          <p:cNvSpPr>
            <a:spLocks/>
          </p:cNvSpPr>
          <p:nvPr/>
        </p:nvSpPr>
        <p:spPr bwMode="auto">
          <a:xfrm>
            <a:off x="5415226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1" name="Freeform 65">
            <a:extLst>
              <a:ext uri="{FF2B5EF4-FFF2-40B4-BE49-F238E27FC236}">
                <a16:creationId xmlns:a16="http://schemas.microsoft.com/office/drawing/2014/main" xmlns="" id="{7F5B33DA-9D25-4096-8187-15007CB9BB0A}"/>
              </a:ext>
            </a:extLst>
          </p:cNvPr>
          <p:cNvSpPr>
            <a:spLocks/>
          </p:cNvSpPr>
          <p:nvPr/>
        </p:nvSpPr>
        <p:spPr bwMode="auto">
          <a:xfrm>
            <a:off x="6215326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2" name="Freeform 66">
            <a:extLst>
              <a:ext uri="{FF2B5EF4-FFF2-40B4-BE49-F238E27FC236}">
                <a16:creationId xmlns:a16="http://schemas.microsoft.com/office/drawing/2014/main" xmlns="" id="{E921DC22-D0C7-474C-94BB-38F58FB9A13B}"/>
              </a:ext>
            </a:extLst>
          </p:cNvPr>
          <p:cNvSpPr>
            <a:spLocks/>
          </p:cNvSpPr>
          <p:nvPr/>
        </p:nvSpPr>
        <p:spPr bwMode="auto">
          <a:xfrm>
            <a:off x="7021380" y="3740944"/>
            <a:ext cx="30956" cy="25360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3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3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1" y="3262"/>
                  <a:pt x="492" y="3038"/>
                </a:cubicBezTo>
                <a:cubicBezTo>
                  <a:pt x="453" y="2316"/>
                  <a:pt x="347" y="1791"/>
                  <a:pt x="253" y="0"/>
                </a:cubicBezTo>
                <a:cubicBezTo>
                  <a:pt x="159" y="1791"/>
                  <a:pt x="53" y="2316"/>
                  <a:pt x="15" y="3038"/>
                </a:cubicBezTo>
                <a:cubicBezTo>
                  <a:pt x="5" y="3262"/>
                  <a:pt x="0" y="3466"/>
                  <a:pt x="0" y="3637"/>
                </a:cubicBezTo>
                <a:cubicBezTo>
                  <a:pt x="0" y="3971"/>
                  <a:pt x="113" y="4120"/>
                  <a:pt x="253" y="4120"/>
                </a:cubicBezTo>
                <a:cubicBezTo>
                  <a:pt x="393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3" name="Freeform 67">
            <a:extLst>
              <a:ext uri="{FF2B5EF4-FFF2-40B4-BE49-F238E27FC236}">
                <a16:creationId xmlns:a16="http://schemas.microsoft.com/office/drawing/2014/main" xmlns="" id="{6E96CACF-3B58-4840-BD40-65634E1CB798}"/>
              </a:ext>
            </a:extLst>
          </p:cNvPr>
          <p:cNvSpPr>
            <a:spLocks/>
          </p:cNvSpPr>
          <p:nvPr/>
        </p:nvSpPr>
        <p:spPr bwMode="auto">
          <a:xfrm>
            <a:off x="6626092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4" name="Freeform 68">
            <a:extLst>
              <a:ext uri="{FF2B5EF4-FFF2-40B4-BE49-F238E27FC236}">
                <a16:creationId xmlns:a16="http://schemas.microsoft.com/office/drawing/2014/main" xmlns="" id="{B054C700-A512-476A-84F3-63259A7508BF}"/>
              </a:ext>
            </a:extLst>
          </p:cNvPr>
          <p:cNvSpPr>
            <a:spLocks/>
          </p:cNvSpPr>
          <p:nvPr/>
        </p:nvSpPr>
        <p:spPr bwMode="auto">
          <a:xfrm>
            <a:off x="7415476" y="3899298"/>
            <a:ext cx="30956" cy="25479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4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4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2" y="3261"/>
                  <a:pt x="492" y="3038"/>
                </a:cubicBezTo>
                <a:cubicBezTo>
                  <a:pt x="454" y="2316"/>
                  <a:pt x="348" y="1791"/>
                  <a:pt x="254" y="0"/>
                </a:cubicBezTo>
                <a:cubicBezTo>
                  <a:pt x="160" y="1791"/>
                  <a:pt x="54" y="2316"/>
                  <a:pt x="15" y="3038"/>
                </a:cubicBezTo>
                <a:cubicBezTo>
                  <a:pt x="6" y="3261"/>
                  <a:pt x="0" y="3466"/>
                  <a:pt x="0" y="3637"/>
                </a:cubicBezTo>
                <a:cubicBezTo>
                  <a:pt x="0" y="3971"/>
                  <a:pt x="114" y="4120"/>
                  <a:pt x="254" y="4120"/>
                </a:cubicBezTo>
                <a:cubicBezTo>
                  <a:pt x="394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5" name="Freeform 69">
            <a:extLst>
              <a:ext uri="{FF2B5EF4-FFF2-40B4-BE49-F238E27FC236}">
                <a16:creationId xmlns:a16="http://schemas.microsoft.com/office/drawing/2014/main" xmlns="" id="{D8CA26FD-0C58-4D3E-ACE9-DDE79516A0E5}"/>
              </a:ext>
            </a:extLst>
          </p:cNvPr>
          <p:cNvSpPr>
            <a:spLocks/>
          </p:cNvSpPr>
          <p:nvPr/>
        </p:nvSpPr>
        <p:spPr bwMode="auto">
          <a:xfrm>
            <a:off x="7815526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6" name="Freeform 70">
            <a:extLst>
              <a:ext uri="{FF2B5EF4-FFF2-40B4-BE49-F238E27FC236}">
                <a16:creationId xmlns:a16="http://schemas.microsoft.com/office/drawing/2014/main" xmlns="" id="{4F96F0BA-B086-4815-AB44-DFA0EA6BC0CC}"/>
              </a:ext>
            </a:extLst>
          </p:cNvPr>
          <p:cNvSpPr>
            <a:spLocks/>
          </p:cNvSpPr>
          <p:nvPr/>
        </p:nvSpPr>
        <p:spPr bwMode="auto">
          <a:xfrm>
            <a:off x="8214386" y="3950494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7" name="Freeform 71">
            <a:extLst>
              <a:ext uri="{FF2B5EF4-FFF2-40B4-BE49-F238E27FC236}">
                <a16:creationId xmlns:a16="http://schemas.microsoft.com/office/drawing/2014/main" xmlns="" id="{9DD91747-856A-46EF-A35E-4D68DD62FB7E}"/>
              </a:ext>
            </a:extLst>
          </p:cNvPr>
          <p:cNvSpPr>
            <a:spLocks/>
          </p:cNvSpPr>
          <p:nvPr/>
        </p:nvSpPr>
        <p:spPr bwMode="auto">
          <a:xfrm>
            <a:off x="8614436" y="37528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8" name="Freeform 72">
            <a:extLst>
              <a:ext uri="{FF2B5EF4-FFF2-40B4-BE49-F238E27FC236}">
                <a16:creationId xmlns:a16="http://schemas.microsoft.com/office/drawing/2014/main" xmlns="" id="{57A3AB4C-E15F-4ACE-B554-4A35F5FFE8D8}"/>
              </a:ext>
            </a:extLst>
          </p:cNvPr>
          <p:cNvSpPr>
            <a:spLocks/>
          </p:cNvSpPr>
          <p:nvPr/>
        </p:nvSpPr>
        <p:spPr bwMode="auto">
          <a:xfrm>
            <a:off x="8977576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9" name="Freeform 79">
            <a:extLst>
              <a:ext uri="{FF2B5EF4-FFF2-40B4-BE49-F238E27FC236}">
                <a16:creationId xmlns:a16="http://schemas.microsoft.com/office/drawing/2014/main" xmlns="" id="{1C55B425-986C-4626-BE12-F131694209CD}"/>
              </a:ext>
            </a:extLst>
          </p:cNvPr>
          <p:cNvSpPr>
            <a:spLocks/>
          </p:cNvSpPr>
          <p:nvPr/>
        </p:nvSpPr>
        <p:spPr bwMode="auto">
          <a:xfrm>
            <a:off x="8557286" y="4117181"/>
            <a:ext cx="30956" cy="257175"/>
          </a:xfrm>
          <a:custGeom>
            <a:avLst/>
            <a:gdLst>
              <a:gd name="T0" fmla="*/ 0 w 513"/>
              <a:gd name="T1" fmla="*/ 3686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6 h 4175"/>
              <a:gd name="T10" fmla="*/ 256 w 513"/>
              <a:gd name="T11" fmla="*/ 4175 h 4175"/>
              <a:gd name="T12" fmla="*/ 0 w 513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6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6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0" name="Freeform 80">
            <a:extLst>
              <a:ext uri="{FF2B5EF4-FFF2-40B4-BE49-F238E27FC236}">
                <a16:creationId xmlns:a16="http://schemas.microsoft.com/office/drawing/2014/main" xmlns="" id="{CD1E9D64-2185-4B4D-9F34-6AEF4620345B}"/>
              </a:ext>
            </a:extLst>
          </p:cNvPr>
          <p:cNvSpPr>
            <a:spLocks/>
          </p:cNvSpPr>
          <p:nvPr/>
        </p:nvSpPr>
        <p:spPr bwMode="auto">
          <a:xfrm>
            <a:off x="8882326" y="4321969"/>
            <a:ext cx="30956" cy="258366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59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1" name="Freeform 81">
            <a:extLst>
              <a:ext uri="{FF2B5EF4-FFF2-40B4-BE49-F238E27FC236}">
                <a16:creationId xmlns:a16="http://schemas.microsoft.com/office/drawing/2014/main" xmlns="" id="{7C4E5F95-CDBA-4F46-A186-2DBAACF18A73}"/>
              </a:ext>
            </a:extLst>
          </p:cNvPr>
          <p:cNvSpPr>
            <a:spLocks/>
          </p:cNvSpPr>
          <p:nvPr/>
        </p:nvSpPr>
        <p:spPr bwMode="auto">
          <a:xfrm>
            <a:off x="8041745" y="4220766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2" name="Freeform 82">
            <a:extLst>
              <a:ext uri="{FF2B5EF4-FFF2-40B4-BE49-F238E27FC236}">
                <a16:creationId xmlns:a16="http://schemas.microsoft.com/office/drawing/2014/main" xmlns="" id="{81C0B484-33A3-406B-B04E-CFC0254DBE8A}"/>
              </a:ext>
            </a:extLst>
          </p:cNvPr>
          <p:cNvSpPr>
            <a:spLocks/>
          </p:cNvSpPr>
          <p:nvPr/>
        </p:nvSpPr>
        <p:spPr bwMode="auto">
          <a:xfrm>
            <a:off x="7666699" y="4067175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7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7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5"/>
                </a:cubicBezTo>
                <a:cubicBezTo>
                  <a:pt x="513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3" name="Freeform 96">
            <a:extLst>
              <a:ext uri="{FF2B5EF4-FFF2-40B4-BE49-F238E27FC236}">
                <a16:creationId xmlns:a16="http://schemas.microsoft.com/office/drawing/2014/main" xmlns="" id="{5E61593B-EADA-4BAC-84DA-293DD5F2BC3F}"/>
              </a:ext>
            </a:extLst>
          </p:cNvPr>
          <p:cNvSpPr>
            <a:spLocks/>
          </p:cNvSpPr>
          <p:nvPr/>
        </p:nvSpPr>
        <p:spPr bwMode="auto">
          <a:xfrm>
            <a:off x="8237008" y="4975622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4" name="Freeform 97">
            <a:extLst>
              <a:ext uri="{FF2B5EF4-FFF2-40B4-BE49-F238E27FC236}">
                <a16:creationId xmlns:a16="http://schemas.microsoft.com/office/drawing/2014/main" xmlns="" id="{797124D9-1031-4107-83B8-D14D1A4C2FD1}"/>
              </a:ext>
            </a:extLst>
          </p:cNvPr>
          <p:cNvSpPr>
            <a:spLocks/>
          </p:cNvSpPr>
          <p:nvPr/>
        </p:nvSpPr>
        <p:spPr bwMode="auto">
          <a:xfrm>
            <a:off x="8635867" y="4777979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2"/>
                  <a:pt x="508" y="3305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6"/>
                  <a:pt x="257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5" name="Freeform 98">
            <a:extLst>
              <a:ext uri="{FF2B5EF4-FFF2-40B4-BE49-F238E27FC236}">
                <a16:creationId xmlns:a16="http://schemas.microsoft.com/office/drawing/2014/main" xmlns="" id="{198BCA28-6B25-4DF9-B750-FAF04946D71E}"/>
              </a:ext>
            </a:extLst>
          </p:cNvPr>
          <p:cNvSpPr>
            <a:spLocks/>
          </p:cNvSpPr>
          <p:nvPr/>
        </p:nvSpPr>
        <p:spPr bwMode="auto">
          <a:xfrm>
            <a:off x="9035917" y="49756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6" name="Freeform 105">
            <a:extLst>
              <a:ext uri="{FF2B5EF4-FFF2-40B4-BE49-F238E27FC236}">
                <a16:creationId xmlns:a16="http://schemas.microsoft.com/office/drawing/2014/main" xmlns="" id="{400EF1EC-AE8F-494B-9645-55D18AE3074E}"/>
              </a:ext>
            </a:extLst>
          </p:cNvPr>
          <p:cNvSpPr>
            <a:spLocks/>
          </p:cNvSpPr>
          <p:nvPr/>
        </p:nvSpPr>
        <p:spPr bwMode="auto">
          <a:xfrm>
            <a:off x="8578717" y="5142310"/>
            <a:ext cx="32147" cy="257175"/>
          </a:xfrm>
          <a:custGeom>
            <a:avLst/>
            <a:gdLst>
              <a:gd name="T0" fmla="*/ 0 w 513"/>
              <a:gd name="T1" fmla="*/ 3686 h 4176"/>
              <a:gd name="T2" fmla="*/ 15 w 513"/>
              <a:gd name="T3" fmla="*/ 3079 h 4176"/>
              <a:gd name="T4" fmla="*/ 256 w 513"/>
              <a:gd name="T5" fmla="*/ 0 h 4176"/>
              <a:gd name="T6" fmla="*/ 498 w 513"/>
              <a:gd name="T7" fmla="*/ 3079 h 4176"/>
              <a:gd name="T8" fmla="*/ 513 w 513"/>
              <a:gd name="T9" fmla="*/ 3686 h 4176"/>
              <a:gd name="T10" fmla="*/ 256 w 513"/>
              <a:gd name="T11" fmla="*/ 4176 h 4176"/>
              <a:gd name="T12" fmla="*/ 0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3" y="3513"/>
                  <a:pt x="513" y="3686"/>
                </a:cubicBezTo>
                <a:cubicBezTo>
                  <a:pt x="513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7" name="Freeform 106">
            <a:extLst>
              <a:ext uri="{FF2B5EF4-FFF2-40B4-BE49-F238E27FC236}">
                <a16:creationId xmlns:a16="http://schemas.microsoft.com/office/drawing/2014/main" xmlns="" id="{E6D8F28F-C449-4C12-93B3-BC41C0D28C0D}"/>
              </a:ext>
            </a:extLst>
          </p:cNvPr>
          <p:cNvSpPr>
            <a:spLocks/>
          </p:cNvSpPr>
          <p:nvPr/>
        </p:nvSpPr>
        <p:spPr bwMode="auto">
          <a:xfrm>
            <a:off x="8883880" y="5347097"/>
            <a:ext cx="30956" cy="258366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2" y="1814"/>
                  <a:pt x="257" y="0"/>
                </a:cubicBezTo>
                <a:cubicBezTo>
                  <a:pt x="352" y="1814"/>
                  <a:pt x="459" y="2347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8" name="Freeform 107">
            <a:extLst>
              <a:ext uri="{FF2B5EF4-FFF2-40B4-BE49-F238E27FC236}">
                <a16:creationId xmlns:a16="http://schemas.microsoft.com/office/drawing/2014/main" xmlns="" id="{37E0BE0D-A46A-46BF-8679-6D73760FA001}"/>
              </a:ext>
            </a:extLst>
          </p:cNvPr>
          <p:cNvSpPr>
            <a:spLocks/>
          </p:cNvSpPr>
          <p:nvPr/>
        </p:nvSpPr>
        <p:spPr bwMode="auto">
          <a:xfrm>
            <a:off x="8063176" y="5245894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9" name="Freeform 125">
            <a:extLst>
              <a:ext uri="{FF2B5EF4-FFF2-40B4-BE49-F238E27FC236}">
                <a16:creationId xmlns:a16="http://schemas.microsoft.com/office/drawing/2014/main" xmlns="" id="{3AEC37DF-785A-4577-A4B2-BC98AEDE3463}"/>
              </a:ext>
            </a:extLst>
          </p:cNvPr>
          <p:cNvSpPr>
            <a:spLocks/>
          </p:cNvSpPr>
          <p:nvPr/>
        </p:nvSpPr>
        <p:spPr bwMode="auto">
          <a:xfrm>
            <a:off x="8115564" y="5045869"/>
            <a:ext cx="2381" cy="2381"/>
          </a:xfrm>
          <a:custGeom>
            <a:avLst/>
            <a:gdLst>
              <a:gd name="T0" fmla="*/ 39 w 39"/>
              <a:gd name="T1" fmla="*/ 38 h 38"/>
              <a:gd name="T2" fmla="*/ 0 w 39"/>
              <a:gd name="T3" fmla="*/ 0 h 38"/>
              <a:gd name="T4" fmla="*/ 1 w 39"/>
              <a:gd name="T5" fmla="*/ 5 h 38"/>
              <a:gd name="T6" fmla="*/ 39 w 39"/>
              <a:gd name="T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8">
                <a:moveTo>
                  <a:pt x="39" y="38"/>
                </a:moveTo>
                <a:lnTo>
                  <a:pt x="0" y="0"/>
                </a:lnTo>
                <a:lnTo>
                  <a:pt x="1" y="5"/>
                </a:lnTo>
                <a:cubicBezTo>
                  <a:pt x="1" y="5"/>
                  <a:pt x="14" y="17"/>
                  <a:pt x="39" y="38"/>
                </a:cubicBezTo>
              </a:path>
            </a:pathLst>
          </a:custGeom>
          <a:solidFill>
            <a:srgbClr val="2D3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0" name="Freeform 147">
            <a:extLst>
              <a:ext uri="{FF2B5EF4-FFF2-40B4-BE49-F238E27FC236}">
                <a16:creationId xmlns:a16="http://schemas.microsoft.com/office/drawing/2014/main" xmlns="" id="{627F0F0D-8BD5-4CC8-93BC-E5E58C47EED9}"/>
              </a:ext>
            </a:extLst>
          </p:cNvPr>
          <p:cNvSpPr>
            <a:spLocks/>
          </p:cNvSpPr>
          <p:nvPr/>
        </p:nvSpPr>
        <p:spPr bwMode="auto">
          <a:xfrm>
            <a:off x="8632295" y="4521994"/>
            <a:ext cx="2381" cy="3572"/>
          </a:xfrm>
          <a:custGeom>
            <a:avLst/>
            <a:gdLst>
              <a:gd name="T0" fmla="*/ 0 w 2"/>
              <a:gd name="T1" fmla="*/ 1 h 3"/>
              <a:gd name="T2" fmla="*/ 2 w 2"/>
              <a:gd name="T3" fmla="*/ 0 h 3"/>
              <a:gd name="T4" fmla="*/ 2 w 2"/>
              <a:gd name="T5" fmla="*/ 3 h 3"/>
              <a:gd name="T6" fmla="*/ 0 w 2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0" y="1"/>
                </a:moveTo>
                <a:lnTo>
                  <a:pt x="2" y="0"/>
                </a:lnTo>
                <a:lnTo>
                  <a:pt x="2" y="3"/>
                </a:lnTo>
                <a:lnTo>
                  <a:pt x="0" y="1"/>
                </a:lnTo>
                <a:close/>
              </a:path>
            </a:pathLst>
          </a:custGeom>
          <a:solidFill>
            <a:srgbClr val="D6D4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1" name="Rectangle 165">
            <a:extLst>
              <a:ext uri="{FF2B5EF4-FFF2-40B4-BE49-F238E27FC236}">
                <a16:creationId xmlns:a16="http://schemas.microsoft.com/office/drawing/2014/main" xmlns="" id="{A303FEC3-074A-4ACD-803B-553A8FD6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217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459" y="2227974"/>
            <a:ext cx="8272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Problem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Local weather conditions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Match plants to weather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Access current and historic data</a:t>
            </a:r>
            <a:endParaRPr lang="en-US" sz="3600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Save space and money</a:t>
            </a:r>
          </a:p>
          <a:p>
            <a:pPr lvl="1"/>
            <a:endParaRPr lang="en-US" sz="3600" b="1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r>
              <a:rPr lang="en-US" sz="3600" b="1" dirty="0" smtClean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85199" y="6386330"/>
            <a:ext cx="5773603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Team 13 - René Gaio, Paul Harrison, Daniel Marwick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43783" y="5437896"/>
            <a:ext cx="2464929" cy="797305"/>
          </a:xfrm>
          <a:prstGeom prst="rightArrow">
            <a:avLst>
              <a:gd name="adj1" fmla="val 50000"/>
              <a:gd name="adj2" fmla="val 108590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51992" y="5454254"/>
            <a:ext cx="273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umbrella</a:t>
            </a:r>
          </a:p>
        </p:txBody>
      </p:sp>
    </p:spTree>
    <p:extLst>
      <p:ext uri="{BB962C8B-B14F-4D97-AF65-F5344CB8AC3E}">
        <p14:creationId xmlns:p14="http://schemas.microsoft.com/office/powerpoint/2010/main" val="210685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B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0139" r="15580"/>
          <a:stretch/>
        </p:blipFill>
        <p:spPr>
          <a:xfrm>
            <a:off x="-1" y="0"/>
            <a:ext cx="9144001" cy="3017868"/>
          </a:xfrm>
          <a:prstGeom prst="rect">
            <a:avLst/>
          </a:prstGeom>
        </p:spPr>
      </p:pic>
      <p:sp>
        <p:nvSpPr>
          <p:cNvPr id="22" name="Freeform 1010">
            <a:extLst>
              <a:ext uri="{FF2B5EF4-FFF2-40B4-BE49-F238E27FC236}">
                <a16:creationId xmlns:a16="http://schemas.microsoft.com/office/drawing/2014/main" xmlns="" id="{F2E4948D-E59C-4C7E-99F9-9D2C540FF9EA}"/>
              </a:ext>
            </a:extLst>
          </p:cNvPr>
          <p:cNvSpPr>
            <a:spLocks/>
          </p:cNvSpPr>
          <p:nvPr/>
        </p:nvSpPr>
        <p:spPr bwMode="auto">
          <a:xfrm>
            <a:off x="4390569" y="3206187"/>
            <a:ext cx="68480" cy="3042215"/>
          </a:xfrm>
          <a:custGeom>
            <a:avLst/>
            <a:gdLst>
              <a:gd name="T0" fmla="*/ 116 w 234"/>
              <a:gd name="T1" fmla="*/ 10441 h 10441"/>
              <a:gd name="T2" fmla="*/ 116 w 234"/>
              <a:gd name="T3" fmla="*/ 10441 h 10441"/>
              <a:gd name="T4" fmla="*/ 93 w 234"/>
              <a:gd name="T5" fmla="*/ 10438 h 10441"/>
              <a:gd name="T6" fmla="*/ 51 w 234"/>
              <a:gd name="T7" fmla="*/ 10421 h 10441"/>
              <a:gd name="T8" fmla="*/ 19 w 234"/>
              <a:gd name="T9" fmla="*/ 10389 h 10441"/>
              <a:gd name="T10" fmla="*/ 1 w 234"/>
              <a:gd name="T11" fmla="*/ 10347 h 10441"/>
              <a:gd name="T12" fmla="*/ 0 w 234"/>
              <a:gd name="T13" fmla="*/ 10323 h 10441"/>
              <a:gd name="T14" fmla="*/ 0 w 234"/>
              <a:gd name="T15" fmla="*/ 0 h 10441"/>
              <a:gd name="T16" fmla="*/ 234 w 234"/>
              <a:gd name="T17" fmla="*/ 0 h 10441"/>
              <a:gd name="T18" fmla="*/ 234 w 234"/>
              <a:gd name="T19" fmla="*/ 10323 h 10441"/>
              <a:gd name="T20" fmla="*/ 233 w 234"/>
              <a:gd name="T21" fmla="*/ 10347 h 10441"/>
              <a:gd name="T22" fmla="*/ 215 w 234"/>
              <a:gd name="T23" fmla="*/ 10389 h 10441"/>
              <a:gd name="T24" fmla="*/ 183 w 234"/>
              <a:gd name="T25" fmla="*/ 10421 h 10441"/>
              <a:gd name="T26" fmla="*/ 141 w 234"/>
              <a:gd name="T27" fmla="*/ 10438 h 10441"/>
              <a:gd name="T28" fmla="*/ 116 w 234"/>
              <a:gd name="T29" fmla="*/ 10441 h 10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4" h="10441">
                <a:moveTo>
                  <a:pt x="116" y="10441"/>
                </a:moveTo>
                <a:lnTo>
                  <a:pt x="116" y="10441"/>
                </a:lnTo>
                <a:lnTo>
                  <a:pt x="93" y="10438"/>
                </a:lnTo>
                <a:lnTo>
                  <a:pt x="51" y="10421"/>
                </a:lnTo>
                <a:lnTo>
                  <a:pt x="19" y="10389"/>
                </a:lnTo>
                <a:lnTo>
                  <a:pt x="1" y="10347"/>
                </a:lnTo>
                <a:lnTo>
                  <a:pt x="0" y="10323"/>
                </a:lnTo>
                <a:lnTo>
                  <a:pt x="0" y="0"/>
                </a:lnTo>
                <a:lnTo>
                  <a:pt x="234" y="0"/>
                </a:lnTo>
                <a:lnTo>
                  <a:pt x="234" y="10323"/>
                </a:lnTo>
                <a:lnTo>
                  <a:pt x="233" y="10347"/>
                </a:lnTo>
                <a:lnTo>
                  <a:pt x="215" y="10389"/>
                </a:lnTo>
                <a:lnTo>
                  <a:pt x="183" y="10421"/>
                </a:lnTo>
                <a:lnTo>
                  <a:pt x="141" y="10438"/>
                </a:lnTo>
                <a:lnTo>
                  <a:pt x="116" y="10441"/>
                </a:lnTo>
                <a:close/>
              </a:path>
            </a:pathLst>
          </a:custGeom>
          <a:solidFill>
            <a:srgbClr val="3626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069838C5-AF2E-478E-8691-FE05AA25F6D0}"/>
              </a:ext>
            </a:extLst>
          </p:cNvPr>
          <p:cNvGrpSpPr/>
          <p:nvPr/>
        </p:nvGrpSpPr>
        <p:grpSpPr>
          <a:xfrm>
            <a:off x="946975" y="1570202"/>
            <a:ext cx="6955765" cy="2660217"/>
            <a:chOff x="2766086" y="1294823"/>
            <a:chExt cx="6659828" cy="2898486"/>
          </a:xfrm>
        </p:grpSpPr>
        <p:sp>
          <p:nvSpPr>
            <p:cNvPr id="25" name="Freeform 1119">
              <a:extLst>
                <a:ext uri="{FF2B5EF4-FFF2-40B4-BE49-F238E27FC236}">
                  <a16:creationId xmlns:a16="http://schemas.microsoft.com/office/drawing/2014/main" xmlns="" id="{942DDB98-3B10-4A79-9C84-4C0A11BEC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086" y="1299101"/>
              <a:ext cx="3133787" cy="2894208"/>
            </a:xfrm>
            <a:custGeom>
              <a:avLst/>
              <a:gdLst>
                <a:gd name="T0" fmla="*/ 7147 w 7329"/>
                <a:gd name="T1" fmla="*/ 9 h 6764"/>
                <a:gd name="T2" fmla="*/ 6431 w 7329"/>
                <a:gd name="T3" fmla="*/ 71 h 6764"/>
                <a:gd name="T4" fmla="*/ 5735 w 7329"/>
                <a:gd name="T5" fmla="*/ 170 h 6764"/>
                <a:gd name="T6" fmla="*/ 5062 w 7329"/>
                <a:gd name="T7" fmla="*/ 308 h 6764"/>
                <a:gd name="T8" fmla="*/ 4416 w 7329"/>
                <a:gd name="T9" fmla="*/ 484 h 6764"/>
                <a:gd name="T10" fmla="*/ 3802 w 7329"/>
                <a:gd name="T11" fmla="*/ 696 h 6764"/>
                <a:gd name="T12" fmla="*/ 3220 w 7329"/>
                <a:gd name="T13" fmla="*/ 944 h 6764"/>
                <a:gd name="T14" fmla="*/ 2674 w 7329"/>
                <a:gd name="T15" fmla="*/ 1226 h 6764"/>
                <a:gd name="T16" fmla="*/ 2292 w 7329"/>
                <a:gd name="T17" fmla="*/ 1461 h 6764"/>
                <a:gd name="T18" fmla="*/ 1893 w 7329"/>
                <a:gd name="T19" fmla="*/ 1744 h 6764"/>
                <a:gd name="T20" fmla="*/ 1418 w 7329"/>
                <a:gd name="T21" fmla="*/ 2152 h 6764"/>
                <a:gd name="T22" fmla="*/ 1009 w 7329"/>
                <a:gd name="T23" fmla="*/ 2592 h 6764"/>
                <a:gd name="T24" fmla="*/ 667 w 7329"/>
                <a:gd name="T25" fmla="*/ 3063 h 6764"/>
                <a:gd name="T26" fmla="*/ 392 w 7329"/>
                <a:gd name="T27" fmla="*/ 3559 h 6764"/>
                <a:gd name="T28" fmla="*/ 189 w 7329"/>
                <a:gd name="T29" fmla="*/ 4080 h 6764"/>
                <a:gd name="T30" fmla="*/ 58 w 7329"/>
                <a:gd name="T31" fmla="*/ 4620 h 6764"/>
                <a:gd name="T32" fmla="*/ 1 w 7329"/>
                <a:gd name="T33" fmla="*/ 5178 h 6764"/>
                <a:gd name="T34" fmla="*/ 1 w 7329"/>
                <a:gd name="T35" fmla="*/ 5395 h 6764"/>
                <a:gd name="T36" fmla="*/ 61 w 7329"/>
                <a:gd name="T37" fmla="*/ 5681 h 6764"/>
                <a:gd name="T38" fmla="*/ 192 w 7329"/>
                <a:gd name="T39" fmla="*/ 5946 h 6764"/>
                <a:gd name="T40" fmla="*/ 389 w 7329"/>
                <a:gd name="T41" fmla="*/ 6184 h 6764"/>
                <a:gd name="T42" fmla="*/ 643 w 7329"/>
                <a:gd name="T43" fmla="*/ 6389 h 6764"/>
                <a:gd name="T44" fmla="*/ 944 w 7329"/>
                <a:gd name="T45" fmla="*/ 6555 h 6764"/>
                <a:gd name="T46" fmla="*/ 1286 w 7329"/>
                <a:gd name="T47" fmla="*/ 6677 h 6764"/>
                <a:gd name="T48" fmla="*/ 1661 w 7329"/>
                <a:gd name="T49" fmla="*/ 6747 h 6764"/>
                <a:gd name="T50" fmla="*/ 1960 w 7329"/>
                <a:gd name="T51" fmla="*/ 6764 h 6764"/>
                <a:gd name="T52" fmla="*/ 2259 w 7329"/>
                <a:gd name="T53" fmla="*/ 6747 h 6764"/>
                <a:gd name="T54" fmla="*/ 2633 w 7329"/>
                <a:gd name="T55" fmla="*/ 6677 h 6764"/>
                <a:gd name="T56" fmla="*/ 2976 w 7329"/>
                <a:gd name="T57" fmla="*/ 6555 h 6764"/>
                <a:gd name="T58" fmla="*/ 3278 w 7329"/>
                <a:gd name="T59" fmla="*/ 6389 h 6764"/>
                <a:gd name="T60" fmla="*/ 3531 w 7329"/>
                <a:gd name="T61" fmla="*/ 6184 h 6764"/>
                <a:gd name="T62" fmla="*/ 3727 w 7329"/>
                <a:gd name="T63" fmla="*/ 5946 h 6764"/>
                <a:gd name="T64" fmla="*/ 3859 w 7329"/>
                <a:gd name="T65" fmla="*/ 5681 h 6764"/>
                <a:gd name="T66" fmla="*/ 3919 w 7329"/>
                <a:gd name="T67" fmla="*/ 5395 h 6764"/>
                <a:gd name="T68" fmla="*/ 3920 w 7329"/>
                <a:gd name="T69" fmla="*/ 5321 h 6764"/>
                <a:gd name="T70" fmla="*/ 3930 w 7329"/>
                <a:gd name="T71" fmla="*/ 4885 h 6764"/>
                <a:gd name="T72" fmla="*/ 3979 w 7329"/>
                <a:gd name="T73" fmla="*/ 4323 h 6764"/>
                <a:gd name="T74" fmla="*/ 4065 w 7329"/>
                <a:gd name="T75" fmla="*/ 3779 h 6764"/>
                <a:gd name="T76" fmla="*/ 4190 w 7329"/>
                <a:gd name="T77" fmla="*/ 3259 h 6764"/>
                <a:gd name="T78" fmla="*/ 4264 w 7329"/>
                <a:gd name="T79" fmla="*/ 3013 h 6764"/>
                <a:gd name="T80" fmla="*/ 4435 w 7329"/>
                <a:gd name="T81" fmla="*/ 2553 h 6764"/>
                <a:gd name="T82" fmla="*/ 4637 w 7329"/>
                <a:gd name="T83" fmla="*/ 2123 h 6764"/>
                <a:gd name="T84" fmla="*/ 4870 w 7329"/>
                <a:gd name="T85" fmla="*/ 1723 h 6764"/>
                <a:gd name="T86" fmla="*/ 5066 w 7329"/>
                <a:gd name="T87" fmla="*/ 1445 h 6764"/>
                <a:gd name="T88" fmla="*/ 5239 w 7329"/>
                <a:gd name="T89" fmla="*/ 1231 h 6764"/>
                <a:gd name="T90" fmla="*/ 5486 w 7329"/>
                <a:gd name="T91" fmla="*/ 967 h 6764"/>
                <a:gd name="T92" fmla="*/ 5747 w 7329"/>
                <a:gd name="T93" fmla="*/ 734 h 6764"/>
                <a:gd name="T94" fmla="*/ 6024 w 7329"/>
                <a:gd name="T95" fmla="*/ 528 h 6764"/>
                <a:gd name="T96" fmla="*/ 6313 w 7329"/>
                <a:gd name="T97" fmla="*/ 354 h 6764"/>
                <a:gd name="T98" fmla="*/ 6614 w 7329"/>
                <a:gd name="T99" fmla="*/ 210 h 6764"/>
                <a:gd name="T100" fmla="*/ 6926 w 7329"/>
                <a:gd name="T101" fmla="*/ 96 h 6764"/>
                <a:gd name="T102" fmla="*/ 7247 w 7329"/>
                <a:gd name="T103" fmla="*/ 15 h 6764"/>
                <a:gd name="T104" fmla="*/ 7329 w 7329"/>
                <a:gd name="T105" fmla="*/ 0 h 6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29" h="6764">
                  <a:moveTo>
                    <a:pt x="7329" y="0"/>
                  </a:moveTo>
                  <a:lnTo>
                    <a:pt x="7147" y="9"/>
                  </a:lnTo>
                  <a:lnTo>
                    <a:pt x="6786" y="35"/>
                  </a:lnTo>
                  <a:lnTo>
                    <a:pt x="6431" y="71"/>
                  </a:lnTo>
                  <a:lnTo>
                    <a:pt x="6080" y="115"/>
                  </a:lnTo>
                  <a:lnTo>
                    <a:pt x="5735" y="170"/>
                  </a:lnTo>
                  <a:lnTo>
                    <a:pt x="5395" y="235"/>
                  </a:lnTo>
                  <a:lnTo>
                    <a:pt x="5062" y="308"/>
                  </a:lnTo>
                  <a:lnTo>
                    <a:pt x="4736" y="391"/>
                  </a:lnTo>
                  <a:lnTo>
                    <a:pt x="4416" y="484"/>
                  </a:lnTo>
                  <a:lnTo>
                    <a:pt x="4105" y="586"/>
                  </a:lnTo>
                  <a:lnTo>
                    <a:pt x="3802" y="696"/>
                  </a:lnTo>
                  <a:lnTo>
                    <a:pt x="3506" y="816"/>
                  </a:lnTo>
                  <a:lnTo>
                    <a:pt x="3220" y="944"/>
                  </a:lnTo>
                  <a:lnTo>
                    <a:pt x="2942" y="1080"/>
                  </a:lnTo>
                  <a:lnTo>
                    <a:pt x="2674" y="1226"/>
                  </a:lnTo>
                  <a:lnTo>
                    <a:pt x="2417" y="1381"/>
                  </a:lnTo>
                  <a:lnTo>
                    <a:pt x="2292" y="1461"/>
                  </a:lnTo>
                  <a:lnTo>
                    <a:pt x="2155" y="1552"/>
                  </a:lnTo>
                  <a:lnTo>
                    <a:pt x="1893" y="1744"/>
                  </a:lnTo>
                  <a:lnTo>
                    <a:pt x="1648" y="1943"/>
                  </a:lnTo>
                  <a:lnTo>
                    <a:pt x="1418" y="2152"/>
                  </a:lnTo>
                  <a:lnTo>
                    <a:pt x="1205" y="2369"/>
                  </a:lnTo>
                  <a:lnTo>
                    <a:pt x="1009" y="2592"/>
                  </a:lnTo>
                  <a:lnTo>
                    <a:pt x="829" y="2825"/>
                  </a:lnTo>
                  <a:lnTo>
                    <a:pt x="667" y="3063"/>
                  </a:lnTo>
                  <a:lnTo>
                    <a:pt x="521" y="3309"/>
                  </a:lnTo>
                  <a:lnTo>
                    <a:pt x="392" y="3559"/>
                  </a:lnTo>
                  <a:lnTo>
                    <a:pt x="282" y="3817"/>
                  </a:lnTo>
                  <a:lnTo>
                    <a:pt x="189" y="4080"/>
                  </a:lnTo>
                  <a:lnTo>
                    <a:pt x="115" y="4348"/>
                  </a:lnTo>
                  <a:lnTo>
                    <a:pt x="58" y="4620"/>
                  </a:lnTo>
                  <a:lnTo>
                    <a:pt x="21" y="4897"/>
                  </a:lnTo>
                  <a:lnTo>
                    <a:pt x="1" y="5178"/>
                  </a:lnTo>
                  <a:lnTo>
                    <a:pt x="0" y="5321"/>
                  </a:lnTo>
                  <a:lnTo>
                    <a:pt x="1" y="5395"/>
                  </a:lnTo>
                  <a:lnTo>
                    <a:pt x="22" y="5540"/>
                  </a:lnTo>
                  <a:lnTo>
                    <a:pt x="61" y="5681"/>
                  </a:lnTo>
                  <a:lnTo>
                    <a:pt x="118" y="5816"/>
                  </a:lnTo>
                  <a:lnTo>
                    <a:pt x="192" y="5946"/>
                  </a:lnTo>
                  <a:lnTo>
                    <a:pt x="283" y="6069"/>
                  </a:lnTo>
                  <a:lnTo>
                    <a:pt x="389" y="6184"/>
                  </a:lnTo>
                  <a:lnTo>
                    <a:pt x="509" y="6291"/>
                  </a:lnTo>
                  <a:lnTo>
                    <a:pt x="643" y="6389"/>
                  </a:lnTo>
                  <a:lnTo>
                    <a:pt x="787" y="6477"/>
                  </a:lnTo>
                  <a:lnTo>
                    <a:pt x="944" y="6555"/>
                  </a:lnTo>
                  <a:lnTo>
                    <a:pt x="1110" y="6622"/>
                  </a:lnTo>
                  <a:lnTo>
                    <a:pt x="1286" y="6677"/>
                  </a:lnTo>
                  <a:lnTo>
                    <a:pt x="1470" y="6719"/>
                  </a:lnTo>
                  <a:lnTo>
                    <a:pt x="1661" y="6747"/>
                  </a:lnTo>
                  <a:lnTo>
                    <a:pt x="1859" y="6763"/>
                  </a:lnTo>
                  <a:lnTo>
                    <a:pt x="1960" y="6764"/>
                  </a:lnTo>
                  <a:lnTo>
                    <a:pt x="2061" y="6763"/>
                  </a:lnTo>
                  <a:lnTo>
                    <a:pt x="2259" y="6747"/>
                  </a:lnTo>
                  <a:lnTo>
                    <a:pt x="2450" y="6719"/>
                  </a:lnTo>
                  <a:lnTo>
                    <a:pt x="2633" y="6677"/>
                  </a:lnTo>
                  <a:lnTo>
                    <a:pt x="2809" y="6622"/>
                  </a:lnTo>
                  <a:lnTo>
                    <a:pt x="2976" y="6555"/>
                  </a:lnTo>
                  <a:lnTo>
                    <a:pt x="3132" y="6477"/>
                  </a:lnTo>
                  <a:lnTo>
                    <a:pt x="3278" y="6389"/>
                  </a:lnTo>
                  <a:lnTo>
                    <a:pt x="3411" y="6291"/>
                  </a:lnTo>
                  <a:lnTo>
                    <a:pt x="3531" y="6184"/>
                  </a:lnTo>
                  <a:lnTo>
                    <a:pt x="3637" y="6069"/>
                  </a:lnTo>
                  <a:lnTo>
                    <a:pt x="3727" y="5946"/>
                  </a:lnTo>
                  <a:lnTo>
                    <a:pt x="3802" y="5816"/>
                  </a:lnTo>
                  <a:lnTo>
                    <a:pt x="3859" y="5681"/>
                  </a:lnTo>
                  <a:lnTo>
                    <a:pt x="3898" y="5540"/>
                  </a:lnTo>
                  <a:lnTo>
                    <a:pt x="3919" y="5395"/>
                  </a:lnTo>
                  <a:lnTo>
                    <a:pt x="3920" y="5321"/>
                  </a:lnTo>
                  <a:lnTo>
                    <a:pt x="3920" y="5321"/>
                  </a:lnTo>
                  <a:lnTo>
                    <a:pt x="3921" y="5174"/>
                  </a:lnTo>
                  <a:lnTo>
                    <a:pt x="3930" y="4885"/>
                  </a:lnTo>
                  <a:lnTo>
                    <a:pt x="3950" y="4601"/>
                  </a:lnTo>
                  <a:lnTo>
                    <a:pt x="3979" y="4323"/>
                  </a:lnTo>
                  <a:lnTo>
                    <a:pt x="4017" y="4048"/>
                  </a:lnTo>
                  <a:lnTo>
                    <a:pt x="4065" y="3779"/>
                  </a:lnTo>
                  <a:lnTo>
                    <a:pt x="4123" y="3516"/>
                  </a:lnTo>
                  <a:lnTo>
                    <a:pt x="4190" y="3259"/>
                  </a:lnTo>
                  <a:lnTo>
                    <a:pt x="4227" y="3132"/>
                  </a:lnTo>
                  <a:lnTo>
                    <a:pt x="4264" y="3013"/>
                  </a:lnTo>
                  <a:lnTo>
                    <a:pt x="4345" y="2779"/>
                  </a:lnTo>
                  <a:lnTo>
                    <a:pt x="4435" y="2553"/>
                  </a:lnTo>
                  <a:lnTo>
                    <a:pt x="4532" y="2334"/>
                  </a:lnTo>
                  <a:lnTo>
                    <a:pt x="4637" y="2123"/>
                  </a:lnTo>
                  <a:lnTo>
                    <a:pt x="4750" y="1920"/>
                  </a:lnTo>
                  <a:lnTo>
                    <a:pt x="4870" y="1723"/>
                  </a:lnTo>
                  <a:lnTo>
                    <a:pt x="4999" y="1536"/>
                  </a:lnTo>
                  <a:lnTo>
                    <a:pt x="5066" y="1445"/>
                  </a:lnTo>
                  <a:lnTo>
                    <a:pt x="5123" y="1372"/>
                  </a:lnTo>
                  <a:lnTo>
                    <a:pt x="5239" y="1231"/>
                  </a:lnTo>
                  <a:lnTo>
                    <a:pt x="5360" y="1096"/>
                  </a:lnTo>
                  <a:lnTo>
                    <a:pt x="5486" y="967"/>
                  </a:lnTo>
                  <a:lnTo>
                    <a:pt x="5614" y="847"/>
                  </a:lnTo>
                  <a:lnTo>
                    <a:pt x="5747" y="734"/>
                  </a:lnTo>
                  <a:lnTo>
                    <a:pt x="5884" y="627"/>
                  </a:lnTo>
                  <a:lnTo>
                    <a:pt x="6024" y="528"/>
                  </a:lnTo>
                  <a:lnTo>
                    <a:pt x="6167" y="438"/>
                  </a:lnTo>
                  <a:lnTo>
                    <a:pt x="6313" y="354"/>
                  </a:lnTo>
                  <a:lnTo>
                    <a:pt x="6462" y="278"/>
                  </a:lnTo>
                  <a:lnTo>
                    <a:pt x="6614" y="210"/>
                  </a:lnTo>
                  <a:lnTo>
                    <a:pt x="6769" y="149"/>
                  </a:lnTo>
                  <a:lnTo>
                    <a:pt x="6926" y="96"/>
                  </a:lnTo>
                  <a:lnTo>
                    <a:pt x="7085" y="52"/>
                  </a:lnTo>
                  <a:lnTo>
                    <a:pt x="7247" y="15"/>
                  </a:lnTo>
                  <a:lnTo>
                    <a:pt x="7329" y="0"/>
                  </a:lnTo>
                  <a:lnTo>
                    <a:pt x="7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/>
            </a:p>
          </p:txBody>
        </p:sp>
        <p:sp>
          <p:nvSpPr>
            <p:cNvPr id="26" name="Freeform: Shape 230">
              <a:extLst>
                <a:ext uri="{FF2B5EF4-FFF2-40B4-BE49-F238E27FC236}">
                  <a16:creationId xmlns:a16="http://schemas.microsoft.com/office/drawing/2014/main" xmlns="" id="{459D2A8C-0479-4B9F-922A-32D8C3355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103" y="1295467"/>
              <a:ext cx="1664736" cy="2897842"/>
            </a:xfrm>
            <a:custGeom>
              <a:avLst/>
              <a:gdLst>
                <a:gd name="connsiteX0" fmla="*/ 1235456 w 1235456"/>
                <a:gd name="connsiteY0" fmla="*/ 0 h 2150585"/>
                <a:gd name="connsiteX1" fmla="*/ 1235456 w 1235456"/>
                <a:gd name="connsiteY1" fmla="*/ 1769566 h 2150585"/>
                <a:gd name="connsiteX2" fmla="*/ 1225233 w 1235456"/>
                <a:gd name="connsiteY2" fmla="*/ 1806517 h 2150585"/>
                <a:gd name="connsiteX3" fmla="*/ 1206818 w 1235456"/>
                <a:gd name="connsiteY3" fmla="*/ 1849367 h 2150585"/>
                <a:gd name="connsiteX4" fmla="*/ 1183323 w 1235456"/>
                <a:gd name="connsiteY4" fmla="*/ 1890629 h 2150585"/>
                <a:gd name="connsiteX5" fmla="*/ 1154430 w 1235456"/>
                <a:gd name="connsiteY5" fmla="*/ 1929670 h 2150585"/>
                <a:gd name="connsiteX6" fmla="*/ 1120775 w 1235456"/>
                <a:gd name="connsiteY6" fmla="*/ 1966172 h 2150585"/>
                <a:gd name="connsiteX7" fmla="*/ 1082675 w 1235456"/>
                <a:gd name="connsiteY7" fmla="*/ 2000452 h 2150585"/>
                <a:gd name="connsiteX8" fmla="*/ 1040448 w 1235456"/>
                <a:gd name="connsiteY8" fmla="*/ 2031240 h 2150585"/>
                <a:gd name="connsiteX9" fmla="*/ 994728 w 1235456"/>
                <a:gd name="connsiteY9" fmla="*/ 2059172 h 2150585"/>
                <a:gd name="connsiteX10" fmla="*/ 944880 w 1235456"/>
                <a:gd name="connsiteY10" fmla="*/ 2083930 h 2150585"/>
                <a:gd name="connsiteX11" fmla="*/ 891858 w 1235456"/>
                <a:gd name="connsiteY11" fmla="*/ 2105196 h 2150585"/>
                <a:gd name="connsiteX12" fmla="*/ 836295 w 1235456"/>
                <a:gd name="connsiteY12" fmla="*/ 2122653 h 2150585"/>
                <a:gd name="connsiteX13" fmla="*/ 777558 w 1235456"/>
                <a:gd name="connsiteY13" fmla="*/ 2135984 h 2150585"/>
                <a:gd name="connsiteX14" fmla="*/ 716915 w 1235456"/>
                <a:gd name="connsiteY14" fmla="*/ 2145507 h 2150585"/>
                <a:gd name="connsiteX15" fmla="*/ 654050 w 1235456"/>
                <a:gd name="connsiteY15" fmla="*/ 2149950 h 2150585"/>
                <a:gd name="connsiteX16" fmla="*/ 622300 w 1235456"/>
                <a:gd name="connsiteY16" fmla="*/ 2150585 h 2150585"/>
                <a:gd name="connsiteX17" fmla="*/ 590233 w 1235456"/>
                <a:gd name="connsiteY17" fmla="*/ 2149950 h 2150585"/>
                <a:gd name="connsiteX18" fmla="*/ 527685 w 1235456"/>
                <a:gd name="connsiteY18" fmla="*/ 2145507 h 2150585"/>
                <a:gd name="connsiteX19" fmla="*/ 467043 w 1235456"/>
                <a:gd name="connsiteY19" fmla="*/ 2135984 h 2150585"/>
                <a:gd name="connsiteX20" fmla="*/ 408305 w 1235456"/>
                <a:gd name="connsiteY20" fmla="*/ 2122653 h 2150585"/>
                <a:gd name="connsiteX21" fmla="*/ 352743 w 1235456"/>
                <a:gd name="connsiteY21" fmla="*/ 2105196 h 2150585"/>
                <a:gd name="connsiteX22" fmla="*/ 299403 w 1235456"/>
                <a:gd name="connsiteY22" fmla="*/ 2083930 h 2150585"/>
                <a:gd name="connsiteX23" fmla="*/ 250190 w 1235456"/>
                <a:gd name="connsiteY23" fmla="*/ 2059172 h 2150585"/>
                <a:gd name="connsiteX24" fmla="*/ 203835 w 1235456"/>
                <a:gd name="connsiteY24" fmla="*/ 2031240 h 2150585"/>
                <a:gd name="connsiteX25" fmla="*/ 161608 w 1235456"/>
                <a:gd name="connsiteY25" fmla="*/ 2000452 h 2150585"/>
                <a:gd name="connsiteX26" fmla="*/ 123508 w 1235456"/>
                <a:gd name="connsiteY26" fmla="*/ 1966172 h 2150585"/>
                <a:gd name="connsiteX27" fmla="*/ 90170 w 1235456"/>
                <a:gd name="connsiteY27" fmla="*/ 1929670 h 2150585"/>
                <a:gd name="connsiteX28" fmla="*/ 61278 w 1235456"/>
                <a:gd name="connsiteY28" fmla="*/ 1890629 h 2150585"/>
                <a:gd name="connsiteX29" fmla="*/ 37465 w 1235456"/>
                <a:gd name="connsiteY29" fmla="*/ 1849367 h 2150585"/>
                <a:gd name="connsiteX30" fmla="*/ 19368 w 1235456"/>
                <a:gd name="connsiteY30" fmla="*/ 1806517 h 2150585"/>
                <a:gd name="connsiteX31" fmla="*/ 6985 w 1235456"/>
                <a:gd name="connsiteY31" fmla="*/ 1761762 h 2150585"/>
                <a:gd name="connsiteX32" fmla="*/ 635 w 1235456"/>
                <a:gd name="connsiteY32" fmla="*/ 1715738 h 2150585"/>
                <a:gd name="connsiteX33" fmla="*/ 0 w 1235456"/>
                <a:gd name="connsiteY33" fmla="*/ 1692250 h 2150585"/>
                <a:gd name="connsiteX34" fmla="*/ 318 w 1235456"/>
                <a:gd name="connsiteY34" fmla="*/ 1646861 h 2150585"/>
                <a:gd name="connsiteX35" fmla="*/ 3175 w 1235456"/>
                <a:gd name="connsiteY35" fmla="*/ 1557353 h 2150585"/>
                <a:gd name="connsiteX36" fmla="*/ 9208 w 1235456"/>
                <a:gd name="connsiteY36" fmla="*/ 1469748 h 2150585"/>
                <a:gd name="connsiteX37" fmla="*/ 18098 w 1235456"/>
                <a:gd name="connsiteY37" fmla="*/ 1383731 h 2150585"/>
                <a:gd name="connsiteX38" fmla="*/ 29528 w 1235456"/>
                <a:gd name="connsiteY38" fmla="*/ 1299619 h 2150585"/>
                <a:gd name="connsiteX39" fmla="*/ 44133 w 1235456"/>
                <a:gd name="connsiteY39" fmla="*/ 1217093 h 2150585"/>
                <a:gd name="connsiteX40" fmla="*/ 61595 w 1235456"/>
                <a:gd name="connsiteY40" fmla="*/ 1136789 h 2150585"/>
                <a:gd name="connsiteX41" fmla="*/ 80963 w 1235456"/>
                <a:gd name="connsiteY41" fmla="*/ 1058390 h 2150585"/>
                <a:gd name="connsiteX42" fmla="*/ 103823 w 1235456"/>
                <a:gd name="connsiteY42" fmla="*/ 982212 h 2150585"/>
                <a:gd name="connsiteX43" fmla="*/ 128905 w 1235456"/>
                <a:gd name="connsiteY43" fmla="*/ 908257 h 2150585"/>
                <a:gd name="connsiteX44" fmla="*/ 156210 w 1235456"/>
                <a:gd name="connsiteY44" fmla="*/ 836523 h 2150585"/>
                <a:gd name="connsiteX45" fmla="*/ 186055 w 1235456"/>
                <a:gd name="connsiteY45" fmla="*/ 767328 h 2150585"/>
                <a:gd name="connsiteX46" fmla="*/ 218123 w 1235456"/>
                <a:gd name="connsiteY46" fmla="*/ 700038 h 2150585"/>
                <a:gd name="connsiteX47" fmla="*/ 253048 w 1235456"/>
                <a:gd name="connsiteY47" fmla="*/ 635604 h 2150585"/>
                <a:gd name="connsiteX48" fmla="*/ 289560 w 1235456"/>
                <a:gd name="connsiteY48" fmla="*/ 574028 h 2150585"/>
                <a:gd name="connsiteX49" fmla="*/ 328613 w 1235456"/>
                <a:gd name="connsiteY49" fmla="*/ 514990 h 2150585"/>
                <a:gd name="connsiteX50" fmla="*/ 369570 w 1235456"/>
                <a:gd name="connsiteY50" fmla="*/ 458492 h 2150585"/>
                <a:gd name="connsiteX51" fmla="*/ 412750 w 1235456"/>
                <a:gd name="connsiteY51" fmla="*/ 404850 h 2150585"/>
                <a:gd name="connsiteX52" fmla="*/ 457835 w 1235456"/>
                <a:gd name="connsiteY52" fmla="*/ 354382 h 2150585"/>
                <a:gd name="connsiteX53" fmla="*/ 504825 w 1235456"/>
                <a:gd name="connsiteY53" fmla="*/ 306772 h 2150585"/>
                <a:gd name="connsiteX54" fmla="*/ 554038 w 1235456"/>
                <a:gd name="connsiteY54" fmla="*/ 262335 h 2150585"/>
                <a:gd name="connsiteX55" fmla="*/ 604838 w 1235456"/>
                <a:gd name="connsiteY55" fmla="*/ 221072 h 2150585"/>
                <a:gd name="connsiteX56" fmla="*/ 657543 w 1235456"/>
                <a:gd name="connsiteY56" fmla="*/ 182983 h 2150585"/>
                <a:gd name="connsiteX57" fmla="*/ 711835 w 1235456"/>
                <a:gd name="connsiteY57" fmla="*/ 148386 h 2150585"/>
                <a:gd name="connsiteX58" fmla="*/ 767715 w 1235456"/>
                <a:gd name="connsiteY58" fmla="*/ 117280 h 2150585"/>
                <a:gd name="connsiteX59" fmla="*/ 825183 w 1235456"/>
                <a:gd name="connsiteY59" fmla="*/ 89348 h 2150585"/>
                <a:gd name="connsiteX60" fmla="*/ 884238 w 1235456"/>
                <a:gd name="connsiteY60" fmla="*/ 65225 h 2150585"/>
                <a:gd name="connsiteX61" fmla="*/ 944880 w 1235456"/>
                <a:gd name="connsiteY61" fmla="*/ 44594 h 2150585"/>
                <a:gd name="connsiteX62" fmla="*/ 1007110 w 1235456"/>
                <a:gd name="connsiteY62" fmla="*/ 27771 h 2150585"/>
                <a:gd name="connsiteX63" fmla="*/ 1069975 w 1235456"/>
                <a:gd name="connsiteY63" fmla="*/ 14758 h 2150585"/>
                <a:gd name="connsiteX64" fmla="*/ 1134745 w 1235456"/>
                <a:gd name="connsiteY64" fmla="*/ 5870 h 2150585"/>
                <a:gd name="connsiteX65" fmla="*/ 1200785 w 1235456"/>
                <a:gd name="connsiteY65" fmla="*/ 792 h 2150585"/>
                <a:gd name="connsiteX66" fmla="*/ 1234123 w 1235456"/>
                <a:gd name="connsiteY66" fmla="*/ 157 h 21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235456" h="2150585">
                  <a:moveTo>
                    <a:pt x="1235456" y="0"/>
                  </a:moveTo>
                  <a:lnTo>
                    <a:pt x="1235456" y="1769566"/>
                  </a:lnTo>
                  <a:lnTo>
                    <a:pt x="1225233" y="1806517"/>
                  </a:lnTo>
                  <a:lnTo>
                    <a:pt x="1206818" y="1849367"/>
                  </a:lnTo>
                  <a:lnTo>
                    <a:pt x="1183323" y="1890629"/>
                  </a:lnTo>
                  <a:lnTo>
                    <a:pt x="1154430" y="1929670"/>
                  </a:lnTo>
                  <a:lnTo>
                    <a:pt x="1120775" y="1966172"/>
                  </a:lnTo>
                  <a:lnTo>
                    <a:pt x="1082675" y="2000452"/>
                  </a:lnTo>
                  <a:lnTo>
                    <a:pt x="1040448" y="2031240"/>
                  </a:lnTo>
                  <a:lnTo>
                    <a:pt x="994728" y="2059172"/>
                  </a:lnTo>
                  <a:lnTo>
                    <a:pt x="944880" y="2083930"/>
                  </a:lnTo>
                  <a:lnTo>
                    <a:pt x="891858" y="2105196"/>
                  </a:lnTo>
                  <a:lnTo>
                    <a:pt x="836295" y="2122653"/>
                  </a:lnTo>
                  <a:lnTo>
                    <a:pt x="777558" y="2135984"/>
                  </a:lnTo>
                  <a:lnTo>
                    <a:pt x="716915" y="2145507"/>
                  </a:lnTo>
                  <a:lnTo>
                    <a:pt x="654050" y="2149950"/>
                  </a:lnTo>
                  <a:lnTo>
                    <a:pt x="622300" y="2150585"/>
                  </a:lnTo>
                  <a:lnTo>
                    <a:pt x="590233" y="2149950"/>
                  </a:lnTo>
                  <a:lnTo>
                    <a:pt x="527685" y="2145507"/>
                  </a:lnTo>
                  <a:lnTo>
                    <a:pt x="467043" y="2135984"/>
                  </a:lnTo>
                  <a:lnTo>
                    <a:pt x="408305" y="2122653"/>
                  </a:lnTo>
                  <a:lnTo>
                    <a:pt x="352743" y="2105196"/>
                  </a:lnTo>
                  <a:lnTo>
                    <a:pt x="299403" y="2083930"/>
                  </a:lnTo>
                  <a:lnTo>
                    <a:pt x="250190" y="2059172"/>
                  </a:lnTo>
                  <a:lnTo>
                    <a:pt x="203835" y="2031240"/>
                  </a:lnTo>
                  <a:lnTo>
                    <a:pt x="161608" y="2000452"/>
                  </a:lnTo>
                  <a:lnTo>
                    <a:pt x="123508" y="1966172"/>
                  </a:lnTo>
                  <a:lnTo>
                    <a:pt x="90170" y="1929670"/>
                  </a:lnTo>
                  <a:lnTo>
                    <a:pt x="61278" y="1890629"/>
                  </a:lnTo>
                  <a:lnTo>
                    <a:pt x="37465" y="1849367"/>
                  </a:lnTo>
                  <a:lnTo>
                    <a:pt x="19368" y="1806517"/>
                  </a:lnTo>
                  <a:lnTo>
                    <a:pt x="6985" y="1761762"/>
                  </a:lnTo>
                  <a:lnTo>
                    <a:pt x="635" y="1715738"/>
                  </a:lnTo>
                  <a:lnTo>
                    <a:pt x="0" y="1692250"/>
                  </a:lnTo>
                  <a:lnTo>
                    <a:pt x="318" y="1646861"/>
                  </a:lnTo>
                  <a:lnTo>
                    <a:pt x="3175" y="1557353"/>
                  </a:lnTo>
                  <a:lnTo>
                    <a:pt x="9208" y="1469748"/>
                  </a:lnTo>
                  <a:lnTo>
                    <a:pt x="18098" y="1383731"/>
                  </a:lnTo>
                  <a:lnTo>
                    <a:pt x="29528" y="1299619"/>
                  </a:lnTo>
                  <a:lnTo>
                    <a:pt x="44133" y="1217093"/>
                  </a:lnTo>
                  <a:lnTo>
                    <a:pt x="61595" y="1136789"/>
                  </a:lnTo>
                  <a:lnTo>
                    <a:pt x="80963" y="1058390"/>
                  </a:lnTo>
                  <a:lnTo>
                    <a:pt x="103823" y="982212"/>
                  </a:lnTo>
                  <a:lnTo>
                    <a:pt x="128905" y="908257"/>
                  </a:lnTo>
                  <a:lnTo>
                    <a:pt x="156210" y="836523"/>
                  </a:lnTo>
                  <a:lnTo>
                    <a:pt x="186055" y="767328"/>
                  </a:lnTo>
                  <a:lnTo>
                    <a:pt x="218123" y="700038"/>
                  </a:lnTo>
                  <a:lnTo>
                    <a:pt x="253048" y="635604"/>
                  </a:lnTo>
                  <a:lnTo>
                    <a:pt x="289560" y="574028"/>
                  </a:lnTo>
                  <a:lnTo>
                    <a:pt x="328613" y="514990"/>
                  </a:lnTo>
                  <a:lnTo>
                    <a:pt x="369570" y="458492"/>
                  </a:lnTo>
                  <a:lnTo>
                    <a:pt x="412750" y="404850"/>
                  </a:lnTo>
                  <a:lnTo>
                    <a:pt x="457835" y="354382"/>
                  </a:lnTo>
                  <a:lnTo>
                    <a:pt x="504825" y="306772"/>
                  </a:lnTo>
                  <a:lnTo>
                    <a:pt x="554038" y="262335"/>
                  </a:lnTo>
                  <a:lnTo>
                    <a:pt x="604838" y="221072"/>
                  </a:lnTo>
                  <a:lnTo>
                    <a:pt x="657543" y="182983"/>
                  </a:lnTo>
                  <a:lnTo>
                    <a:pt x="711835" y="148386"/>
                  </a:lnTo>
                  <a:lnTo>
                    <a:pt x="767715" y="117280"/>
                  </a:lnTo>
                  <a:lnTo>
                    <a:pt x="825183" y="89348"/>
                  </a:lnTo>
                  <a:lnTo>
                    <a:pt x="884238" y="65225"/>
                  </a:lnTo>
                  <a:lnTo>
                    <a:pt x="944880" y="44594"/>
                  </a:lnTo>
                  <a:lnTo>
                    <a:pt x="1007110" y="27771"/>
                  </a:lnTo>
                  <a:lnTo>
                    <a:pt x="1069975" y="14758"/>
                  </a:lnTo>
                  <a:lnTo>
                    <a:pt x="1134745" y="5870"/>
                  </a:lnTo>
                  <a:lnTo>
                    <a:pt x="1200785" y="792"/>
                  </a:lnTo>
                  <a:lnTo>
                    <a:pt x="1234123" y="1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27" name="Freeform 1128">
              <a:extLst>
                <a:ext uri="{FF2B5EF4-FFF2-40B4-BE49-F238E27FC236}">
                  <a16:creationId xmlns:a16="http://schemas.microsoft.com/office/drawing/2014/main" xmlns="" id="{AA59A11A-F468-4D5E-B043-0805FF9CB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311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 dirty="0">
                  <a:solidFill>
                    <a:schemeClr val="bg1">
                      <a:lumMod val="50000"/>
                    </a:schemeClr>
                  </a:solidFill>
                </a:rPr>
                <a:t>01</a:t>
              </a:r>
            </a:p>
          </p:txBody>
        </p:sp>
        <p:sp>
          <p:nvSpPr>
            <p:cNvPr id="28" name="Freeform 1131">
              <a:extLst>
                <a:ext uri="{FF2B5EF4-FFF2-40B4-BE49-F238E27FC236}">
                  <a16:creationId xmlns:a16="http://schemas.microsoft.com/office/drawing/2014/main" xmlns="" id="{FE8A794F-8A9A-42C9-B4E9-B6FAFB027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858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 dirty="0">
                  <a:solidFill>
                    <a:schemeClr val="bg1">
                      <a:lumMod val="50000"/>
                    </a:schemeClr>
                  </a:solidFill>
                </a:rPr>
                <a:t>02</a:t>
              </a:r>
            </a:p>
          </p:txBody>
        </p:sp>
        <p:sp>
          <p:nvSpPr>
            <p:cNvPr id="29" name="Freeform 1116">
              <a:extLst>
                <a:ext uri="{FF2B5EF4-FFF2-40B4-BE49-F238E27FC236}">
                  <a16:creationId xmlns:a16="http://schemas.microsoft.com/office/drawing/2014/main" xmlns="" id="{B94209B6-0274-4DAE-AC4C-6F28901E7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988" y="1299101"/>
              <a:ext cx="3135926" cy="2894208"/>
            </a:xfrm>
            <a:custGeom>
              <a:avLst/>
              <a:gdLst>
                <a:gd name="T0" fmla="*/ 3409 w 7328"/>
                <a:gd name="T1" fmla="*/ 5395 h 6765"/>
                <a:gd name="T2" fmla="*/ 3469 w 7328"/>
                <a:gd name="T3" fmla="*/ 5681 h 6765"/>
                <a:gd name="T4" fmla="*/ 3600 w 7328"/>
                <a:gd name="T5" fmla="*/ 5946 h 6765"/>
                <a:gd name="T6" fmla="*/ 3797 w 7328"/>
                <a:gd name="T7" fmla="*/ 6184 h 6765"/>
                <a:gd name="T8" fmla="*/ 4051 w 7328"/>
                <a:gd name="T9" fmla="*/ 6389 h 6765"/>
                <a:gd name="T10" fmla="*/ 4352 w 7328"/>
                <a:gd name="T11" fmla="*/ 6555 h 6765"/>
                <a:gd name="T12" fmla="*/ 4695 w 7328"/>
                <a:gd name="T13" fmla="*/ 6677 h 6765"/>
                <a:gd name="T14" fmla="*/ 5069 w 7328"/>
                <a:gd name="T15" fmla="*/ 6749 h 6765"/>
                <a:gd name="T16" fmla="*/ 5369 w 7328"/>
                <a:gd name="T17" fmla="*/ 6765 h 6765"/>
                <a:gd name="T18" fmla="*/ 5667 w 7328"/>
                <a:gd name="T19" fmla="*/ 6749 h 6765"/>
                <a:gd name="T20" fmla="*/ 6041 w 7328"/>
                <a:gd name="T21" fmla="*/ 6677 h 6765"/>
                <a:gd name="T22" fmla="*/ 6384 w 7328"/>
                <a:gd name="T23" fmla="*/ 6555 h 6765"/>
                <a:gd name="T24" fmla="*/ 6686 w 7328"/>
                <a:gd name="T25" fmla="*/ 6389 h 6765"/>
                <a:gd name="T26" fmla="*/ 6939 w 7328"/>
                <a:gd name="T27" fmla="*/ 6184 h 6765"/>
                <a:gd name="T28" fmla="*/ 7135 w 7328"/>
                <a:gd name="T29" fmla="*/ 5946 h 6765"/>
                <a:gd name="T30" fmla="*/ 7267 w 7328"/>
                <a:gd name="T31" fmla="*/ 5681 h 6765"/>
                <a:gd name="T32" fmla="*/ 7327 w 7328"/>
                <a:gd name="T33" fmla="*/ 5395 h 6765"/>
                <a:gd name="T34" fmla="*/ 7327 w 7328"/>
                <a:gd name="T35" fmla="*/ 5178 h 6765"/>
                <a:gd name="T36" fmla="*/ 7269 w 7328"/>
                <a:gd name="T37" fmla="*/ 4621 h 6765"/>
                <a:gd name="T38" fmla="*/ 7139 w 7328"/>
                <a:gd name="T39" fmla="*/ 4080 h 6765"/>
                <a:gd name="T40" fmla="*/ 6936 w 7328"/>
                <a:gd name="T41" fmla="*/ 3560 h 6765"/>
                <a:gd name="T42" fmla="*/ 6662 w 7328"/>
                <a:gd name="T43" fmla="*/ 3063 h 6765"/>
                <a:gd name="T44" fmla="*/ 6319 w 7328"/>
                <a:gd name="T45" fmla="*/ 2594 h 6765"/>
                <a:gd name="T46" fmla="*/ 5910 w 7328"/>
                <a:gd name="T47" fmla="*/ 2152 h 6765"/>
                <a:gd name="T48" fmla="*/ 5434 w 7328"/>
                <a:gd name="T49" fmla="*/ 1744 h 6765"/>
                <a:gd name="T50" fmla="*/ 5036 w 7328"/>
                <a:gd name="T51" fmla="*/ 1461 h 6765"/>
                <a:gd name="T52" fmla="*/ 4654 w 7328"/>
                <a:gd name="T53" fmla="*/ 1226 h 6765"/>
                <a:gd name="T54" fmla="*/ 4108 w 7328"/>
                <a:gd name="T55" fmla="*/ 944 h 6765"/>
                <a:gd name="T56" fmla="*/ 3527 w 7328"/>
                <a:gd name="T57" fmla="*/ 697 h 6765"/>
                <a:gd name="T58" fmla="*/ 2911 w 7328"/>
                <a:gd name="T59" fmla="*/ 484 h 6765"/>
                <a:gd name="T60" fmla="*/ 2266 w 7328"/>
                <a:gd name="T61" fmla="*/ 309 h 6765"/>
                <a:gd name="T62" fmla="*/ 1594 w 7328"/>
                <a:gd name="T63" fmla="*/ 171 h 6765"/>
                <a:gd name="T64" fmla="*/ 897 w 7328"/>
                <a:gd name="T65" fmla="*/ 71 h 6765"/>
                <a:gd name="T66" fmla="*/ 181 w 7328"/>
                <a:gd name="T67" fmla="*/ 9 h 6765"/>
                <a:gd name="T68" fmla="*/ 81 w 7328"/>
                <a:gd name="T69" fmla="*/ 15 h 6765"/>
                <a:gd name="T70" fmla="*/ 402 w 7328"/>
                <a:gd name="T71" fmla="*/ 96 h 6765"/>
                <a:gd name="T72" fmla="*/ 713 w 7328"/>
                <a:gd name="T73" fmla="*/ 210 h 6765"/>
                <a:gd name="T74" fmla="*/ 1015 w 7328"/>
                <a:gd name="T75" fmla="*/ 354 h 6765"/>
                <a:gd name="T76" fmla="*/ 1304 w 7328"/>
                <a:gd name="T77" fmla="*/ 528 h 6765"/>
                <a:gd name="T78" fmla="*/ 1581 w 7328"/>
                <a:gd name="T79" fmla="*/ 734 h 6765"/>
                <a:gd name="T80" fmla="*/ 1842 w 7328"/>
                <a:gd name="T81" fmla="*/ 968 h 6765"/>
                <a:gd name="T82" fmla="*/ 2088 w 7328"/>
                <a:gd name="T83" fmla="*/ 1231 h 6765"/>
                <a:gd name="T84" fmla="*/ 2262 w 7328"/>
                <a:gd name="T85" fmla="*/ 1445 h 6765"/>
                <a:gd name="T86" fmla="*/ 2458 w 7328"/>
                <a:gd name="T87" fmla="*/ 1724 h 6765"/>
                <a:gd name="T88" fmla="*/ 2691 w 7328"/>
                <a:gd name="T89" fmla="*/ 2123 h 6765"/>
                <a:gd name="T90" fmla="*/ 2893 w 7328"/>
                <a:gd name="T91" fmla="*/ 2554 h 6765"/>
                <a:gd name="T92" fmla="*/ 3064 w 7328"/>
                <a:gd name="T93" fmla="*/ 3013 h 6765"/>
                <a:gd name="T94" fmla="*/ 3138 w 7328"/>
                <a:gd name="T95" fmla="*/ 3259 h 6765"/>
                <a:gd name="T96" fmla="*/ 3262 w 7328"/>
                <a:gd name="T97" fmla="*/ 3779 h 6765"/>
                <a:gd name="T98" fmla="*/ 3349 w 7328"/>
                <a:gd name="T99" fmla="*/ 4323 h 6765"/>
                <a:gd name="T100" fmla="*/ 3397 w 7328"/>
                <a:gd name="T101" fmla="*/ 4885 h 6765"/>
                <a:gd name="T102" fmla="*/ 3408 w 7328"/>
                <a:gd name="T103" fmla="*/ 5321 h 6765"/>
                <a:gd name="T104" fmla="*/ 3408 w 7328"/>
                <a:gd name="T105" fmla="*/ 5321 h 6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28" h="6765">
                  <a:moveTo>
                    <a:pt x="3408" y="5321"/>
                  </a:moveTo>
                  <a:lnTo>
                    <a:pt x="3409" y="5395"/>
                  </a:lnTo>
                  <a:lnTo>
                    <a:pt x="3430" y="5540"/>
                  </a:lnTo>
                  <a:lnTo>
                    <a:pt x="3469" y="5681"/>
                  </a:lnTo>
                  <a:lnTo>
                    <a:pt x="3527" y="5816"/>
                  </a:lnTo>
                  <a:lnTo>
                    <a:pt x="3600" y="5946"/>
                  </a:lnTo>
                  <a:lnTo>
                    <a:pt x="3691" y="6069"/>
                  </a:lnTo>
                  <a:lnTo>
                    <a:pt x="3797" y="6184"/>
                  </a:lnTo>
                  <a:lnTo>
                    <a:pt x="3917" y="6292"/>
                  </a:lnTo>
                  <a:lnTo>
                    <a:pt x="4051" y="6389"/>
                  </a:lnTo>
                  <a:lnTo>
                    <a:pt x="4196" y="6477"/>
                  </a:lnTo>
                  <a:lnTo>
                    <a:pt x="4352" y="6555"/>
                  </a:lnTo>
                  <a:lnTo>
                    <a:pt x="4519" y="6622"/>
                  </a:lnTo>
                  <a:lnTo>
                    <a:pt x="4695" y="6677"/>
                  </a:lnTo>
                  <a:lnTo>
                    <a:pt x="4878" y="6719"/>
                  </a:lnTo>
                  <a:lnTo>
                    <a:pt x="5069" y="6749"/>
                  </a:lnTo>
                  <a:lnTo>
                    <a:pt x="5267" y="6763"/>
                  </a:lnTo>
                  <a:lnTo>
                    <a:pt x="5369" y="6765"/>
                  </a:lnTo>
                  <a:lnTo>
                    <a:pt x="5469" y="6763"/>
                  </a:lnTo>
                  <a:lnTo>
                    <a:pt x="5667" y="6749"/>
                  </a:lnTo>
                  <a:lnTo>
                    <a:pt x="5858" y="6719"/>
                  </a:lnTo>
                  <a:lnTo>
                    <a:pt x="6041" y="6677"/>
                  </a:lnTo>
                  <a:lnTo>
                    <a:pt x="6217" y="6622"/>
                  </a:lnTo>
                  <a:lnTo>
                    <a:pt x="6384" y="6555"/>
                  </a:lnTo>
                  <a:lnTo>
                    <a:pt x="6540" y="6477"/>
                  </a:lnTo>
                  <a:lnTo>
                    <a:pt x="6686" y="6389"/>
                  </a:lnTo>
                  <a:lnTo>
                    <a:pt x="6819" y="6292"/>
                  </a:lnTo>
                  <a:lnTo>
                    <a:pt x="6939" y="6184"/>
                  </a:lnTo>
                  <a:lnTo>
                    <a:pt x="7045" y="6069"/>
                  </a:lnTo>
                  <a:lnTo>
                    <a:pt x="7135" y="5946"/>
                  </a:lnTo>
                  <a:lnTo>
                    <a:pt x="7210" y="5816"/>
                  </a:lnTo>
                  <a:lnTo>
                    <a:pt x="7267" y="5681"/>
                  </a:lnTo>
                  <a:lnTo>
                    <a:pt x="7306" y="5540"/>
                  </a:lnTo>
                  <a:lnTo>
                    <a:pt x="7327" y="5395"/>
                  </a:lnTo>
                  <a:lnTo>
                    <a:pt x="7328" y="5321"/>
                  </a:lnTo>
                  <a:lnTo>
                    <a:pt x="7327" y="5178"/>
                  </a:lnTo>
                  <a:lnTo>
                    <a:pt x="7307" y="4897"/>
                  </a:lnTo>
                  <a:lnTo>
                    <a:pt x="7269" y="4621"/>
                  </a:lnTo>
                  <a:lnTo>
                    <a:pt x="7213" y="4348"/>
                  </a:lnTo>
                  <a:lnTo>
                    <a:pt x="7139" y="4080"/>
                  </a:lnTo>
                  <a:lnTo>
                    <a:pt x="7046" y="3817"/>
                  </a:lnTo>
                  <a:lnTo>
                    <a:pt x="6936" y="3560"/>
                  </a:lnTo>
                  <a:lnTo>
                    <a:pt x="6807" y="3309"/>
                  </a:lnTo>
                  <a:lnTo>
                    <a:pt x="6662" y="3063"/>
                  </a:lnTo>
                  <a:lnTo>
                    <a:pt x="6499" y="2825"/>
                  </a:lnTo>
                  <a:lnTo>
                    <a:pt x="6319" y="2594"/>
                  </a:lnTo>
                  <a:lnTo>
                    <a:pt x="6122" y="2369"/>
                  </a:lnTo>
                  <a:lnTo>
                    <a:pt x="5910" y="2152"/>
                  </a:lnTo>
                  <a:lnTo>
                    <a:pt x="5680" y="1943"/>
                  </a:lnTo>
                  <a:lnTo>
                    <a:pt x="5434" y="1744"/>
                  </a:lnTo>
                  <a:lnTo>
                    <a:pt x="5173" y="1552"/>
                  </a:lnTo>
                  <a:lnTo>
                    <a:pt x="5036" y="1461"/>
                  </a:lnTo>
                  <a:lnTo>
                    <a:pt x="4911" y="1381"/>
                  </a:lnTo>
                  <a:lnTo>
                    <a:pt x="4654" y="1226"/>
                  </a:lnTo>
                  <a:lnTo>
                    <a:pt x="4386" y="1081"/>
                  </a:lnTo>
                  <a:lnTo>
                    <a:pt x="4108" y="944"/>
                  </a:lnTo>
                  <a:lnTo>
                    <a:pt x="3822" y="816"/>
                  </a:lnTo>
                  <a:lnTo>
                    <a:pt x="3527" y="697"/>
                  </a:lnTo>
                  <a:lnTo>
                    <a:pt x="3222" y="586"/>
                  </a:lnTo>
                  <a:lnTo>
                    <a:pt x="2911" y="484"/>
                  </a:lnTo>
                  <a:lnTo>
                    <a:pt x="2592" y="392"/>
                  </a:lnTo>
                  <a:lnTo>
                    <a:pt x="2266" y="309"/>
                  </a:lnTo>
                  <a:lnTo>
                    <a:pt x="1933" y="235"/>
                  </a:lnTo>
                  <a:lnTo>
                    <a:pt x="1594" y="171"/>
                  </a:lnTo>
                  <a:lnTo>
                    <a:pt x="1248" y="116"/>
                  </a:lnTo>
                  <a:lnTo>
                    <a:pt x="897" y="71"/>
                  </a:lnTo>
                  <a:lnTo>
                    <a:pt x="542" y="35"/>
                  </a:lnTo>
                  <a:lnTo>
                    <a:pt x="181" y="9"/>
                  </a:lnTo>
                  <a:lnTo>
                    <a:pt x="0" y="0"/>
                  </a:lnTo>
                  <a:lnTo>
                    <a:pt x="81" y="15"/>
                  </a:lnTo>
                  <a:lnTo>
                    <a:pt x="243" y="52"/>
                  </a:lnTo>
                  <a:lnTo>
                    <a:pt x="402" y="96"/>
                  </a:lnTo>
                  <a:lnTo>
                    <a:pt x="559" y="149"/>
                  </a:lnTo>
                  <a:lnTo>
                    <a:pt x="713" y="210"/>
                  </a:lnTo>
                  <a:lnTo>
                    <a:pt x="866" y="278"/>
                  </a:lnTo>
                  <a:lnTo>
                    <a:pt x="1015" y="354"/>
                  </a:lnTo>
                  <a:lnTo>
                    <a:pt x="1161" y="438"/>
                  </a:lnTo>
                  <a:lnTo>
                    <a:pt x="1304" y="528"/>
                  </a:lnTo>
                  <a:lnTo>
                    <a:pt x="1444" y="628"/>
                  </a:lnTo>
                  <a:lnTo>
                    <a:pt x="1581" y="734"/>
                  </a:lnTo>
                  <a:lnTo>
                    <a:pt x="1714" y="847"/>
                  </a:lnTo>
                  <a:lnTo>
                    <a:pt x="1842" y="968"/>
                  </a:lnTo>
                  <a:lnTo>
                    <a:pt x="1967" y="1096"/>
                  </a:lnTo>
                  <a:lnTo>
                    <a:pt x="2088" y="1231"/>
                  </a:lnTo>
                  <a:lnTo>
                    <a:pt x="2206" y="1372"/>
                  </a:lnTo>
                  <a:lnTo>
                    <a:pt x="2262" y="1445"/>
                  </a:lnTo>
                  <a:lnTo>
                    <a:pt x="2329" y="1536"/>
                  </a:lnTo>
                  <a:lnTo>
                    <a:pt x="2458" y="1724"/>
                  </a:lnTo>
                  <a:lnTo>
                    <a:pt x="2578" y="1920"/>
                  </a:lnTo>
                  <a:lnTo>
                    <a:pt x="2691" y="2123"/>
                  </a:lnTo>
                  <a:lnTo>
                    <a:pt x="2796" y="2334"/>
                  </a:lnTo>
                  <a:lnTo>
                    <a:pt x="2893" y="2554"/>
                  </a:lnTo>
                  <a:lnTo>
                    <a:pt x="2983" y="2779"/>
                  </a:lnTo>
                  <a:lnTo>
                    <a:pt x="3064" y="3013"/>
                  </a:lnTo>
                  <a:lnTo>
                    <a:pt x="3100" y="3132"/>
                  </a:lnTo>
                  <a:lnTo>
                    <a:pt x="3138" y="3259"/>
                  </a:lnTo>
                  <a:lnTo>
                    <a:pt x="3205" y="3516"/>
                  </a:lnTo>
                  <a:lnTo>
                    <a:pt x="3262" y="3779"/>
                  </a:lnTo>
                  <a:lnTo>
                    <a:pt x="3311" y="4048"/>
                  </a:lnTo>
                  <a:lnTo>
                    <a:pt x="3349" y="4323"/>
                  </a:lnTo>
                  <a:lnTo>
                    <a:pt x="3378" y="4601"/>
                  </a:lnTo>
                  <a:lnTo>
                    <a:pt x="3397" y="4885"/>
                  </a:lnTo>
                  <a:lnTo>
                    <a:pt x="3407" y="5175"/>
                  </a:lnTo>
                  <a:lnTo>
                    <a:pt x="3408" y="5321"/>
                  </a:lnTo>
                  <a:lnTo>
                    <a:pt x="3408" y="5321"/>
                  </a:lnTo>
                  <a:lnTo>
                    <a:pt x="3408" y="53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/>
            </a:p>
          </p:txBody>
        </p:sp>
        <p:sp>
          <p:nvSpPr>
            <p:cNvPr id="30" name="Freeform: Shape 234">
              <a:extLst>
                <a:ext uri="{FF2B5EF4-FFF2-40B4-BE49-F238E27FC236}">
                  <a16:creationId xmlns:a16="http://schemas.microsoft.com/office/drawing/2014/main" xmlns="" id="{4A385025-BABD-4FCA-A0DA-CECE78BD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839" y="1294823"/>
              <a:ext cx="1677057" cy="2898486"/>
            </a:xfrm>
            <a:custGeom>
              <a:avLst/>
              <a:gdLst>
                <a:gd name="connsiteX0" fmla="*/ 0 w 1244600"/>
                <a:gd name="connsiteY0" fmla="*/ 0 h 2151063"/>
                <a:gd name="connsiteX1" fmla="*/ 5080 w 1244600"/>
                <a:gd name="connsiteY1" fmla="*/ 0 h 2151063"/>
                <a:gd name="connsiteX2" fmla="*/ 10478 w 1244600"/>
                <a:gd name="connsiteY2" fmla="*/ 635 h 2151063"/>
                <a:gd name="connsiteX3" fmla="*/ 43815 w 1244600"/>
                <a:gd name="connsiteY3" fmla="*/ 1270 h 2151063"/>
                <a:gd name="connsiteX4" fmla="*/ 109538 w 1244600"/>
                <a:gd name="connsiteY4" fmla="*/ 6348 h 2151063"/>
                <a:gd name="connsiteX5" fmla="*/ 174308 w 1244600"/>
                <a:gd name="connsiteY5" fmla="*/ 15236 h 2151063"/>
                <a:gd name="connsiteX6" fmla="*/ 237490 w 1244600"/>
                <a:gd name="connsiteY6" fmla="*/ 28249 h 2151063"/>
                <a:gd name="connsiteX7" fmla="*/ 299720 w 1244600"/>
                <a:gd name="connsiteY7" fmla="*/ 45072 h 2151063"/>
                <a:gd name="connsiteX8" fmla="*/ 360363 w 1244600"/>
                <a:gd name="connsiteY8" fmla="*/ 65703 h 2151063"/>
                <a:gd name="connsiteX9" fmla="*/ 419418 w 1244600"/>
                <a:gd name="connsiteY9" fmla="*/ 89826 h 2151063"/>
                <a:gd name="connsiteX10" fmla="*/ 476885 w 1244600"/>
                <a:gd name="connsiteY10" fmla="*/ 117758 h 2151063"/>
                <a:gd name="connsiteX11" fmla="*/ 532765 w 1244600"/>
                <a:gd name="connsiteY11" fmla="*/ 148864 h 2151063"/>
                <a:gd name="connsiteX12" fmla="*/ 587058 w 1244600"/>
                <a:gd name="connsiteY12" fmla="*/ 183461 h 2151063"/>
                <a:gd name="connsiteX13" fmla="*/ 639763 w 1244600"/>
                <a:gd name="connsiteY13" fmla="*/ 221550 h 2151063"/>
                <a:gd name="connsiteX14" fmla="*/ 690563 w 1244600"/>
                <a:gd name="connsiteY14" fmla="*/ 262813 h 2151063"/>
                <a:gd name="connsiteX15" fmla="*/ 739458 w 1244600"/>
                <a:gd name="connsiteY15" fmla="*/ 307250 h 2151063"/>
                <a:gd name="connsiteX16" fmla="*/ 786448 w 1244600"/>
                <a:gd name="connsiteY16" fmla="*/ 354860 h 2151063"/>
                <a:gd name="connsiteX17" fmla="*/ 831850 w 1244600"/>
                <a:gd name="connsiteY17" fmla="*/ 405328 h 2151063"/>
                <a:gd name="connsiteX18" fmla="*/ 875030 w 1244600"/>
                <a:gd name="connsiteY18" fmla="*/ 458970 h 2151063"/>
                <a:gd name="connsiteX19" fmla="*/ 916305 w 1244600"/>
                <a:gd name="connsiteY19" fmla="*/ 515468 h 2151063"/>
                <a:gd name="connsiteX20" fmla="*/ 955040 w 1244600"/>
                <a:gd name="connsiteY20" fmla="*/ 574506 h 2151063"/>
                <a:gd name="connsiteX21" fmla="*/ 991870 w 1244600"/>
                <a:gd name="connsiteY21" fmla="*/ 636082 h 2151063"/>
                <a:gd name="connsiteX22" fmla="*/ 1026160 w 1244600"/>
                <a:gd name="connsiteY22" fmla="*/ 700516 h 2151063"/>
                <a:gd name="connsiteX23" fmla="*/ 1058545 w 1244600"/>
                <a:gd name="connsiteY23" fmla="*/ 767806 h 2151063"/>
                <a:gd name="connsiteX24" fmla="*/ 1088390 w 1244600"/>
                <a:gd name="connsiteY24" fmla="*/ 837001 h 2151063"/>
                <a:gd name="connsiteX25" fmla="*/ 1115695 w 1244600"/>
                <a:gd name="connsiteY25" fmla="*/ 908735 h 2151063"/>
                <a:gd name="connsiteX26" fmla="*/ 1140778 w 1244600"/>
                <a:gd name="connsiteY26" fmla="*/ 982690 h 2151063"/>
                <a:gd name="connsiteX27" fmla="*/ 1163320 w 1244600"/>
                <a:gd name="connsiteY27" fmla="*/ 1058868 h 2151063"/>
                <a:gd name="connsiteX28" fmla="*/ 1183323 w 1244600"/>
                <a:gd name="connsiteY28" fmla="*/ 1137267 h 2151063"/>
                <a:gd name="connsiteX29" fmla="*/ 1200468 w 1244600"/>
                <a:gd name="connsiteY29" fmla="*/ 1217571 h 2151063"/>
                <a:gd name="connsiteX30" fmla="*/ 1214755 w 1244600"/>
                <a:gd name="connsiteY30" fmla="*/ 1300097 h 2151063"/>
                <a:gd name="connsiteX31" fmla="*/ 1226503 w 1244600"/>
                <a:gd name="connsiteY31" fmla="*/ 1384209 h 2151063"/>
                <a:gd name="connsiteX32" fmla="*/ 1235393 w 1244600"/>
                <a:gd name="connsiteY32" fmla="*/ 1470226 h 2151063"/>
                <a:gd name="connsiteX33" fmla="*/ 1241425 w 1244600"/>
                <a:gd name="connsiteY33" fmla="*/ 1557831 h 2151063"/>
                <a:gd name="connsiteX34" fmla="*/ 1244283 w 1244600"/>
                <a:gd name="connsiteY34" fmla="*/ 1647339 h 2151063"/>
                <a:gd name="connsiteX35" fmla="*/ 1244600 w 1244600"/>
                <a:gd name="connsiteY35" fmla="*/ 1692728 h 2151063"/>
                <a:gd name="connsiteX36" fmla="*/ 1243965 w 1244600"/>
                <a:gd name="connsiteY36" fmla="*/ 1716216 h 2151063"/>
                <a:gd name="connsiteX37" fmla="*/ 1237615 w 1244600"/>
                <a:gd name="connsiteY37" fmla="*/ 1762240 h 2151063"/>
                <a:gd name="connsiteX38" fmla="*/ 1225233 w 1244600"/>
                <a:gd name="connsiteY38" fmla="*/ 1806995 h 2151063"/>
                <a:gd name="connsiteX39" fmla="*/ 1207135 w 1244600"/>
                <a:gd name="connsiteY39" fmla="*/ 1849845 h 2151063"/>
                <a:gd name="connsiteX40" fmla="*/ 1183323 w 1244600"/>
                <a:gd name="connsiteY40" fmla="*/ 1891107 h 2151063"/>
                <a:gd name="connsiteX41" fmla="*/ 1154430 w 1244600"/>
                <a:gd name="connsiteY41" fmla="*/ 1930148 h 2151063"/>
                <a:gd name="connsiteX42" fmla="*/ 1120775 w 1244600"/>
                <a:gd name="connsiteY42" fmla="*/ 1966650 h 2151063"/>
                <a:gd name="connsiteX43" fmla="*/ 1082993 w 1244600"/>
                <a:gd name="connsiteY43" fmla="*/ 2000930 h 2151063"/>
                <a:gd name="connsiteX44" fmla="*/ 1040765 w 1244600"/>
                <a:gd name="connsiteY44" fmla="*/ 2031718 h 2151063"/>
                <a:gd name="connsiteX45" fmla="*/ 994728 w 1244600"/>
                <a:gd name="connsiteY45" fmla="*/ 2059650 h 2151063"/>
                <a:gd name="connsiteX46" fmla="*/ 944880 w 1244600"/>
                <a:gd name="connsiteY46" fmla="*/ 2084408 h 2151063"/>
                <a:gd name="connsiteX47" fmla="*/ 891858 w 1244600"/>
                <a:gd name="connsiteY47" fmla="*/ 2105674 h 2151063"/>
                <a:gd name="connsiteX48" fmla="*/ 836295 w 1244600"/>
                <a:gd name="connsiteY48" fmla="*/ 2123131 h 2151063"/>
                <a:gd name="connsiteX49" fmla="*/ 777558 w 1244600"/>
                <a:gd name="connsiteY49" fmla="*/ 2136462 h 2151063"/>
                <a:gd name="connsiteX50" fmla="*/ 716915 w 1244600"/>
                <a:gd name="connsiteY50" fmla="*/ 2145985 h 2151063"/>
                <a:gd name="connsiteX51" fmla="*/ 654685 w 1244600"/>
                <a:gd name="connsiteY51" fmla="*/ 2150428 h 2151063"/>
                <a:gd name="connsiteX52" fmla="*/ 622300 w 1244600"/>
                <a:gd name="connsiteY52" fmla="*/ 2151063 h 2151063"/>
                <a:gd name="connsiteX53" fmla="*/ 590550 w 1244600"/>
                <a:gd name="connsiteY53" fmla="*/ 2150428 h 2151063"/>
                <a:gd name="connsiteX54" fmla="*/ 527685 w 1244600"/>
                <a:gd name="connsiteY54" fmla="*/ 2145985 h 2151063"/>
                <a:gd name="connsiteX55" fmla="*/ 467043 w 1244600"/>
                <a:gd name="connsiteY55" fmla="*/ 2136462 h 2151063"/>
                <a:gd name="connsiteX56" fmla="*/ 408305 w 1244600"/>
                <a:gd name="connsiteY56" fmla="*/ 2123131 h 2151063"/>
                <a:gd name="connsiteX57" fmla="*/ 352743 w 1244600"/>
                <a:gd name="connsiteY57" fmla="*/ 2105674 h 2151063"/>
                <a:gd name="connsiteX58" fmla="*/ 299720 w 1244600"/>
                <a:gd name="connsiteY58" fmla="*/ 2084408 h 2151063"/>
                <a:gd name="connsiteX59" fmla="*/ 250190 w 1244600"/>
                <a:gd name="connsiteY59" fmla="*/ 2059650 h 2151063"/>
                <a:gd name="connsiteX60" fmla="*/ 203835 w 1244600"/>
                <a:gd name="connsiteY60" fmla="*/ 2031718 h 2151063"/>
                <a:gd name="connsiteX61" fmla="*/ 161925 w 1244600"/>
                <a:gd name="connsiteY61" fmla="*/ 2000930 h 2151063"/>
                <a:gd name="connsiteX62" fmla="*/ 123825 w 1244600"/>
                <a:gd name="connsiteY62" fmla="*/ 1966650 h 2151063"/>
                <a:gd name="connsiteX63" fmla="*/ 90170 w 1244600"/>
                <a:gd name="connsiteY63" fmla="*/ 1930148 h 2151063"/>
                <a:gd name="connsiteX64" fmla="*/ 61278 w 1244600"/>
                <a:gd name="connsiteY64" fmla="*/ 1891107 h 2151063"/>
                <a:gd name="connsiteX65" fmla="*/ 37783 w 1244600"/>
                <a:gd name="connsiteY65" fmla="*/ 1849845 h 2151063"/>
                <a:gd name="connsiteX66" fmla="*/ 19368 w 1244600"/>
                <a:gd name="connsiteY66" fmla="*/ 1806995 h 2151063"/>
                <a:gd name="connsiteX67" fmla="*/ 6668 w 1244600"/>
                <a:gd name="connsiteY67" fmla="*/ 1762240 h 2151063"/>
                <a:gd name="connsiteX68" fmla="*/ 635 w 1244600"/>
                <a:gd name="connsiteY68" fmla="*/ 1716216 h 2151063"/>
                <a:gd name="connsiteX69" fmla="*/ 0 w 1244600"/>
                <a:gd name="connsiteY69" fmla="*/ 1692728 h 215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244600" h="2151063">
                  <a:moveTo>
                    <a:pt x="0" y="0"/>
                  </a:moveTo>
                  <a:lnTo>
                    <a:pt x="5080" y="0"/>
                  </a:lnTo>
                  <a:lnTo>
                    <a:pt x="10478" y="635"/>
                  </a:lnTo>
                  <a:lnTo>
                    <a:pt x="43815" y="1270"/>
                  </a:lnTo>
                  <a:lnTo>
                    <a:pt x="109538" y="6348"/>
                  </a:lnTo>
                  <a:lnTo>
                    <a:pt x="174308" y="15236"/>
                  </a:lnTo>
                  <a:lnTo>
                    <a:pt x="237490" y="28249"/>
                  </a:lnTo>
                  <a:lnTo>
                    <a:pt x="299720" y="45072"/>
                  </a:lnTo>
                  <a:lnTo>
                    <a:pt x="360363" y="65703"/>
                  </a:lnTo>
                  <a:lnTo>
                    <a:pt x="419418" y="89826"/>
                  </a:lnTo>
                  <a:lnTo>
                    <a:pt x="476885" y="117758"/>
                  </a:lnTo>
                  <a:lnTo>
                    <a:pt x="532765" y="148864"/>
                  </a:lnTo>
                  <a:lnTo>
                    <a:pt x="587058" y="183461"/>
                  </a:lnTo>
                  <a:lnTo>
                    <a:pt x="639763" y="221550"/>
                  </a:lnTo>
                  <a:lnTo>
                    <a:pt x="690563" y="262813"/>
                  </a:lnTo>
                  <a:lnTo>
                    <a:pt x="739458" y="307250"/>
                  </a:lnTo>
                  <a:lnTo>
                    <a:pt x="786448" y="354860"/>
                  </a:lnTo>
                  <a:lnTo>
                    <a:pt x="831850" y="405328"/>
                  </a:lnTo>
                  <a:lnTo>
                    <a:pt x="875030" y="458970"/>
                  </a:lnTo>
                  <a:lnTo>
                    <a:pt x="916305" y="515468"/>
                  </a:lnTo>
                  <a:lnTo>
                    <a:pt x="955040" y="574506"/>
                  </a:lnTo>
                  <a:lnTo>
                    <a:pt x="991870" y="636082"/>
                  </a:lnTo>
                  <a:lnTo>
                    <a:pt x="1026160" y="700516"/>
                  </a:lnTo>
                  <a:lnTo>
                    <a:pt x="1058545" y="767806"/>
                  </a:lnTo>
                  <a:lnTo>
                    <a:pt x="1088390" y="837001"/>
                  </a:lnTo>
                  <a:lnTo>
                    <a:pt x="1115695" y="908735"/>
                  </a:lnTo>
                  <a:lnTo>
                    <a:pt x="1140778" y="982690"/>
                  </a:lnTo>
                  <a:lnTo>
                    <a:pt x="1163320" y="1058868"/>
                  </a:lnTo>
                  <a:lnTo>
                    <a:pt x="1183323" y="1137267"/>
                  </a:lnTo>
                  <a:lnTo>
                    <a:pt x="1200468" y="1217571"/>
                  </a:lnTo>
                  <a:lnTo>
                    <a:pt x="1214755" y="1300097"/>
                  </a:lnTo>
                  <a:lnTo>
                    <a:pt x="1226503" y="1384209"/>
                  </a:lnTo>
                  <a:lnTo>
                    <a:pt x="1235393" y="1470226"/>
                  </a:lnTo>
                  <a:lnTo>
                    <a:pt x="1241425" y="1557831"/>
                  </a:lnTo>
                  <a:lnTo>
                    <a:pt x="1244283" y="1647339"/>
                  </a:lnTo>
                  <a:lnTo>
                    <a:pt x="1244600" y="1692728"/>
                  </a:lnTo>
                  <a:lnTo>
                    <a:pt x="1243965" y="1716216"/>
                  </a:lnTo>
                  <a:lnTo>
                    <a:pt x="1237615" y="1762240"/>
                  </a:lnTo>
                  <a:lnTo>
                    <a:pt x="1225233" y="1806995"/>
                  </a:lnTo>
                  <a:lnTo>
                    <a:pt x="1207135" y="1849845"/>
                  </a:lnTo>
                  <a:lnTo>
                    <a:pt x="1183323" y="1891107"/>
                  </a:lnTo>
                  <a:lnTo>
                    <a:pt x="1154430" y="1930148"/>
                  </a:lnTo>
                  <a:lnTo>
                    <a:pt x="1120775" y="1966650"/>
                  </a:lnTo>
                  <a:lnTo>
                    <a:pt x="1082993" y="2000930"/>
                  </a:lnTo>
                  <a:lnTo>
                    <a:pt x="1040765" y="2031718"/>
                  </a:lnTo>
                  <a:lnTo>
                    <a:pt x="994728" y="2059650"/>
                  </a:lnTo>
                  <a:lnTo>
                    <a:pt x="944880" y="2084408"/>
                  </a:lnTo>
                  <a:lnTo>
                    <a:pt x="891858" y="2105674"/>
                  </a:lnTo>
                  <a:lnTo>
                    <a:pt x="836295" y="2123131"/>
                  </a:lnTo>
                  <a:lnTo>
                    <a:pt x="777558" y="2136462"/>
                  </a:lnTo>
                  <a:lnTo>
                    <a:pt x="716915" y="2145985"/>
                  </a:lnTo>
                  <a:lnTo>
                    <a:pt x="654685" y="2150428"/>
                  </a:lnTo>
                  <a:lnTo>
                    <a:pt x="622300" y="2151063"/>
                  </a:lnTo>
                  <a:lnTo>
                    <a:pt x="590550" y="2150428"/>
                  </a:lnTo>
                  <a:lnTo>
                    <a:pt x="527685" y="2145985"/>
                  </a:lnTo>
                  <a:lnTo>
                    <a:pt x="467043" y="2136462"/>
                  </a:lnTo>
                  <a:lnTo>
                    <a:pt x="408305" y="2123131"/>
                  </a:lnTo>
                  <a:lnTo>
                    <a:pt x="352743" y="2105674"/>
                  </a:lnTo>
                  <a:lnTo>
                    <a:pt x="299720" y="2084408"/>
                  </a:lnTo>
                  <a:lnTo>
                    <a:pt x="250190" y="2059650"/>
                  </a:lnTo>
                  <a:lnTo>
                    <a:pt x="203835" y="2031718"/>
                  </a:lnTo>
                  <a:lnTo>
                    <a:pt x="161925" y="2000930"/>
                  </a:lnTo>
                  <a:lnTo>
                    <a:pt x="123825" y="1966650"/>
                  </a:lnTo>
                  <a:lnTo>
                    <a:pt x="90170" y="1930148"/>
                  </a:lnTo>
                  <a:lnTo>
                    <a:pt x="61278" y="1891107"/>
                  </a:lnTo>
                  <a:lnTo>
                    <a:pt x="37783" y="1849845"/>
                  </a:lnTo>
                  <a:lnTo>
                    <a:pt x="19368" y="1806995"/>
                  </a:lnTo>
                  <a:lnTo>
                    <a:pt x="6668" y="1762240"/>
                  </a:lnTo>
                  <a:lnTo>
                    <a:pt x="635" y="1716216"/>
                  </a:lnTo>
                  <a:lnTo>
                    <a:pt x="0" y="16927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31" name="Freeform 1134">
              <a:extLst>
                <a:ext uri="{FF2B5EF4-FFF2-40B4-BE49-F238E27FC236}">
                  <a16:creationId xmlns:a16="http://schemas.microsoft.com/office/drawing/2014/main" xmlns="" id="{56C4D899-E930-439A-ADCA-E56EDF164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12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>
                  <a:solidFill>
                    <a:schemeClr val="bg1">
                      <a:lumMod val="50000"/>
                    </a:schemeClr>
                  </a:solidFill>
                </a:rPr>
                <a:t>03</a:t>
              </a:r>
            </a:p>
          </p:txBody>
        </p:sp>
        <p:sp>
          <p:nvSpPr>
            <p:cNvPr id="32" name="Freeform 1137">
              <a:extLst>
                <a:ext uri="{FF2B5EF4-FFF2-40B4-BE49-F238E27FC236}">
                  <a16:creationId xmlns:a16="http://schemas.microsoft.com/office/drawing/2014/main" xmlns="" id="{1BEF71AE-C416-487B-8609-97F1B6FF3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411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>
                  <a:solidFill>
                    <a:schemeClr val="bg1">
                      <a:lumMod val="50000"/>
                    </a:schemeClr>
                  </a:solidFill>
                </a:rPr>
                <a:t>04</a:t>
              </a: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606056" y="0"/>
            <a:ext cx="8665535" cy="1651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Umbrella</a:t>
            </a: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		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Weather </a:t>
            </a:r>
            <a:r>
              <a:rPr lang="en-US" sz="3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station based on </a:t>
            </a:r>
            <a:r>
              <a:rPr lang="en-US" sz="3200" b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RPi</a:t>
            </a:r>
            <a:endParaRPr lang="en-US" sz="3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B56796B2-77C0-4F7D-9C92-0A9A7861C60D}"/>
              </a:ext>
            </a:extLst>
          </p:cNvPr>
          <p:cNvGrpSpPr/>
          <p:nvPr/>
        </p:nvGrpSpPr>
        <p:grpSpPr>
          <a:xfrm>
            <a:off x="2331850" y="4548582"/>
            <a:ext cx="1973442" cy="1262144"/>
            <a:chOff x="-67095" y="2617159"/>
            <a:chExt cx="3234060" cy="137518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9A702E4-97AF-4ECE-B64E-1E10976DE8F8}"/>
                </a:ext>
              </a:extLst>
            </p:cNvPr>
            <p:cNvSpPr txBox="1"/>
            <p:nvPr/>
          </p:nvSpPr>
          <p:spPr>
            <a:xfrm>
              <a:off x="-67095" y="2617159"/>
              <a:ext cx="3205289" cy="50301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D966"/>
                  </a:solidFill>
                </a:rPr>
                <a:t>Raspberry Pi</a:t>
              </a:r>
              <a:endParaRPr lang="en-US" sz="2400" b="1" dirty="0">
                <a:solidFill>
                  <a:srgbClr val="FFD966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F1436519-EE99-49AA-9481-02D3C72FC899}"/>
                </a:ext>
              </a:extLst>
            </p:cNvPr>
            <p:cNvSpPr txBox="1"/>
            <p:nvPr/>
          </p:nvSpPr>
          <p:spPr>
            <a:xfrm>
              <a:off x="119767" y="3086922"/>
              <a:ext cx="3047198" cy="9054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Code written in C/C++</a:t>
              </a:r>
            </a:p>
            <a:p>
              <a:pPr algn="just"/>
              <a:endParaRPr lang="en-US" sz="1600" dirty="0" smtClean="0">
                <a:solidFill>
                  <a:schemeClr val="bg1"/>
                </a:solidFill>
              </a:endParaRPr>
            </a:p>
            <a:p>
              <a:pPr algn="just"/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B56796B2-77C0-4F7D-9C92-0A9A7861C60D}"/>
              </a:ext>
            </a:extLst>
          </p:cNvPr>
          <p:cNvGrpSpPr/>
          <p:nvPr/>
        </p:nvGrpSpPr>
        <p:grpSpPr>
          <a:xfrm>
            <a:off x="4566566" y="4544910"/>
            <a:ext cx="1837478" cy="1782801"/>
            <a:chOff x="332936" y="2586417"/>
            <a:chExt cx="3152144" cy="19424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39A702E4-97AF-4ECE-B64E-1E10976DE8F8}"/>
                </a:ext>
              </a:extLst>
            </p:cNvPr>
            <p:cNvSpPr txBox="1"/>
            <p:nvPr/>
          </p:nvSpPr>
          <p:spPr>
            <a:xfrm>
              <a:off x="332936" y="2586417"/>
              <a:ext cx="2937088" cy="50301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5B9CD5"/>
                  </a:solidFill>
                </a:rPr>
                <a:t>Sensors</a:t>
              </a:r>
              <a:endParaRPr lang="en-US" sz="2000" b="1" dirty="0">
                <a:solidFill>
                  <a:srgbClr val="5B9CD5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1436519-EE99-49AA-9481-02D3C72FC899}"/>
                </a:ext>
              </a:extLst>
            </p:cNvPr>
            <p:cNvSpPr txBox="1"/>
            <p:nvPr/>
          </p:nvSpPr>
          <p:spPr>
            <a:xfrm>
              <a:off x="340728" y="3086922"/>
              <a:ext cx="3144352" cy="144197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Temperature, humidity, pressure;</a:t>
              </a:r>
            </a:p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Digital &amp; analogue  sensors;</a:t>
              </a:r>
            </a:p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I</a:t>
              </a:r>
              <a:r>
                <a:rPr lang="en-US" sz="1600" baseline="30000" dirty="0" smtClean="0">
                  <a:solidFill>
                    <a:schemeClr val="bg1"/>
                  </a:solidFill>
                </a:rPr>
                <a:t>2</a:t>
              </a:r>
              <a:r>
                <a:rPr lang="en-US" sz="1600" dirty="0" smtClean="0">
                  <a:solidFill>
                    <a:schemeClr val="bg1"/>
                  </a:solidFill>
                </a:rPr>
                <a:t>C protocol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9A702E4-97AF-4ECE-B64E-1E10976DE8F8}"/>
              </a:ext>
            </a:extLst>
          </p:cNvPr>
          <p:cNvSpPr txBox="1"/>
          <p:nvPr/>
        </p:nvSpPr>
        <p:spPr>
          <a:xfrm>
            <a:off x="6506318" y="4527368"/>
            <a:ext cx="1544233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AD47"/>
                </a:solidFill>
              </a:rPr>
              <a:t>Display</a:t>
            </a:r>
            <a:endParaRPr lang="en-US" sz="2000" b="1" dirty="0">
              <a:solidFill>
                <a:srgbClr val="70AD47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xmlns="" id="{C0227C71-05B9-475A-96F1-6605D6A14007}"/>
              </a:ext>
            </a:extLst>
          </p:cNvPr>
          <p:cNvSpPr>
            <a:spLocks/>
          </p:cNvSpPr>
          <p:nvPr/>
        </p:nvSpPr>
        <p:spPr bwMode="auto">
          <a:xfrm>
            <a:off x="150020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xmlns="" id="{81E43D33-EBD3-402F-A3F1-041D6D7B8EAA}"/>
              </a:ext>
            </a:extLst>
          </p:cNvPr>
          <p:cNvSpPr>
            <a:spLocks/>
          </p:cNvSpPr>
          <p:nvPr/>
        </p:nvSpPr>
        <p:spPr bwMode="auto">
          <a:xfrm>
            <a:off x="550070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xmlns="" id="{74E8FAD9-03D9-497D-B9FA-78A21CEE837E}"/>
              </a:ext>
            </a:extLst>
          </p:cNvPr>
          <p:cNvSpPr>
            <a:spLocks/>
          </p:cNvSpPr>
          <p:nvPr/>
        </p:nvSpPr>
        <p:spPr bwMode="auto">
          <a:xfrm>
            <a:off x="950120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xmlns="" id="{F7BCB902-FE28-44BB-B683-C624DF775F88}"/>
              </a:ext>
            </a:extLst>
          </p:cNvPr>
          <p:cNvSpPr>
            <a:spLocks/>
          </p:cNvSpPr>
          <p:nvPr/>
        </p:nvSpPr>
        <p:spPr bwMode="auto">
          <a:xfrm>
            <a:off x="1749029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Freeform 15">
            <a:extLst>
              <a:ext uri="{FF2B5EF4-FFF2-40B4-BE49-F238E27FC236}">
                <a16:creationId xmlns:a16="http://schemas.microsoft.com/office/drawing/2014/main" xmlns="" id="{41C9649D-A0FA-4190-A8BF-AE344D4E7F81}"/>
              </a:ext>
            </a:extLst>
          </p:cNvPr>
          <p:cNvSpPr>
            <a:spLocks/>
          </p:cNvSpPr>
          <p:nvPr/>
        </p:nvSpPr>
        <p:spPr bwMode="auto">
          <a:xfrm>
            <a:off x="1348979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Freeform 16">
            <a:extLst>
              <a:ext uri="{FF2B5EF4-FFF2-40B4-BE49-F238E27FC236}">
                <a16:creationId xmlns:a16="http://schemas.microsoft.com/office/drawing/2014/main" xmlns="" id="{0B28BCF8-2DC0-4E2C-8F16-FF0022F644BB}"/>
              </a:ext>
            </a:extLst>
          </p:cNvPr>
          <p:cNvSpPr>
            <a:spLocks/>
          </p:cNvSpPr>
          <p:nvPr/>
        </p:nvSpPr>
        <p:spPr bwMode="auto">
          <a:xfrm>
            <a:off x="2149079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Freeform 17">
            <a:extLst>
              <a:ext uri="{FF2B5EF4-FFF2-40B4-BE49-F238E27FC236}">
                <a16:creationId xmlns:a16="http://schemas.microsoft.com/office/drawing/2014/main" xmlns="" id="{084FFFA1-80EA-4284-BE1D-6FFBDE80BD93}"/>
              </a:ext>
            </a:extLst>
          </p:cNvPr>
          <p:cNvSpPr>
            <a:spLocks/>
          </p:cNvSpPr>
          <p:nvPr/>
        </p:nvSpPr>
        <p:spPr bwMode="auto">
          <a:xfrm>
            <a:off x="2549129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Freeform 18">
            <a:extLst>
              <a:ext uri="{FF2B5EF4-FFF2-40B4-BE49-F238E27FC236}">
                <a16:creationId xmlns:a16="http://schemas.microsoft.com/office/drawing/2014/main" xmlns="" id="{1E71F11F-B81F-4132-B1F5-51AEB9736360}"/>
              </a:ext>
            </a:extLst>
          </p:cNvPr>
          <p:cNvSpPr>
            <a:spLocks/>
          </p:cNvSpPr>
          <p:nvPr/>
        </p:nvSpPr>
        <p:spPr bwMode="auto">
          <a:xfrm>
            <a:off x="29491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Freeform 19">
            <a:extLst>
              <a:ext uri="{FF2B5EF4-FFF2-40B4-BE49-F238E27FC236}">
                <a16:creationId xmlns:a16="http://schemas.microsoft.com/office/drawing/2014/main" xmlns="" id="{1A7D7D8F-5B94-4084-B9DF-020AAA064CE7}"/>
              </a:ext>
            </a:extLst>
          </p:cNvPr>
          <p:cNvSpPr>
            <a:spLocks/>
          </p:cNvSpPr>
          <p:nvPr/>
        </p:nvSpPr>
        <p:spPr bwMode="auto">
          <a:xfrm>
            <a:off x="3349229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Freeform 20">
            <a:extLst>
              <a:ext uri="{FF2B5EF4-FFF2-40B4-BE49-F238E27FC236}">
                <a16:creationId xmlns:a16="http://schemas.microsoft.com/office/drawing/2014/main" xmlns="" id="{3752C920-4F9D-43F8-A592-D6E13F6E16BF}"/>
              </a:ext>
            </a:extLst>
          </p:cNvPr>
          <p:cNvSpPr>
            <a:spLocks/>
          </p:cNvSpPr>
          <p:nvPr/>
        </p:nvSpPr>
        <p:spPr bwMode="auto">
          <a:xfrm>
            <a:off x="37492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Freeform 21">
            <a:extLst>
              <a:ext uri="{FF2B5EF4-FFF2-40B4-BE49-F238E27FC236}">
                <a16:creationId xmlns:a16="http://schemas.microsoft.com/office/drawing/2014/main" xmlns="" id="{9B71C156-14DB-4751-8C9D-14730140FBB3}"/>
              </a:ext>
            </a:extLst>
          </p:cNvPr>
          <p:cNvSpPr>
            <a:spLocks/>
          </p:cNvSpPr>
          <p:nvPr/>
        </p:nvSpPr>
        <p:spPr bwMode="auto">
          <a:xfrm>
            <a:off x="4148139" y="182284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3" y="1815"/>
                  <a:pt x="257" y="0"/>
                </a:cubicBezTo>
                <a:cubicBezTo>
                  <a:pt x="162" y="1815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xmlns="" id="{212E092B-2FBE-4338-ABB1-A4983331038D}"/>
              </a:ext>
            </a:extLst>
          </p:cNvPr>
          <p:cNvSpPr>
            <a:spLocks/>
          </p:cNvSpPr>
          <p:nvPr/>
        </p:nvSpPr>
        <p:spPr bwMode="auto">
          <a:xfrm>
            <a:off x="4548189" y="2016919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8"/>
                  <a:pt x="353" y="1816"/>
                  <a:pt x="257" y="0"/>
                </a:cubicBezTo>
                <a:cubicBezTo>
                  <a:pt x="162" y="1816"/>
                  <a:pt x="54" y="2348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xmlns="" id="{71BD2BEA-802C-42B3-A548-56E523A5465E}"/>
              </a:ext>
            </a:extLst>
          </p:cNvPr>
          <p:cNvSpPr>
            <a:spLocks/>
          </p:cNvSpPr>
          <p:nvPr/>
        </p:nvSpPr>
        <p:spPr bwMode="auto">
          <a:xfrm>
            <a:off x="4948239" y="180379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Freeform 24">
            <a:extLst>
              <a:ext uri="{FF2B5EF4-FFF2-40B4-BE49-F238E27FC236}">
                <a16:creationId xmlns:a16="http://schemas.microsoft.com/office/drawing/2014/main" xmlns="" id="{03C92676-DD61-4076-92E0-EE362E022105}"/>
              </a:ext>
            </a:extLst>
          </p:cNvPr>
          <p:cNvSpPr>
            <a:spLocks/>
          </p:cNvSpPr>
          <p:nvPr/>
        </p:nvSpPr>
        <p:spPr bwMode="auto">
          <a:xfrm>
            <a:off x="4807745" y="2133600"/>
            <a:ext cx="30956" cy="258366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5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Freeform 25">
            <a:extLst>
              <a:ext uri="{FF2B5EF4-FFF2-40B4-BE49-F238E27FC236}">
                <a16:creationId xmlns:a16="http://schemas.microsoft.com/office/drawing/2014/main" xmlns="" id="{EED40B0E-2A7B-415A-B5B7-BEACDBA411A1}"/>
              </a:ext>
            </a:extLst>
          </p:cNvPr>
          <p:cNvSpPr>
            <a:spLocks/>
          </p:cNvSpPr>
          <p:nvPr/>
        </p:nvSpPr>
        <p:spPr bwMode="auto">
          <a:xfrm>
            <a:off x="4407695" y="227766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5" y="3078"/>
                </a:cubicBezTo>
                <a:cubicBezTo>
                  <a:pt x="54" y="2346"/>
                  <a:pt x="161" y="1815"/>
                  <a:pt x="257" y="0"/>
                </a:cubicBezTo>
                <a:cubicBezTo>
                  <a:pt x="352" y="1815"/>
                  <a:pt x="460" y="2346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Freeform 26">
            <a:extLst>
              <a:ext uri="{FF2B5EF4-FFF2-40B4-BE49-F238E27FC236}">
                <a16:creationId xmlns:a16="http://schemas.microsoft.com/office/drawing/2014/main" xmlns="" id="{BC57EADE-16B2-4428-A432-2FEBB7152C91}"/>
              </a:ext>
            </a:extLst>
          </p:cNvPr>
          <p:cNvSpPr>
            <a:spLocks/>
          </p:cNvSpPr>
          <p:nvPr/>
        </p:nvSpPr>
        <p:spPr bwMode="auto">
          <a:xfrm>
            <a:off x="4015979" y="211812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5" y="2348"/>
                  <a:pt x="161" y="1816"/>
                  <a:pt x="257" y="0"/>
                </a:cubicBezTo>
                <a:cubicBezTo>
                  <a:pt x="352" y="1816"/>
                  <a:pt x="460" y="2348"/>
                  <a:pt x="499" y="3079"/>
                </a:cubicBezTo>
                <a:cubicBezTo>
                  <a:pt x="509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Freeform 27">
            <a:extLst>
              <a:ext uri="{FF2B5EF4-FFF2-40B4-BE49-F238E27FC236}">
                <a16:creationId xmlns:a16="http://schemas.microsoft.com/office/drawing/2014/main" xmlns="" id="{B1D015B4-11AB-4CE7-A315-873FE2246436}"/>
              </a:ext>
            </a:extLst>
          </p:cNvPr>
          <p:cNvSpPr>
            <a:spLocks/>
          </p:cNvSpPr>
          <p:nvPr/>
        </p:nvSpPr>
        <p:spPr bwMode="auto">
          <a:xfrm>
            <a:off x="3290889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Freeform 28">
            <a:extLst>
              <a:ext uri="{FF2B5EF4-FFF2-40B4-BE49-F238E27FC236}">
                <a16:creationId xmlns:a16="http://schemas.microsoft.com/office/drawing/2014/main" xmlns="" id="{E3ADFBBB-8966-4606-9007-F461A30ECA02}"/>
              </a:ext>
            </a:extLst>
          </p:cNvPr>
          <p:cNvSpPr>
            <a:spLocks/>
          </p:cNvSpPr>
          <p:nvPr/>
        </p:nvSpPr>
        <p:spPr bwMode="auto">
          <a:xfrm>
            <a:off x="3615929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Freeform 29">
            <a:extLst>
              <a:ext uri="{FF2B5EF4-FFF2-40B4-BE49-F238E27FC236}">
                <a16:creationId xmlns:a16="http://schemas.microsoft.com/office/drawing/2014/main" xmlns="" id="{AFEB98C9-BF9E-4F95-974E-BAE1593DAD1E}"/>
              </a:ext>
            </a:extLst>
          </p:cNvPr>
          <p:cNvSpPr>
            <a:spLocks/>
          </p:cNvSpPr>
          <p:nvPr/>
        </p:nvSpPr>
        <p:spPr bwMode="auto">
          <a:xfrm>
            <a:off x="2776539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Freeform 30">
            <a:extLst>
              <a:ext uri="{FF2B5EF4-FFF2-40B4-BE49-F238E27FC236}">
                <a16:creationId xmlns:a16="http://schemas.microsoft.com/office/drawing/2014/main" xmlns="" id="{716928FB-569C-436B-8B47-68B7861CBD54}"/>
              </a:ext>
            </a:extLst>
          </p:cNvPr>
          <p:cNvSpPr>
            <a:spLocks/>
          </p:cNvSpPr>
          <p:nvPr/>
        </p:nvSpPr>
        <p:spPr bwMode="auto">
          <a:xfrm>
            <a:off x="2401492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7" name="Freeform 31">
            <a:extLst>
              <a:ext uri="{FF2B5EF4-FFF2-40B4-BE49-F238E27FC236}">
                <a16:creationId xmlns:a16="http://schemas.microsoft.com/office/drawing/2014/main" xmlns="" id="{9EA700C0-132E-49CA-91E9-056EED54C4FA}"/>
              </a:ext>
            </a:extLst>
          </p:cNvPr>
          <p:cNvSpPr>
            <a:spLocks/>
          </p:cNvSpPr>
          <p:nvPr/>
        </p:nvSpPr>
        <p:spPr bwMode="auto">
          <a:xfrm>
            <a:off x="1994298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Freeform 32">
            <a:extLst>
              <a:ext uri="{FF2B5EF4-FFF2-40B4-BE49-F238E27FC236}">
                <a16:creationId xmlns:a16="http://schemas.microsoft.com/office/drawing/2014/main" xmlns="" id="{BC5AE22B-BFB1-4DE7-B583-D818545F8389}"/>
              </a:ext>
            </a:extLst>
          </p:cNvPr>
          <p:cNvSpPr>
            <a:spLocks/>
          </p:cNvSpPr>
          <p:nvPr/>
        </p:nvSpPr>
        <p:spPr bwMode="auto">
          <a:xfrm>
            <a:off x="1691879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Freeform 33">
            <a:extLst>
              <a:ext uri="{FF2B5EF4-FFF2-40B4-BE49-F238E27FC236}">
                <a16:creationId xmlns:a16="http://schemas.microsoft.com/office/drawing/2014/main" xmlns="" id="{900F0987-AFC5-4B55-9E69-0A1DBA6F29FD}"/>
              </a:ext>
            </a:extLst>
          </p:cNvPr>
          <p:cNvSpPr>
            <a:spLocks/>
          </p:cNvSpPr>
          <p:nvPr/>
        </p:nvSpPr>
        <p:spPr bwMode="auto">
          <a:xfrm>
            <a:off x="1291829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Freeform 34">
            <a:extLst>
              <a:ext uri="{FF2B5EF4-FFF2-40B4-BE49-F238E27FC236}">
                <a16:creationId xmlns:a16="http://schemas.microsoft.com/office/drawing/2014/main" xmlns="" id="{5A057BE1-07B8-42C5-8E85-E6750EC78B70}"/>
              </a:ext>
            </a:extLst>
          </p:cNvPr>
          <p:cNvSpPr>
            <a:spLocks/>
          </p:cNvSpPr>
          <p:nvPr/>
        </p:nvSpPr>
        <p:spPr bwMode="auto">
          <a:xfrm>
            <a:off x="891779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Freeform 35">
            <a:extLst>
              <a:ext uri="{FF2B5EF4-FFF2-40B4-BE49-F238E27FC236}">
                <a16:creationId xmlns:a16="http://schemas.microsoft.com/office/drawing/2014/main" xmlns="" id="{C83E70A8-89B9-4506-83D6-48C23B3695B6}"/>
              </a:ext>
            </a:extLst>
          </p:cNvPr>
          <p:cNvSpPr>
            <a:spLocks/>
          </p:cNvSpPr>
          <p:nvPr/>
        </p:nvSpPr>
        <p:spPr bwMode="auto">
          <a:xfrm>
            <a:off x="491729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Freeform 36">
            <a:extLst>
              <a:ext uri="{FF2B5EF4-FFF2-40B4-BE49-F238E27FC236}">
                <a16:creationId xmlns:a16="http://schemas.microsoft.com/office/drawing/2014/main" xmlns="" id="{3600F91D-5BC5-4A10-A825-6EDDBE851604}"/>
              </a:ext>
            </a:extLst>
          </p:cNvPr>
          <p:cNvSpPr>
            <a:spLocks/>
          </p:cNvSpPr>
          <p:nvPr/>
        </p:nvSpPr>
        <p:spPr bwMode="auto">
          <a:xfrm>
            <a:off x="92870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3" name="Freeform 37">
            <a:extLst>
              <a:ext uri="{FF2B5EF4-FFF2-40B4-BE49-F238E27FC236}">
                <a16:creationId xmlns:a16="http://schemas.microsoft.com/office/drawing/2014/main" xmlns="" id="{8203C899-0953-4B5B-922A-3387326CF767}"/>
              </a:ext>
            </a:extLst>
          </p:cNvPr>
          <p:cNvSpPr>
            <a:spLocks/>
          </p:cNvSpPr>
          <p:nvPr/>
        </p:nvSpPr>
        <p:spPr bwMode="auto">
          <a:xfrm>
            <a:off x="235745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Freeform 38">
            <a:extLst>
              <a:ext uri="{FF2B5EF4-FFF2-40B4-BE49-F238E27FC236}">
                <a16:creationId xmlns:a16="http://schemas.microsoft.com/office/drawing/2014/main" xmlns="" id="{2A0742EF-1387-4313-8C93-6D6113E8E649}"/>
              </a:ext>
            </a:extLst>
          </p:cNvPr>
          <p:cNvSpPr>
            <a:spLocks/>
          </p:cNvSpPr>
          <p:nvPr/>
        </p:nvSpPr>
        <p:spPr bwMode="auto">
          <a:xfrm>
            <a:off x="635795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Freeform 39">
            <a:extLst>
              <a:ext uri="{FF2B5EF4-FFF2-40B4-BE49-F238E27FC236}">
                <a16:creationId xmlns:a16="http://schemas.microsoft.com/office/drawing/2014/main" xmlns="" id="{955567DF-858C-4A2F-B0FF-78E879F68463}"/>
              </a:ext>
            </a:extLst>
          </p:cNvPr>
          <p:cNvSpPr>
            <a:spLocks/>
          </p:cNvSpPr>
          <p:nvPr/>
        </p:nvSpPr>
        <p:spPr bwMode="auto">
          <a:xfrm>
            <a:off x="1035845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Freeform 40">
            <a:extLst>
              <a:ext uri="{FF2B5EF4-FFF2-40B4-BE49-F238E27FC236}">
                <a16:creationId xmlns:a16="http://schemas.microsoft.com/office/drawing/2014/main" xmlns="" id="{A1BBF224-8FEA-4C60-A9FE-D4600F858B76}"/>
              </a:ext>
            </a:extLst>
          </p:cNvPr>
          <p:cNvSpPr>
            <a:spLocks/>
          </p:cNvSpPr>
          <p:nvPr/>
        </p:nvSpPr>
        <p:spPr bwMode="auto">
          <a:xfrm>
            <a:off x="1835945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7" name="Freeform 41">
            <a:extLst>
              <a:ext uri="{FF2B5EF4-FFF2-40B4-BE49-F238E27FC236}">
                <a16:creationId xmlns:a16="http://schemas.microsoft.com/office/drawing/2014/main" xmlns="" id="{BF65CF00-BD8A-48D7-83F2-B2F857897722}"/>
              </a:ext>
            </a:extLst>
          </p:cNvPr>
          <p:cNvSpPr>
            <a:spLocks/>
          </p:cNvSpPr>
          <p:nvPr/>
        </p:nvSpPr>
        <p:spPr bwMode="auto">
          <a:xfrm>
            <a:off x="1435895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Freeform 42">
            <a:extLst>
              <a:ext uri="{FF2B5EF4-FFF2-40B4-BE49-F238E27FC236}">
                <a16:creationId xmlns:a16="http://schemas.microsoft.com/office/drawing/2014/main" xmlns="" id="{E6E2E86C-4C2A-4473-9DDD-36B5F62F6259}"/>
              </a:ext>
            </a:extLst>
          </p:cNvPr>
          <p:cNvSpPr>
            <a:spLocks/>
          </p:cNvSpPr>
          <p:nvPr/>
        </p:nvSpPr>
        <p:spPr bwMode="auto">
          <a:xfrm>
            <a:off x="2235995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Freeform 43">
            <a:extLst>
              <a:ext uri="{FF2B5EF4-FFF2-40B4-BE49-F238E27FC236}">
                <a16:creationId xmlns:a16="http://schemas.microsoft.com/office/drawing/2014/main" xmlns="" id="{B472F8B8-C4AF-4C60-8BB4-F239FA80F3D4}"/>
              </a:ext>
            </a:extLst>
          </p:cNvPr>
          <p:cNvSpPr>
            <a:spLocks/>
          </p:cNvSpPr>
          <p:nvPr/>
        </p:nvSpPr>
        <p:spPr bwMode="auto">
          <a:xfrm>
            <a:off x="2636045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xmlns="" id="{424AA73D-168F-4862-88C4-EF28F48FEBE9}"/>
              </a:ext>
            </a:extLst>
          </p:cNvPr>
          <p:cNvSpPr>
            <a:spLocks/>
          </p:cNvSpPr>
          <p:nvPr/>
        </p:nvSpPr>
        <p:spPr bwMode="auto">
          <a:xfrm>
            <a:off x="3034904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Freeform 45">
            <a:extLst>
              <a:ext uri="{FF2B5EF4-FFF2-40B4-BE49-F238E27FC236}">
                <a16:creationId xmlns:a16="http://schemas.microsoft.com/office/drawing/2014/main" xmlns="" id="{7DE4441C-2F08-426A-8815-22CF9E8BFB20}"/>
              </a:ext>
            </a:extLst>
          </p:cNvPr>
          <p:cNvSpPr>
            <a:spLocks/>
          </p:cNvSpPr>
          <p:nvPr/>
        </p:nvSpPr>
        <p:spPr bwMode="auto">
          <a:xfrm>
            <a:off x="3434954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2" name="Freeform 46">
            <a:extLst>
              <a:ext uri="{FF2B5EF4-FFF2-40B4-BE49-F238E27FC236}">
                <a16:creationId xmlns:a16="http://schemas.microsoft.com/office/drawing/2014/main" xmlns="" id="{722F50D9-B6D4-47AF-96B6-44BCB13FE6BE}"/>
              </a:ext>
            </a:extLst>
          </p:cNvPr>
          <p:cNvSpPr>
            <a:spLocks/>
          </p:cNvSpPr>
          <p:nvPr/>
        </p:nvSpPr>
        <p:spPr bwMode="auto">
          <a:xfrm>
            <a:off x="3835004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Freeform 47">
            <a:extLst>
              <a:ext uri="{FF2B5EF4-FFF2-40B4-BE49-F238E27FC236}">
                <a16:creationId xmlns:a16="http://schemas.microsoft.com/office/drawing/2014/main" xmlns="" id="{5A0CC201-81DC-4874-9BA1-D2E466075834}"/>
              </a:ext>
            </a:extLst>
          </p:cNvPr>
          <p:cNvSpPr>
            <a:spLocks/>
          </p:cNvSpPr>
          <p:nvPr/>
        </p:nvSpPr>
        <p:spPr bwMode="auto">
          <a:xfrm>
            <a:off x="4235054" y="25134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Freeform 48">
            <a:extLst>
              <a:ext uri="{FF2B5EF4-FFF2-40B4-BE49-F238E27FC236}">
                <a16:creationId xmlns:a16="http://schemas.microsoft.com/office/drawing/2014/main" xmlns="" id="{45713858-4CBF-4C1C-931C-03663E142820}"/>
              </a:ext>
            </a:extLst>
          </p:cNvPr>
          <p:cNvSpPr>
            <a:spLocks/>
          </p:cNvSpPr>
          <p:nvPr/>
        </p:nvSpPr>
        <p:spPr bwMode="auto">
          <a:xfrm>
            <a:off x="4638676" y="2736056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Freeform 49">
            <a:extLst>
              <a:ext uri="{FF2B5EF4-FFF2-40B4-BE49-F238E27FC236}">
                <a16:creationId xmlns:a16="http://schemas.microsoft.com/office/drawing/2014/main" xmlns="" id="{B7A58364-A49F-4D97-AB18-81317BC8D7CB}"/>
              </a:ext>
            </a:extLst>
          </p:cNvPr>
          <p:cNvSpPr>
            <a:spLocks/>
          </p:cNvSpPr>
          <p:nvPr/>
        </p:nvSpPr>
        <p:spPr bwMode="auto">
          <a:xfrm>
            <a:off x="4919664" y="2445544"/>
            <a:ext cx="32147" cy="258366"/>
          </a:xfrm>
          <a:custGeom>
            <a:avLst/>
            <a:gdLst>
              <a:gd name="T0" fmla="*/ 515 w 515"/>
              <a:gd name="T1" fmla="*/ 3686 h 4176"/>
              <a:gd name="T2" fmla="*/ 499 w 515"/>
              <a:gd name="T3" fmla="*/ 3079 h 4176"/>
              <a:gd name="T4" fmla="*/ 257 w 515"/>
              <a:gd name="T5" fmla="*/ 0 h 4176"/>
              <a:gd name="T6" fmla="*/ 16 w 515"/>
              <a:gd name="T7" fmla="*/ 3079 h 4176"/>
              <a:gd name="T8" fmla="*/ 0 w 515"/>
              <a:gd name="T9" fmla="*/ 3686 h 4176"/>
              <a:gd name="T10" fmla="*/ 257 w 515"/>
              <a:gd name="T11" fmla="*/ 4176 h 4176"/>
              <a:gd name="T12" fmla="*/ 515 w 515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6">
                <a:moveTo>
                  <a:pt x="515" y="3686"/>
                </a:moveTo>
                <a:cubicBezTo>
                  <a:pt x="515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6" y="4176"/>
                  <a:pt x="257" y="4176"/>
                </a:cubicBezTo>
                <a:cubicBezTo>
                  <a:pt x="399" y="4176"/>
                  <a:pt x="515" y="4024"/>
                  <a:pt x="515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6" name="Freeform 50">
            <a:extLst>
              <a:ext uri="{FF2B5EF4-FFF2-40B4-BE49-F238E27FC236}">
                <a16:creationId xmlns:a16="http://schemas.microsoft.com/office/drawing/2014/main" xmlns="" id="{DE383370-0C85-4E8E-98E3-A5411EBDB257}"/>
              </a:ext>
            </a:extLst>
          </p:cNvPr>
          <p:cNvSpPr>
            <a:spLocks/>
          </p:cNvSpPr>
          <p:nvPr/>
        </p:nvSpPr>
        <p:spPr bwMode="auto">
          <a:xfrm>
            <a:off x="4706542" y="3062288"/>
            <a:ext cx="32147" cy="257175"/>
          </a:xfrm>
          <a:custGeom>
            <a:avLst/>
            <a:gdLst>
              <a:gd name="T0" fmla="*/ 0 w 515"/>
              <a:gd name="T1" fmla="*/ 3686 h 4175"/>
              <a:gd name="T2" fmla="*/ 16 w 515"/>
              <a:gd name="T3" fmla="*/ 3079 h 4175"/>
              <a:gd name="T4" fmla="*/ 257 w 515"/>
              <a:gd name="T5" fmla="*/ 0 h 4175"/>
              <a:gd name="T6" fmla="*/ 499 w 515"/>
              <a:gd name="T7" fmla="*/ 3079 h 4175"/>
              <a:gd name="T8" fmla="*/ 515 w 515"/>
              <a:gd name="T9" fmla="*/ 3686 h 4175"/>
              <a:gd name="T10" fmla="*/ 257 w 515"/>
              <a:gd name="T11" fmla="*/ 4175 h 4175"/>
              <a:gd name="T12" fmla="*/ 0 w 515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5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5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9" y="3305"/>
                  <a:pt x="515" y="3513"/>
                  <a:pt x="515" y="3686"/>
                </a:cubicBezTo>
                <a:cubicBezTo>
                  <a:pt x="515" y="4024"/>
                  <a:pt x="399" y="4175"/>
                  <a:pt x="257" y="4175"/>
                </a:cubicBezTo>
                <a:cubicBezTo>
                  <a:pt x="116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" name="Freeform 51">
            <a:extLst>
              <a:ext uri="{FF2B5EF4-FFF2-40B4-BE49-F238E27FC236}">
                <a16:creationId xmlns:a16="http://schemas.microsoft.com/office/drawing/2014/main" xmlns="" id="{93581CD4-D3C5-41E5-A2C0-E3C54218AB33}"/>
              </a:ext>
            </a:extLst>
          </p:cNvPr>
          <p:cNvSpPr>
            <a:spLocks/>
          </p:cNvSpPr>
          <p:nvPr/>
        </p:nvSpPr>
        <p:spPr bwMode="auto">
          <a:xfrm>
            <a:off x="4379120" y="2920604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6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Freeform 52">
            <a:extLst>
              <a:ext uri="{FF2B5EF4-FFF2-40B4-BE49-F238E27FC236}">
                <a16:creationId xmlns:a16="http://schemas.microsoft.com/office/drawing/2014/main" xmlns="" id="{66AC322C-CFDD-4843-8FBA-82842038DE7B}"/>
              </a:ext>
            </a:extLst>
          </p:cNvPr>
          <p:cNvSpPr>
            <a:spLocks/>
          </p:cNvSpPr>
          <p:nvPr/>
        </p:nvSpPr>
        <p:spPr bwMode="auto">
          <a:xfrm>
            <a:off x="4102895" y="280987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6"/>
                  <a:pt x="257" y="0"/>
                </a:cubicBezTo>
                <a:cubicBezTo>
                  <a:pt x="353" y="1816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Freeform 53">
            <a:extLst>
              <a:ext uri="{FF2B5EF4-FFF2-40B4-BE49-F238E27FC236}">
                <a16:creationId xmlns:a16="http://schemas.microsoft.com/office/drawing/2014/main" xmlns="" id="{6FDF99A4-060E-42FC-A5E7-422B767EE583}"/>
              </a:ext>
            </a:extLst>
          </p:cNvPr>
          <p:cNvSpPr>
            <a:spLocks/>
          </p:cNvSpPr>
          <p:nvPr/>
        </p:nvSpPr>
        <p:spPr bwMode="auto">
          <a:xfrm>
            <a:off x="3377804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0" name="Freeform 54">
            <a:extLst>
              <a:ext uri="{FF2B5EF4-FFF2-40B4-BE49-F238E27FC236}">
                <a16:creationId xmlns:a16="http://schemas.microsoft.com/office/drawing/2014/main" xmlns="" id="{5862385B-C5EC-4B00-9752-F4F252672080}"/>
              </a:ext>
            </a:extLst>
          </p:cNvPr>
          <p:cNvSpPr>
            <a:spLocks/>
          </p:cNvSpPr>
          <p:nvPr/>
        </p:nvSpPr>
        <p:spPr bwMode="auto">
          <a:xfrm>
            <a:off x="3702845" y="3274219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1" name="Freeform 55">
            <a:extLst>
              <a:ext uri="{FF2B5EF4-FFF2-40B4-BE49-F238E27FC236}">
                <a16:creationId xmlns:a16="http://schemas.microsoft.com/office/drawing/2014/main" xmlns="" id="{D7D3846E-4D2F-4A20-B990-24BD9A567F02}"/>
              </a:ext>
            </a:extLst>
          </p:cNvPr>
          <p:cNvSpPr>
            <a:spLocks/>
          </p:cNvSpPr>
          <p:nvPr/>
        </p:nvSpPr>
        <p:spPr bwMode="auto">
          <a:xfrm>
            <a:off x="2862264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" name="Freeform 56">
            <a:extLst>
              <a:ext uri="{FF2B5EF4-FFF2-40B4-BE49-F238E27FC236}">
                <a16:creationId xmlns:a16="http://schemas.microsoft.com/office/drawing/2014/main" xmlns="" id="{6DD9375F-CB5C-4D79-B268-FCBFA604EA3A}"/>
              </a:ext>
            </a:extLst>
          </p:cNvPr>
          <p:cNvSpPr>
            <a:spLocks/>
          </p:cNvSpPr>
          <p:nvPr/>
        </p:nvSpPr>
        <p:spPr bwMode="auto">
          <a:xfrm>
            <a:off x="2487217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3" name="Freeform 57">
            <a:extLst>
              <a:ext uri="{FF2B5EF4-FFF2-40B4-BE49-F238E27FC236}">
                <a16:creationId xmlns:a16="http://schemas.microsoft.com/office/drawing/2014/main" xmlns="" id="{24E715C4-9F57-4C0C-BAB6-B88F1E177990}"/>
              </a:ext>
            </a:extLst>
          </p:cNvPr>
          <p:cNvSpPr>
            <a:spLocks/>
          </p:cNvSpPr>
          <p:nvPr/>
        </p:nvSpPr>
        <p:spPr bwMode="auto">
          <a:xfrm>
            <a:off x="2080023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Freeform 58">
            <a:extLst>
              <a:ext uri="{FF2B5EF4-FFF2-40B4-BE49-F238E27FC236}">
                <a16:creationId xmlns:a16="http://schemas.microsoft.com/office/drawing/2014/main" xmlns="" id="{59799601-C522-4FE9-BBBF-64FF0E8B29A7}"/>
              </a:ext>
            </a:extLst>
          </p:cNvPr>
          <p:cNvSpPr>
            <a:spLocks/>
          </p:cNvSpPr>
          <p:nvPr/>
        </p:nvSpPr>
        <p:spPr bwMode="auto">
          <a:xfrm>
            <a:off x="1777604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Freeform 59">
            <a:extLst>
              <a:ext uri="{FF2B5EF4-FFF2-40B4-BE49-F238E27FC236}">
                <a16:creationId xmlns:a16="http://schemas.microsoft.com/office/drawing/2014/main" xmlns="" id="{08D8E61A-A793-4A70-B9AB-1ED1B5E5CFDF}"/>
              </a:ext>
            </a:extLst>
          </p:cNvPr>
          <p:cNvSpPr>
            <a:spLocks/>
          </p:cNvSpPr>
          <p:nvPr/>
        </p:nvSpPr>
        <p:spPr bwMode="auto">
          <a:xfrm>
            <a:off x="1378745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Freeform 60">
            <a:extLst>
              <a:ext uri="{FF2B5EF4-FFF2-40B4-BE49-F238E27FC236}">
                <a16:creationId xmlns:a16="http://schemas.microsoft.com/office/drawing/2014/main" xmlns="" id="{8B3AD150-3071-4D04-A88C-A9D8C3B0C94D}"/>
              </a:ext>
            </a:extLst>
          </p:cNvPr>
          <p:cNvSpPr>
            <a:spLocks/>
          </p:cNvSpPr>
          <p:nvPr/>
        </p:nvSpPr>
        <p:spPr bwMode="auto">
          <a:xfrm>
            <a:off x="978695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7" name="Freeform 61">
            <a:extLst>
              <a:ext uri="{FF2B5EF4-FFF2-40B4-BE49-F238E27FC236}">
                <a16:creationId xmlns:a16="http://schemas.microsoft.com/office/drawing/2014/main" xmlns="" id="{3ACFCBE5-D7F5-4D4B-BD76-B134549DC6C9}"/>
              </a:ext>
            </a:extLst>
          </p:cNvPr>
          <p:cNvSpPr>
            <a:spLocks/>
          </p:cNvSpPr>
          <p:nvPr/>
        </p:nvSpPr>
        <p:spPr bwMode="auto">
          <a:xfrm>
            <a:off x="578645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8" name="Freeform 62">
            <a:extLst>
              <a:ext uri="{FF2B5EF4-FFF2-40B4-BE49-F238E27FC236}">
                <a16:creationId xmlns:a16="http://schemas.microsoft.com/office/drawing/2014/main" xmlns="" id="{B1C06549-9A72-4B67-B167-53D1B0B2A834}"/>
              </a:ext>
            </a:extLst>
          </p:cNvPr>
          <p:cNvSpPr>
            <a:spLocks/>
          </p:cNvSpPr>
          <p:nvPr/>
        </p:nvSpPr>
        <p:spPr bwMode="auto">
          <a:xfrm>
            <a:off x="178595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9" name="Freeform 63">
            <a:extLst>
              <a:ext uri="{FF2B5EF4-FFF2-40B4-BE49-F238E27FC236}">
                <a16:creationId xmlns:a16="http://schemas.microsoft.com/office/drawing/2014/main" xmlns="" id="{28297C6B-1A17-4D31-BE2A-F2B873EDEFA2}"/>
              </a:ext>
            </a:extLst>
          </p:cNvPr>
          <p:cNvSpPr>
            <a:spLocks/>
          </p:cNvSpPr>
          <p:nvPr/>
        </p:nvSpPr>
        <p:spPr bwMode="auto">
          <a:xfrm>
            <a:off x="167879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Freeform 64">
            <a:extLst>
              <a:ext uri="{FF2B5EF4-FFF2-40B4-BE49-F238E27FC236}">
                <a16:creationId xmlns:a16="http://schemas.microsoft.com/office/drawing/2014/main" xmlns="" id="{BA270C65-50B5-4B1B-B72F-699B745FA287}"/>
              </a:ext>
            </a:extLst>
          </p:cNvPr>
          <p:cNvSpPr>
            <a:spLocks/>
          </p:cNvSpPr>
          <p:nvPr/>
        </p:nvSpPr>
        <p:spPr bwMode="auto">
          <a:xfrm>
            <a:off x="567929" y="381000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1" name="Freeform 65">
            <a:extLst>
              <a:ext uri="{FF2B5EF4-FFF2-40B4-BE49-F238E27FC236}">
                <a16:creationId xmlns:a16="http://schemas.microsoft.com/office/drawing/2014/main" xmlns="" id="{2BA50BBD-2CAA-4C1F-9FD3-FE2A31351D0B}"/>
              </a:ext>
            </a:extLst>
          </p:cNvPr>
          <p:cNvSpPr>
            <a:spLocks/>
          </p:cNvSpPr>
          <p:nvPr/>
        </p:nvSpPr>
        <p:spPr bwMode="auto">
          <a:xfrm>
            <a:off x="967979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Freeform 67">
            <a:extLst>
              <a:ext uri="{FF2B5EF4-FFF2-40B4-BE49-F238E27FC236}">
                <a16:creationId xmlns:a16="http://schemas.microsoft.com/office/drawing/2014/main" xmlns="" id="{76DE0259-A2AB-4CAE-81B2-3B27C07154C8}"/>
              </a:ext>
            </a:extLst>
          </p:cNvPr>
          <p:cNvSpPr>
            <a:spLocks/>
          </p:cNvSpPr>
          <p:nvPr/>
        </p:nvSpPr>
        <p:spPr bwMode="auto">
          <a:xfrm>
            <a:off x="1378745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Freeform 69">
            <a:extLst>
              <a:ext uri="{FF2B5EF4-FFF2-40B4-BE49-F238E27FC236}">
                <a16:creationId xmlns:a16="http://schemas.microsoft.com/office/drawing/2014/main" xmlns="" id="{C1212D1B-19B7-4939-892A-5D0DF3605881}"/>
              </a:ext>
            </a:extLst>
          </p:cNvPr>
          <p:cNvSpPr>
            <a:spLocks/>
          </p:cNvSpPr>
          <p:nvPr/>
        </p:nvSpPr>
        <p:spPr bwMode="auto">
          <a:xfrm>
            <a:off x="2568179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" name="Freeform 72">
            <a:extLst>
              <a:ext uri="{FF2B5EF4-FFF2-40B4-BE49-F238E27FC236}">
                <a16:creationId xmlns:a16="http://schemas.microsoft.com/office/drawing/2014/main" xmlns="" id="{0D91C8C7-1CE5-4250-B97A-8EC25472E729}"/>
              </a:ext>
            </a:extLst>
          </p:cNvPr>
          <p:cNvSpPr>
            <a:spLocks/>
          </p:cNvSpPr>
          <p:nvPr/>
        </p:nvSpPr>
        <p:spPr bwMode="auto">
          <a:xfrm>
            <a:off x="3730229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" name="Freeform 73">
            <a:extLst>
              <a:ext uri="{FF2B5EF4-FFF2-40B4-BE49-F238E27FC236}">
                <a16:creationId xmlns:a16="http://schemas.microsoft.com/office/drawing/2014/main" xmlns="" id="{FAE08F99-FC16-41CA-80D6-135D4B029773}"/>
              </a:ext>
            </a:extLst>
          </p:cNvPr>
          <p:cNvSpPr>
            <a:spLocks/>
          </p:cNvSpPr>
          <p:nvPr/>
        </p:nvSpPr>
        <p:spPr bwMode="auto">
          <a:xfrm>
            <a:off x="4130279" y="321230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" name="Freeform 74">
            <a:extLst>
              <a:ext uri="{FF2B5EF4-FFF2-40B4-BE49-F238E27FC236}">
                <a16:creationId xmlns:a16="http://schemas.microsoft.com/office/drawing/2014/main" xmlns="" id="{DAF047F2-9959-4EF5-BF92-C5CACDB76645}"/>
              </a:ext>
            </a:extLst>
          </p:cNvPr>
          <p:cNvSpPr>
            <a:spLocks/>
          </p:cNvSpPr>
          <p:nvPr/>
        </p:nvSpPr>
        <p:spPr bwMode="auto">
          <a:xfrm>
            <a:off x="4530329" y="3406379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7" name="Freeform 75">
            <a:extLst>
              <a:ext uri="{FF2B5EF4-FFF2-40B4-BE49-F238E27FC236}">
                <a16:creationId xmlns:a16="http://schemas.microsoft.com/office/drawing/2014/main" xmlns="" id="{A9D152CA-04C0-4502-ADA3-09C99B7529C3}"/>
              </a:ext>
            </a:extLst>
          </p:cNvPr>
          <p:cNvSpPr>
            <a:spLocks/>
          </p:cNvSpPr>
          <p:nvPr/>
        </p:nvSpPr>
        <p:spPr bwMode="auto">
          <a:xfrm>
            <a:off x="4930379" y="319206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Freeform 76">
            <a:extLst>
              <a:ext uri="{FF2B5EF4-FFF2-40B4-BE49-F238E27FC236}">
                <a16:creationId xmlns:a16="http://schemas.microsoft.com/office/drawing/2014/main" xmlns="" id="{F444F08A-74BF-4491-B72D-7FEF08CBC09B}"/>
              </a:ext>
            </a:extLst>
          </p:cNvPr>
          <p:cNvSpPr>
            <a:spLocks/>
          </p:cNvSpPr>
          <p:nvPr/>
        </p:nvSpPr>
        <p:spPr bwMode="auto">
          <a:xfrm>
            <a:off x="4788695" y="3523060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9" name="Freeform 77">
            <a:extLst>
              <a:ext uri="{FF2B5EF4-FFF2-40B4-BE49-F238E27FC236}">
                <a16:creationId xmlns:a16="http://schemas.microsoft.com/office/drawing/2014/main" xmlns="" id="{7557F8CA-A796-4127-9F15-F365209EB618}"/>
              </a:ext>
            </a:extLst>
          </p:cNvPr>
          <p:cNvSpPr>
            <a:spLocks/>
          </p:cNvSpPr>
          <p:nvPr/>
        </p:nvSpPr>
        <p:spPr bwMode="auto">
          <a:xfrm>
            <a:off x="4388645" y="3665935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Freeform 78">
            <a:extLst>
              <a:ext uri="{FF2B5EF4-FFF2-40B4-BE49-F238E27FC236}">
                <a16:creationId xmlns:a16="http://schemas.microsoft.com/office/drawing/2014/main" xmlns="" id="{6D67BEAA-8313-443B-9C05-C49CA60D66EF}"/>
              </a:ext>
            </a:extLst>
          </p:cNvPr>
          <p:cNvSpPr>
            <a:spLocks/>
          </p:cNvSpPr>
          <p:nvPr/>
        </p:nvSpPr>
        <p:spPr bwMode="auto">
          <a:xfrm>
            <a:off x="3996929" y="3507581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9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Freeform 86">
            <a:extLst>
              <a:ext uri="{FF2B5EF4-FFF2-40B4-BE49-F238E27FC236}">
                <a16:creationId xmlns:a16="http://schemas.microsoft.com/office/drawing/2014/main" xmlns="" id="{B9E775DE-B6F8-4BAD-B403-4AD805BC0E12}"/>
              </a:ext>
            </a:extLst>
          </p:cNvPr>
          <p:cNvSpPr>
            <a:spLocks/>
          </p:cNvSpPr>
          <p:nvPr/>
        </p:nvSpPr>
        <p:spPr bwMode="auto">
          <a:xfrm>
            <a:off x="910829" y="4191000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2" name="Freeform 87">
            <a:extLst>
              <a:ext uri="{FF2B5EF4-FFF2-40B4-BE49-F238E27FC236}">
                <a16:creationId xmlns:a16="http://schemas.microsoft.com/office/drawing/2014/main" xmlns="" id="{4CA5E202-206D-4573-A078-31D19282F8C5}"/>
              </a:ext>
            </a:extLst>
          </p:cNvPr>
          <p:cNvSpPr>
            <a:spLocks/>
          </p:cNvSpPr>
          <p:nvPr/>
        </p:nvSpPr>
        <p:spPr bwMode="auto">
          <a:xfrm>
            <a:off x="510779" y="438507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3" name="Freeform 88">
            <a:extLst>
              <a:ext uri="{FF2B5EF4-FFF2-40B4-BE49-F238E27FC236}">
                <a16:creationId xmlns:a16="http://schemas.microsoft.com/office/drawing/2014/main" xmlns="" id="{D26FCD0F-8B16-46B2-8FC9-C733E7B708C4}"/>
              </a:ext>
            </a:extLst>
          </p:cNvPr>
          <p:cNvSpPr>
            <a:spLocks/>
          </p:cNvSpPr>
          <p:nvPr/>
        </p:nvSpPr>
        <p:spPr bwMode="auto">
          <a:xfrm>
            <a:off x="110729" y="4171950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0" name="Rectangle 165">
            <a:extLst>
              <a:ext uri="{FF2B5EF4-FFF2-40B4-BE49-F238E27FC236}">
                <a16:creationId xmlns:a16="http://schemas.microsoft.com/office/drawing/2014/main" xmlns="" id="{10417BC5-8655-4DDA-9A19-9A5AA088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870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1" name="Freeform 11">
            <a:extLst>
              <a:ext uri="{FF2B5EF4-FFF2-40B4-BE49-F238E27FC236}">
                <a16:creationId xmlns:a16="http://schemas.microsoft.com/office/drawing/2014/main" xmlns="" id="{38992279-3911-46AA-AD23-42F2B06F5846}"/>
              </a:ext>
            </a:extLst>
          </p:cNvPr>
          <p:cNvSpPr>
            <a:spLocks/>
          </p:cNvSpPr>
          <p:nvPr/>
        </p:nvSpPr>
        <p:spPr bwMode="auto">
          <a:xfrm>
            <a:off x="5397367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2" name="Freeform 12">
            <a:extLst>
              <a:ext uri="{FF2B5EF4-FFF2-40B4-BE49-F238E27FC236}">
                <a16:creationId xmlns:a16="http://schemas.microsoft.com/office/drawing/2014/main" xmlns="" id="{8862C676-E4B7-498E-814E-5C866DA21556}"/>
              </a:ext>
            </a:extLst>
          </p:cNvPr>
          <p:cNvSpPr>
            <a:spLocks/>
          </p:cNvSpPr>
          <p:nvPr/>
        </p:nvSpPr>
        <p:spPr bwMode="auto">
          <a:xfrm>
            <a:off x="5797417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3" name="Freeform 13">
            <a:extLst>
              <a:ext uri="{FF2B5EF4-FFF2-40B4-BE49-F238E27FC236}">
                <a16:creationId xmlns:a16="http://schemas.microsoft.com/office/drawing/2014/main" xmlns="" id="{4DF18CBC-37BB-48A2-91BC-4D017F15888F}"/>
              </a:ext>
            </a:extLst>
          </p:cNvPr>
          <p:cNvSpPr>
            <a:spLocks/>
          </p:cNvSpPr>
          <p:nvPr/>
        </p:nvSpPr>
        <p:spPr bwMode="auto">
          <a:xfrm>
            <a:off x="6197467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4" name="Freeform 14">
            <a:extLst>
              <a:ext uri="{FF2B5EF4-FFF2-40B4-BE49-F238E27FC236}">
                <a16:creationId xmlns:a16="http://schemas.microsoft.com/office/drawing/2014/main" xmlns="" id="{FECCC4E1-3B74-4D21-8BA7-90848F6323DD}"/>
              </a:ext>
            </a:extLst>
          </p:cNvPr>
          <p:cNvSpPr>
            <a:spLocks/>
          </p:cNvSpPr>
          <p:nvPr/>
        </p:nvSpPr>
        <p:spPr bwMode="auto">
          <a:xfrm>
            <a:off x="6996376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Freeform 15">
            <a:extLst>
              <a:ext uri="{FF2B5EF4-FFF2-40B4-BE49-F238E27FC236}">
                <a16:creationId xmlns:a16="http://schemas.microsoft.com/office/drawing/2014/main" xmlns="" id="{0E6962E1-D556-4D3A-8812-E02E4CE817B0}"/>
              </a:ext>
            </a:extLst>
          </p:cNvPr>
          <p:cNvSpPr>
            <a:spLocks/>
          </p:cNvSpPr>
          <p:nvPr/>
        </p:nvSpPr>
        <p:spPr bwMode="auto">
          <a:xfrm>
            <a:off x="6596326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Freeform 16">
            <a:extLst>
              <a:ext uri="{FF2B5EF4-FFF2-40B4-BE49-F238E27FC236}">
                <a16:creationId xmlns:a16="http://schemas.microsoft.com/office/drawing/2014/main" xmlns="" id="{48F5685D-A5BB-45A2-ACF7-B63445C0FE01}"/>
              </a:ext>
            </a:extLst>
          </p:cNvPr>
          <p:cNvSpPr>
            <a:spLocks/>
          </p:cNvSpPr>
          <p:nvPr/>
        </p:nvSpPr>
        <p:spPr bwMode="auto">
          <a:xfrm>
            <a:off x="7396426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Freeform 17">
            <a:extLst>
              <a:ext uri="{FF2B5EF4-FFF2-40B4-BE49-F238E27FC236}">
                <a16:creationId xmlns:a16="http://schemas.microsoft.com/office/drawing/2014/main" xmlns="" id="{01B230A3-CC6C-4EEE-BDAC-36190BC330E4}"/>
              </a:ext>
            </a:extLst>
          </p:cNvPr>
          <p:cNvSpPr>
            <a:spLocks/>
          </p:cNvSpPr>
          <p:nvPr/>
        </p:nvSpPr>
        <p:spPr bwMode="auto">
          <a:xfrm>
            <a:off x="7796476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Freeform 18">
            <a:extLst>
              <a:ext uri="{FF2B5EF4-FFF2-40B4-BE49-F238E27FC236}">
                <a16:creationId xmlns:a16="http://schemas.microsoft.com/office/drawing/2014/main" xmlns="" id="{02ECC3F7-3E8A-4219-BC19-D0EBB31A9F4B}"/>
              </a:ext>
            </a:extLst>
          </p:cNvPr>
          <p:cNvSpPr>
            <a:spLocks/>
          </p:cNvSpPr>
          <p:nvPr/>
        </p:nvSpPr>
        <p:spPr bwMode="auto">
          <a:xfrm>
            <a:off x="81965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Freeform 19">
            <a:extLst>
              <a:ext uri="{FF2B5EF4-FFF2-40B4-BE49-F238E27FC236}">
                <a16:creationId xmlns:a16="http://schemas.microsoft.com/office/drawing/2014/main" xmlns="" id="{B257BC3F-9406-4D8B-89BA-6E9E2F049CFF}"/>
              </a:ext>
            </a:extLst>
          </p:cNvPr>
          <p:cNvSpPr>
            <a:spLocks/>
          </p:cNvSpPr>
          <p:nvPr/>
        </p:nvSpPr>
        <p:spPr bwMode="auto">
          <a:xfrm>
            <a:off x="8596576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Freeform 20">
            <a:extLst>
              <a:ext uri="{FF2B5EF4-FFF2-40B4-BE49-F238E27FC236}">
                <a16:creationId xmlns:a16="http://schemas.microsoft.com/office/drawing/2014/main" xmlns="" id="{C854CC37-4F48-4D9E-B949-E6D7CEE55D46}"/>
              </a:ext>
            </a:extLst>
          </p:cNvPr>
          <p:cNvSpPr>
            <a:spLocks/>
          </p:cNvSpPr>
          <p:nvPr/>
        </p:nvSpPr>
        <p:spPr bwMode="auto">
          <a:xfrm>
            <a:off x="89966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Freeform 27">
            <a:extLst>
              <a:ext uri="{FF2B5EF4-FFF2-40B4-BE49-F238E27FC236}">
                <a16:creationId xmlns:a16="http://schemas.microsoft.com/office/drawing/2014/main" xmlns="" id="{A9660831-9140-4DE7-AE5A-D930FF653457}"/>
              </a:ext>
            </a:extLst>
          </p:cNvPr>
          <p:cNvSpPr>
            <a:spLocks/>
          </p:cNvSpPr>
          <p:nvPr/>
        </p:nvSpPr>
        <p:spPr bwMode="auto">
          <a:xfrm>
            <a:off x="8538236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2" name="Freeform 28">
            <a:extLst>
              <a:ext uri="{FF2B5EF4-FFF2-40B4-BE49-F238E27FC236}">
                <a16:creationId xmlns:a16="http://schemas.microsoft.com/office/drawing/2014/main" xmlns="" id="{DAED48BB-B7FB-48FD-A565-2C3A57BF64BC}"/>
              </a:ext>
            </a:extLst>
          </p:cNvPr>
          <p:cNvSpPr>
            <a:spLocks/>
          </p:cNvSpPr>
          <p:nvPr/>
        </p:nvSpPr>
        <p:spPr bwMode="auto">
          <a:xfrm>
            <a:off x="8863276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3" name="Freeform 29">
            <a:extLst>
              <a:ext uri="{FF2B5EF4-FFF2-40B4-BE49-F238E27FC236}">
                <a16:creationId xmlns:a16="http://schemas.microsoft.com/office/drawing/2014/main" xmlns="" id="{DE455874-CE9F-4D35-884A-1A5B73D29EBE}"/>
              </a:ext>
            </a:extLst>
          </p:cNvPr>
          <p:cNvSpPr>
            <a:spLocks/>
          </p:cNvSpPr>
          <p:nvPr/>
        </p:nvSpPr>
        <p:spPr bwMode="auto">
          <a:xfrm>
            <a:off x="8023886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4" name="Freeform 30">
            <a:extLst>
              <a:ext uri="{FF2B5EF4-FFF2-40B4-BE49-F238E27FC236}">
                <a16:creationId xmlns:a16="http://schemas.microsoft.com/office/drawing/2014/main" xmlns="" id="{A64420F5-4E4B-4898-8173-5361AC05A8C9}"/>
              </a:ext>
            </a:extLst>
          </p:cNvPr>
          <p:cNvSpPr>
            <a:spLocks/>
          </p:cNvSpPr>
          <p:nvPr/>
        </p:nvSpPr>
        <p:spPr bwMode="auto">
          <a:xfrm>
            <a:off x="7648839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Freeform 31">
            <a:extLst>
              <a:ext uri="{FF2B5EF4-FFF2-40B4-BE49-F238E27FC236}">
                <a16:creationId xmlns:a16="http://schemas.microsoft.com/office/drawing/2014/main" xmlns="" id="{CB3540A5-7B88-45CD-B2FE-43ECA99BEC0A}"/>
              </a:ext>
            </a:extLst>
          </p:cNvPr>
          <p:cNvSpPr>
            <a:spLocks/>
          </p:cNvSpPr>
          <p:nvPr/>
        </p:nvSpPr>
        <p:spPr bwMode="auto">
          <a:xfrm>
            <a:off x="7241645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6" name="Freeform 32">
            <a:extLst>
              <a:ext uri="{FF2B5EF4-FFF2-40B4-BE49-F238E27FC236}">
                <a16:creationId xmlns:a16="http://schemas.microsoft.com/office/drawing/2014/main" xmlns="" id="{E4188CFC-B737-4C9D-809B-280A05166B75}"/>
              </a:ext>
            </a:extLst>
          </p:cNvPr>
          <p:cNvSpPr>
            <a:spLocks/>
          </p:cNvSpPr>
          <p:nvPr/>
        </p:nvSpPr>
        <p:spPr bwMode="auto">
          <a:xfrm>
            <a:off x="6939226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Freeform 33">
            <a:extLst>
              <a:ext uri="{FF2B5EF4-FFF2-40B4-BE49-F238E27FC236}">
                <a16:creationId xmlns:a16="http://schemas.microsoft.com/office/drawing/2014/main" xmlns="" id="{27EB01F4-3B41-4C04-BF26-20E2D8D7A9DD}"/>
              </a:ext>
            </a:extLst>
          </p:cNvPr>
          <p:cNvSpPr>
            <a:spLocks/>
          </p:cNvSpPr>
          <p:nvPr/>
        </p:nvSpPr>
        <p:spPr bwMode="auto">
          <a:xfrm>
            <a:off x="6539176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8" name="Freeform 34">
            <a:extLst>
              <a:ext uri="{FF2B5EF4-FFF2-40B4-BE49-F238E27FC236}">
                <a16:creationId xmlns:a16="http://schemas.microsoft.com/office/drawing/2014/main" xmlns="" id="{94DB3273-35D3-4BA7-A91F-7BC4AE89250F}"/>
              </a:ext>
            </a:extLst>
          </p:cNvPr>
          <p:cNvSpPr>
            <a:spLocks/>
          </p:cNvSpPr>
          <p:nvPr/>
        </p:nvSpPr>
        <p:spPr bwMode="auto">
          <a:xfrm>
            <a:off x="6139126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Freeform 35">
            <a:extLst>
              <a:ext uri="{FF2B5EF4-FFF2-40B4-BE49-F238E27FC236}">
                <a16:creationId xmlns:a16="http://schemas.microsoft.com/office/drawing/2014/main" xmlns="" id="{2BDE7953-2168-4F58-A49B-06DCA63F16B7}"/>
              </a:ext>
            </a:extLst>
          </p:cNvPr>
          <p:cNvSpPr>
            <a:spLocks/>
          </p:cNvSpPr>
          <p:nvPr/>
        </p:nvSpPr>
        <p:spPr bwMode="auto">
          <a:xfrm>
            <a:off x="5739076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Freeform 36">
            <a:extLst>
              <a:ext uri="{FF2B5EF4-FFF2-40B4-BE49-F238E27FC236}">
                <a16:creationId xmlns:a16="http://schemas.microsoft.com/office/drawing/2014/main" xmlns="" id="{CB754567-D496-4353-8568-F2DB0B465F20}"/>
              </a:ext>
            </a:extLst>
          </p:cNvPr>
          <p:cNvSpPr>
            <a:spLocks/>
          </p:cNvSpPr>
          <p:nvPr/>
        </p:nvSpPr>
        <p:spPr bwMode="auto">
          <a:xfrm>
            <a:off x="5340217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1" name="Freeform 37">
            <a:extLst>
              <a:ext uri="{FF2B5EF4-FFF2-40B4-BE49-F238E27FC236}">
                <a16:creationId xmlns:a16="http://schemas.microsoft.com/office/drawing/2014/main" xmlns="" id="{6A9EE009-94C9-4C2E-ADC4-76F6363B1241}"/>
              </a:ext>
            </a:extLst>
          </p:cNvPr>
          <p:cNvSpPr>
            <a:spLocks/>
          </p:cNvSpPr>
          <p:nvPr/>
        </p:nvSpPr>
        <p:spPr bwMode="auto">
          <a:xfrm>
            <a:off x="5483092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2" name="Freeform 38">
            <a:extLst>
              <a:ext uri="{FF2B5EF4-FFF2-40B4-BE49-F238E27FC236}">
                <a16:creationId xmlns:a16="http://schemas.microsoft.com/office/drawing/2014/main" xmlns="" id="{9B6214D6-04FE-4528-99A0-80FEDC048524}"/>
              </a:ext>
            </a:extLst>
          </p:cNvPr>
          <p:cNvSpPr>
            <a:spLocks/>
          </p:cNvSpPr>
          <p:nvPr/>
        </p:nvSpPr>
        <p:spPr bwMode="auto">
          <a:xfrm>
            <a:off x="5883142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3" name="Freeform 39">
            <a:extLst>
              <a:ext uri="{FF2B5EF4-FFF2-40B4-BE49-F238E27FC236}">
                <a16:creationId xmlns:a16="http://schemas.microsoft.com/office/drawing/2014/main" xmlns="" id="{4573CD9D-06E1-4098-B188-2087987DB6E5}"/>
              </a:ext>
            </a:extLst>
          </p:cNvPr>
          <p:cNvSpPr>
            <a:spLocks/>
          </p:cNvSpPr>
          <p:nvPr/>
        </p:nvSpPr>
        <p:spPr bwMode="auto">
          <a:xfrm>
            <a:off x="6283192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4" name="Freeform 40">
            <a:extLst>
              <a:ext uri="{FF2B5EF4-FFF2-40B4-BE49-F238E27FC236}">
                <a16:creationId xmlns:a16="http://schemas.microsoft.com/office/drawing/2014/main" xmlns="" id="{8F9A3DD1-676C-4B24-9D93-7FF259180D82}"/>
              </a:ext>
            </a:extLst>
          </p:cNvPr>
          <p:cNvSpPr>
            <a:spLocks/>
          </p:cNvSpPr>
          <p:nvPr/>
        </p:nvSpPr>
        <p:spPr bwMode="auto">
          <a:xfrm>
            <a:off x="7083292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5" name="Freeform 41">
            <a:extLst>
              <a:ext uri="{FF2B5EF4-FFF2-40B4-BE49-F238E27FC236}">
                <a16:creationId xmlns:a16="http://schemas.microsoft.com/office/drawing/2014/main" xmlns="" id="{484236C9-1387-4141-8D6D-784A7C30062E}"/>
              </a:ext>
            </a:extLst>
          </p:cNvPr>
          <p:cNvSpPr>
            <a:spLocks/>
          </p:cNvSpPr>
          <p:nvPr/>
        </p:nvSpPr>
        <p:spPr bwMode="auto">
          <a:xfrm>
            <a:off x="6683242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6" name="Freeform 42">
            <a:extLst>
              <a:ext uri="{FF2B5EF4-FFF2-40B4-BE49-F238E27FC236}">
                <a16:creationId xmlns:a16="http://schemas.microsoft.com/office/drawing/2014/main" xmlns="" id="{8FBA33AA-A2D8-4DF7-8E17-F37658C8DE03}"/>
              </a:ext>
            </a:extLst>
          </p:cNvPr>
          <p:cNvSpPr>
            <a:spLocks/>
          </p:cNvSpPr>
          <p:nvPr/>
        </p:nvSpPr>
        <p:spPr bwMode="auto">
          <a:xfrm>
            <a:off x="7483342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Freeform 43">
            <a:extLst>
              <a:ext uri="{FF2B5EF4-FFF2-40B4-BE49-F238E27FC236}">
                <a16:creationId xmlns:a16="http://schemas.microsoft.com/office/drawing/2014/main" xmlns="" id="{E0E7CDF9-1F8B-49D1-ADFA-FA564ADFFE48}"/>
              </a:ext>
            </a:extLst>
          </p:cNvPr>
          <p:cNvSpPr>
            <a:spLocks/>
          </p:cNvSpPr>
          <p:nvPr/>
        </p:nvSpPr>
        <p:spPr bwMode="auto">
          <a:xfrm>
            <a:off x="7883392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8" name="Freeform 44">
            <a:extLst>
              <a:ext uri="{FF2B5EF4-FFF2-40B4-BE49-F238E27FC236}">
                <a16:creationId xmlns:a16="http://schemas.microsoft.com/office/drawing/2014/main" xmlns="" id="{45C0F1DD-9C39-465A-BB54-E6052C1A110C}"/>
              </a:ext>
            </a:extLst>
          </p:cNvPr>
          <p:cNvSpPr>
            <a:spLocks/>
          </p:cNvSpPr>
          <p:nvPr/>
        </p:nvSpPr>
        <p:spPr bwMode="auto">
          <a:xfrm>
            <a:off x="8282251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Freeform 45">
            <a:extLst>
              <a:ext uri="{FF2B5EF4-FFF2-40B4-BE49-F238E27FC236}">
                <a16:creationId xmlns:a16="http://schemas.microsoft.com/office/drawing/2014/main" xmlns="" id="{4A50BD20-573B-410B-8357-65D005D3DBEE}"/>
              </a:ext>
            </a:extLst>
          </p:cNvPr>
          <p:cNvSpPr>
            <a:spLocks/>
          </p:cNvSpPr>
          <p:nvPr/>
        </p:nvSpPr>
        <p:spPr bwMode="auto">
          <a:xfrm>
            <a:off x="8682301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0" name="Freeform 46">
            <a:extLst>
              <a:ext uri="{FF2B5EF4-FFF2-40B4-BE49-F238E27FC236}">
                <a16:creationId xmlns:a16="http://schemas.microsoft.com/office/drawing/2014/main" xmlns="" id="{65D3A984-8EE1-4438-AF9D-B66C96F4F703}"/>
              </a:ext>
            </a:extLst>
          </p:cNvPr>
          <p:cNvSpPr>
            <a:spLocks/>
          </p:cNvSpPr>
          <p:nvPr/>
        </p:nvSpPr>
        <p:spPr bwMode="auto">
          <a:xfrm>
            <a:off x="9082351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1" name="Freeform 53">
            <a:extLst>
              <a:ext uri="{FF2B5EF4-FFF2-40B4-BE49-F238E27FC236}">
                <a16:creationId xmlns:a16="http://schemas.microsoft.com/office/drawing/2014/main" xmlns="" id="{5A3A56FE-4BC2-41AC-A0FD-A2F259552F4E}"/>
              </a:ext>
            </a:extLst>
          </p:cNvPr>
          <p:cNvSpPr>
            <a:spLocks/>
          </p:cNvSpPr>
          <p:nvPr/>
        </p:nvSpPr>
        <p:spPr bwMode="auto">
          <a:xfrm>
            <a:off x="8625151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2" name="Freeform 55">
            <a:extLst>
              <a:ext uri="{FF2B5EF4-FFF2-40B4-BE49-F238E27FC236}">
                <a16:creationId xmlns:a16="http://schemas.microsoft.com/office/drawing/2014/main" xmlns="" id="{67AC6AED-EB0C-4609-A6C1-8FCC3D7B248B}"/>
              </a:ext>
            </a:extLst>
          </p:cNvPr>
          <p:cNvSpPr>
            <a:spLocks/>
          </p:cNvSpPr>
          <p:nvPr/>
        </p:nvSpPr>
        <p:spPr bwMode="auto">
          <a:xfrm>
            <a:off x="8109611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3" name="Freeform 56">
            <a:extLst>
              <a:ext uri="{FF2B5EF4-FFF2-40B4-BE49-F238E27FC236}">
                <a16:creationId xmlns:a16="http://schemas.microsoft.com/office/drawing/2014/main" xmlns="" id="{2D857DFD-F4AB-4AD2-8275-67D8836B4C30}"/>
              </a:ext>
            </a:extLst>
          </p:cNvPr>
          <p:cNvSpPr>
            <a:spLocks/>
          </p:cNvSpPr>
          <p:nvPr/>
        </p:nvSpPr>
        <p:spPr bwMode="auto">
          <a:xfrm>
            <a:off x="7734564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Freeform 57">
            <a:extLst>
              <a:ext uri="{FF2B5EF4-FFF2-40B4-BE49-F238E27FC236}">
                <a16:creationId xmlns:a16="http://schemas.microsoft.com/office/drawing/2014/main" xmlns="" id="{A6636674-F3B2-426E-A1E3-D80D15699987}"/>
              </a:ext>
            </a:extLst>
          </p:cNvPr>
          <p:cNvSpPr>
            <a:spLocks/>
          </p:cNvSpPr>
          <p:nvPr/>
        </p:nvSpPr>
        <p:spPr bwMode="auto">
          <a:xfrm>
            <a:off x="7327370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5" name="Freeform 58">
            <a:extLst>
              <a:ext uri="{FF2B5EF4-FFF2-40B4-BE49-F238E27FC236}">
                <a16:creationId xmlns:a16="http://schemas.microsoft.com/office/drawing/2014/main" xmlns="" id="{49A41194-1FE9-45DC-B0DA-399E22DE4293}"/>
              </a:ext>
            </a:extLst>
          </p:cNvPr>
          <p:cNvSpPr>
            <a:spLocks/>
          </p:cNvSpPr>
          <p:nvPr/>
        </p:nvSpPr>
        <p:spPr bwMode="auto">
          <a:xfrm>
            <a:off x="7024951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6" name="Freeform 59">
            <a:extLst>
              <a:ext uri="{FF2B5EF4-FFF2-40B4-BE49-F238E27FC236}">
                <a16:creationId xmlns:a16="http://schemas.microsoft.com/office/drawing/2014/main" xmlns="" id="{C06C16B3-17E2-4057-8D87-5CF519CB5122}"/>
              </a:ext>
            </a:extLst>
          </p:cNvPr>
          <p:cNvSpPr>
            <a:spLocks/>
          </p:cNvSpPr>
          <p:nvPr/>
        </p:nvSpPr>
        <p:spPr bwMode="auto">
          <a:xfrm>
            <a:off x="6626092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7" name="Freeform 60">
            <a:extLst>
              <a:ext uri="{FF2B5EF4-FFF2-40B4-BE49-F238E27FC236}">
                <a16:creationId xmlns:a16="http://schemas.microsoft.com/office/drawing/2014/main" xmlns="" id="{1D3473A9-F3D0-49E6-B7FF-EEDDE13FBDD0}"/>
              </a:ext>
            </a:extLst>
          </p:cNvPr>
          <p:cNvSpPr>
            <a:spLocks/>
          </p:cNvSpPr>
          <p:nvPr/>
        </p:nvSpPr>
        <p:spPr bwMode="auto">
          <a:xfrm>
            <a:off x="6226042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8" name="Freeform 61">
            <a:extLst>
              <a:ext uri="{FF2B5EF4-FFF2-40B4-BE49-F238E27FC236}">
                <a16:creationId xmlns:a16="http://schemas.microsoft.com/office/drawing/2014/main" xmlns="" id="{63830DAC-D550-4275-9D6D-8FEA2634CEBA}"/>
              </a:ext>
            </a:extLst>
          </p:cNvPr>
          <p:cNvSpPr>
            <a:spLocks/>
          </p:cNvSpPr>
          <p:nvPr/>
        </p:nvSpPr>
        <p:spPr bwMode="auto">
          <a:xfrm>
            <a:off x="5825992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9" name="Freeform 62">
            <a:extLst>
              <a:ext uri="{FF2B5EF4-FFF2-40B4-BE49-F238E27FC236}">
                <a16:creationId xmlns:a16="http://schemas.microsoft.com/office/drawing/2014/main" xmlns="" id="{36A72667-0639-441E-A422-06150D0A2534}"/>
              </a:ext>
            </a:extLst>
          </p:cNvPr>
          <p:cNvSpPr>
            <a:spLocks/>
          </p:cNvSpPr>
          <p:nvPr/>
        </p:nvSpPr>
        <p:spPr bwMode="auto">
          <a:xfrm>
            <a:off x="5425942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0" name="Freeform 63">
            <a:extLst>
              <a:ext uri="{FF2B5EF4-FFF2-40B4-BE49-F238E27FC236}">
                <a16:creationId xmlns:a16="http://schemas.microsoft.com/office/drawing/2014/main" xmlns="" id="{E4DDDE35-8C14-457E-A7DD-FBDAD3E29309}"/>
              </a:ext>
            </a:extLst>
          </p:cNvPr>
          <p:cNvSpPr>
            <a:spLocks/>
          </p:cNvSpPr>
          <p:nvPr/>
        </p:nvSpPr>
        <p:spPr bwMode="auto">
          <a:xfrm>
            <a:off x="5415226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1" name="Freeform 65">
            <a:extLst>
              <a:ext uri="{FF2B5EF4-FFF2-40B4-BE49-F238E27FC236}">
                <a16:creationId xmlns:a16="http://schemas.microsoft.com/office/drawing/2014/main" xmlns="" id="{7F5B33DA-9D25-4096-8187-15007CB9BB0A}"/>
              </a:ext>
            </a:extLst>
          </p:cNvPr>
          <p:cNvSpPr>
            <a:spLocks/>
          </p:cNvSpPr>
          <p:nvPr/>
        </p:nvSpPr>
        <p:spPr bwMode="auto">
          <a:xfrm>
            <a:off x="6215326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2" name="Freeform 66">
            <a:extLst>
              <a:ext uri="{FF2B5EF4-FFF2-40B4-BE49-F238E27FC236}">
                <a16:creationId xmlns:a16="http://schemas.microsoft.com/office/drawing/2014/main" xmlns="" id="{E921DC22-D0C7-474C-94BB-38F58FB9A13B}"/>
              </a:ext>
            </a:extLst>
          </p:cNvPr>
          <p:cNvSpPr>
            <a:spLocks/>
          </p:cNvSpPr>
          <p:nvPr/>
        </p:nvSpPr>
        <p:spPr bwMode="auto">
          <a:xfrm>
            <a:off x="7021380" y="3740944"/>
            <a:ext cx="30956" cy="25360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3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3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1" y="3262"/>
                  <a:pt x="492" y="3038"/>
                </a:cubicBezTo>
                <a:cubicBezTo>
                  <a:pt x="453" y="2316"/>
                  <a:pt x="347" y="1791"/>
                  <a:pt x="253" y="0"/>
                </a:cubicBezTo>
                <a:cubicBezTo>
                  <a:pt x="159" y="1791"/>
                  <a:pt x="53" y="2316"/>
                  <a:pt x="15" y="3038"/>
                </a:cubicBezTo>
                <a:cubicBezTo>
                  <a:pt x="5" y="3262"/>
                  <a:pt x="0" y="3466"/>
                  <a:pt x="0" y="3637"/>
                </a:cubicBezTo>
                <a:cubicBezTo>
                  <a:pt x="0" y="3971"/>
                  <a:pt x="113" y="4120"/>
                  <a:pt x="253" y="4120"/>
                </a:cubicBezTo>
                <a:cubicBezTo>
                  <a:pt x="393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3" name="Freeform 67">
            <a:extLst>
              <a:ext uri="{FF2B5EF4-FFF2-40B4-BE49-F238E27FC236}">
                <a16:creationId xmlns:a16="http://schemas.microsoft.com/office/drawing/2014/main" xmlns="" id="{6E96CACF-3B58-4840-BD40-65634E1CB798}"/>
              </a:ext>
            </a:extLst>
          </p:cNvPr>
          <p:cNvSpPr>
            <a:spLocks/>
          </p:cNvSpPr>
          <p:nvPr/>
        </p:nvSpPr>
        <p:spPr bwMode="auto">
          <a:xfrm>
            <a:off x="6626092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4" name="Freeform 68">
            <a:extLst>
              <a:ext uri="{FF2B5EF4-FFF2-40B4-BE49-F238E27FC236}">
                <a16:creationId xmlns:a16="http://schemas.microsoft.com/office/drawing/2014/main" xmlns="" id="{B054C700-A512-476A-84F3-63259A7508BF}"/>
              </a:ext>
            </a:extLst>
          </p:cNvPr>
          <p:cNvSpPr>
            <a:spLocks/>
          </p:cNvSpPr>
          <p:nvPr/>
        </p:nvSpPr>
        <p:spPr bwMode="auto">
          <a:xfrm>
            <a:off x="7415476" y="3899298"/>
            <a:ext cx="30956" cy="25479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4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4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2" y="3261"/>
                  <a:pt x="492" y="3038"/>
                </a:cubicBezTo>
                <a:cubicBezTo>
                  <a:pt x="454" y="2316"/>
                  <a:pt x="348" y="1791"/>
                  <a:pt x="254" y="0"/>
                </a:cubicBezTo>
                <a:cubicBezTo>
                  <a:pt x="160" y="1791"/>
                  <a:pt x="54" y="2316"/>
                  <a:pt x="15" y="3038"/>
                </a:cubicBezTo>
                <a:cubicBezTo>
                  <a:pt x="6" y="3261"/>
                  <a:pt x="0" y="3466"/>
                  <a:pt x="0" y="3637"/>
                </a:cubicBezTo>
                <a:cubicBezTo>
                  <a:pt x="0" y="3971"/>
                  <a:pt x="114" y="4120"/>
                  <a:pt x="254" y="4120"/>
                </a:cubicBezTo>
                <a:cubicBezTo>
                  <a:pt x="394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5" name="Freeform 69">
            <a:extLst>
              <a:ext uri="{FF2B5EF4-FFF2-40B4-BE49-F238E27FC236}">
                <a16:creationId xmlns:a16="http://schemas.microsoft.com/office/drawing/2014/main" xmlns="" id="{D8CA26FD-0C58-4D3E-ACE9-DDE79516A0E5}"/>
              </a:ext>
            </a:extLst>
          </p:cNvPr>
          <p:cNvSpPr>
            <a:spLocks/>
          </p:cNvSpPr>
          <p:nvPr/>
        </p:nvSpPr>
        <p:spPr bwMode="auto">
          <a:xfrm>
            <a:off x="7815526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6" name="Freeform 70">
            <a:extLst>
              <a:ext uri="{FF2B5EF4-FFF2-40B4-BE49-F238E27FC236}">
                <a16:creationId xmlns:a16="http://schemas.microsoft.com/office/drawing/2014/main" xmlns="" id="{4F96F0BA-B086-4815-AB44-DFA0EA6BC0CC}"/>
              </a:ext>
            </a:extLst>
          </p:cNvPr>
          <p:cNvSpPr>
            <a:spLocks/>
          </p:cNvSpPr>
          <p:nvPr/>
        </p:nvSpPr>
        <p:spPr bwMode="auto">
          <a:xfrm>
            <a:off x="8214386" y="3950494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7" name="Freeform 71">
            <a:extLst>
              <a:ext uri="{FF2B5EF4-FFF2-40B4-BE49-F238E27FC236}">
                <a16:creationId xmlns:a16="http://schemas.microsoft.com/office/drawing/2014/main" xmlns="" id="{9DD91747-856A-46EF-A35E-4D68DD62FB7E}"/>
              </a:ext>
            </a:extLst>
          </p:cNvPr>
          <p:cNvSpPr>
            <a:spLocks/>
          </p:cNvSpPr>
          <p:nvPr/>
        </p:nvSpPr>
        <p:spPr bwMode="auto">
          <a:xfrm>
            <a:off x="8614436" y="37528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8" name="Freeform 72">
            <a:extLst>
              <a:ext uri="{FF2B5EF4-FFF2-40B4-BE49-F238E27FC236}">
                <a16:creationId xmlns:a16="http://schemas.microsoft.com/office/drawing/2014/main" xmlns="" id="{57A3AB4C-E15F-4ACE-B554-4A35F5FFE8D8}"/>
              </a:ext>
            </a:extLst>
          </p:cNvPr>
          <p:cNvSpPr>
            <a:spLocks/>
          </p:cNvSpPr>
          <p:nvPr/>
        </p:nvSpPr>
        <p:spPr bwMode="auto">
          <a:xfrm>
            <a:off x="8977576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9" name="Freeform 79">
            <a:extLst>
              <a:ext uri="{FF2B5EF4-FFF2-40B4-BE49-F238E27FC236}">
                <a16:creationId xmlns:a16="http://schemas.microsoft.com/office/drawing/2014/main" xmlns="" id="{1C55B425-986C-4626-BE12-F131694209CD}"/>
              </a:ext>
            </a:extLst>
          </p:cNvPr>
          <p:cNvSpPr>
            <a:spLocks/>
          </p:cNvSpPr>
          <p:nvPr/>
        </p:nvSpPr>
        <p:spPr bwMode="auto">
          <a:xfrm>
            <a:off x="8557286" y="4117181"/>
            <a:ext cx="30956" cy="257175"/>
          </a:xfrm>
          <a:custGeom>
            <a:avLst/>
            <a:gdLst>
              <a:gd name="T0" fmla="*/ 0 w 513"/>
              <a:gd name="T1" fmla="*/ 3686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6 h 4175"/>
              <a:gd name="T10" fmla="*/ 256 w 513"/>
              <a:gd name="T11" fmla="*/ 4175 h 4175"/>
              <a:gd name="T12" fmla="*/ 0 w 513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6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6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0" name="Freeform 80">
            <a:extLst>
              <a:ext uri="{FF2B5EF4-FFF2-40B4-BE49-F238E27FC236}">
                <a16:creationId xmlns:a16="http://schemas.microsoft.com/office/drawing/2014/main" xmlns="" id="{CD1E9D64-2185-4B4D-9F34-6AEF4620345B}"/>
              </a:ext>
            </a:extLst>
          </p:cNvPr>
          <p:cNvSpPr>
            <a:spLocks/>
          </p:cNvSpPr>
          <p:nvPr/>
        </p:nvSpPr>
        <p:spPr bwMode="auto">
          <a:xfrm>
            <a:off x="8882326" y="4321969"/>
            <a:ext cx="30956" cy="258366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59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1" name="Freeform 81">
            <a:extLst>
              <a:ext uri="{FF2B5EF4-FFF2-40B4-BE49-F238E27FC236}">
                <a16:creationId xmlns:a16="http://schemas.microsoft.com/office/drawing/2014/main" xmlns="" id="{7C4E5F95-CDBA-4F46-A186-2DBAACF18A73}"/>
              </a:ext>
            </a:extLst>
          </p:cNvPr>
          <p:cNvSpPr>
            <a:spLocks/>
          </p:cNvSpPr>
          <p:nvPr/>
        </p:nvSpPr>
        <p:spPr bwMode="auto">
          <a:xfrm>
            <a:off x="8041745" y="4220766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2" name="Freeform 82">
            <a:extLst>
              <a:ext uri="{FF2B5EF4-FFF2-40B4-BE49-F238E27FC236}">
                <a16:creationId xmlns:a16="http://schemas.microsoft.com/office/drawing/2014/main" xmlns="" id="{81C0B484-33A3-406B-B04E-CFC0254DBE8A}"/>
              </a:ext>
            </a:extLst>
          </p:cNvPr>
          <p:cNvSpPr>
            <a:spLocks/>
          </p:cNvSpPr>
          <p:nvPr/>
        </p:nvSpPr>
        <p:spPr bwMode="auto">
          <a:xfrm>
            <a:off x="7666699" y="4067175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7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7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5"/>
                </a:cubicBezTo>
                <a:cubicBezTo>
                  <a:pt x="513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9" name="Freeform 125">
            <a:extLst>
              <a:ext uri="{FF2B5EF4-FFF2-40B4-BE49-F238E27FC236}">
                <a16:creationId xmlns:a16="http://schemas.microsoft.com/office/drawing/2014/main" xmlns="" id="{3AEC37DF-785A-4577-A4B2-BC98AEDE3463}"/>
              </a:ext>
            </a:extLst>
          </p:cNvPr>
          <p:cNvSpPr>
            <a:spLocks/>
          </p:cNvSpPr>
          <p:nvPr/>
        </p:nvSpPr>
        <p:spPr bwMode="auto">
          <a:xfrm>
            <a:off x="8115564" y="5045869"/>
            <a:ext cx="2381" cy="2381"/>
          </a:xfrm>
          <a:custGeom>
            <a:avLst/>
            <a:gdLst>
              <a:gd name="T0" fmla="*/ 39 w 39"/>
              <a:gd name="T1" fmla="*/ 38 h 38"/>
              <a:gd name="T2" fmla="*/ 0 w 39"/>
              <a:gd name="T3" fmla="*/ 0 h 38"/>
              <a:gd name="T4" fmla="*/ 1 w 39"/>
              <a:gd name="T5" fmla="*/ 5 h 38"/>
              <a:gd name="T6" fmla="*/ 39 w 39"/>
              <a:gd name="T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8">
                <a:moveTo>
                  <a:pt x="39" y="38"/>
                </a:moveTo>
                <a:lnTo>
                  <a:pt x="0" y="0"/>
                </a:lnTo>
                <a:lnTo>
                  <a:pt x="1" y="5"/>
                </a:lnTo>
                <a:cubicBezTo>
                  <a:pt x="1" y="5"/>
                  <a:pt x="14" y="17"/>
                  <a:pt x="39" y="38"/>
                </a:cubicBezTo>
              </a:path>
            </a:pathLst>
          </a:custGeom>
          <a:solidFill>
            <a:srgbClr val="2D3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0" name="Freeform 147">
            <a:extLst>
              <a:ext uri="{FF2B5EF4-FFF2-40B4-BE49-F238E27FC236}">
                <a16:creationId xmlns:a16="http://schemas.microsoft.com/office/drawing/2014/main" xmlns="" id="{627F0F0D-8BD5-4CC8-93BC-E5E58C47EED9}"/>
              </a:ext>
            </a:extLst>
          </p:cNvPr>
          <p:cNvSpPr>
            <a:spLocks/>
          </p:cNvSpPr>
          <p:nvPr/>
        </p:nvSpPr>
        <p:spPr bwMode="auto">
          <a:xfrm>
            <a:off x="8632295" y="4521994"/>
            <a:ext cx="2381" cy="3572"/>
          </a:xfrm>
          <a:custGeom>
            <a:avLst/>
            <a:gdLst>
              <a:gd name="T0" fmla="*/ 0 w 2"/>
              <a:gd name="T1" fmla="*/ 1 h 3"/>
              <a:gd name="T2" fmla="*/ 2 w 2"/>
              <a:gd name="T3" fmla="*/ 0 h 3"/>
              <a:gd name="T4" fmla="*/ 2 w 2"/>
              <a:gd name="T5" fmla="*/ 3 h 3"/>
              <a:gd name="T6" fmla="*/ 0 w 2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0" y="1"/>
                </a:moveTo>
                <a:lnTo>
                  <a:pt x="2" y="0"/>
                </a:lnTo>
                <a:lnTo>
                  <a:pt x="2" y="3"/>
                </a:lnTo>
                <a:lnTo>
                  <a:pt x="0" y="1"/>
                </a:lnTo>
                <a:close/>
              </a:path>
            </a:pathLst>
          </a:custGeom>
          <a:solidFill>
            <a:srgbClr val="D6D4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1" name="Rectangle 165">
            <a:extLst>
              <a:ext uri="{FF2B5EF4-FFF2-40B4-BE49-F238E27FC236}">
                <a16:creationId xmlns:a16="http://schemas.microsoft.com/office/drawing/2014/main" xmlns="" id="{A303FEC3-074A-4ACD-803B-553A8FD6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217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85199" y="6386330"/>
            <a:ext cx="5773603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Team 13 - René Gaio, Paul Harrison, Daniel Marwick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xmlns="" id="{B56796B2-77C0-4F7D-9C92-0A9A7861C60D}"/>
              </a:ext>
            </a:extLst>
          </p:cNvPr>
          <p:cNvGrpSpPr/>
          <p:nvPr/>
        </p:nvGrpSpPr>
        <p:grpSpPr>
          <a:xfrm>
            <a:off x="292429" y="4179249"/>
            <a:ext cx="2153145" cy="1631476"/>
            <a:chOff x="-67095" y="2214747"/>
            <a:chExt cx="3234060" cy="1777601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39A702E4-97AF-4ECE-B64E-1E10976DE8F8}"/>
                </a:ext>
              </a:extLst>
            </p:cNvPr>
            <p:cNvSpPr txBox="1"/>
            <p:nvPr/>
          </p:nvSpPr>
          <p:spPr>
            <a:xfrm>
              <a:off x="-67095" y="2214747"/>
              <a:ext cx="3205289" cy="90542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 smtClean="0">
                  <a:solidFill>
                    <a:srgbClr val="EE7D31"/>
                  </a:solidFill>
                </a:rPr>
                <a:t>Weather station</a:t>
              </a:r>
              <a:endParaRPr lang="en-US" sz="2400" b="1" dirty="0">
                <a:solidFill>
                  <a:srgbClr val="EE7D3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F1436519-EE99-49AA-9481-02D3C72FC899}"/>
                </a:ext>
              </a:extLst>
            </p:cNvPr>
            <p:cNvSpPr txBox="1"/>
            <p:nvPr/>
          </p:nvSpPr>
          <p:spPr>
            <a:xfrm>
              <a:off x="-42002" y="3086922"/>
              <a:ext cx="3208967" cy="9054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Small and portable;</a:t>
              </a:r>
            </a:p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Cheap;</a:t>
              </a:r>
            </a:p>
            <a:p>
              <a:pPr algn="just"/>
              <a:r>
                <a:rPr lang="en-US" sz="1600" dirty="0" smtClean="0">
                  <a:solidFill>
                    <a:schemeClr val="bg1"/>
                  </a:solidFill>
                </a:rPr>
                <a:t>Easy to create at home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F1436519-EE99-49AA-9481-02D3C72FC899}"/>
              </a:ext>
            </a:extLst>
          </p:cNvPr>
          <p:cNvSpPr txBox="1"/>
          <p:nvPr/>
        </p:nvSpPr>
        <p:spPr>
          <a:xfrm>
            <a:off x="6571323" y="5020136"/>
            <a:ext cx="1540136" cy="148502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JavaScript based web app;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Current and historic data.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/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93</Words>
  <Application>Microsoft Macintosh PowerPoint</Application>
  <PresentationFormat>On-screen Show (4:3)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Gaio, Ren</dc:creator>
  <cp:lastModifiedBy>Gaio, Ren</cp:lastModifiedBy>
  <cp:revision>15</cp:revision>
  <cp:lastPrinted>2018-02-14T12:06:52Z</cp:lastPrinted>
  <dcterms:created xsi:type="dcterms:W3CDTF">2018-02-02T15:34:05Z</dcterms:created>
  <dcterms:modified xsi:type="dcterms:W3CDTF">2018-02-14T12:08:01Z</dcterms:modified>
</cp:coreProperties>
</file>