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A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/>
    <p:restoredTop sz="96218"/>
  </p:normalViewPr>
  <p:slideViewPr>
    <p:cSldViewPr snapToGrid="0">
      <p:cViewPr varScale="1">
        <p:scale>
          <a:sx n="96" d="100"/>
          <a:sy n="96" d="100"/>
        </p:scale>
        <p:origin x="200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22F88-9F68-D8E7-4F3A-C3476D8E0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82D33-1358-C2A2-E970-341BF131F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A85FA-D4E0-FED7-9B6A-88F398401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4676-534B-BD4B-8882-EB3DA8E4B3C3}" type="datetimeFigureOut">
              <a:rPr lang="en-AE" smtClean="0"/>
              <a:t>30/07/2024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F4A2D-6E9F-E5E0-3315-6D249ACA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140E9-4B8A-AC8E-9A37-92C2A623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4B2B-8CDB-BA48-A22B-2192731B894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1783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3FE1D-8E86-D6B3-1D06-1B5D028F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EC560-1B9D-94DF-B20E-469DC3E66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3E6FE-6657-005F-2755-2AD7AD64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4676-534B-BD4B-8882-EB3DA8E4B3C3}" type="datetimeFigureOut">
              <a:rPr lang="en-AE" smtClean="0"/>
              <a:t>30/07/2024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4376B-BEAD-E892-9229-629178EF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73067-75F1-422D-3F59-016066B64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4B2B-8CDB-BA48-A22B-2192731B894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1810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533744-25EC-B60E-BB42-A4D5B54E9F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DFEFA-DE54-2F86-0FDF-54BC93B8A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6E246-B622-9E8A-8542-AA662F08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4676-534B-BD4B-8882-EB3DA8E4B3C3}" type="datetimeFigureOut">
              <a:rPr lang="en-AE" smtClean="0"/>
              <a:t>30/07/2024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5AF9-6DDB-9845-42E7-136EBED4B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4A154-A36B-B5B2-CF00-0855D49B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4B2B-8CDB-BA48-A22B-2192731B894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29252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042F1-CFDC-9035-DBCF-78B6530C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98188-20E4-DFF7-A481-195E9F1F0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632B2-5B61-1E7D-AF13-69D08FC20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4676-534B-BD4B-8882-EB3DA8E4B3C3}" type="datetimeFigureOut">
              <a:rPr lang="en-AE" smtClean="0"/>
              <a:t>30/07/2024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460A8-B5A5-D6F2-F425-6BBA2B8F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F402D-2689-FF74-EFC5-E729B852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4B2B-8CDB-BA48-A22B-2192731B894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3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5440-EB96-A5C7-FC48-FDEFD3697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8047C-CA29-5D61-8009-DFB98C23C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64AF5-4D8C-C700-9EA2-2FE0F1C8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4676-534B-BD4B-8882-EB3DA8E4B3C3}" type="datetimeFigureOut">
              <a:rPr lang="en-AE" smtClean="0"/>
              <a:t>30/07/2024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12566-140D-7592-AE7F-74CC7ADDD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7058E-BD57-BE2D-E0AD-AE25E0D3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4B2B-8CDB-BA48-A22B-2192731B894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4429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E1B2-2AD7-2546-5C64-B728C31A7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046E7-B1DA-3C08-E403-C8C2AE290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3B0DE-2D71-0920-1560-502C135FD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8CD6B-D2A8-9EF2-6181-60516339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4676-534B-BD4B-8882-EB3DA8E4B3C3}" type="datetimeFigureOut">
              <a:rPr lang="en-AE" smtClean="0"/>
              <a:t>30/07/2024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F0174-609C-B840-557F-CB688DE0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35697-469B-F4AF-A5CE-66C51057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4B2B-8CDB-BA48-A22B-2192731B894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3704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D458-AA18-238C-90B7-1D3A4C089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62D1B-DF45-2BFB-F312-8B1F64324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D667B-9D6E-0D9D-C7E6-D37D9C28F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64915-D886-367E-9CDA-BDBAD8B56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7ABC4-D0BE-3FDD-310F-11F3375FD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10EE8F-6047-E95F-F4BA-1F217FF5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4676-534B-BD4B-8882-EB3DA8E4B3C3}" type="datetimeFigureOut">
              <a:rPr lang="en-AE" smtClean="0"/>
              <a:t>30/07/2024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4ECF55-48BF-04D8-5699-403EFD8D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969391-7C49-E33C-6E17-98BF8ECE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4B2B-8CDB-BA48-A22B-2192731B894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9566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813E3-845D-78BF-448A-F4911A6CE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AC67A-A2CC-AC4C-4C9E-A123F5BB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4676-534B-BD4B-8882-EB3DA8E4B3C3}" type="datetimeFigureOut">
              <a:rPr lang="en-AE" smtClean="0"/>
              <a:t>30/07/2024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6A411-1017-3E3B-F783-EE944B824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89E32-0070-A822-2E40-51558FCEB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4B2B-8CDB-BA48-A22B-2192731B894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38858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B2FA12-A684-BA84-6DC0-142BDB9AA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4676-534B-BD4B-8882-EB3DA8E4B3C3}" type="datetimeFigureOut">
              <a:rPr lang="en-AE" smtClean="0"/>
              <a:t>30/07/2024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8DEAF1-30C4-D4DA-4F7E-E496577F5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786E8-C121-3DA0-6DE1-2F8FFA621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4B2B-8CDB-BA48-A22B-2192731B894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44225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9B305-D35B-D108-2F36-D72577E38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B1E2D-91EF-2D49-9CB9-060CBDB63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464AF-7F9F-F750-DF1D-404C212A1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8FCA3-E7FD-E9BB-C1C6-36DD08E8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4676-534B-BD4B-8882-EB3DA8E4B3C3}" type="datetimeFigureOut">
              <a:rPr lang="en-AE" smtClean="0"/>
              <a:t>30/07/2024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5E8F8-BDD4-8A84-BF29-97132532C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51603-DF7F-A1BB-BEE9-904E6B977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4B2B-8CDB-BA48-A22B-2192731B894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2161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41AE-AA75-7F43-E9DD-578408C1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58DD9E-AF4F-A2E4-ED51-A84467EA7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CD3BB-0BA1-1F1A-6844-168940ECA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499D7-CECE-B10C-C217-9EF583F46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4676-534B-BD4B-8882-EB3DA8E4B3C3}" type="datetimeFigureOut">
              <a:rPr lang="en-AE" smtClean="0"/>
              <a:t>30/07/2024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5002F-C057-B782-3D97-2E71407B8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4362A-2266-BD57-2198-121F3D746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4B2B-8CDB-BA48-A22B-2192731B894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6375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FA2A1F-14AB-C63B-CD03-376B90E1D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CE138-1B57-73EC-D744-26D0FFB2E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391EF-61D9-9C51-692E-E9F4B32B6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864676-534B-BD4B-8882-EB3DA8E4B3C3}" type="datetimeFigureOut">
              <a:rPr lang="en-AE" smtClean="0"/>
              <a:t>30/07/2024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73A42-C55A-B61A-48DA-C7435C7A6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85406-D131-814C-A3D3-7B4BC2EE9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E84B2B-8CDB-BA48-A22B-2192731B894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52014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software company&#10;&#10;Description automatically generated">
            <a:extLst>
              <a:ext uri="{FF2B5EF4-FFF2-40B4-BE49-F238E27FC236}">
                <a16:creationId xmlns:a16="http://schemas.microsoft.com/office/drawing/2014/main" id="{9AF614F4-E584-76A4-1922-6838C42D26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80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61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12C848-FBCB-446B-C73F-9EAA485367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86" r="-2" b="-2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48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loud framework&#10;&#10;Description automatically generated">
            <a:extLst>
              <a:ext uri="{FF2B5EF4-FFF2-40B4-BE49-F238E27FC236}">
                <a16:creationId xmlns:a16="http://schemas.microsoft.com/office/drawing/2014/main" id="{1D9E33A1-B323-05E4-9226-3530855A76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3484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23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306F84-2C16-3328-CA07-727A92E13D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53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13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37F72161-4338-1E26-0ACA-D66BEE1846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87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CB76A3C3-8BCA-C9E3-5075-55C2B66483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865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165E71-3AE9-9520-568F-25526CBB30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62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A13067CE-F9E9-5CF0-5B1E-FD7ED70340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71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1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Ranveer  Singh</dc:creator>
  <cp:lastModifiedBy>Ranveer  Singh</cp:lastModifiedBy>
  <cp:revision>1</cp:revision>
  <dcterms:created xsi:type="dcterms:W3CDTF">2024-07-30T15:13:02Z</dcterms:created>
  <dcterms:modified xsi:type="dcterms:W3CDTF">2024-07-30T15:25:04Z</dcterms:modified>
</cp:coreProperties>
</file>