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nYnqSP2J+9j6yiGLdffGVL6OV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the faculty [Group: G00] [Sem:2nd]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8bc58d1b9_0_3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8bc58d1b9_0_3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ed571c23_0_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1ed571c23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8bc58d1b9_0_4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8bc58d1b9_0_4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8bc58d1b9_0_47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38bc58d1b9_0_4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8bc58d1b9_0_5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8bc58d1b9_0_5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bc58d1b9_0_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38bc58d1b9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8bc58d1b9_0_8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38bc58d1b9_0_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ed571c23_0_1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41ed571c23_0_1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8bc58d1b9_0_15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8bc58d1b9_0_1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bc58d1b9_0_2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38bc58d1b9_0_2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bc58d1b9_0_6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8bc58d1b9_0_6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ed571c23_0_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1ed571c23_0_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"/>
          <p:cNvSpPr/>
          <p:nvPr/>
        </p:nvSpPr>
        <p:spPr>
          <a:xfrm flipH="1" rot="10800000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.gif" id="12" name="Google Shape;12;p4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3" name="Google Shape;13;p4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4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LOGO.gif" id="16" name="Google Shape;16;p4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4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go.jp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9" name="Google Shape;19;p4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4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LOGO.gif" id="22" name="Google Shape;22;p4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go.jpg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of Industry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Oriented Hands-on Experience (IOHE) (CS-253)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Modernisation for Internal Application 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100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Ranveer Chaudhary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2110993886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&lt;Name of the Mentor/Team Lead/Manager&gt;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8bc58d1b9_0_32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338bc58d1b9_0_32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338bc58d1b9_0_32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significant improvement in deployment speed and infrastructure scalability.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security posture through token-based authentication and Zero Trust enforcement.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manual configuration and environment drift via containerised deployments.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ed571c23_0_0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341ed571c23_0_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341ed571c23_0_0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Enabled seamless user access control with RBAC, supporting auditability and compliance.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the foundation for cloud-native readiness and smoother future integrations.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developer efficiency through simplified builds and consistent environments.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Strengthened overall system resilience, flexibility, and maintainability.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8bc58d1b9_0_40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338bc58d1b9_0_4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338bc58d1b9_0_40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migration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Leverage the containerised setup to transition workloads to cloud platforms for enhanced scalability and cost-efficiency.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 integration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Introduce a central API gateway for managing, securing, and monitoring service traffic.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scaling and orchestration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 auto-scaling and advanced orchestration for better performance under varying loads.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monitoring and alerting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Integrate comprehensive logging and monitoring tools to improve system visibility and incident response.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8bc58d1b9_0_47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338bc58d1b9_0_47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338bc58d1b9_0_47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Policy-driven security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 Zero Trust with policy-as-code frameworks for dynamic, adaptive access control.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Secrets management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Introduce secure secrets management systems to handle credentials and sensitive data more safely.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analytics and behavior tracking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Add insight-driven features to monitor usage patterns and improve user experience.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8bc58d1b9_0_53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338bc58d1b9_0_53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338bc58d1b9_0_53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modernisation of the internal application marks a critical step toward building a more secure, scalable, and future-ready system. By adopting containerisation,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token-based authentication with OIDC, Zero Trust principles, and RBAC, the project not only addressed current limitations but also laid the groundwork for long-term agility and growth.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transformation enhances operational efficiency, security posture, and integration capability — aligning the application with modern enterprise standards.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solid foundation in place, the system is now well-positioned to evolve alongside future technological and business needs.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Prospects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8bc58d1b9_0_1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338bc58d1b9_0_1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338bc58d1b9_0_1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This project focuses on the modernisation of an internal application at Morgan Stanley by transitioning from legacy infrastructure to a containerised, cloud-ready architecture.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existing system is built on traditional servers and uses Kerberos for authentication, which limits scalability and integration with modern platforms.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As part of the upgrade, the application will adopt containerisation for improved portability and resource efficiency, and replace Kerberos with OpenID Connect (OIDC) and OAuth 2.0 for secure, token-based authentication.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Additionally, the implementation of a Zero Trust security model and Role-Based Access Control (RBAC) ensures enhanced security and fine-grained access management across the platform.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bc58d1b9_0_8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338bc58d1b9_0_8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338bc58d1b9_0_8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internal application runs on legacy server infrastructure, limiting scalability and flexibility.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It uses Kerberos for authentication, which is outdated and difficult to integrate with modern systems.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Lack of containerisation results in inefficient resource usage and slow deployment cycles.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1ed571c23_0_12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41ed571c23_0_12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341ed571c23_0_12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system cannot easily adapt to cloud-native environments or DevOps practices.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Current security model lacks fine-grained access control and does not follow modern best practices.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 full modernisation is needed to improve portability, security, and long-term maintainability.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bc58d1b9_0_15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338bc58d1b9_0_15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338bc58d1b9_0_15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following flowchart illustrates the transition from the current legacy architecture to the modernised system.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338bc58d1b9_0_15" title="flowchart.jpg"/>
          <p:cNvPicPr preferRelativeResize="0"/>
          <p:nvPr/>
        </p:nvPicPr>
        <p:blipFill rotWithShape="1">
          <a:blip r:embed="rId3">
            <a:alphaModFix/>
          </a:blip>
          <a:srcRect b="9249" l="4078" r="5684" t="6893"/>
          <a:stretch/>
        </p:blipFill>
        <p:spPr>
          <a:xfrm>
            <a:off x="1224125" y="2163525"/>
            <a:ext cx="6695752" cy="41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8bc58d1b9_0_23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38bc58d1b9_0_23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338bc58d1b9_0_23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Core Application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Core application is built using Python, with some services developed in Java (Spring Boot).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 relational SQL database is used for persistent data storage.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Tool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services are built using a modern build tool ‘Gradle’.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bc58d1b9_0_61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338bc58d1b9_0_61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338bc58d1b9_0_61"/>
          <p:cNvSpPr txBox="1"/>
          <p:nvPr/>
        </p:nvSpPr>
        <p:spPr>
          <a:xfrm>
            <a:off x="164000" y="1109751"/>
            <a:ext cx="88386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components will be containerised for consistent deployment, scalability, and easier maintenance.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Kerberos authentication will be replaced with OIDC (OpenID Connect) and OAuth 2.0 for modern, token-based authentication.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Zero Trust architecture will be implemented to enforce identity-first security across the system.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1ed571c23_0_6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341ed571c23_0_6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341ed571c23_0_6"/>
          <p:cNvSpPr txBox="1"/>
          <p:nvPr/>
        </p:nvSpPr>
        <p:spPr>
          <a:xfrm>
            <a:off x="164000" y="1109751"/>
            <a:ext cx="88386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RBAC (Role-Based Access Control) will be used to manage user permissions and enforce least-privilege access.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