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597"/>
    <a:srgbClr val="3B1363"/>
    <a:srgbClr val="CDACD6"/>
    <a:srgbClr val="A99C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AD72-4F51-6748-0747-E62FFD21B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699F5-3D29-DF61-5E18-9F44C26DA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9AF3A-715F-1815-6FE0-0499079D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1757-114A-4ADF-A545-A70E1B791F3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87206-6A94-8798-6A61-1A418692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8F16-4AEC-B4A1-7270-CD07C3C7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0D1A-78A2-4DE1-A284-7B5CE4938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1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95BD-A9E9-793D-BA01-43251F4B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8733E-270B-DD4E-83D7-20FAA6AD6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6373F-DEEC-7F49-A784-130BBC1B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1757-114A-4ADF-A545-A70E1B791F3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2BF10-83E3-5EC9-CBF3-4305E6E8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80C91-0495-A77B-329C-8F46A33E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0D1A-78A2-4DE1-A284-7B5CE4938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62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9C2CD-54BF-6A7B-1E11-716FAC2D0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25A55-43EB-042F-390C-D872F2341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22E3E-57CB-EA0C-A2B7-3FC98E4E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1757-114A-4ADF-A545-A70E1B791F3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4E55D-6518-0DD3-D1A4-E47DF9FC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AC07-A63F-9A66-2426-413B8FFB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0D1A-78A2-4DE1-A284-7B5CE4938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56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549E-D000-7D21-EBAB-817AD877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3750B-D282-F18E-362E-E8C2341DA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0E601-A125-8870-61DC-391F766E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1757-114A-4ADF-A545-A70E1B791F3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40773-3CBA-2AE3-F3EA-1E244008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5968A-6827-9370-12CF-E25767E5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0D1A-78A2-4DE1-A284-7B5CE4938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39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1C3B-5B9E-BD80-CF0E-828F5068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0A203-C69F-085C-D6F4-B5326A25F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38897-B71B-A331-B208-DEB70B54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1757-114A-4ADF-A545-A70E1B791F3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759F9-F59F-0FDC-ABE5-DF101AC0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D854A-AF56-4C93-624E-9D1BE432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0D1A-78A2-4DE1-A284-7B5CE4938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82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E2EB-9309-33C7-B8FF-9BEF4305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4EE98-12D4-9D7E-2490-F3E682091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C1ABB-B9D2-4083-C680-A49ED8ECB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71BD6-5576-8B18-B888-BDD94489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1757-114A-4ADF-A545-A70E1B791F3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3146C-0AD6-CC14-519E-1B3398A7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55D6C-3DF8-5911-09F3-4F86AACA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0D1A-78A2-4DE1-A284-7B5CE4938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14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961F-A993-D8E5-DB85-0B811860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6A8A6-3823-EA2E-AA38-1B27277CF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F8FD2-BACC-2F2A-3918-2304E5714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65852-3796-F501-0119-26527178A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7EBE3-82AF-80CC-1527-FE28B60ED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CE3B1-2191-2944-07BB-7C482225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1757-114A-4ADF-A545-A70E1B791F3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EC65D-0442-D820-F644-046036B7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2D330-A1EA-62F1-B6BB-CECE4A8D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0D1A-78A2-4DE1-A284-7B5CE4938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19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CD49-8212-4BA8-21F4-4171DF02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BE94F-7111-5861-2EAC-C47F3BFF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1757-114A-4ADF-A545-A70E1B791F3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AD94C-9D30-7C11-F182-6E8B3623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3C52-114B-34A6-4F5F-ACDFF4E2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0D1A-78A2-4DE1-A284-7B5CE4938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0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509AC-87F3-2598-CA50-6B1DBBC9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1757-114A-4ADF-A545-A70E1B791F3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6549A-E6B6-520D-C168-EB1E5F1B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99EF7-53D0-15AE-401A-47C6A29D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0D1A-78A2-4DE1-A284-7B5CE4938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7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32D5-6289-99DD-2061-F95A71A9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BFB1-BEEF-EBD6-1D22-CEC2A99C4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6D52E-69C5-1CAF-8569-170DBC785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C6990-5189-9458-F85F-B7E9C2C9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1757-114A-4ADF-A545-A70E1B791F3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14C67-0A84-BE3B-5828-F34ECF71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62751-1825-B2D3-39A7-CF7951F3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0D1A-78A2-4DE1-A284-7B5CE4938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61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0B63-77B3-B124-AE82-8105B1439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58C69-BA7D-6901-1FBC-003090B77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A59C1-52C2-E2A6-E9EA-51D355058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A6B90-3800-D7BD-14C2-32F891ED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1757-114A-4ADF-A545-A70E1B791F3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2B669-1C18-6034-32D4-72F6E529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BFDCE-FED8-F3F0-E713-E8656FF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0D1A-78A2-4DE1-A284-7B5CE4938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28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4654B-F116-6467-D6CB-8A418F6C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D63ED-BFD9-2F5B-A099-DBE20E882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F1108-EE6B-F1D8-A15C-36E08C55A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A1757-114A-4ADF-A545-A70E1B791F3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C2629-A12F-D6F5-A482-5BB0C46A8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08DD5-BDDF-ED96-625D-C447F0C20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80D1A-78A2-4DE1-A284-7B5CE4938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01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electronics, iPod, screenshot&#10;&#10;Description automatically generated">
            <a:extLst>
              <a:ext uri="{FF2B5EF4-FFF2-40B4-BE49-F238E27FC236}">
                <a16:creationId xmlns:a16="http://schemas.microsoft.com/office/drawing/2014/main" id="{88035E24-D70F-5159-5AC2-8A07EE1F2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" y="0"/>
            <a:ext cx="12173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7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vector graphics, businesscard, screenshot&#10;&#10;Description automatically generated">
            <a:extLst>
              <a:ext uri="{FF2B5EF4-FFF2-40B4-BE49-F238E27FC236}">
                <a16:creationId xmlns:a16="http://schemas.microsoft.com/office/drawing/2014/main" id="{60FC6D70-EBB5-82D2-2109-F199C22F8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3" y="0"/>
            <a:ext cx="12148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0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2C617885-04CA-F65B-5FFF-81A4B5390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20" y="-1"/>
            <a:ext cx="12221720" cy="684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4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87D22D5D-3385-ADF1-2971-47AB8B6A4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" y="0"/>
            <a:ext cx="121676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8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4CD255-6EFF-9763-8041-DB2D89898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" y="0"/>
            <a:ext cx="12157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6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E768CDFC-3609-26D6-6D94-E6A5ACE46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" y="0"/>
            <a:ext cx="12160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3D8DBCF-3440-1100-E132-901E77E63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" y="0"/>
            <a:ext cx="12180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6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Rathore</dc:creator>
  <cp:lastModifiedBy>Aman Rathore</cp:lastModifiedBy>
  <cp:revision>2</cp:revision>
  <dcterms:created xsi:type="dcterms:W3CDTF">2022-07-18T03:04:02Z</dcterms:created>
  <dcterms:modified xsi:type="dcterms:W3CDTF">2022-07-18T05:55:38Z</dcterms:modified>
</cp:coreProperties>
</file>