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Archivo ExtraBold"/>
      <p:bold r:id="rId29"/>
      <p:boldItalic r:id="rId30"/>
    </p:embeddedFont>
    <p:embeddedFont>
      <p:font typeface="Archiv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9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5" roundtripDataSignature="AMtx7mg2NOrVdoE8E6XwAQXeLh3ZV4p1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43D2B7E-95C3-4977-8720-1038053E6800}">
  <a:tblStyle styleId="{743D2B7E-95C3-4977-8720-1038053E680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96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ArchivoExtraBol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Archivo-regular.fntdata"/><Relationship Id="rId30" Type="http://schemas.openxmlformats.org/officeDocument/2006/relationships/font" Target="fonts/ArchivoExtraBold-boldItalic.fntdata"/><Relationship Id="rId11" Type="http://schemas.openxmlformats.org/officeDocument/2006/relationships/slide" Target="slides/slide5.xml"/><Relationship Id="rId33" Type="http://schemas.openxmlformats.org/officeDocument/2006/relationships/font" Target="fonts/Archivo-italic.fntdata"/><Relationship Id="rId10" Type="http://schemas.openxmlformats.org/officeDocument/2006/relationships/slide" Target="slides/slide4.xml"/><Relationship Id="rId32" Type="http://schemas.openxmlformats.org/officeDocument/2006/relationships/font" Target="fonts/Archivo-bold.fntdata"/><Relationship Id="rId13" Type="http://schemas.openxmlformats.org/officeDocument/2006/relationships/slide" Target="slides/slide7.xml"/><Relationship Id="rId35" Type="http://customschemas.google.com/relationships/presentationmetadata" Target="metadata"/><Relationship Id="rId12" Type="http://schemas.openxmlformats.org/officeDocument/2006/relationships/slide" Target="slides/slide6.xml"/><Relationship Id="rId34" Type="http://schemas.openxmlformats.org/officeDocument/2006/relationships/font" Target="fonts/Archiv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2" name="Google Shape;67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3" name="Google Shape;71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4" name="Google Shape;75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5" name="Google Shape;79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9" name="Google Shape;83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3" name="Google Shape;92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7" name="Google Shape;94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1" name="Google Shape;100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6" name="Google Shape;109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6" name="Google Shape;48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6" name="Google Shape;53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8" name="Google Shape;58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1" name="Google Shape;63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1"/>
          <p:cNvSpPr/>
          <p:nvPr/>
        </p:nvSpPr>
        <p:spPr>
          <a:xfrm flipH="1" rot="10800000">
            <a:off x="1" y="-2"/>
            <a:ext cx="1824285" cy="742926"/>
          </a:xfrm>
          <a:custGeom>
            <a:rect b="b" l="l" r="r" t="t"/>
            <a:pathLst>
              <a:path extrusionOk="0" h="67355" w="165393">
                <a:moveTo>
                  <a:pt x="63030" y="1"/>
                </a:moveTo>
                <a:cubicBezTo>
                  <a:pt x="57702" y="1"/>
                  <a:pt x="52381" y="1225"/>
                  <a:pt x="47545" y="3558"/>
                </a:cubicBezTo>
                <a:cubicBezTo>
                  <a:pt x="47545" y="3558"/>
                  <a:pt x="33508" y="10999"/>
                  <a:pt x="25610" y="21590"/>
                </a:cubicBezTo>
                <a:cubicBezTo>
                  <a:pt x="17983" y="31837"/>
                  <a:pt x="10488" y="35649"/>
                  <a:pt x="3588" y="35649"/>
                </a:cubicBezTo>
                <a:cubicBezTo>
                  <a:pt x="2373" y="35649"/>
                  <a:pt x="1176" y="35530"/>
                  <a:pt x="0" y="35308"/>
                </a:cubicBezTo>
                <a:lnTo>
                  <a:pt x="0" y="67355"/>
                </a:lnTo>
                <a:lnTo>
                  <a:pt x="165392" y="67355"/>
                </a:lnTo>
                <a:cubicBezTo>
                  <a:pt x="164297" y="65232"/>
                  <a:pt x="163064" y="63155"/>
                  <a:pt x="161786" y="61101"/>
                </a:cubicBezTo>
                <a:cubicBezTo>
                  <a:pt x="160234" y="58613"/>
                  <a:pt x="158613" y="56125"/>
                  <a:pt x="156901" y="53728"/>
                </a:cubicBezTo>
                <a:cubicBezTo>
                  <a:pt x="153660" y="49209"/>
                  <a:pt x="150008" y="44895"/>
                  <a:pt x="145489" y="41608"/>
                </a:cubicBezTo>
                <a:cubicBezTo>
                  <a:pt x="143297" y="39987"/>
                  <a:pt x="140901" y="38664"/>
                  <a:pt x="138344" y="37751"/>
                </a:cubicBezTo>
                <a:cubicBezTo>
                  <a:pt x="135488" y="36755"/>
                  <a:pt x="132508" y="36355"/>
                  <a:pt x="129503" y="36355"/>
                </a:cubicBezTo>
                <a:cubicBezTo>
                  <a:pt x="129338" y="36355"/>
                  <a:pt x="129173" y="36356"/>
                  <a:pt x="129009" y="36358"/>
                </a:cubicBezTo>
                <a:cubicBezTo>
                  <a:pt x="124251" y="36441"/>
                  <a:pt x="119470" y="37360"/>
                  <a:pt x="114708" y="37360"/>
                </a:cubicBezTo>
                <a:cubicBezTo>
                  <a:pt x="112890" y="37360"/>
                  <a:pt x="111075" y="37226"/>
                  <a:pt x="109265" y="36860"/>
                </a:cubicBezTo>
                <a:cubicBezTo>
                  <a:pt x="106389" y="36290"/>
                  <a:pt x="103627" y="35126"/>
                  <a:pt x="101481" y="33094"/>
                </a:cubicBezTo>
                <a:cubicBezTo>
                  <a:pt x="99336" y="31063"/>
                  <a:pt x="97989" y="28392"/>
                  <a:pt x="96825" y="25722"/>
                </a:cubicBezTo>
                <a:cubicBezTo>
                  <a:pt x="95684" y="23074"/>
                  <a:pt x="94702" y="20358"/>
                  <a:pt x="93287" y="17824"/>
                </a:cubicBezTo>
                <a:cubicBezTo>
                  <a:pt x="91940" y="15450"/>
                  <a:pt x="90320" y="13259"/>
                  <a:pt x="88471" y="11250"/>
                </a:cubicBezTo>
                <a:cubicBezTo>
                  <a:pt x="84705" y="7233"/>
                  <a:pt x="80003" y="4083"/>
                  <a:pt x="74844" y="2120"/>
                </a:cubicBezTo>
                <a:cubicBezTo>
                  <a:pt x="71036" y="691"/>
                  <a:pt x="67031" y="1"/>
                  <a:pt x="63030" y="1"/>
                </a:cubicBezTo>
                <a:close/>
              </a:path>
            </a:pathLst>
          </a:custGeom>
          <a:solidFill>
            <a:srgbClr val="F2A383">
              <a:alpha val="4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1"/>
          <p:cNvSpPr/>
          <p:nvPr/>
        </p:nvSpPr>
        <p:spPr>
          <a:xfrm flipH="1" rot="4633542">
            <a:off x="-424639" y="1923116"/>
            <a:ext cx="1481301" cy="1501250"/>
          </a:xfrm>
          <a:custGeom>
            <a:rect b="b" l="l" r="r" t="t"/>
            <a:pathLst>
              <a:path extrusionOk="0" h="60053" w="59255">
                <a:moveTo>
                  <a:pt x="35123" y="1"/>
                </a:moveTo>
                <a:cubicBezTo>
                  <a:pt x="28705" y="1"/>
                  <a:pt x="32180" y="17208"/>
                  <a:pt x="34375" y="19132"/>
                </a:cubicBezTo>
                <a:cubicBezTo>
                  <a:pt x="32161" y="21324"/>
                  <a:pt x="30061" y="23652"/>
                  <a:pt x="28076" y="26048"/>
                </a:cubicBezTo>
                <a:cubicBezTo>
                  <a:pt x="29666" y="21142"/>
                  <a:pt x="30421" y="8825"/>
                  <a:pt x="25161" y="8825"/>
                </a:cubicBezTo>
                <a:cubicBezTo>
                  <a:pt x="25062" y="8825"/>
                  <a:pt x="24961" y="8829"/>
                  <a:pt x="24857" y="8838"/>
                </a:cubicBezTo>
                <a:cubicBezTo>
                  <a:pt x="18147" y="9409"/>
                  <a:pt x="24127" y="26665"/>
                  <a:pt x="26524" y="27966"/>
                </a:cubicBezTo>
                <a:cubicBezTo>
                  <a:pt x="24720" y="30248"/>
                  <a:pt x="23008" y="32622"/>
                  <a:pt x="21433" y="35087"/>
                </a:cubicBezTo>
                <a:cubicBezTo>
                  <a:pt x="22381" y="29647"/>
                  <a:pt x="21967" y="19296"/>
                  <a:pt x="17302" y="19296"/>
                </a:cubicBezTo>
                <a:cubicBezTo>
                  <a:pt x="17132" y="19296"/>
                  <a:pt x="16958" y="19310"/>
                  <a:pt x="16777" y="19338"/>
                </a:cubicBezTo>
                <a:cubicBezTo>
                  <a:pt x="10340" y="20342"/>
                  <a:pt x="16891" y="36183"/>
                  <a:pt x="19539" y="38169"/>
                </a:cubicBezTo>
                <a:cubicBezTo>
                  <a:pt x="18626" y="39743"/>
                  <a:pt x="17736" y="41364"/>
                  <a:pt x="16914" y="43008"/>
                </a:cubicBezTo>
                <a:cubicBezTo>
                  <a:pt x="16047" y="44742"/>
                  <a:pt x="15202" y="46523"/>
                  <a:pt x="14426" y="48326"/>
                </a:cubicBezTo>
                <a:cubicBezTo>
                  <a:pt x="14574" y="43584"/>
                  <a:pt x="11978" y="32403"/>
                  <a:pt x="7429" y="32403"/>
                </a:cubicBezTo>
                <a:cubicBezTo>
                  <a:pt x="7051" y="32403"/>
                  <a:pt x="6659" y="32480"/>
                  <a:pt x="6255" y="32645"/>
                </a:cubicBezTo>
                <a:cubicBezTo>
                  <a:pt x="0" y="35201"/>
                  <a:pt x="10957" y="50038"/>
                  <a:pt x="13559" y="50426"/>
                </a:cubicBezTo>
                <a:cubicBezTo>
                  <a:pt x="12417" y="53347"/>
                  <a:pt x="11482" y="56337"/>
                  <a:pt x="10979" y="59350"/>
                </a:cubicBezTo>
                <a:cubicBezTo>
                  <a:pt x="10911" y="59775"/>
                  <a:pt x="11262" y="60052"/>
                  <a:pt x="11579" y="60052"/>
                </a:cubicBezTo>
                <a:cubicBezTo>
                  <a:pt x="11789" y="60052"/>
                  <a:pt x="11984" y="59930"/>
                  <a:pt x="12029" y="59647"/>
                </a:cubicBezTo>
                <a:cubicBezTo>
                  <a:pt x="12554" y="56611"/>
                  <a:pt x="13490" y="53598"/>
                  <a:pt x="14654" y="50654"/>
                </a:cubicBezTo>
                <a:cubicBezTo>
                  <a:pt x="15331" y="50998"/>
                  <a:pt x="16757" y="51180"/>
                  <a:pt x="18525" y="51180"/>
                </a:cubicBezTo>
                <a:cubicBezTo>
                  <a:pt x="24394" y="51180"/>
                  <a:pt x="34039" y="49176"/>
                  <a:pt x="32618" y="44423"/>
                </a:cubicBezTo>
                <a:cubicBezTo>
                  <a:pt x="32141" y="42830"/>
                  <a:pt x="30824" y="42205"/>
                  <a:pt x="29099" y="42205"/>
                </a:cubicBezTo>
                <a:cubicBezTo>
                  <a:pt x="24964" y="42205"/>
                  <a:pt x="18487" y="45800"/>
                  <a:pt x="15636" y="48280"/>
                </a:cubicBezTo>
                <a:cubicBezTo>
                  <a:pt x="16343" y="46660"/>
                  <a:pt x="17097" y="45085"/>
                  <a:pt x="17873" y="43578"/>
                </a:cubicBezTo>
                <a:cubicBezTo>
                  <a:pt x="18717" y="41866"/>
                  <a:pt x="19653" y="40200"/>
                  <a:pt x="20612" y="38579"/>
                </a:cubicBezTo>
                <a:cubicBezTo>
                  <a:pt x="21445" y="39714"/>
                  <a:pt x="26861" y="41027"/>
                  <a:pt x="31719" y="41027"/>
                </a:cubicBezTo>
                <a:cubicBezTo>
                  <a:pt x="36048" y="41027"/>
                  <a:pt x="39933" y="39985"/>
                  <a:pt x="39739" y="36845"/>
                </a:cubicBezTo>
                <a:cubicBezTo>
                  <a:pt x="39596" y="34477"/>
                  <a:pt x="37341" y="33631"/>
                  <a:pt x="34422" y="33631"/>
                </a:cubicBezTo>
                <a:cubicBezTo>
                  <a:pt x="29883" y="33631"/>
                  <a:pt x="23739" y="35677"/>
                  <a:pt x="21433" y="37233"/>
                </a:cubicBezTo>
                <a:cubicBezTo>
                  <a:pt x="23282" y="34197"/>
                  <a:pt x="25314" y="31298"/>
                  <a:pt x="27528" y="28513"/>
                </a:cubicBezTo>
                <a:cubicBezTo>
                  <a:pt x="28883" y="29830"/>
                  <a:pt x="34975" y="31571"/>
                  <a:pt x="39903" y="31571"/>
                </a:cubicBezTo>
                <a:cubicBezTo>
                  <a:pt x="43521" y="31571"/>
                  <a:pt x="46512" y="30632"/>
                  <a:pt x="46541" y="27897"/>
                </a:cubicBezTo>
                <a:cubicBezTo>
                  <a:pt x="46563" y="25208"/>
                  <a:pt x="43739" y="24282"/>
                  <a:pt x="40244" y="24282"/>
                </a:cubicBezTo>
                <a:cubicBezTo>
                  <a:pt x="36353" y="24282"/>
                  <a:pt x="31630" y="25431"/>
                  <a:pt x="29080" y="26573"/>
                </a:cubicBezTo>
                <a:cubicBezTo>
                  <a:pt x="31043" y="24222"/>
                  <a:pt x="33120" y="21940"/>
                  <a:pt x="35288" y="19771"/>
                </a:cubicBezTo>
                <a:cubicBezTo>
                  <a:pt x="36419" y="21451"/>
                  <a:pt x="44141" y="24665"/>
                  <a:pt x="49401" y="24665"/>
                </a:cubicBezTo>
                <a:cubicBezTo>
                  <a:pt x="52001" y="24665"/>
                  <a:pt x="54000" y="23879"/>
                  <a:pt x="54302" y="21734"/>
                </a:cubicBezTo>
                <a:cubicBezTo>
                  <a:pt x="54797" y="18266"/>
                  <a:pt x="50096" y="17129"/>
                  <a:pt x="45230" y="17129"/>
                </a:cubicBezTo>
                <a:cubicBezTo>
                  <a:pt x="42027" y="17129"/>
                  <a:pt x="38752" y="17622"/>
                  <a:pt x="36841" y="18265"/>
                </a:cubicBezTo>
                <a:cubicBezTo>
                  <a:pt x="38256" y="16895"/>
                  <a:pt x="39717" y="15572"/>
                  <a:pt x="41200" y="14293"/>
                </a:cubicBezTo>
                <a:cubicBezTo>
                  <a:pt x="45035" y="14179"/>
                  <a:pt x="59255" y="6944"/>
                  <a:pt x="55420" y="1991"/>
                </a:cubicBezTo>
                <a:cubicBezTo>
                  <a:pt x="54785" y="1174"/>
                  <a:pt x="53981" y="822"/>
                  <a:pt x="53078" y="822"/>
                </a:cubicBezTo>
                <a:cubicBezTo>
                  <a:pt x="48175" y="822"/>
                  <a:pt x="40322" y="11172"/>
                  <a:pt x="40264" y="13677"/>
                </a:cubicBezTo>
                <a:cubicBezTo>
                  <a:pt x="38940" y="14795"/>
                  <a:pt x="37639" y="15982"/>
                  <a:pt x="36384" y="17169"/>
                </a:cubicBezTo>
                <a:cubicBezTo>
                  <a:pt x="38598" y="12216"/>
                  <a:pt x="40789" y="256"/>
                  <a:pt x="35288" y="5"/>
                </a:cubicBezTo>
                <a:cubicBezTo>
                  <a:pt x="35233" y="2"/>
                  <a:pt x="35177" y="1"/>
                  <a:pt x="35123" y="1"/>
                </a:cubicBezTo>
                <a:close/>
              </a:path>
            </a:pathLst>
          </a:custGeom>
          <a:solidFill>
            <a:srgbClr val="F2A383">
              <a:alpha val="4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1"/>
          <p:cNvSpPr/>
          <p:nvPr/>
        </p:nvSpPr>
        <p:spPr>
          <a:xfrm>
            <a:off x="-152400" y="3734925"/>
            <a:ext cx="4134825" cy="1683875"/>
          </a:xfrm>
          <a:custGeom>
            <a:rect b="b" l="l" r="r" t="t"/>
            <a:pathLst>
              <a:path extrusionOk="0" h="67355" w="165393">
                <a:moveTo>
                  <a:pt x="63030" y="1"/>
                </a:moveTo>
                <a:cubicBezTo>
                  <a:pt x="57702" y="1"/>
                  <a:pt x="52381" y="1225"/>
                  <a:pt x="47545" y="3558"/>
                </a:cubicBezTo>
                <a:cubicBezTo>
                  <a:pt x="47545" y="3558"/>
                  <a:pt x="33508" y="10999"/>
                  <a:pt x="25610" y="21590"/>
                </a:cubicBezTo>
                <a:cubicBezTo>
                  <a:pt x="17983" y="31837"/>
                  <a:pt x="10488" y="35649"/>
                  <a:pt x="3588" y="35649"/>
                </a:cubicBezTo>
                <a:cubicBezTo>
                  <a:pt x="2373" y="35649"/>
                  <a:pt x="1176" y="35530"/>
                  <a:pt x="0" y="35308"/>
                </a:cubicBezTo>
                <a:lnTo>
                  <a:pt x="0" y="67355"/>
                </a:lnTo>
                <a:lnTo>
                  <a:pt x="165392" y="67355"/>
                </a:lnTo>
                <a:cubicBezTo>
                  <a:pt x="164297" y="65232"/>
                  <a:pt x="163064" y="63155"/>
                  <a:pt x="161786" y="61101"/>
                </a:cubicBezTo>
                <a:cubicBezTo>
                  <a:pt x="160234" y="58613"/>
                  <a:pt x="158613" y="56125"/>
                  <a:pt x="156901" y="53728"/>
                </a:cubicBezTo>
                <a:cubicBezTo>
                  <a:pt x="153660" y="49209"/>
                  <a:pt x="150008" y="44895"/>
                  <a:pt x="145489" y="41608"/>
                </a:cubicBezTo>
                <a:cubicBezTo>
                  <a:pt x="143297" y="39987"/>
                  <a:pt x="140901" y="38664"/>
                  <a:pt x="138344" y="37751"/>
                </a:cubicBezTo>
                <a:cubicBezTo>
                  <a:pt x="135488" y="36755"/>
                  <a:pt x="132508" y="36355"/>
                  <a:pt x="129503" y="36355"/>
                </a:cubicBezTo>
                <a:cubicBezTo>
                  <a:pt x="129338" y="36355"/>
                  <a:pt x="129173" y="36356"/>
                  <a:pt x="129009" y="36358"/>
                </a:cubicBezTo>
                <a:cubicBezTo>
                  <a:pt x="124251" y="36441"/>
                  <a:pt x="119470" y="37360"/>
                  <a:pt x="114708" y="37360"/>
                </a:cubicBezTo>
                <a:cubicBezTo>
                  <a:pt x="112890" y="37360"/>
                  <a:pt x="111075" y="37226"/>
                  <a:pt x="109265" y="36860"/>
                </a:cubicBezTo>
                <a:cubicBezTo>
                  <a:pt x="106389" y="36290"/>
                  <a:pt x="103627" y="35126"/>
                  <a:pt x="101481" y="33094"/>
                </a:cubicBezTo>
                <a:cubicBezTo>
                  <a:pt x="99336" y="31063"/>
                  <a:pt x="97989" y="28392"/>
                  <a:pt x="96825" y="25722"/>
                </a:cubicBezTo>
                <a:cubicBezTo>
                  <a:pt x="95684" y="23074"/>
                  <a:pt x="94702" y="20358"/>
                  <a:pt x="93287" y="17824"/>
                </a:cubicBezTo>
                <a:cubicBezTo>
                  <a:pt x="91940" y="15450"/>
                  <a:pt x="90320" y="13259"/>
                  <a:pt x="88471" y="11250"/>
                </a:cubicBezTo>
                <a:cubicBezTo>
                  <a:pt x="84705" y="7233"/>
                  <a:pt x="80003" y="4083"/>
                  <a:pt x="74844" y="2120"/>
                </a:cubicBezTo>
                <a:cubicBezTo>
                  <a:pt x="71036" y="691"/>
                  <a:pt x="67031" y="1"/>
                  <a:pt x="63030" y="1"/>
                </a:cubicBezTo>
                <a:close/>
              </a:path>
            </a:pathLst>
          </a:custGeom>
          <a:solidFill>
            <a:srgbClr val="F2A383">
              <a:alpha val="4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1"/>
          <p:cNvSpPr/>
          <p:nvPr/>
        </p:nvSpPr>
        <p:spPr>
          <a:xfrm rot="1452741">
            <a:off x="4705368" y="4203986"/>
            <a:ext cx="1558963" cy="1579958"/>
          </a:xfrm>
          <a:custGeom>
            <a:rect b="b" l="l" r="r" t="t"/>
            <a:pathLst>
              <a:path extrusionOk="0" h="60053" w="59255">
                <a:moveTo>
                  <a:pt x="35123" y="1"/>
                </a:moveTo>
                <a:cubicBezTo>
                  <a:pt x="28705" y="1"/>
                  <a:pt x="32180" y="17208"/>
                  <a:pt x="34375" y="19132"/>
                </a:cubicBezTo>
                <a:cubicBezTo>
                  <a:pt x="32161" y="21324"/>
                  <a:pt x="30061" y="23652"/>
                  <a:pt x="28076" y="26048"/>
                </a:cubicBezTo>
                <a:cubicBezTo>
                  <a:pt x="29666" y="21142"/>
                  <a:pt x="30421" y="8825"/>
                  <a:pt x="25161" y="8825"/>
                </a:cubicBezTo>
                <a:cubicBezTo>
                  <a:pt x="25062" y="8825"/>
                  <a:pt x="24961" y="8829"/>
                  <a:pt x="24857" y="8838"/>
                </a:cubicBezTo>
                <a:cubicBezTo>
                  <a:pt x="18147" y="9409"/>
                  <a:pt x="24127" y="26665"/>
                  <a:pt x="26524" y="27966"/>
                </a:cubicBezTo>
                <a:cubicBezTo>
                  <a:pt x="24720" y="30248"/>
                  <a:pt x="23008" y="32622"/>
                  <a:pt x="21433" y="35087"/>
                </a:cubicBezTo>
                <a:cubicBezTo>
                  <a:pt x="22381" y="29647"/>
                  <a:pt x="21967" y="19296"/>
                  <a:pt x="17302" y="19296"/>
                </a:cubicBezTo>
                <a:cubicBezTo>
                  <a:pt x="17132" y="19296"/>
                  <a:pt x="16958" y="19310"/>
                  <a:pt x="16777" y="19338"/>
                </a:cubicBezTo>
                <a:cubicBezTo>
                  <a:pt x="10340" y="20342"/>
                  <a:pt x="16891" y="36183"/>
                  <a:pt x="19539" y="38169"/>
                </a:cubicBezTo>
                <a:cubicBezTo>
                  <a:pt x="18626" y="39743"/>
                  <a:pt x="17736" y="41364"/>
                  <a:pt x="16914" y="43008"/>
                </a:cubicBezTo>
                <a:cubicBezTo>
                  <a:pt x="16047" y="44742"/>
                  <a:pt x="15202" y="46523"/>
                  <a:pt x="14426" y="48326"/>
                </a:cubicBezTo>
                <a:cubicBezTo>
                  <a:pt x="14574" y="43584"/>
                  <a:pt x="11978" y="32403"/>
                  <a:pt x="7429" y="32403"/>
                </a:cubicBezTo>
                <a:cubicBezTo>
                  <a:pt x="7051" y="32403"/>
                  <a:pt x="6659" y="32480"/>
                  <a:pt x="6255" y="32645"/>
                </a:cubicBezTo>
                <a:cubicBezTo>
                  <a:pt x="0" y="35201"/>
                  <a:pt x="10957" y="50038"/>
                  <a:pt x="13559" y="50426"/>
                </a:cubicBezTo>
                <a:cubicBezTo>
                  <a:pt x="12417" y="53347"/>
                  <a:pt x="11482" y="56337"/>
                  <a:pt x="10979" y="59350"/>
                </a:cubicBezTo>
                <a:cubicBezTo>
                  <a:pt x="10911" y="59775"/>
                  <a:pt x="11262" y="60052"/>
                  <a:pt x="11579" y="60052"/>
                </a:cubicBezTo>
                <a:cubicBezTo>
                  <a:pt x="11789" y="60052"/>
                  <a:pt x="11984" y="59930"/>
                  <a:pt x="12029" y="59647"/>
                </a:cubicBezTo>
                <a:cubicBezTo>
                  <a:pt x="12554" y="56611"/>
                  <a:pt x="13490" y="53598"/>
                  <a:pt x="14654" y="50654"/>
                </a:cubicBezTo>
                <a:cubicBezTo>
                  <a:pt x="15331" y="50998"/>
                  <a:pt x="16757" y="51180"/>
                  <a:pt x="18525" y="51180"/>
                </a:cubicBezTo>
                <a:cubicBezTo>
                  <a:pt x="24394" y="51180"/>
                  <a:pt x="34039" y="49176"/>
                  <a:pt x="32618" y="44423"/>
                </a:cubicBezTo>
                <a:cubicBezTo>
                  <a:pt x="32141" y="42830"/>
                  <a:pt x="30824" y="42205"/>
                  <a:pt x="29099" y="42205"/>
                </a:cubicBezTo>
                <a:cubicBezTo>
                  <a:pt x="24964" y="42205"/>
                  <a:pt x="18487" y="45800"/>
                  <a:pt x="15636" y="48280"/>
                </a:cubicBezTo>
                <a:cubicBezTo>
                  <a:pt x="16343" y="46660"/>
                  <a:pt x="17097" y="45085"/>
                  <a:pt x="17873" y="43578"/>
                </a:cubicBezTo>
                <a:cubicBezTo>
                  <a:pt x="18717" y="41866"/>
                  <a:pt x="19653" y="40200"/>
                  <a:pt x="20612" y="38579"/>
                </a:cubicBezTo>
                <a:cubicBezTo>
                  <a:pt x="21445" y="39714"/>
                  <a:pt x="26861" y="41027"/>
                  <a:pt x="31719" y="41027"/>
                </a:cubicBezTo>
                <a:cubicBezTo>
                  <a:pt x="36048" y="41027"/>
                  <a:pt x="39933" y="39985"/>
                  <a:pt x="39739" y="36845"/>
                </a:cubicBezTo>
                <a:cubicBezTo>
                  <a:pt x="39596" y="34477"/>
                  <a:pt x="37341" y="33631"/>
                  <a:pt x="34422" y="33631"/>
                </a:cubicBezTo>
                <a:cubicBezTo>
                  <a:pt x="29883" y="33631"/>
                  <a:pt x="23739" y="35677"/>
                  <a:pt x="21433" y="37233"/>
                </a:cubicBezTo>
                <a:cubicBezTo>
                  <a:pt x="23282" y="34197"/>
                  <a:pt x="25314" y="31298"/>
                  <a:pt x="27528" y="28513"/>
                </a:cubicBezTo>
                <a:cubicBezTo>
                  <a:pt x="28883" y="29830"/>
                  <a:pt x="34975" y="31571"/>
                  <a:pt x="39903" y="31571"/>
                </a:cubicBezTo>
                <a:cubicBezTo>
                  <a:pt x="43521" y="31571"/>
                  <a:pt x="46512" y="30632"/>
                  <a:pt x="46541" y="27897"/>
                </a:cubicBezTo>
                <a:cubicBezTo>
                  <a:pt x="46563" y="25208"/>
                  <a:pt x="43739" y="24282"/>
                  <a:pt x="40244" y="24282"/>
                </a:cubicBezTo>
                <a:cubicBezTo>
                  <a:pt x="36353" y="24282"/>
                  <a:pt x="31630" y="25431"/>
                  <a:pt x="29080" y="26573"/>
                </a:cubicBezTo>
                <a:cubicBezTo>
                  <a:pt x="31043" y="24222"/>
                  <a:pt x="33120" y="21940"/>
                  <a:pt x="35288" y="19771"/>
                </a:cubicBezTo>
                <a:cubicBezTo>
                  <a:pt x="36419" y="21451"/>
                  <a:pt x="44141" y="24665"/>
                  <a:pt x="49401" y="24665"/>
                </a:cubicBezTo>
                <a:cubicBezTo>
                  <a:pt x="52001" y="24665"/>
                  <a:pt x="54000" y="23879"/>
                  <a:pt x="54302" y="21734"/>
                </a:cubicBezTo>
                <a:cubicBezTo>
                  <a:pt x="54797" y="18266"/>
                  <a:pt x="50096" y="17129"/>
                  <a:pt x="45230" y="17129"/>
                </a:cubicBezTo>
                <a:cubicBezTo>
                  <a:pt x="42027" y="17129"/>
                  <a:pt x="38752" y="17622"/>
                  <a:pt x="36841" y="18265"/>
                </a:cubicBezTo>
                <a:cubicBezTo>
                  <a:pt x="38256" y="16895"/>
                  <a:pt x="39717" y="15572"/>
                  <a:pt x="41200" y="14293"/>
                </a:cubicBezTo>
                <a:cubicBezTo>
                  <a:pt x="45035" y="14179"/>
                  <a:pt x="59255" y="6944"/>
                  <a:pt x="55420" y="1991"/>
                </a:cubicBezTo>
                <a:cubicBezTo>
                  <a:pt x="54785" y="1174"/>
                  <a:pt x="53981" y="822"/>
                  <a:pt x="53078" y="822"/>
                </a:cubicBezTo>
                <a:cubicBezTo>
                  <a:pt x="48175" y="822"/>
                  <a:pt x="40322" y="11172"/>
                  <a:pt x="40264" y="13677"/>
                </a:cubicBezTo>
                <a:cubicBezTo>
                  <a:pt x="38940" y="14795"/>
                  <a:pt x="37639" y="15982"/>
                  <a:pt x="36384" y="17169"/>
                </a:cubicBezTo>
                <a:cubicBezTo>
                  <a:pt x="38598" y="12216"/>
                  <a:pt x="40789" y="256"/>
                  <a:pt x="35288" y="5"/>
                </a:cubicBezTo>
                <a:cubicBezTo>
                  <a:pt x="35233" y="2"/>
                  <a:pt x="35177" y="1"/>
                  <a:pt x="35123" y="1"/>
                </a:cubicBezTo>
                <a:close/>
              </a:path>
            </a:pathLst>
          </a:custGeom>
          <a:solidFill>
            <a:srgbClr val="F2A383">
              <a:alpha val="4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1"/>
          <p:cNvSpPr/>
          <p:nvPr/>
        </p:nvSpPr>
        <p:spPr>
          <a:xfrm rot="5400000">
            <a:off x="5687770" y="1538120"/>
            <a:ext cx="5167242" cy="2050024"/>
          </a:xfrm>
          <a:custGeom>
            <a:rect b="b" l="l" r="r" t="t"/>
            <a:pathLst>
              <a:path extrusionOk="0" h="66242" w="166968">
                <a:moveTo>
                  <a:pt x="0" y="0"/>
                </a:moveTo>
                <a:lnTo>
                  <a:pt x="0" y="63477"/>
                </a:lnTo>
                <a:cubicBezTo>
                  <a:pt x="0" y="63477"/>
                  <a:pt x="10910" y="57314"/>
                  <a:pt x="7738" y="44395"/>
                </a:cubicBezTo>
                <a:cubicBezTo>
                  <a:pt x="4565" y="31476"/>
                  <a:pt x="8240" y="29171"/>
                  <a:pt x="16229" y="24606"/>
                </a:cubicBezTo>
                <a:cubicBezTo>
                  <a:pt x="24218" y="20041"/>
                  <a:pt x="21935" y="10774"/>
                  <a:pt x="31316" y="6505"/>
                </a:cubicBezTo>
                <a:cubicBezTo>
                  <a:pt x="32305" y="6058"/>
                  <a:pt x="33267" y="5857"/>
                  <a:pt x="34194" y="5857"/>
                </a:cubicBezTo>
                <a:cubicBezTo>
                  <a:pt x="42065" y="5857"/>
                  <a:pt x="47545" y="20269"/>
                  <a:pt x="47545" y="20269"/>
                </a:cubicBezTo>
                <a:cubicBezTo>
                  <a:pt x="50649" y="24674"/>
                  <a:pt x="54621" y="28463"/>
                  <a:pt x="59277" y="30951"/>
                </a:cubicBezTo>
                <a:cubicBezTo>
                  <a:pt x="61765" y="32275"/>
                  <a:pt x="64390" y="33234"/>
                  <a:pt x="67129" y="33736"/>
                </a:cubicBezTo>
                <a:cubicBezTo>
                  <a:pt x="70416" y="34352"/>
                  <a:pt x="73749" y="34466"/>
                  <a:pt x="77081" y="34489"/>
                </a:cubicBezTo>
                <a:cubicBezTo>
                  <a:pt x="80391" y="34535"/>
                  <a:pt x="83723" y="34512"/>
                  <a:pt x="87033" y="34968"/>
                </a:cubicBezTo>
                <a:cubicBezTo>
                  <a:pt x="89863" y="35379"/>
                  <a:pt x="92671" y="36087"/>
                  <a:pt x="95364" y="37045"/>
                </a:cubicBezTo>
                <a:cubicBezTo>
                  <a:pt x="100797" y="38963"/>
                  <a:pt x="105841" y="41862"/>
                  <a:pt x="110543" y="45285"/>
                </a:cubicBezTo>
                <a:cubicBezTo>
                  <a:pt x="115382" y="48800"/>
                  <a:pt x="119833" y="52863"/>
                  <a:pt x="124056" y="57177"/>
                </a:cubicBezTo>
                <a:cubicBezTo>
                  <a:pt x="127819" y="61031"/>
                  <a:pt x="132205" y="66242"/>
                  <a:pt x="137918" y="66242"/>
                </a:cubicBezTo>
                <a:cubicBezTo>
                  <a:pt x="137991" y="66242"/>
                  <a:pt x="138065" y="66241"/>
                  <a:pt x="138139" y="66239"/>
                </a:cubicBezTo>
                <a:cubicBezTo>
                  <a:pt x="143503" y="66125"/>
                  <a:pt x="146767" y="61217"/>
                  <a:pt x="148250" y="56287"/>
                </a:cubicBezTo>
                <a:cubicBezTo>
                  <a:pt x="149118" y="53343"/>
                  <a:pt x="149460" y="50238"/>
                  <a:pt x="149711" y="47180"/>
                </a:cubicBezTo>
                <a:cubicBezTo>
                  <a:pt x="150008" y="43596"/>
                  <a:pt x="150054" y="40013"/>
                  <a:pt x="150145" y="36429"/>
                </a:cubicBezTo>
                <a:cubicBezTo>
                  <a:pt x="150282" y="29947"/>
                  <a:pt x="150487" y="23419"/>
                  <a:pt x="152290" y="17187"/>
                </a:cubicBezTo>
                <a:cubicBezTo>
                  <a:pt x="153774" y="12029"/>
                  <a:pt x="156353" y="7007"/>
                  <a:pt x="160485" y="3675"/>
                </a:cubicBezTo>
                <a:cubicBezTo>
                  <a:pt x="162425" y="2123"/>
                  <a:pt x="164707" y="1073"/>
                  <a:pt x="166967" y="0"/>
                </a:cubicBezTo>
                <a:close/>
              </a:path>
            </a:pathLst>
          </a:custGeom>
          <a:solidFill>
            <a:srgbClr val="F2A383">
              <a:alpha val="4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1"/>
          <p:cNvSpPr/>
          <p:nvPr/>
        </p:nvSpPr>
        <p:spPr>
          <a:xfrm flipH="1" rot="-340207">
            <a:off x="8061821" y="1888805"/>
            <a:ext cx="1481364" cy="1501314"/>
          </a:xfrm>
          <a:custGeom>
            <a:rect b="b" l="l" r="r" t="t"/>
            <a:pathLst>
              <a:path extrusionOk="0" h="60053" w="59255">
                <a:moveTo>
                  <a:pt x="35123" y="1"/>
                </a:moveTo>
                <a:cubicBezTo>
                  <a:pt x="28705" y="1"/>
                  <a:pt x="32180" y="17208"/>
                  <a:pt x="34375" y="19132"/>
                </a:cubicBezTo>
                <a:cubicBezTo>
                  <a:pt x="32161" y="21324"/>
                  <a:pt x="30061" y="23652"/>
                  <a:pt x="28076" y="26048"/>
                </a:cubicBezTo>
                <a:cubicBezTo>
                  <a:pt x="29666" y="21142"/>
                  <a:pt x="30421" y="8825"/>
                  <a:pt x="25161" y="8825"/>
                </a:cubicBezTo>
                <a:cubicBezTo>
                  <a:pt x="25062" y="8825"/>
                  <a:pt x="24961" y="8829"/>
                  <a:pt x="24857" y="8838"/>
                </a:cubicBezTo>
                <a:cubicBezTo>
                  <a:pt x="18147" y="9409"/>
                  <a:pt x="24127" y="26665"/>
                  <a:pt x="26524" y="27966"/>
                </a:cubicBezTo>
                <a:cubicBezTo>
                  <a:pt x="24720" y="30248"/>
                  <a:pt x="23008" y="32622"/>
                  <a:pt x="21433" y="35087"/>
                </a:cubicBezTo>
                <a:cubicBezTo>
                  <a:pt x="22381" y="29647"/>
                  <a:pt x="21967" y="19296"/>
                  <a:pt x="17302" y="19296"/>
                </a:cubicBezTo>
                <a:cubicBezTo>
                  <a:pt x="17132" y="19296"/>
                  <a:pt x="16958" y="19310"/>
                  <a:pt x="16777" y="19338"/>
                </a:cubicBezTo>
                <a:cubicBezTo>
                  <a:pt x="10340" y="20342"/>
                  <a:pt x="16891" y="36183"/>
                  <a:pt x="19539" y="38169"/>
                </a:cubicBezTo>
                <a:cubicBezTo>
                  <a:pt x="18626" y="39743"/>
                  <a:pt x="17736" y="41364"/>
                  <a:pt x="16914" y="43008"/>
                </a:cubicBezTo>
                <a:cubicBezTo>
                  <a:pt x="16047" y="44742"/>
                  <a:pt x="15202" y="46523"/>
                  <a:pt x="14426" y="48326"/>
                </a:cubicBezTo>
                <a:cubicBezTo>
                  <a:pt x="14574" y="43584"/>
                  <a:pt x="11978" y="32403"/>
                  <a:pt x="7429" y="32403"/>
                </a:cubicBezTo>
                <a:cubicBezTo>
                  <a:pt x="7051" y="32403"/>
                  <a:pt x="6659" y="32480"/>
                  <a:pt x="6255" y="32645"/>
                </a:cubicBezTo>
                <a:cubicBezTo>
                  <a:pt x="0" y="35201"/>
                  <a:pt x="10957" y="50038"/>
                  <a:pt x="13559" y="50426"/>
                </a:cubicBezTo>
                <a:cubicBezTo>
                  <a:pt x="12417" y="53347"/>
                  <a:pt x="11482" y="56337"/>
                  <a:pt x="10979" y="59350"/>
                </a:cubicBezTo>
                <a:cubicBezTo>
                  <a:pt x="10911" y="59775"/>
                  <a:pt x="11262" y="60052"/>
                  <a:pt x="11579" y="60052"/>
                </a:cubicBezTo>
                <a:cubicBezTo>
                  <a:pt x="11789" y="60052"/>
                  <a:pt x="11984" y="59930"/>
                  <a:pt x="12029" y="59647"/>
                </a:cubicBezTo>
                <a:cubicBezTo>
                  <a:pt x="12554" y="56611"/>
                  <a:pt x="13490" y="53598"/>
                  <a:pt x="14654" y="50654"/>
                </a:cubicBezTo>
                <a:cubicBezTo>
                  <a:pt x="15331" y="50998"/>
                  <a:pt x="16757" y="51180"/>
                  <a:pt x="18525" y="51180"/>
                </a:cubicBezTo>
                <a:cubicBezTo>
                  <a:pt x="24394" y="51180"/>
                  <a:pt x="34039" y="49176"/>
                  <a:pt x="32618" y="44423"/>
                </a:cubicBezTo>
                <a:cubicBezTo>
                  <a:pt x="32141" y="42830"/>
                  <a:pt x="30824" y="42205"/>
                  <a:pt x="29099" y="42205"/>
                </a:cubicBezTo>
                <a:cubicBezTo>
                  <a:pt x="24964" y="42205"/>
                  <a:pt x="18487" y="45800"/>
                  <a:pt x="15636" y="48280"/>
                </a:cubicBezTo>
                <a:cubicBezTo>
                  <a:pt x="16343" y="46660"/>
                  <a:pt x="17097" y="45085"/>
                  <a:pt x="17873" y="43578"/>
                </a:cubicBezTo>
                <a:cubicBezTo>
                  <a:pt x="18717" y="41866"/>
                  <a:pt x="19653" y="40200"/>
                  <a:pt x="20612" y="38579"/>
                </a:cubicBezTo>
                <a:cubicBezTo>
                  <a:pt x="21445" y="39714"/>
                  <a:pt x="26861" y="41027"/>
                  <a:pt x="31719" y="41027"/>
                </a:cubicBezTo>
                <a:cubicBezTo>
                  <a:pt x="36048" y="41027"/>
                  <a:pt x="39933" y="39985"/>
                  <a:pt x="39739" y="36845"/>
                </a:cubicBezTo>
                <a:cubicBezTo>
                  <a:pt x="39596" y="34477"/>
                  <a:pt x="37341" y="33631"/>
                  <a:pt x="34422" y="33631"/>
                </a:cubicBezTo>
                <a:cubicBezTo>
                  <a:pt x="29883" y="33631"/>
                  <a:pt x="23739" y="35677"/>
                  <a:pt x="21433" y="37233"/>
                </a:cubicBezTo>
                <a:cubicBezTo>
                  <a:pt x="23282" y="34197"/>
                  <a:pt x="25314" y="31298"/>
                  <a:pt x="27528" y="28513"/>
                </a:cubicBezTo>
                <a:cubicBezTo>
                  <a:pt x="28883" y="29830"/>
                  <a:pt x="34975" y="31571"/>
                  <a:pt x="39903" y="31571"/>
                </a:cubicBezTo>
                <a:cubicBezTo>
                  <a:pt x="43521" y="31571"/>
                  <a:pt x="46512" y="30632"/>
                  <a:pt x="46541" y="27897"/>
                </a:cubicBezTo>
                <a:cubicBezTo>
                  <a:pt x="46563" y="25208"/>
                  <a:pt x="43739" y="24282"/>
                  <a:pt x="40244" y="24282"/>
                </a:cubicBezTo>
                <a:cubicBezTo>
                  <a:pt x="36353" y="24282"/>
                  <a:pt x="31630" y="25431"/>
                  <a:pt x="29080" y="26573"/>
                </a:cubicBezTo>
                <a:cubicBezTo>
                  <a:pt x="31043" y="24222"/>
                  <a:pt x="33120" y="21940"/>
                  <a:pt x="35288" y="19771"/>
                </a:cubicBezTo>
                <a:cubicBezTo>
                  <a:pt x="36419" y="21451"/>
                  <a:pt x="44141" y="24665"/>
                  <a:pt x="49401" y="24665"/>
                </a:cubicBezTo>
                <a:cubicBezTo>
                  <a:pt x="52001" y="24665"/>
                  <a:pt x="54000" y="23879"/>
                  <a:pt x="54302" y="21734"/>
                </a:cubicBezTo>
                <a:cubicBezTo>
                  <a:pt x="54797" y="18266"/>
                  <a:pt x="50096" y="17129"/>
                  <a:pt x="45230" y="17129"/>
                </a:cubicBezTo>
                <a:cubicBezTo>
                  <a:pt x="42027" y="17129"/>
                  <a:pt x="38752" y="17622"/>
                  <a:pt x="36841" y="18265"/>
                </a:cubicBezTo>
                <a:cubicBezTo>
                  <a:pt x="38256" y="16895"/>
                  <a:pt x="39717" y="15572"/>
                  <a:pt x="41200" y="14293"/>
                </a:cubicBezTo>
                <a:cubicBezTo>
                  <a:pt x="45035" y="14179"/>
                  <a:pt x="59255" y="6944"/>
                  <a:pt x="55420" y="1991"/>
                </a:cubicBezTo>
                <a:cubicBezTo>
                  <a:pt x="54785" y="1174"/>
                  <a:pt x="53981" y="822"/>
                  <a:pt x="53078" y="822"/>
                </a:cubicBezTo>
                <a:cubicBezTo>
                  <a:pt x="48175" y="822"/>
                  <a:pt x="40322" y="11172"/>
                  <a:pt x="40264" y="13677"/>
                </a:cubicBezTo>
                <a:cubicBezTo>
                  <a:pt x="38940" y="14795"/>
                  <a:pt x="37639" y="15982"/>
                  <a:pt x="36384" y="17169"/>
                </a:cubicBezTo>
                <a:cubicBezTo>
                  <a:pt x="38598" y="12216"/>
                  <a:pt x="40789" y="256"/>
                  <a:pt x="35288" y="5"/>
                </a:cubicBezTo>
                <a:cubicBezTo>
                  <a:pt x="35233" y="2"/>
                  <a:pt x="35177" y="1"/>
                  <a:pt x="35123" y="1"/>
                </a:cubicBezTo>
                <a:close/>
              </a:path>
            </a:pathLst>
          </a:custGeom>
          <a:solidFill>
            <a:srgbClr val="FFD1BC">
              <a:alpha val="3921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1"/>
          <p:cNvSpPr txBox="1"/>
          <p:nvPr>
            <p:ph type="ctrTitle"/>
          </p:nvPr>
        </p:nvSpPr>
        <p:spPr>
          <a:xfrm>
            <a:off x="718425" y="652450"/>
            <a:ext cx="77070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21"/>
          <p:cNvSpPr txBox="1"/>
          <p:nvPr>
            <p:ph idx="1" type="subTitle"/>
          </p:nvPr>
        </p:nvSpPr>
        <p:spPr>
          <a:xfrm>
            <a:off x="1014300" y="2326025"/>
            <a:ext cx="71154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0"/>
          <p:cNvSpPr/>
          <p:nvPr/>
        </p:nvSpPr>
        <p:spPr>
          <a:xfrm rot="5400000">
            <a:off x="7354747" y="1115572"/>
            <a:ext cx="2904826" cy="673681"/>
          </a:xfrm>
          <a:custGeom>
            <a:rect b="b" l="l" r="r" t="t"/>
            <a:pathLst>
              <a:path extrusionOk="0" h="66242" w="166968">
                <a:moveTo>
                  <a:pt x="0" y="0"/>
                </a:moveTo>
                <a:lnTo>
                  <a:pt x="0" y="63477"/>
                </a:lnTo>
                <a:cubicBezTo>
                  <a:pt x="0" y="63477"/>
                  <a:pt x="10910" y="57314"/>
                  <a:pt x="7738" y="44395"/>
                </a:cubicBezTo>
                <a:cubicBezTo>
                  <a:pt x="4565" y="31476"/>
                  <a:pt x="8240" y="29171"/>
                  <a:pt x="16229" y="24606"/>
                </a:cubicBezTo>
                <a:cubicBezTo>
                  <a:pt x="24218" y="20041"/>
                  <a:pt x="21935" y="10774"/>
                  <a:pt x="31316" y="6505"/>
                </a:cubicBezTo>
                <a:cubicBezTo>
                  <a:pt x="32305" y="6058"/>
                  <a:pt x="33267" y="5857"/>
                  <a:pt x="34194" y="5857"/>
                </a:cubicBezTo>
                <a:cubicBezTo>
                  <a:pt x="42065" y="5857"/>
                  <a:pt x="47545" y="20269"/>
                  <a:pt x="47545" y="20269"/>
                </a:cubicBezTo>
                <a:cubicBezTo>
                  <a:pt x="50649" y="24674"/>
                  <a:pt x="54621" y="28463"/>
                  <a:pt x="59277" y="30951"/>
                </a:cubicBezTo>
                <a:cubicBezTo>
                  <a:pt x="61765" y="32275"/>
                  <a:pt x="64390" y="33234"/>
                  <a:pt x="67129" y="33736"/>
                </a:cubicBezTo>
                <a:cubicBezTo>
                  <a:pt x="70416" y="34352"/>
                  <a:pt x="73749" y="34466"/>
                  <a:pt x="77081" y="34489"/>
                </a:cubicBezTo>
                <a:cubicBezTo>
                  <a:pt x="80391" y="34535"/>
                  <a:pt x="83723" y="34512"/>
                  <a:pt x="87033" y="34968"/>
                </a:cubicBezTo>
                <a:cubicBezTo>
                  <a:pt x="89863" y="35379"/>
                  <a:pt x="92671" y="36087"/>
                  <a:pt x="95364" y="37045"/>
                </a:cubicBezTo>
                <a:cubicBezTo>
                  <a:pt x="100797" y="38963"/>
                  <a:pt x="105841" y="41862"/>
                  <a:pt x="110543" y="45285"/>
                </a:cubicBezTo>
                <a:cubicBezTo>
                  <a:pt x="115382" y="48800"/>
                  <a:pt x="119833" y="52863"/>
                  <a:pt x="124056" y="57177"/>
                </a:cubicBezTo>
                <a:cubicBezTo>
                  <a:pt x="127819" y="61031"/>
                  <a:pt x="132205" y="66242"/>
                  <a:pt x="137918" y="66242"/>
                </a:cubicBezTo>
                <a:cubicBezTo>
                  <a:pt x="137991" y="66242"/>
                  <a:pt x="138065" y="66241"/>
                  <a:pt x="138139" y="66239"/>
                </a:cubicBezTo>
                <a:cubicBezTo>
                  <a:pt x="143503" y="66125"/>
                  <a:pt x="146767" y="61217"/>
                  <a:pt x="148250" y="56287"/>
                </a:cubicBezTo>
                <a:cubicBezTo>
                  <a:pt x="149118" y="53343"/>
                  <a:pt x="149460" y="50238"/>
                  <a:pt x="149711" y="47180"/>
                </a:cubicBezTo>
                <a:cubicBezTo>
                  <a:pt x="150008" y="43596"/>
                  <a:pt x="150054" y="40013"/>
                  <a:pt x="150145" y="36429"/>
                </a:cubicBezTo>
                <a:cubicBezTo>
                  <a:pt x="150282" y="29947"/>
                  <a:pt x="150487" y="23419"/>
                  <a:pt x="152290" y="17187"/>
                </a:cubicBezTo>
                <a:cubicBezTo>
                  <a:pt x="153774" y="12029"/>
                  <a:pt x="156353" y="7007"/>
                  <a:pt x="160485" y="3675"/>
                </a:cubicBezTo>
                <a:cubicBezTo>
                  <a:pt x="162425" y="2123"/>
                  <a:pt x="164707" y="1073"/>
                  <a:pt x="1669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0"/>
          <p:cNvSpPr/>
          <p:nvPr/>
        </p:nvSpPr>
        <p:spPr>
          <a:xfrm>
            <a:off x="0" y="3678750"/>
            <a:ext cx="3596884" cy="1464803"/>
          </a:xfrm>
          <a:custGeom>
            <a:rect b="b" l="l" r="r" t="t"/>
            <a:pathLst>
              <a:path extrusionOk="0" h="67355" w="165393">
                <a:moveTo>
                  <a:pt x="63030" y="1"/>
                </a:moveTo>
                <a:cubicBezTo>
                  <a:pt x="57702" y="1"/>
                  <a:pt x="52381" y="1225"/>
                  <a:pt x="47545" y="3558"/>
                </a:cubicBezTo>
                <a:cubicBezTo>
                  <a:pt x="47545" y="3558"/>
                  <a:pt x="33508" y="10999"/>
                  <a:pt x="25610" y="21590"/>
                </a:cubicBezTo>
                <a:cubicBezTo>
                  <a:pt x="17983" y="31837"/>
                  <a:pt x="10488" y="35649"/>
                  <a:pt x="3588" y="35649"/>
                </a:cubicBezTo>
                <a:cubicBezTo>
                  <a:pt x="2373" y="35649"/>
                  <a:pt x="1176" y="35530"/>
                  <a:pt x="0" y="35308"/>
                </a:cubicBezTo>
                <a:lnTo>
                  <a:pt x="0" y="67355"/>
                </a:lnTo>
                <a:lnTo>
                  <a:pt x="165392" y="67355"/>
                </a:lnTo>
                <a:cubicBezTo>
                  <a:pt x="164297" y="65232"/>
                  <a:pt x="163064" y="63155"/>
                  <a:pt x="161786" y="61101"/>
                </a:cubicBezTo>
                <a:cubicBezTo>
                  <a:pt x="160234" y="58613"/>
                  <a:pt x="158613" y="56125"/>
                  <a:pt x="156901" y="53728"/>
                </a:cubicBezTo>
                <a:cubicBezTo>
                  <a:pt x="153660" y="49209"/>
                  <a:pt x="150008" y="44895"/>
                  <a:pt x="145489" y="41608"/>
                </a:cubicBezTo>
                <a:cubicBezTo>
                  <a:pt x="143297" y="39987"/>
                  <a:pt x="140901" y="38664"/>
                  <a:pt x="138344" y="37751"/>
                </a:cubicBezTo>
                <a:cubicBezTo>
                  <a:pt x="135488" y="36755"/>
                  <a:pt x="132508" y="36355"/>
                  <a:pt x="129503" y="36355"/>
                </a:cubicBezTo>
                <a:cubicBezTo>
                  <a:pt x="129338" y="36355"/>
                  <a:pt x="129173" y="36356"/>
                  <a:pt x="129009" y="36358"/>
                </a:cubicBezTo>
                <a:cubicBezTo>
                  <a:pt x="124251" y="36441"/>
                  <a:pt x="119470" y="37360"/>
                  <a:pt x="114708" y="37360"/>
                </a:cubicBezTo>
                <a:cubicBezTo>
                  <a:pt x="112890" y="37360"/>
                  <a:pt x="111075" y="37226"/>
                  <a:pt x="109265" y="36860"/>
                </a:cubicBezTo>
                <a:cubicBezTo>
                  <a:pt x="106389" y="36290"/>
                  <a:pt x="103627" y="35126"/>
                  <a:pt x="101481" y="33094"/>
                </a:cubicBezTo>
                <a:cubicBezTo>
                  <a:pt x="99336" y="31063"/>
                  <a:pt x="97989" y="28392"/>
                  <a:pt x="96825" y="25722"/>
                </a:cubicBezTo>
                <a:cubicBezTo>
                  <a:pt x="95684" y="23074"/>
                  <a:pt x="94702" y="20358"/>
                  <a:pt x="93287" y="17824"/>
                </a:cubicBezTo>
                <a:cubicBezTo>
                  <a:pt x="91940" y="15450"/>
                  <a:pt x="90320" y="13259"/>
                  <a:pt x="88471" y="11250"/>
                </a:cubicBezTo>
                <a:cubicBezTo>
                  <a:pt x="84705" y="7233"/>
                  <a:pt x="80003" y="4083"/>
                  <a:pt x="74844" y="2120"/>
                </a:cubicBezTo>
                <a:cubicBezTo>
                  <a:pt x="71036" y="691"/>
                  <a:pt x="67031" y="1"/>
                  <a:pt x="630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30"/>
          <p:cNvSpPr/>
          <p:nvPr/>
        </p:nvSpPr>
        <p:spPr>
          <a:xfrm flipH="1" rot="-10637862">
            <a:off x="-563879" y="1521185"/>
            <a:ext cx="1816111" cy="1840576"/>
          </a:xfrm>
          <a:custGeom>
            <a:rect b="b" l="l" r="r" t="t"/>
            <a:pathLst>
              <a:path extrusionOk="0" h="60053" w="59255">
                <a:moveTo>
                  <a:pt x="35123" y="1"/>
                </a:moveTo>
                <a:cubicBezTo>
                  <a:pt x="28705" y="1"/>
                  <a:pt x="32180" y="17208"/>
                  <a:pt x="34375" y="19132"/>
                </a:cubicBezTo>
                <a:cubicBezTo>
                  <a:pt x="32161" y="21324"/>
                  <a:pt x="30061" y="23652"/>
                  <a:pt x="28076" y="26048"/>
                </a:cubicBezTo>
                <a:cubicBezTo>
                  <a:pt x="29666" y="21142"/>
                  <a:pt x="30421" y="8825"/>
                  <a:pt x="25161" y="8825"/>
                </a:cubicBezTo>
                <a:cubicBezTo>
                  <a:pt x="25062" y="8825"/>
                  <a:pt x="24961" y="8829"/>
                  <a:pt x="24857" y="8838"/>
                </a:cubicBezTo>
                <a:cubicBezTo>
                  <a:pt x="18147" y="9409"/>
                  <a:pt x="24127" y="26665"/>
                  <a:pt x="26524" y="27966"/>
                </a:cubicBezTo>
                <a:cubicBezTo>
                  <a:pt x="24720" y="30248"/>
                  <a:pt x="23008" y="32622"/>
                  <a:pt x="21433" y="35087"/>
                </a:cubicBezTo>
                <a:cubicBezTo>
                  <a:pt x="22381" y="29647"/>
                  <a:pt x="21967" y="19296"/>
                  <a:pt x="17302" y="19296"/>
                </a:cubicBezTo>
                <a:cubicBezTo>
                  <a:pt x="17132" y="19296"/>
                  <a:pt x="16958" y="19310"/>
                  <a:pt x="16777" y="19338"/>
                </a:cubicBezTo>
                <a:cubicBezTo>
                  <a:pt x="10340" y="20342"/>
                  <a:pt x="16891" y="36183"/>
                  <a:pt x="19539" y="38169"/>
                </a:cubicBezTo>
                <a:cubicBezTo>
                  <a:pt x="18626" y="39743"/>
                  <a:pt x="17736" y="41364"/>
                  <a:pt x="16914" y="43008"/>
                </a:cubicBezTo>
                <a:cubicBezTo>
                  <a:pt x="16047" y="44742"/>
                  <a:pt x="15202" y="46523"/>
                  <a:pt x="14426" y="48326"/>
                </a:cubicBezTo>
                <a:cubicBezTo>
                  <a:pt x="14574" y="43584"/>
                  <a:pt x="11978" y="32403"/>
                  <a:pt x="7429" y="32403"/>
                </a:cubicBezTo>
                <a:cubicBezTo>
                  <a:pt x="7051" y="32403"/>
                  <a:pt x="6659" y="32480"/>
                  <a:pt x="6255" y="32645"/>
                </a:cubicBezTo>
                <a:cubicBezTo>
                  <a:pt x="0" y="35201"/>
                  <a:pt x="10957" y="50038"/>
                  <a:pt x="13559" y="50426"/>
                </a:cubicBezTo>
                <a:cubicBezTo>
                  <a:pt x="12417" y="53347"/>
                  <a:pt x="11482" y="56337"/>
                  <a:pt x="10979" y="59350"/>
                </a:cubicBezTo>
                <a:cubicBezTo>
                  <a:pt x="10911" y="59775"/>
                  <a:pt x="11262" y="60052"/>
                  <a:pt x="11579" y="60052"/>
                </a:cubicBezTo>
                <a:cubicBezTo>
                  <a:pt x="11789" y="60052"/>
                  <a:pt x="11984" y="59930"/>
                  <a:pt x="12029" y="59647"/>
                </a:cubicBezTo>
                <a:cubicBezTo>
                  <a:pt x="12554" y="56611"/>
                  <a:pt x="13490" y="53598"/>
                  <a:pt x="14654" y="50654"/>
                </a:cubicBezTo>
                <a:cubicBezTo>
                  <a:pt x="15331" y="50998"/>
                  <a:pt x="16757" y="51180"/>
                  <a:pt x="18525" y="51180"/>
                </a:cubicBezTo>
                <a:cubicBezTo>
                  <a:pt x="24394" y="51180"/>
                  <a:pt x="34039" y="49176"/>
                  <a:pt x="32618" y="44423"/>
                </a:cubicBezTo>
                <a:cubicBezTo>
                  <a:pt x="32141" y="42830"/>
                  <a:pt x="30824" y="42205"/>
                  <a:pt x="29099" y="42205"/>
                </a:cubicBezTo>
                <a:cubicBezTo>
                  <a:pt x="24964" y="42205"/>
                  <a:pt x="18487" y="45800"/>
                  <a:pt x="15636" y="48280"/>
                </a:cubicBezTo>
                <a:cubicBezTo>
                  <a:pt x="16343" y="46660"/>
                  <a:pt x="17097" y="45085"/>
                  <a:pt x="17873" y="43578"/>
                </a:cubicBezTo>
                <a:cubicBezTo>
                  <a:pt x="18717" y="41866"/>
                  <a:pt x="19653" y="40200"/>
                  <a:pt x="20612" y="38579"/>
                </a:cubicBezTo>
                <a:cubicBezTo>
                  <a:pt x="21445" y="39714"/>
                  <a:pt x="26861" y="41027"/>
                  <a:pt x="31719" y="41027"/>
                </a:cubicBezTo>
                <a:cubicBezTo>
                  <a:pt x="36048" y="41027"/>
                  <a:pt x="39933" y="39985"/>
                  <a:pt x="39739" y="36845"/>
                </a:cubicBezTo>
                <a:cubicBezTo>
                  <a:pt x="39596" y="34477"/>
                  <a:pt x="37341" y="33631"/>
                  <a:pt x="34422" y="33631"/>
                </a:cubicBezTo>
                <a:cubicBezTo>
                  <a:pt x="29883" y="33631"/>
                  <a:pt x="23739" y="35677"/>
                  <a:pt x="21433" y="37233"/>
                </a:cubicBezTo>
                <a:cubicBezTo>
                  <a:pt x="23282" y="34197"/>
                  <a:pt x="25314" y="31298"/>
                  <a:pt x="27528" y="28513"/>
                </a:cubicBezTo>
                <a:cubicBezTo>
                  <a:pt x="28883" y="29830"/>
                  <a:pt x="34975" y="31571"/>
                  <a:pt x="39903" y="31571"/>
                </a:cubicBezTo>
                <a:cubicBezTo>
                  <a:pt x="43521" y="31571"/>
                  <a:pt x="46512" y="30632"/>
                  <a:pt x="46541" y="27897"/>
                </a:cubicBezTo>
                <a:cubicBezTo>
                  <a:pt x="46563" y="25208"/>
                  <a:pt x="43739" y="24282"/>
                  <a:pt x="40244" y="24282"/>
                </a:cubicBezTo>
                <a:cubicBezTo>
                  <a:pt x="36353" y="24282"/>
                  <a:pt x="31630" y="25431"/>
                  <a:pt x="29080" y="26573"/>
                </a:cubicBezTo>
                <a:cubicBezTo>
                  <a:pt x="31043" y="24222"/>
                  <a:pt x="33120" y="21940"/>
                  <a:pt x="35288" y="19771"/>
                </a:cubicBezTo>
                <a:cubicBezTo>
                  <a:pt x="36419" y="21451"/>
                  <a:pt x="44141" y="24665"/>
                  <a:pt x="49401" y="24665"/>
                </a:cubicBezTo>
                <a:cubicBezTo>
                  <a:pt x="52001" y="24665"/>
                  <a:pt x="54000" y="23879"/>
                  <a:pt x="54302" y="21734"/>
                </a:cubicBezTo>
                <a:cubicBezTo>
                  <a:pt x="54797" y="18266"/>
                  <a:pt x="50096" y="17129"/>
                  <a:pt x="45230" y="17129"/>
                </a:cubicBezTo>
                <a:cubicBezTo>
                  <a:pt x="42027" y="17129"/>
                  <a:pt x="38752" y="17622"/>
                  <a:pt x="36841" y="18265"/>
                </a:cubicBezTo>
                <a:cubicBezTo>
                  <a:pt x="38256" y="16895"/>
                  <a:pt x="39717" y="15572"/>
                  <a:pt x="41200" y="14293"/>
                </a:cubicBezTo>
                <a:cubicBezTo>
                  <a:pt x="45035" y="14179"/>
                  <a:pt x="59255" y="6944"/>
                  <a:pt x="55420" y="1991"/>
                </a:cubicBezTo>
                <a:cubicBezTo>
                  <a:pt x="54785" y="1174"/>
                  <a:pt x="53981" y="822"/>
                  <a:pt x="53078" y="822"/>
                </a:cubicBezTo>
                <a:cubicBezTo>
                  <a:pt x="48175" y="822"/>
                  <a:pt x="40322" y="11172"/>
                  <a:pt x="40264" y="13677"/>
                </a:cubicBezTo>
                <a:cubicBezTo>
                  <a:pt x="38940" y="14795"/>
                  <a:pt x="37639" y="15982"/>
                  <a:pt x="36384" y="17169"/>
                </a:cubicBezTo>
                <a:cubicBezTo>
                  <a:pt x="38598" y="12216"/>
                  <a:pt x="40789" y="256"/>
                  <a:pt x="35288" y="5"/>
                </a:cubicBezTo>
                <a:cubicBezTo>
                  <a:pt x="35233" y="2"/>
                  <a:pt x="35177" y="1"/>
                  <a:pt x="351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30"/>
          <p:cNvSpPr/>
          <p:nvPr/>
        </p:nvSpPr>
        <p:spPr>
          <a:xfrm flipH="1" rot="9042688">
            <a:off x="-6205" y="1385282"/>
            <a:ext cx="1275742" cy="1293259"/>
          </a:xfrm>
          <a:custGeom>
            <a:rect b="b" l="l" r="r" t="t"/>
            <a:pathLst>
              <a:path extrusionOk="0" h="60053" w="59255">
                <a:moveTo>
                  <a:pt x="35123" y="1"/>
                </a:moveTo>
                <a:cubicBezTo>
                  <a:pt x="28705" y="1"/>
                  <a:pt x="32180" y="17208"/>
                  <a:pt x="34375" y="19132"/>
                </a:cubicBezTo>
                <a:cubicBezTo>
                  <a:pt x="32161" y="21324"/>
                  <a:pt x="30061" y="23652"/>
                  <a:pt x="28076" y="26048"/>
                </a:cubicBezTo>
                <a:cubicBezTo>
                  <a:pt x="29666" y="21142"/>
                  <a:pt x="30421" y="8825"/>
                  <a:pt x="25161" y="8825"/>
                </a:cubicBezTo>
                <a:cubicBezTo>
                  <a:pt x="25062" y="8825"/>
                  <a:pt x="24961" y="8829"/>
                  <a:pt x="24857" y="8838"/>
                </a:cubicBezTo>
                <a:cubicBezTo>
                  <a:pt x="18147" y="9409"/>
                  <a:pt x="24127" y="26665"/>
                  <a:pt x="26524" y="27966"/>
                </a:cubicBezTo>
                <a:cubicBezTo>
                  <a:pt x="24720" y="30248"/>
                  <a:pt x="23008" y="32622"/>
                  <a:pt x="21433" y="35087"/>
                </a:cubicBezTo>
                <a:cubicBezTo>
                  <a:pt x="22381" y="29647"/>
                  <a:pt x="21967" y="19296"/>
                  <a:pt x="17302" y="19296"/>
                </a:cubicBezTo>
                <a:cubicBezTo>
                  <a:pt x="17132" y="19296"/>
                  <a:pt x="16958" y="19310"/>
                  <a:pt x="16777" y="19338"/>
                </a:cubicBezTo>
                <a:cubicBezTo>
                  <a:pt x="10340" y="20342"/>
                  <a:pt x="16891" y="36183"/>
                  <a:pt x="19539" y="38169"/>
                </a:cubicBezTo>
                <a:cubicBezTo>
                  <a:pt x="18626" y="39743"/>
                  <a:pt x="17736" y="41364"/>
                  <a:pt x="16914" y="43008"/>
                </a:cubicBezTo>
                <a:cubicBezTo>
                  <a:pt x="16047" y="44742"/>
                  <a:pt x="15202" y="46523"/>
                  <a:pt x="14426" y="48326"/>
                </a:cubicBezTo>
                <a:cubicBezTo>
                  <a:pt x="14574" y="43584"/>
                  <a:pt x="11978" y="32403"/>
                  <a:pt x="7429" y="32403"/>
                </a:cubicBezTo>
                <a:cubicBezTo>
                  <a:pt x="7051" y="32403"/>
                  <a:pt x="6659" y="32480"/>
                  <a:pt x="6255" y="32645"/>
                </a:cubicBezTo>
                <a:cubicBezTo>
                  <a:pt x="0" y="35201"/>
                  <a:pt x="10957" y="50038"/>
                  <a:pt x="13559" y="50426"/>
                </a:cubicBezTo>
                <a:cubicBezTo>
                  <a:pt x="12417" y="53347"/>
                  <a:pt x="11482" y="56337"/>
                  <a:pt x="10979" y="59350"/>
                </a:cubicBezTo>
                <a:cubicBezTo>
                  <a:pt x="10911" y="59775"/>
                  <a:pt x="11262" y="60052"/>
                  <a:pt x="11579" y="60052"/>
                </a:cubicBezTo>
                <a:cubicBezTo>
                  <a:pt x="11789" y="60052"/>
                  <a:pt x="11984" y="59930"/>
                  <a:pt x="12029" y="59647"/>
                </a:cubicBezTo>
                <a:cubicBezTo>
                  <a:pt x="12554" y="56611"/>
                  <a:pt x="13490" y="53598"/>
                  <a:pt x="14654" y="50654"/>
                </a:cubicBezTo>
                <a:cubicBezTo>
                  <a:pt x="15331" y="50998"/>
                  <a:pt x="16757" y="51180"/>
                  <a:pt x="18525" y="51180"/>
                </a:cubicBezTo>
                <a:cubicBezTo>
                  <a:pt x="24394" y="51180"/>
                  <a:pt x="34039" y="49176"/>
                  <a:pt x="32618" y="44423"/>
                </a:cubicBezTo>
                <a:cubicBezTo>
                  <a:pt x="32141" y="42830"/>
                  <a:pt x="30824" y="42205"/>
                  <a:pt x="29099" y="42205"/>
                </a:cubicBezTo>
                <a:cubicBezTo>
                  <a:pt x="24964" y="42205"/>
                  <a:pt x="18487" y="45800"/>
                  <a:pt x="15636" y="48280"/>
                </a:cubicBezTo>
                <a:cubicBezTo>
                  <a:pt x="16343" y="46660"/>
                  <a:pt x="17097" y="45085"/>
                  <a:pt x="17873" y="43578"/>
                </a:cubicBezTo>
                <a:cubicBezTo>
                  <a:pt x="18717" y="41866"/>
                  <a:pt x="19653" y="40200"/>
                  <a:pt x="20612" y="38579"/>
                </a:cubicBezTo>
                <a:cubicBezTo>
                  <a:pt x="21445" y="39714"/>
                  <a:pt x="26861" y="41027"/>
                  <a:pt x="31719" y="41027"/>
                </a:cubicBezTo>
                <a:cubicBezTo>
                  <a:pt x="36048" y="41027"/>
                  <a:pt x="39933" y="39985"/>
                  <a:pt x="39739" y="36845"/>
                </a:cubicBezTo>
                <a:cubicBezTo>
                  <a:pt x="39596" y="34477"/>
                  <a:pt x="37341" y="33631"/>
                  <a:pt x="34422" y="33631"/>
                </a:cubicBezTo>
                <a:cubicBezTo>
                  <a:pt x="29883" y="33631"/>
                  <a:pt x="23739" y="35677"/>
                  <a:pt x="21433" y="37233"/>
                </a:cubicBezTo>
                <a:cubicBezTo>
                  <a:pt x="23282" y="34197"/>
                  <a:pt x="25314" y="31298"/>
                  <a:pt x="27528" y="28513"/>
                </a:cubicBezTo>
                <a:cubicBezTo>
                  <a:pt x="28883" y="29830"/>
                  <a:pt x="34975" y="31571"/>
                  <a:pt x="39903" y="31571"/>
                </a:cubicBezTo>
                <a:cubicBezTo>
                  <a:pt x="43521" y="31571"/>
                  <a:pt x="46512" y="30632"/>
                  <a:pt x="46541" y="27897"/>
                </a:cubicBezTo>
                <a:cubicBezTo>
                  <a:pt x="46563" y="25208"/>
                  <a:pt x="43739" y="24282"/>
                  <a:pt x="40244" y="24282"/>
                </a:cubicBezTo>
                <a:cubicBezTo>
                  <a:pt x="36353" y="24282"/>
                  <a:pt x="31630" y="25431"/>
                  <a:pt x="29080" y="26573"/>
                </a:cubicBezTo>
                <a:cubicBezTo>
                  <a:pt x="31043" y="24222"/>
                  <a:pt x="33120" y="21940"/>
                  <a:pt x="35288" y="19771"/>
                </a:cubicBezTo>
                <a:cubicBezTo>
                  <a:pt x="36419" y="21451"/>
                  <a:pt x="44141" y="24665"/>
                  <a:pt x="49401" y="24665"/>
                </a:cubicBezTo>
                <a:cubicBezTo>
                  <a:pt x="52001" y="24665"/>
                  <a:pt x="54000" y="23879"/>
                  <a:pt x="54302" y="21734"/>
                </a:cubicBezTo>
                <a:cubicBezTo>
                  <a:pt x="54797" y="18266"/>
                  <a:pt x="50096" y="17129"/>
                  <a:pt x="45230" y="17129"/>
                </a:cubicBezTo>
                <a:cubicBezTo>
                  <a:pt x="42027" y="17129"/>
                  <a:pt x="38752" y="17622"/>
                  <a:pt x="36841" y="18265"/>
                </a:cubicBezTo>
                <a:cubicBezTo>
                  <a:pt x="38256" y="16895"/>
                  <a:pt x="39717" y="15572"/>
                  <a:pt x="41200" y="14293"/>
                </a:cubicBezTo>
                <a:cubicBezTo>
                  <a:pt x="45035" y="14179"/>
                  <a:pt x="59255" y="6944"/>
                  <a:pt x="55420" y="1991"/>
                </a:cubicBezTo>
                <a:cubicBezTo>
                  <a:pt x="54785" y="1174"/>
                  <a:pt x="53981" y="822"/>
                  <a:pt x="53078" y="822"/>
                </a:cubicBezTo>
                <a:cubicBezTo>
                  <a:pt x="48175" y="822"/>
                  <a:pt x="40322" y="11172"/>
                  <a:pt x="40264" y="13677"/>
                </a:cubicBezTo>
                <a:cubicBezTo>
                  <a:pt x="38940" y="14795"/>
                  <a:pt x="37639" y="15982"/>
                  <a:pt x="36384" y="17169"/>
                </a:cubicBezTo>
                <a:cubicBezTo>
                  <a:pt x="38598" y="12216"/>
                  <a:pt x="40789" y="256"/>
                  <a:pt x="35288" y="5"/>
                </a:cubicBezTo>
                <a:cubicBezTo>
                  <a:pt x="35233" y="2"/>
                  <a:pt x="35177" y="1"/>
                  <a:pt x="3512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30"/>
          <p:cNvSpPr/>
          <p:nvPr/>
        </p:nvSpPr>
        <p:spPr>
          <a:xfrm>
            <a:off x="-12" y="-9"/>
            <a:ext cx="5224011" cy="1211235"/>
          </a:xfrm>
          <a:custGeom>
            <a:rect b="b" l="l" r="r" t="t"/>
            <a:pathLst>
              <a:path extrusionOk="0" h="66242" w="166968">
                <a:moveTo>
                  <a:pt x="0" y="0"/>
                </a:moveTo>
                <a:lnTo>
                  <a:pt x="0" y="63477"/>
                </a:lnTo>
                <a:cubicBezTo>
                  <a:pt x="0" y="63477"/>
                  <a:pt x="10910" y="57314"/>
                  <a:pt x="7738" y="44395"/>
                </a:cubicBezTo>
                <a:cubicBezTo>
                  <a:pt x="4565" y="31476"/>
                  <a:pt x="8240" y="29171"/>
                  <a:pt x="16229" y="24606"/>
                </a:cubicBezTo>
                <a:cubicBezTo>
                  <a:pt x="24218" y="20041"/>
                  <a:pt x="21935" y="10774"/>
                  <a:pt x="31316" y="6505"/>
                </a:cubicBezTo>
                <a:cubicBezTo>
                  <a:pt x="32305" y="6058"/>
                  <a:pt x="33267" y="5857"/>
                  <a:pt x="34194" y="5857"/>
                </a:cubicBezTo>
                <a:cubicBezTo>
                  <a:pt x="42065" y="5857"/>
                  <a:pt x="47545" y="20269"/>
                  <a:pt x="47545" y="20269"/>
                </a:cubicBezTo>
                <a:cubicBezTo>
                  <a:pt x="50649" y="24674"/>
                  <a:pt x="54621" y="28463"/>
                  <a:pt x="59277" y="30951"/>
                </a:cubicBezTo>
                <a:cubicBezTo>
                  <a:pt x="61765" y="32275"/>
                  <a:pt x="64390" y="33234"/>
                  <a:pt x="67129" y="33736"/>
                </a:cubicBezTo>
                <a:cubicBezTo>
                  <a:pt x="70416" y="34352"/>
                  <a:pt x="73749" y="34466"/>
                  <a:pt x="77081" y="34489"/>
                </a:cubicBezTo>
                <a:cubicBezTo>
                  <a:pt x="80391" y="34535"/>
                  <a:pt x="83723" y="34512"/>
                  <a:pt x="87033" y="34968"/>
                </a:cubicBezTo>
                <a:cubicBezTo>
                  <a:pt x="89863" y="35379"/>
                  <a:pt x="92671" y="36087"/>
                  <a:pt x="95364" y="37045"/>
                </a:cubicBezTo>
                <a:cubicBezTo>
                  <a:pt x="100797" y="38963"/>
                  <a:pt x="105841" y="41862"/>
                  <a:pt x="110543" y="45285"/>
                </a:cubicBezTo>
                <a:cubicBezTo>
                  <a:pt x="115382" y="48800"/>
                  <a:pt x="119833" y="52863"/>
                  <a:pt x="124056" y="57177"/>
                </a:cubicBezTo>
                <a:cubicBezTo>
                  <a:pt x="127819" y="61031"/>
                  <a:pt x="132205" y="66242"/>
                  <a:pt x="137918" y="66242"/>
                </a:cubicBezTo>
                <a:cubicBezTo>
                  <a:pt x="137991" y="66242"/>
                  <a:pt x="138065" y="66241"/>
                  <a:pt x="138139" y="66239"/>
                </a:cubicBezTo>
                <a:cubicBezTo>
                  <a:pt x="143503" y="66125"/>
                  <a:pt x="146767" y="61217"/>
                  <a:pt x="148250" y="56287"/>
                </a:cubicBezTo>
                <a:cubicBezTo>
                  <a:pt x="149118" y="53343"/>
                  <a:pt x="149460" y="50238"/>
                  <a:pt x="149711" y="47180"/>
                </a:cubicBezTo>
                <a:cubicBezTo>
                  <a:pt x="150008" y="43596"/>
                  <a:pt x="150054" y="40013"/>
                  <a:pt x="150145" y="36429"/>
                </a:cubicBezTo>
                <a:cubicBezTo>
                  <a:pt x="150282" y="29947"/>
                  <a:pt x="150487" y="23419"/>
                  <a:pt x="152290" y="17187"/>
                </a:cubicBezTo>
                <a:cubicBezTo>
                  <a:pt x="153774" y="12029"/>
                  <a:pt x="156353" y="7007"/>
                  <a:pt x="160485" y="3675"/>
                </a:cubicBezTo>
                <a:cubicBezTo>
                  <a:pt x="162425" y="2123"/>
                  <a:pt x="164707" y="1073"/>
                  <a:pt x="16696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0"/>
          <p:cNvSpPr/>
          <p:nvPr/>
        </p:nvSpPr>
        <p:spPr>
          <a:xfrm flipH="1">
            <a:off x="7065834" y="4297176"/>
            <a:ext cx="2078163" cy="846316"/>
          </a:xfrm>
          <a:custGeom>
            <a:rect b="b" l="l" r="r" t="t"/>
            <a:pathLst>
              <a:path extrusionOk="0" h="67355" w="165393">
                <a:moveTo>
                  <a:pt x="63030" y="1"/>
                </a:moveTo>
                <a:cubicBezTo>
                  <a:pt x="57702" y="1"/>
                  <a:pt x="52381" y="1225"/>
                  <a:pt x="47545" y="3558"/>
                </a:cubicBezTo>
                <a:cubicBezTo>
                  <a:pt x="47545" y="3558"/>
                  <a:pt x="33508" y="10999"/>
                  <a:pt x="25610" y="21590"/>
                </a:cubicBezTo>
                <a:cubicBezTo>
                  <a:pt x="17983" y="31837"/>
                  <a:pt x="10488" y="35649"/>
                  <a:pt x="3588" y="35649"/>
                </a:cubicBezTo>
                <a:cubicBezTo>
                  <a:pt x="2373" y="35649"/>
                  <a:pt x="1176" y="35530"/>
                  <a:pt x="0" y="35308"/>
                </a:cubicBezTo>
                <a:lnTo>
                  <a:pt x="0" y="67355"/>
                </a:lnTo>
                <a:lnTo>
                  <a:pt x="165392" y="67355"/>
                </a:lnTo>
                <a:cubicBezTo>
                  <a:pt x="164297" y="65232"/>
                  <a:pt x="163064" y="63155"/>
                  <a:pt x="161786" y="61101"/>
                </a:cubicBezTo>
                <a:cubicBezTo>
                  <a:pt x="160234" y="58613"/>
                  <a:pt x="158613" y="56125"/>
                  <a:pt x="156901" y="53728"/>
                </a:cubicBezTo>
                <a:cubicBezTo>
                  <a:pt x="153660" y="49209"/>
                  <a:pt x="150008" y="44895"/>
                  <a:pt x="145489" y="41608"/>
                </a:cubicBezTo>
                <a:cubicBezTo>
                  <a:pt x="143297" y="39987"/>
                  <a:pt x="140901" y="38664"/>
                  <a:pt x="138344" y="37751"/>
                </a:cubicBezTo>
                <a:cubicBezTo>
                  <a:pt x="135488" y="36755"/>
                  <a:pt x="132508" y="36355"/>
                  <a:pt x="129503" y="36355"/>
                </a:cubicBezTo>
                <a:cubicBezTo>
                  <a:pt x="129338" y="36355"/>
                  <a:pt x="129173" y="36356"/>
                  <a:pt x="129009" y="36358"/>
                </a:cubicBezTo>
                <a:cubicBezTo>
                  <a:pt x="124251" y="36441"/>
                  <a:pt x="119470" y="37360"/>
                  <a:pt x="114708" y="37360"/>
                </a:cubicBezTo>
                <a:cubicBezTo>
                  <a:pt x="112890" y="37360"/>
                  <a:pt x="111075" y="37226"/>
                  <a:pt x="109265" y="36860"/>
                </a:cubicBezTo>
                <a:cubicBezTo>
                  <a:pt x="106389" y="36290"/>
                  <a:pt x="103627" y="35126"/>
                  <a:pt x="101481" y="33094"/>
                </a:cubicBezTo>
                <a:cubicBezTo>
                  <a:pt x="99336" y="31063"/>
                  <a:pt x="97989" y="28392"/>
                  <a:pt x="96825" y="25722"/>
                </a:cubicBezTo>
                <a:cubicBezTo>
                  <a:pt x="95684" y="23074"/>
                  <a:pt x="94702" y="20358"/>
                  <a:pt x="93287" y="17824"/>
                </a:cubicBezTo>
                <a:cubicBezTo>
                  <a:pt x="91940" y="15450"/>
                  <a:pt x="90320" y="13259"/>
                  <a:pt x="88471" y="11250"/>
                </a:cubicBezTo>
                <a:cubicBezTo>
                  <a:pt x="84705" y="7233"/>
                  <a:pt x="80003" y="4083"/>
                  <a:pt x="74844" y="2120"/>
                </a:cubicBezTo>
                <a:cubicBezTo>
                  <a:pt x="71036" y="691"/>
                  <a:pt x="67031" y="1"/>
                  <a:pt x="6303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0"/>
          <p:cNvSpPr/>
          <p:nvPr/>
        </p:nvSpPr>
        <p:spPr>
          <a:xfrm flipH="1" rot="5369154">
            <a:off x="6533479" y="3874924"/>
            <a:ext cx="1816091" cy="1840547"/>
          </a:xfrm>
          <a:custGeom>
            <a:rect b="b" l="l" r="r" t="t"/>
            <a:pathLst>
              <a:path extrusionOk="0" h="60053" w="59255">
                <a:moveTo>
                  <a:pt x="35123" y="1"/>
                </a:moveTo>
                <a:cubicBezTo>
                  <a:pt x="28705" y="1"/>
                  <a:pt x="32180" y="17208"/>
                  <a:pt x="34375" y="19132"/>
                </a:cubicBezTo>
                <a:cubicBezTo>
                  <a:pt x="32161" y="21324"/>
                  <a:pt x="30061" y="23652"/>
                  <a:pt x="28076" y="26048"/>
                </a:cubicBezTo>
                <a:cubicBezTo>
                  <a:pt x="29666" y="21142"/>
                  <a:pt x="30421" y="8825"/>
                  <a:pt x="25161" y="8825"/>
                </a:cubicBezTo>
                <a:cubicBezTo>
                  <a:pt x="25062" y="8825"/>
                  <a:pt x="24961" y="8829"/>
                  <a:pt x="24857" y="8838"/>
                </a:cubicBezTo>
                <a:cubicBezTo>
                  <a:pt x="18147" y="9409"/>
                  <a:pt x="24127" y="26665"/>
                  <a:pt x="26524" y="27966"/>
                </a:cubicBezTo>
                <a:cubicBezTo>
                  <a:pt x="24720" y="30248"/>
                  <a:pt x="23008" y="32622"/>
                  <a:pt x="21433" y="35087"/>
                </a:cubicBezTo>
                <a:cubicBezTo>
                  <a:pt x="22381" y="29647"/>
                  <a:pt x="21967" y="19296"/>
                  <a:pt x="17302" y="19296"/>
                </a:cubicBezTo>
                <a:cubicBezTo>
                  <a:pt x="17132" y="19296"/>
                  <a:pt x="16958" y="19310"/>
                  <a:pt x="16777" y="19338"/>
                </a:cubicBezTo>
                <a:cubicBezTo>
                  <a:pt x="10340" y="20342"/>
                  <a:pt x="16891" y="36183"/>
                  <a:pt x="19539" y="38169"/>
                </a:cubicBezTo>
                <a:cubicBezTo>
                  <a:pt x="18626" y="39743"/>
                  <a:pt x="17736" y="41364"/>
                  <a:pt x="16914" y="43008"/>
                </a:cubicBezTo>
                <a:cubicBezTo>
                  <a:pt x="16047" y="44742"/>
                  <a:pt x="15202" y="46523"/>
                  <a:pt x="14426" y="48326"/>
                </a:cubicBezTo>
                <a:cubicBezTo>
                  <a:pt x="14574" y="43584"/>
                  <a:pt x="11978" y="32403"/>
                  <a:pt x="7429" y="32403"/>
                </a:cubicBezTo>
                <a:cubicBezTo>
                  <a:pt x="7051" y="32403"/>
                  <a:pt x="6659" y="32480"/>
                  <a:pt x="6255" y="32645"/>
                </a:cubicBezTo>
                <a:cubicBezTo>
                  <a:pt x="0" y="35201"/>
                  <a:pt x="10957" y="50038"/>
                  <a:pt x="13559" y="50426"/>
                </a:cubicBezTo>
                <a:cubicBezTo>
                  <a:pt x="12417" y="53347"/>
                  <a:pt x="11482" y="56337"/>
                  <a:pt x="10979" y="59350"/>
                </a:cubicBezTo>
                <a:cubicBezTo>
                  <a:pt x="10911" y="59775"/>
                  <a:pt x="11262" y="60052"/>
                  <a:pt x="11579" y="60052"/>
                </a:cubicBezTo>
                <a:cubicBezTo>
                  <a:pt x="11789" y="60052"/>
                  <a:pt x="11984" y="59930"/>
                  <a:pt x="12029" y="59647"/>
                </a:cubicBezTo>
                <a:cubicBezTo>
                  <a:pt x="12554" y="56611"/>
                  <a:pt x="13490" y="53598"/>
                  <a:pt x="14654" y="50654"/>
                </a:cubicBezTo>
                <a:cubicBezTo>
                  <a:pt x="15331" y="50998"/>
                  <a:pt x="16757" y="51180"/>
                  <a:pt x="18525" y="51180"/>
                </a:cubicBezTo>
                <a:cubicBezTo>
                  <a:pt x="24394" y="51180"/>
                  <a:pt x="34039" y="49176"/>
                  <a:pt x="32618" y="44423"/>
                </a:cubicBezTo>
                <a:cubicBezTo>
                  <a:pt x="32141" y="42830"/>
                  <a:pt x="30824" y="42205"/>
                  <a:pt x="29099" y="42205"/>
                </a:cubicBezTo>
                <a:cubicBezTo>
                  <a:pt x="24964" y="42205"/>
                  <a:pt x="18487" y="45800"/>
                  <a:pt x="15636" y="48280"/>
                </a:cubicBezTo>
                <a:cubicBezTo>
                  <a:pt x="16343" y="46660"/>
                  <a:pt x="17097" y="45085"/>
                  <a:pt x="17873" y="43578"/>
                </a:cubicBezTo>
                <a:cubicBezTo>
                  <a:pt x="18717" y="41866"/>
                  <a:pt x="19653" y="40200"/>
                  <a:pt x="20612" y="38579"/>
                </a:cubicBezTo>
                <a:cubicBezTo>
                  <a:pt x="21445" y="39714"/>
                  <a:pt x="26861" y="41027"/>
                  <a:pt x="31719" y="41027"/>
                </a:cubicBezTo>
                <a:cubicBezTo>
                  <a:pt x="36048" y="41027"/>
                  <a:pt x="39933" y="39985"/>
                  <a:pt x="39739" y="36845"/>
                </a:cubicBezTo>
                <a:cubicBezTo>
                  <a:pt x="39596" y="34477"/>
                  <a:pt x="37341" y="33631"/>
                  <a:pt x="34422" y="33631"/>
                </a:cubicBezTo>
                <a:cubicBezTo>
                  <a:pt x="29883" y="33631"/>
                  <a:pt x="23739" y="35677"/>
                  <a:pt x="21433" y="37233"/>
                </a:cubicBezTo>
                <a:cubicBezTo>
                  <a:pt x="23282" y="34197"/>
                  <a:pt x="25314" y="31298"/>
                  <a:pt x="27528" y="28513"/>
                </a:cubicBezTo>
                <a:cubicBezTo>
                  <a:pt x="28883" y="29830"/>
                  <a:pt x="34975" y="31571"/>
                  <a:pt x="39903" y="31571"/>
                </a:cubicBezTo>
                <a:cubicBezTo>
                  <a:pt x="43521" y="31571"/>
                  <a:pt x="46512" y="30632"/>
                  <a:pt x="46541" y="27897"/>
                </a:cubicBezTo>
                <a:cubicBezTo>
                  <a:pt x="46563" y="25208"/>
                  <a:pt x="43739" y="24282"/>
                  <a:pt x="40244" y="24282"/>
                </a:cubicBezTo>
                <a:cubicBezTo>
                  <a:pt x="36353" y="24282"/>
                  <a:pt x="31630" y="25431"/>
                  <a:pt x="29080" y="26573"/>
                </a:cubicBezTo>
                <a:cubicBezTo>
                  <a:pt x="31043" y="24222"/>
                  <a:pt x="33120" y="21940"/>
                  <a:pt x="35288" y="19771"/>
                </a:cubicBezTo>
                <a:cubicBezTo>
                  <a:pt x="36419" y="21451"/>
                  <a:pt x="44141" y="24665"/>
                  <a:pt x="49401" y="24665"/>
                </a:cubicBezTo>
                <a:cubicBezTo>
                  <a:pt x="52001" y="24665"/>
                  <a:pt x="54000" y="23879"/>
                  <a:pt x="54302" y="21734"/>
                </a:cubicBezTo>
                <a:cubicBezTo>
                  <a:pt x="54797" y="18266"/>
                  <a:pt x="50096" y="17129"/>
                  <a:pt x="45230" y="17129"/>
                </a:cubicBezTo>
                <a:cubicBezTo>
                  <a:pt x="42027" y="17129"/>
                  <a:pt x="38752" y="17622"/>
                  <a:pt x="36841" y="18265"/>
                </a:cubicBezTo>
                <a:cubicBezTo>
                  <a:pt x="38256" y="16895"/>
                  <a:pt x="39717" y="15572"/>
                  <a:pt x="41200" y="14293"/>
                </a:cubicBezTo>
                <a:cubicBezTo>
                  <a:pt x="45035" y="14179"/>
                  <a:pt x="59255" y="6944"/>
                  <a:pt x="55420" y="1991"/>
                </a:cubicBezTo>
                <a:cubicBezTo>
                  <a:pt x="54785" y="1174"/>
                  <a:pt x="53981" y="822"/>
                  <a:pt x="53078" y="822"/>
                </a:cubicBezTo>
                <a:cubicBezTo>
                  <a:pt x="48175" y="822"/>
                  <a:pt x="40322" y="11172"/>
                  <a:pt x="40264" y="13677"/>
                </a:cubicBezTo>
                <a:cubicBezTo>
                  <a:pt x="38940" y="14795"/>
                  <a:pt x="37639" y="15982"/>
                  <a:pt x="36384" y="17169"/>
                </a:cubicBezTo>
                <a:cubicBezTo>
                  <a:pt x="38598" y="12216"/>
                  <a:pt x="40789" y="256"/>
                  <a:pt x="35288" y="5"/>
                </a:cubicBezTo>
                <a:cubicBezTo>
                  <a:pt x="35233" y="2"/>
                  <a:pt x="35177" y="1"/>
                  <a:pt x="351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0"/>
          <p:cNvSpPr/>
          <p:nvPr/>
        </p:nvSpPr>
        <p:spPr>
          <a:xfrm flipH="1" rot="3449677">
            <a:off x="6378504" y="3884486"/>
            <a:ext cx="1275786" cy="1293301"/>
          </a:xfrm>
          <a:custGeom>
            <a:rect b="b" l="l" r="r" t="t"/>
            <a:pathLst>
              <a:path extrusionOk="0" h="60053" w="59255">
                <a:moveTo>
                  <a:pt x="35123" y="1"/>
                </a:moveTo>
                <a:cubicBezTo>
                  <a:pt x="28705" y="1"/>
                  <a:pt x="32180" y="17208"/>
                  <a:pt x="34375" y="19132"/>
                </a:cubicBezTo>
                <a:cubicBezTo>
                  <a:pt x="32161" y="21324"/>
                  <a:pt x="30061" y="23652"/>
                  <a:pt x="28076" y="26048"/>
                </a:cubicBezTo>
                <a:cubicBezTo>
                  <a:pt x="29666" y="21142"/>
                  <a:pt x="30421" y="8825"/>
                  <a:pt x="25161" y="8825"/>
                </a:cubicBezTo>
                <a:cubicBezTo>
                  <a:pt x="25062" y="8825"/>
                  <a:pt x="24961" y="8829"/>
                  <a:pt x="24857" y="8838"/>
                </a:cubicBezTo>
                <a:cubicBezTo>
                  <a:pt x="18147" y="9409"/>
                  <a:pt x="24127" y="26665"/>
                  <a:pt x="26524" y="27966"/>
                </a:cubicBezTo>
                <a:cubicBezTo>
                  <a:pt x="24720" y="30248"/>
                  <a:pt x="23008" y="32622"/>
                  <a:pt x="21433" y="35087"/>
                </a:cubicBezTo>
                <a:cubicBezTo>
                  <a:pt x="22381" y="29647"/>
                  <a:pt x="21967" y="19296"/>
                  <a:pt x="17302" y="19296"/>
                </a:cubicBezTo>
                <a:cubicBezTo>
                  <a:pt x="17132" y="19296"/>
                  <a:pt x="16958" y="19310"/>
                  <a:pt x="16777" y="19338"/>
                </a:cubicBezTo>
                <a:cubicBezTo>
                  <a:pt x="10340" y="20342"/>
                  <a:pt x="16891" y="36183"/>
                  <a:pt x="19539" y="38169"/>
                </a:cubicBezTo>
                <a:cubicBezTo>
                  <a:pt x="18626" y="39743"/>
                  <a:pt x="17736" y="41364"/>
                  <a:pt x="16914" y="43008"/>
                </a:cubicBezTo>
                <a:cubicBezTo>
                  <a:pt x="16047" y="44742"/>
                  <a:pt x="15202" y="46523"/>
                  <a:pt x="14426" y="48326"/>
                </a:cubicBezTo>
                <a:cubicBezTo>
                  <a:pt x="14574" y="43584"/>
                  <a:pt x="11978" y="32403"/>
                  <a:pt x="7429" y="32403"/>
                </a:cubicBezTo>
                <a:cubicBezTo>
                  <a:pt x="7051" y="32403"/>
                  <a:pt x="6659" y="32480"/>
                  <a:pt x="6255" y="32645"/>
                </a:cubicBezTo>
                <a:cubicBezTo>
                  <a:pt x="0" y="35201"/>
                  <a:pt x="10957" y="50038"/>
                  <a:pt x="13559" y="50426"/>
                </a:cubicBezTo>
                <a:cubicBezTo>
                  <a:pt x="12417" y="53347"/>
                  <a:pt x="11482" y="56337"/>
                  <a:pt x="10979" y="59350"/>
                </a:cubicBezTo>
                <a:cubicBezTo>
                  <a:pt x="10911" y="59775"/>
                  <a:pt x="11262" y="60052"/>
                  <a:pt x="11579" y="60052"/>
                </a:cubicBezTo>
                <a:cubicBezTo>
                  <a:pt x="11789" y="60052"/>
                  <a:pt x="11984" y="59930"/>
                  <a:pt x="12029" y="59647"/>
                </a:cubicBezTo>
                <a:cubicBezTo>
                  <a:pt x="12554" y="56611"/>
                  <a:pt x="13490" y="53598"/>
                  <a:pt x="14654" y="50654"/>
                </a:cubicBezTo>
                <a:cubicBezTo>
                  <a:pt x="15331" y="50998"/>
                  <a:pt x="16757" y="51180"/>
                  <a:pt x="18525" y="51180"/>
                </a:cubicBezTo>
                <a:cubicBezTo>
                  <a:pt x="24394" y="51180"/>
                  <a:pt x="34039" y="49176"/>
                  <a:pt x="32618" y="44423"/>
                </a:cubicBezTo>
                <a:cubicBezTo>
                  <a:pt x="32141" y="42830"/>
                  <a:pt x="30824" y="42205"/>
                  <a:pt x="29099" y="42205"/>
                </a:cubicBezTo>
                <a:cubicBezTo>
                  <a:pt x="24964" y="42205"/>
                  <a:pt x="18487" y="45800"/>
                  <a:pt x="15636" y="48280"/>
                </a:cubicBezTo>
                <a:cubicBezTo>
                  <a:pt x="16343" y="46660"/>
                  <a:pt x="17097" y="45085"/>
                  <a:pt x="17873" y="43578"/>
                </a:cubicBezTo>
                <a:cubicBezTo>
                  <a:pt x="18717" y="41866"/>
                  <a:pt x="19653" y="40200"/>
                  <a:pt x="20612" y="38579"/>
                </a:cubicBezTo>
                <a:cubicBezTo>
                  <a:pt x="21445" y="39714"/>
                  <a:pt x="26861" y="41027"/>
                  <a:pt x="31719" y="41027"/>
                </a:cubicBezTo>
                <a:cubicBezTo>
                  <a:pt x="36048" y="41027"/>
                  <a:pt x="39933" y="39985"/>
                  <a:pt x="39739" y="36845"/>
                </a:cubicBezTo>
                <a:cubicBezTo>
                  <a:pt x="39596" y="34477"/>
                  <a:pt x="37341" y="33631"/>
                  <a:pt x="34422" y="33631"/>
                </a:cubicBezTo>
                <a:cubicBezTo>
                  <a:pt x="29883" y="33631"/>
                  <a:pt x="23739" y="35677"/>
                  <a:pt x="21433" y="37233"/>
                </a:cubicBezTo>
                <a:cubicBezTo>
                  <a:pt x="23282" y="34197"/>
                  <a:pt x="25314" y="31298"/>
                  <a:pt x="27528" y="28513"/>
                </a:cubicBezTo>
                <a:cubicBezTo>
                  <a:pt x="28883" y="29830"/>
                  <a:pt x="34975" y="31571"/>
                  <a:pt x="39903" y="31571"/>
                </a:cubicBezTo>
                <a:cubicBezTo>
                  <a:pt x="43521" y="31571"/>
                  <a:pt x="46512" y="30632"/>
                  <a:pt x="46541" y="27897"/>
                </a:cubicBezTo>
                <a:cubicBezTo>
                  <a:pt x="46563" y="25208"/>
                  <a:pt x="43739" y="24282"/>
                  <a:pt x="40244" y="24282"/>
                </a:cubicBezTo>
                <a:cubicBezTo>
                  <a:pt x="36353" y="24282"/>
                  <a:pt x="31630" y="25431"/>
                  <a:pt x="29080" y="26573"/>
                </a:cubicBezTo>
                <a:cubicBezTo>
                  <a:pt x="31043" y="24222"/>
                  <a:pt x="33120" y="21940"/>
                  <a:pt x="35288" y="19771"/>
                </a:cubicBezTo>
                <a:cubicBezTo>
                  <a:pt x="36419" y="21451"/>
                  <a:pt x="44141" y="24665"/>
                  <a:pt x="49401" y="24665"/>
                </a:cubicBezTo>
                <a:cubicBezTo>
                  <a:pt x="52001" y="24665"/>
                  <a:pt x="54000" y="23879"/>
                  <a:pt x="54302" y="21734"/>
                </a:cubicBezTo>
                <a:cubicBezTo>
                  <a:pt x="54797" y="18266"/>
                  <a:pt x="50096" y="17129"/>
                  <a:pt x="45230" y="17129"/>
                </a:cubicBezTo>
                <a:cubicBezTo>
                  <a:pt x="42027" y="17129"/>
                  <a:pt x="38752" y="17622"/>
                  <a:pt x="36841" y="18265"/>
                </a:cubicBezTo>
                <a:cubicBezTo>
                  <a:pt x="38256" y="16895"/>
                  <a:pt x="39717" y="15572"/>
                  <a:pt x="41200" y="14293"/>
                </a:cubicBezTo>
                <a:cubicBezTo>
                  <a:pt x="45035" y="14179"/>
                  <a:pt x="59255" y="6944"/>
                  <a:pt x="55420" y="1991"/>
                </a:cubicBezTo>
                <a:cubicBezTo>
                  <a:pt x="54785" y="1174"/>
                  <a:pt x="53981" y="822"/>
                  <a:pt x="53078" y="822"/>
                </a:cubicBezTo>
                <a:cubicBezTo>
                  <a:pt x="48175" y="822"/>
                  <a:pt x="40322" y="11172"/>
                  <a:pt x="40264" y="13677"/>
                </a:cubicBezTo>
                <a:cubicBezTo>
                  <a:pt x="38940" y="14795"/>
                  <a:pt x="37639" y="15982"/>
                  <a:pt x="36384" y="17169"/>
                </a:cubicBezTo>
                <a:cubicBezTo>
                  <a:pt x="38598" y="12216"/>
                  <a:pt x="40789" y="256"/>
                  <a:pt x="35288" y="5"/>
                </a:cubicBezTo>
                <a:cubicBezTo>
                  <a:pt x="35233" y="2"/>
                  <a:pt x="35177" y="1"/>
                  <a:pt x="3512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1"/>
          <p:cNvSpPr/>
          <p:nvPr/>
        </p:nvSpPr>
        <p:spPr>
          <a:xfrm rot="5400000">
            <a:off x="5961303" y="1964045"/>
            <a:ext cx="5167242" cy="1198152"/>
          </a:xfrm>
          <a:custGeom>
            <a:rect b="b" l="l" r="r" t="t"/>
            <a:pathLst>
              <a:path extrusionOk="0" h="66242" w="166968">
                <a:moveTo>
                  <a:pt x="0" y="0"/>
                </a:moveTo>
                <a:lnTo>
                  <a:pt x="0" y="63477"/>
                </a:lnTo>
                <a:cubicBezTo>
                  <a:pt x="0" y="63477"/>
                  <a:pt x="10910" y="57314"/>
                  <a:pt x="7738" y="44395"/>
                </a:cubicBezTo>
                <a:cubicBezTo>
                  <a:pt x="4565" y="31476"/>
                  <a:pt x="8240" y="29171"/>
                  <a:pt x="16229" y="24606"/>
                </a:cubicBezTo>
                <a:cubicBezTo>
                  <a:pt x="24218" y="20041"/>
                  <a:pt x="21935" y="10774"/>
                  <a:pt x="31316" y="6505"/>
                </a:cubicBezTo>
                <a:cubicBezTo>
                  <a:pt x="32305" y="6058"/>
                  <a:pt x="33267" y="5857"/>
                  <a:pt x="34194" y="5857"/>
                </a:cubicBezTo>
                <a:cubicBezTo>
                  <a:pt x="42065" y="5857"/>
                  <a:pt x="47545" y="20269"/>
                  <a:pt x="47545" y="20269"/>
                </a:cubicBezTo>
                <a:cubicBezTo>
                  <a:pt x="50649" y="24674"/>
                  <a:pt x="54621" y="28463"/>
                  <a:pt x="59277" y="30951"/>
                </a:cubicBezTo>
                <a:cubicBezTo>
                  <a:pt x="61765" y="32275"/>
                  <a:pt x="64390" y="33234"/>
                  <a:pt x="67129" y="33736"/>
                </a:cubicBezTo>
                <a:cubicBezTo>
                  <a:pt x="70416" y="34352"/>
                  <a:pt x="73749" y="34466"/>
                  <a:pt x="77081" y="34489"/>
                </a:cubicBezTo>
                <a:cubicBezTo>
                  <a:pt x="80391" y="34535"/>
                  <a:pt x="83723" y="34512"/>
                  <a:pt x="87033" y="34968"/>
                </a:cubicBezTo>
                <a:cubicBezTo>
                  <a:pt x="89863" y="35379"/>
                  <a:pt x="92671" y="36087"/>
                  <a:pt x="95364" y="37045"/>
                </a:cubicBezTo>
                <a:cubicBezTo>
                  <a:pt x="100797" y="38963"/>
                  <a:pt x="105841" y="41862"/>
                  <a:pt x="110543" y="45285"/>
                </a:cubicBezTo>
                <a:cubicBezTo>
                  <a:pt x="115382" y="48800"/>
                  <a:pt x="119833" y="52863"/>
                  <a:pt x="124056" y="57177"/>
                </a:cubicBezTo>
                <a:cubicBezTo>
                  <a:pt x="127819" y="61031"/>
                  <a:pt x="132205" y="66242"/>
                  <a:pt x="137918" y="66242"/>
                </a:cubicBezTo>
                <a:cubicBezTo>
                  <a:pt x="137991" y="66242"/>
                  <a:pt x="138065" y="66241"/>
                  <a:pt x="138139" y="66239"/>
                </a:cubicBezTo>
                <a:cubicBezTo>
                  <a:pt x="143503" y="66125"/>
                  <a:pt x="146767" y="61217"/>
                  <a:pt x="148250" y="56287"/>
                </a:cubicBezTo>
                <a:cubicBezTo>
                  <a:pt x="149118" y="53343"/>
                  <a:pt x="149460" y="50238"/>
                  <a:pt x="149711" y="47180"/>
                </a:cubicBezTo>
                <a:cubicBezTo>
                  <a:pt x="150008" y="43596"/>
                  <a:pt x="150054" y="40013"/>
                  <a:pt x="150145" y="36429"/>
                </a:cubicBezTo>
                <a:cubicBezTo>
                  <a:pt x="150282" y="29947"/>
                  <a:pt x="150487" y="23419"/>
                  <a:pt x="152290" y="17187"/>
                </a:cubicBezTo>
                <a:cubicBezTo>
                  <a:pt x="153774" y="12029"/>
                  <a:pt x="156353" y="7007"/>
                  <a:pt x="160485" y="3675"/>
                </a:cubicBezTo>
                <a:cubicBezTo>
                  <a:pt x="162425" y="2123"/>
                  <a:pt x="164707" y="1073"/>
                  <a:pt x="16696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31"/>
          <p:cNvSpPr/>
          <p:nvPr/>
        </p:nvSpPr>
        <p:spPr>
          <a:xfrm flipH="1" rot="-5400000">
            <a:off x="-1984547" y="1964045"/>
            <a:ext cx="5167242" cy="1198152"/>
          </a:xfrm>
          <a:custGeom>
            <a:rect b="b" l="l" r="r" t="t"/>
            <a:pathLst>
              <a:path extrusionOk="0" h="66242" w="166968">
                <a:moveTo>
                  <a:pt x="0" y="0"/>
                </a:moveTo>
                <a:lnTo>
                  <a:pt x="0" y="63477"/>
                </a:lnTo>
                <a:cubicBezTo>
                  <a:pt x="0" y="63477"/>
                  <a:pt x="10910" y="57314"/>
                  <a:pt x="7738" y="44395"/>
                </a:cubicBezTo>
                <a:cubicBezTo>
                  <a:pt x="4565" y="31476"/>
                  <a:pt x="8240" y="29171"/>
                  <a:pt x="16229" y="24606"/>
                </a:cubicBezTo>
                <a:cubicBezTo>
                  <a:pt x="24218" y="20041"/>
                  <a:pt x="21935" y="10774"/>
                  <a:pt x="31316" y="6505"/>
                </a:cubicBezTo>
                <a:cubicBezTo>
                  <a:pt x="32305" y="6058"/>
                  <a:pt x="33267" y="5857"/>
                  <a:pt x="34194" y="5857"/>
                </a:cubicBezTo>
                <a:cubicBezTo>
                  <a:pt x="42065" y="5857"/>
                  <a:pt x="47545" y="20269"/>
                  <a:pt x="47545" y="20269"/>
                </a:cubicBezTo>
                <a:cubicBezTo>
                  <a:pt x="50649" y="24674"/>
                  <a:pt x="54621" y="28463"/>
                  <a:pt x="59277" y="30951"/>
                </a:cubicBezTo>
                <a:cubicBezTo>
                  <a:pt x="61765" y="32275"/>
                  <a:pt x="64390" y="33234"/>
                  <a:pt x="67129" y="33736"/>
                </a:cubicBezTo>
                <a:cubicBezTo>
                  <a:pt x="70416" y="34352"/>
                  <a:pt x="73749" y="34466"/>
                  <a:pt x="77081" y="34489"/>
                </a:cubicBezTo>
                <a:cubicBezTo>
                  <a:pt x="80391" y="34535"/>
                  <a:pt x="83723" y="34512"/>
                  <a:pt x="87033" y="34968"/>
                </a:cubicBezTo>
                <a:cubicBezTo>
                  <a:pt x="89863" y="35379"/>
                  <a:pt x="92671" y="36087"/>
                  <a:pt x="95364" y="37045"/>
                </a:cubicBezTo>
                <a:cubicBezTo>
                  <a:pt x="100797" y="38963"/>
                  <a:pt x="105841" y="41862"/>
                  <a:pt x="110543" y="45285"/>
                </a:cubicBezTo>
                <a:cubicBezTo>
                  <a:pt x="115382" y="48800"/>
                  <a:pt x="119833" y="52863"/>
                  <a:pt x="124056" y="57177"/>
                </a:cubicBezTo>
                <a:cubicBezTo>
                  <a:pt x="127819" y="61031"/>
                  <a:pt x="132205" y="66242"/>
                  <a:pt x="137918" y="66242"/>
                </a:cubicBezTo>
                <a:cubicBezTo>
                  <a:pt x="137991" y="66242"/>
                  <a:pt x="138065" y="66241"/>
                  <a:pt x="138139" y="66239"/>
                </a:cubicBezTo>
                <a:cubicBezTo>
                  <a:pt x="143503" y="66125"/>
                  <a:pt x="146767" y="61217"/>
                  <a:pt x="148250" y="56287"/>
                </a:cubicBezTo>
                <a:cubicBezTo>
                  <a:pt x="149118" y="53343"/>
                  <a:pt x="149460" y="50238"/>
                  <a:pt x="149711" y="47180"/>
                </a:cubicBezTo>
                <a:cubicBezTo>
                  <a:pt x="150008" y="43596"/>
                  <a:pt x="150054" y="40013"/>
                  <a:pt x="150145" y="36429"/>
                </a:cubicBezTo>
                <a:cubicBezTo>
                  <a:pt x="150282" y="29947"/>
                  <a:pt x="150487" y="23419"/>
                  <a:pt x="152290" y="17187"/>
                </a:cubicBezTo>
                <a:cubicBezTo>
                  <a:pt x="153774" y="12029"/>
                  <a:pt x="156353" y="7007"/>
                  <a:pt x="160485" y="3675"/>
                </a:cubicBezTo>
                <a:cubicBezTo>
                  <a:pt x="162425" y="2123"/>
                  <a:pt x="164707" y="1073"/>
                  <a:pt x="16696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31"/>
          <p:cNvSpPr/>
          <p:nvPr/>
        </p:nvSpPr>
        <p:spPr>
          <a:xfrm flipH="1" rot="5045252">
            <a:off x="-209531" y="3775114"/>
            <a:ext cx="1656694" cy="1678841"/>
          </a:xfrm>
          <a:custGeom>
            <a:rect b="b" l="l" r="r" t="t"/>
            <a:pathLst>
              <a:path extrusionOk="0" h="60053" w="59255">
                <a:moveTo>
                  <a:pt x="35123" y="1"/>
                </a:moveTo>
                <a:cubicBezTo>
                  <a:pt x="28705" y="1"/>
                  <a:pt x="32180" y="17208"/>
                  <a:pt x="34375" y="19132"/>
                </a:cubicBezTo>
                <a:cubicBezTo>
                  <a:pt x="32161" y="21324"/>
                  <a:pt x="30061" y="23652"/>
                  <a:pt x="28076" y="26048"/>
                </a:cubicBezTo>
                <a:cubicBezTo>
                  <a:pt x="29666" y="21142"/>
                  <a:pt x="30421" y="8825"/>
                  <a:pt x="25161" y="8825"/>
                </a:cubicBezTo>
                <a:cubicBezTo>
                  <a:pt x="25062" y="8825"/>
                  <a:pt x="24961" y="8829"/>
                  <a:pt x="24857" y="8838"/>
                </a:cubicBezTo>
                <a:cubicBezTo>
                  <a:pt x="18147" y="9409"/>
                  <a:pt x="24127" y="26665"/>
                  <a:pt x="26524" y="27966"/>
                </a:cubicBezTo>
                <a:cubicBezTo>
                  <a:pt x="24720" y="30248"/>
                  <a:pt x="23008" y="32622"/>
                  <a:pt x="21433" y="35087"/>
                </a:cubicBezTo>
                <a:cubicBezTo>
                  <a:pt x="22381" y="29647"/>
                  <a:pt x="21967" y="19296"/>
                  <a:pt x="17302" y="19296"/>
                </a:cubicBezTo>
                <a:cubicBezTo>
                  <a:pt x="17132" y="19296"/>
                  <a:pt x="16958" y="19310"/>
                  <a:pt x="16777" y="19338"/>
                </a:cubicBezTo>
                <a:cubicBezTo>
                  <a:pt x="10340" y="20342"/>
                  <a:pt x="16891" y="36183"/>
                  <a:pt x="19539" y="38169"/>
                </a:cubicBezTo>
                <a:cubicBezTo>
                  <a:pt x="18626" y="39743"/>
                  <a:pt x="17736" y="41364"/>
                  <a:pt x="16914" y="43008"/>
                </a:cubicBezTo>
                <a:cubicBezTo>
                  <a:pt x="16047" y="44742"/>
                  <a:pt x="15202" y="46523"/>
                  <a:pt x="14426" y="48326"/>
                </a:cubicBezTo>
                <a:cubicBezTo>
                  <a:pt x="14574" y="43584"/>
                  <a:pt x="11978" y="32403"/>
                  <a:pt x="7429" y="32403"/>
                </a:cubicBezTo>
                <a:cubicBezTo>
                  <a:pt x="7051" y="32403"/>
                  <a:pt x="6659" y="32480"/>
                  <a:pt x="6255" y="32645"/>
                </a:cubicBezTo>
                <a:cubicBezTo>
                  <a:pt x="0" y="35201"/>
                  <a:pt x="10957" y="50038"/>
                  <a:pt x="13559" y="50426"/>
                </a:cubicBezTo>
                <a:cubicBezTo>
                  <a:pt x="12417" y="53347"/>
                  <a:pt x="11482" y="56337"/>
                  <a:pt x="10979" y="59350"/>
                </a:cubicBezTo>
                <a:cubicBezTo>
                  <a:pt x="10911" y="59775"/>
                  <a:pt x="11262" y="60052"/>
                  <a:pt x="11579" y="60052"/>
                </a:cubicBezTo>
                <a:cubicBezTo>
                  <a:pt x="11789" y="60052"/>
                  <a:pt x="11984" y="59930"/>
                  <a:pt x="12029" y="59647"/>
                </a:cubicBezTo>
                <a:cubicBezTo>
                  <a:pt x="12554" y="56611"/>
                  <a:pt x="13490" y="53598"/>
                  <a:pt x="14654" y="50654"/>
                </a:cubicBezTo>
                <a:cubicBezTo>
                  <a:pt x="15331" y="50998"/>
                  <a:pt x="16757" y="51180"/>
                  <a:pt x="18525" y="51180"/>
                </a:cubicBezTo>
                <a:cubicBezTo>
                  <a:pt x="24394" y="51180"/>
                  <a:pt x="34039" y="49176"/>
                  <a:pt x="32618" y="44423"/>
                </a:cubicBezTo>
                <a:cubicBezTo>
                  <a:pt x="32141" y="42830"/>
                  <a:pt x="30824" y="42205"/>
                  <a:pt x="29099" y="42205"/>
                </a:cubicBezTo>
                <a:cubicBezTo>
                  <a:pt x="24964" y="42205"/>
                  <a:pt x="18487" y="45800"/>
                  <a:pt x="15636" y="48280"/>
                </a:cubicBezTo>
                <a:cubicBezTo>
                  <a:pt x="16343" y="46660"/>
                  <a:pt x="17097" y="45085"/>
                  <a:pt x="17873" y="43578"/>
                </a:cubicBezTo>
                <a:cubicBezTo>
                  <a:pt x="18717" y="41866"/>
                  <a:pt x="19653" y="40200"/>
                  <a:pt x="20612" y="38579"/>
                </a:cubicBezTo>
                <a:cubicBezTo>
                  <a:pt x="21445" y="39714"/>
                  <a:pt x="26861" y="41027"/>
                  <a:pt x="31719" y="41027"/>
                </a:cubicBezTo>
                <a:cubicBezTo>
                  <a:pt x="36048" y="41027"/>
                  <a:pt x="39933" y="39985"/>
                  <a:pt x="39739" y="36845"/>
                </a:cubicBezTo>
                <a:cubicBezTo>
                  <a:pt x="39596" y="34477"/>
                  <a:pt x="37341" y="33631"/>
                  <a:pt x="34422" y="33631"/>
                </a:cubicBezTo>
                <a:cubicBezTo>
                  <a:pt x="29883" y="33631"/>
                  <a:pt x="23739" y="35677"/>
                  <a:pt x="21433" y="37233"/>
                </a:cubicBezTo>
                <a:cubicBezTo>
                  <a:pt x="23282" y="34197"/>
                  <a:pt x="25314" y="31298"/>
                  <a:pt x="27528" y="28513"/>
                </a:cubicBezTo>
                <a:cubicBezTo>
                  <a:pt x="28883" y="29830"/>
                  <a:pt x="34975" y="31571"/>
                  <a:pt x="39903" y="31571"/>
                </a:cubicBezTo>
                <a:cubicBezTo>
                  <a:pt x="43521" y="31571"/>
                  <a:pt x="46512" y="30632"/>
                  <a:pt x="46541" y="27897"/>
                </a:cubicBezTo>
                <a:cubicBezTo>
                  <a:pt x="46563" y="25208"/>
                  <a:pt x="43739" y="24282"/>
                  <a:pt x="40244" y="24282"/>
                </a:cubicBezTo>
                <a:cubicBezTo>
                  <a:pt x="36353" y="24282"/>
                  <a:pt x="31630" y="25431"/>
                  <a:pt x="29080" y="26573"/>
                </a:cubicBezTo>
                <a:cubicBezTo>
                  <a:pt x="31043" y="24222"/>
                  <a:pt x="33120" y="21940"/>
                  <a:pt x="35288" y="19771"/>
                </a:cubicBezTo>
                <a:cubicBezTo>
                  <a:pt x="36419" y="21451"/>
                  <a:pt x="44141" y="24665"/>
                  <a:pt x="49401" y="24665"/>
                </a:cubicBezTo>
                <a:cubicBezTo>
                  <a:pt x="52001" y="24665"/>
                  <a:pt x="54000" y="23879"/>
                  <a:pt x="54302" y="21734"/>
                </a:cubicBezTo>
                <a:cubicBezTo>
                  <a:pt x="54797" y="18266"/>
                  <a:pt x="50096" y="17129"/>
                  <a:pt x="45230" y="17129"/>
                </a:cubicBezTo>
                <a:cubicBezTo>
                  <a:pt x="42027" y="17129"/>
                  <a:pt x="38752" y="17622"/>
                  <a:pt x="36841" y="18265"/>
                </a:cubicBezTo>
                <a:cubicBezTo>
                  <a:pt x="38256" y="16895"/>
                  <a:pt x="39717" y="15572"/>
                  <a:pt x="41200" y="14293"/>
                </a:cubicBezTo>
                <a:cubicBezTo>
                  <a:pt x="45035" y="14179"/>
                  <a:pt x="59255" y="6944"/>
                  <a:pt x="55420" y="1991"/>
                </a:cubicBezTo>
                <a:cubicBezTo>
                  <a:pt x="54785" y="1174"/>
                  <a:pt x="53981" y="822"/>
                  <a:pt x="53078" y="822"/>
                </a:cubicBezTo>
                <a:cubicBezTo>
                  <a:pt x="48175" y="822"/>
                  <a:pt x="40322" y="11172"/>
                  <a:pt x="40264" y="13677"/>
                </a:cubicBezTo>
                <a:cubicBezTo>
                  <a:pt x="38940" y="14795"/>
                  <a:pt x="37639" y="15982"/>
                  <a:pt x="36384" y="17169"/>
                </a:cubicBezTo>
                <a:cubicBezTo>
                  <a:pt x="38598" y="12216"/>
                  <a:pt x="40789" y="256"/>
                  <a:pt x="35288" y="5"/>
                </a:cubicBezTo>
                <a:cubicBezTo>
                  <a:pt x="35233" y="2"/>
                  <a:pt x="35177" y="1"/>
                  <a:pt x="351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1"/>
          <p:cNvSpPr/>
          <p:nvPr/>
        </p:nvSpPr>
        <p:spPr>
          <a:xfrm flipH="1" rot="3125659">
            <a:off x="-371705" y="3821477"/>
            <a:ext cx="1163662" cy="1179570"/>
          </a:xfrm>
          <a:custGeom>
            <a:rect b="b" l="l" r="r" t="t"/>
            <a:pathLst>
              <a:path extrusionOk="0" h="60053" w="59255">
                <a:moveTo>
                  <a:pt x="35123" y="1"/>
                </a:moveTo>
                <a:cubicBezTo>
                  <a:pt x="28705" y="1"/>
                  <a:pt x="32180" y="17208"/>
                  <a:pt x="34375" y="19132"/>
                </a:cubicBezTo>
                <a:cubicBezTo>
                  <a:pt x="32161" y="21324"/>
                  <a:pt x="30061" y="23652"/>
                  <a:pt x="28076" y="26048"/>
                </a:cubicBezTo>
                <a:cubicBezTo>
                  <a:pt x="29666" y="21142"/>
                  <a:pt x="30421" y="8825"/>
                  <a:pt x="25161" y="8825"/>
                </a:cubicBezTo>
                <a:cubicBezTo>
                  <a:pt x="25062" y="8825"/>
                  <a:pt x="24961" y="8829"/>
                  <a:pt x="24857" y="8838"/>
                </a:cubicBezTo>
                <a:cubicBezTo>
                  <a:pt x="18147" y="9409"/>
                  <a:pt x="24127" y="26665"/>
                  <a:pt x="26524" y="27966"/>
                </a:cubicBezTo>
                <a:cubicBezTo>
                  <a:pt x="24720" y="30248"/>
                  <a:pt x="23008" y="32622"/>
                  <a:pt x="21433" y="35087"/>
                </a:cubicBezTo>
                <a:cubicBezTo>
                  <a:pt x="22381" y="29647"/>
                  <a:pt x="21967" y="19296"/>
                  <a:pt x="17302" y="19296"/>
                </a:cubicBezTo>
                <a:cubicBezTo>
                  <a:pt x="17132" y="19296"/>
                  <a:pt x="16958" y="19310"/>
                  <a:pt x="16777" y="19338"/>
                </a:cubicBezTo>
                <a:cubicBezTo>
                  <a:pt x="10340" y="20342"/>
                  <a:pt x="16891" y="36183"/>
                  <a:pt x="19539" y="38169"/>
                </a:cubicBezTo>
                <a:cubicBezTo>
                  <a:pt x="18626" y="39743"/>
                  <a:pt x="17736" y="41364"/>
                  <a:pt x="16914" y="43008"/>
                </a:cubicBezTo>
                <a:cubicBezTo>
                  <a:pt x="16047" y="44742"/>
                  <a:pt x="15202" y="46523"/>
                  <a:pt x="14426" y="48326"/>
                </a:cubicBezTo>
                <a:cubicBezTo>
                  <a:pt x="14574" y="43584"/>
                  <a:pt x="11978" y="32403"/>
                  <a:pt x="7429" y="32403"/>
                </a:cubicBezTo>
                <a:cubicBezTo>
                  <a:pt x="7051" y="32403"/>
                  <a:pt x="6659" y="32480"/>
                  <a:pt x="6255" y="32645"/>
                </a:cubicBezTo>
                <a:cubicBezTo>
                  <a:pt x="0" y="35201"/>
                  <a:pt x="10957" y="50038"/>
                  <a:pt x="13559" y="50426"/>
                </a:cubicBezTo>
                <a:cubicBezTo>
                  <a:pt x="12417" y="53347"/>
                  <a:pt x="11482" y="56337"/>
                  <a:pt x="10979" y="59350"/>
                </a:cubicBezTo>
                <a:cubicBezTo>
                  <a:pt x="10911" y="59775"/>
                  <a:pt x="11262" y="60052"/>
                  <a:pt x="11579" y="60052"/>
                </a:cubicBezTo>
                <a:cubicBezTo>
                  <a:pt x="11789" y="60052"/>
                  <a:pt x="11984" y="59930"/>
                  <a:pt x="12029" y="59647"/>
                </a:cubicBezTo>
                <a:cubicBezTo>
                  <a:pt x="12554" y="56611"/>
                  <a:pt x="13490" y="53598"/>
                  <a:pt x="14654" y="50654"/>
                </a:cubicBezTo>
                <a:cubicBezTo>
                  <a:pt x="15331" y="50998"/>
                  <a:pt x="16757" y="51180"/>
                  <a:pt x="18525" y="51180"/>
                </a:cubicBezTo>
                <a:cubicBezTo>
                  <a:pt x="24394" y="51180"/>
                  <a:pt x="34039" y="49176"/>
                  <a:pt x="32618" y="44423"/>
                </a:cubicBezTo>
                <a:cubicBezTo>
                  <a:pt x="32141" y="42830"/>
                  <a:pt x="30824" y="42205"/>
                  <a:pt x="29099" y="42205"/>
                </a:cubicBezTo>
                <a:cubicBezTo>
                  <a:pt x="24964" y="42205"/>
                  <a:pt x="18487" y="45800"/>
                  <a:pt x="15636" y="48280"/>
                </a:cubicBezTo>
                <a:cubicBezTo>
                  <a:pt x="16343" y="46660"/>
                  <a:pt x="17097" y="45085"/>
                  <a:pt x="17873" y="43578"/>
                </a:cubicBezTo>
                <a:cubicBezTo>
                  <a:pt x="18717" y="41866"/>
                  <a:pt x="19653" y="40200"/>
                  <a:pt x="20612" y="38579"/>
                </a:cubicBezTo>
                <a:cubicBezTo>
                  <a:pt x="21445" y="39714"/>
                  <a:pt x="26861" y="41027"/>
                  <a:pt x="31719" y="41027"/>
                </a:cubicBezTo>
                <a:cubicBezTo>
                  <a:pt x="36048" y="41027"/>
                  <a:pt x="39933" y="39985"/>
                  <a:pt x="39739" y="36845"/>
                </a:cubicBezTo>
                <a:cubicBezTo>
                  <a:pt x="39596" y="34477"/>
                  <a:pt x="37341" y="33631"/>
                  <a:pt x="34422" y="33631"/>
                </a:cubicBezTo>
                <a:cubicBezTo>
                  <a:pt x="29883" y="33631"/>
                  <a:pt x="23739" y="35677"/>
                  <a:pt x="21433" y="37233"/>
                </a:cubicBezTo>
                <a:cubicBezTo>
                  <a:pt x="23282" y="34197"/>
                  <a:pt x="25314" y="31298"/>
                  <a:pt x="27528" y="28513"/>
                </a:cubicBezTo>
                <a:cubicBezTo>
                  <a:pt x="28883" y="29830"/>
                  <a:pt x="34975" y="31571"/>
                  <a:pt x="39903" y="31571"/>
                </a:cubicBezTo>
                <a:cubicBezTo>
                  <a:pt x="43521" y="31571"/>
                  <a:pt x="46512" y="30632"/>
                  <a:pt x="46541" y="27897"/>
                </a:cubicBezTo>
                <a:cubicBezTo>
                  <a:pt x="46563" y="25208"/>
                  <a:pt x="43739" y="24282"/>
                  <a:pt x="40244" y="24282"/>
                </a:cubicBezTo>
                <a:cubicBezTo>
                  <a:pt x="36353" y="24282"/>
                  <a:pt x="31630" y="25431"/>
                  <a:pt x="29080" y="26573"/>
                </a:cubicBezTo>
                <a:cubicBezTo>
                  <a:pt x="31043" y="24222"/>
                  <a:pt x="33120" y="21940"/>
                  <a:pt x="35288" y="19771"/>
                </a:cubicBezTo>
                <a:cubicBezTo>
                  <a:pt x="36419" y="21451"/>
                  <a:pt x="44141" y="24665"/>
                  <a:pt x="49401" y="24665"/>
                </a:cubicBezTo>
                <a:cubicBezTo>
                  <a:pt x="52001" y="24665"/>
                  <a:pt x="54000" y="23879"/>
                  <a:pt x="54302" y="21734"/>
                </a:cubicBezTo>
                <a:cubicBezTo>
                  <a:pt x="54797" y="18266"/>
                  <a:pt x="50096" y="17129"/>
                  <a:pt x="45230" y="17129"/>
                </a:cubicBezTo>
                <a:cubicBezTo>
                  <a:pt x="42027" y="17129"/>
                  <a:pt x="38752" y="17622"/>
                  <a:pt x="36841" y="18265"/>
                </a:cubicBezTo>
                <a:cubicBezTo>
                  <a:pt x="38256" y="16895"/>
                  <a:pt x="39717" y="15572"/>
                  <a:pt x="41200" y="14293"/>
                </a:cubicBezTo>
                <a:cubicBezTo>
                  <a:pt x="45035" y="14179"/>
                  <a:pt x="59255" y="6944"/>
                  <a:pt x="55420" y="1991"/>
                </a:cubicBezTo>
                <a:cubicBezTo>
                  <a:pt x="54785" y="1174"/>
                  <a:pt x="53981" y="822"/>
                  <a:pt x="53078" y="822"/>
                </a:cubicBezTo>
                <a:cubicBezTo>
                  <a:pt x="48175" y="822"/>
                  <a:pt x="40322" y="11172"/>
                  <a:pt x="40264" y="13677"/>
                </a:cubicBezTo>
                <a:cubicBezTo>
                  <a:pt x="38940" y="14795"/>
                  <a:pt x="37639" y="15982"/>
                  <a:pt x="36384" y="17169"/>
                </a:cubicBezTo>
                <a:cubicBezTo>
                  <a:pt x="38598" y="12216"/>
                  <a:pt x="40789" y="256"/>
                  <a:pt x="35288" y="5"/>
                </a:cubicBezTo>
                <a:cubicBezTo>
                  <a:pt x="35233" y="2"/>
                  <a:pt x="35177" y="1"/>
                  <a:pt x="3512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1"/>
          <p:cNvSpPr/>
          <p:nvPr/>
        </p:nvSpPr>
        <p:spPr>
          <a:xfrm rot="-5045252">
            <a:off x="7698276" y="3775114"/>
            <a:ext cx="1656694" cy="1678841"/>
          </a:xfrm>
          <a:custGeom>
            <a:rect b="b" l="l" r="r" t="t"/>
            <a:pathLst>
              <a:path extrusionOk="0" h="60053" w="59255">
                <a:moveTo>
                  <a:pt x="35123" y="1"/>
                </a:moveTo>
                <a:cubicBezTo>
                  <a:pt x="28705" y="1"/>
                  <a:pt x="32180" y="17208"/>
                  <a:pt x="34375" y="19132"/>
                </a:cubicBezTo>
                <a:cubicBezTo>
                  <a:pt x="32161" y="21324"/>
                  <a:pt x="30061" y="23652"/>
                  <a:pt x="28076" y="26048"/>
                </a:cubicBezTo>
                <a:cubicBezTo>
                  <a:pt x="29666" y="21142"/>
                  <a:pt x="30421" y="8825"/>
                  <a:pt x="25161" y="8825"/>
                </a:cubicBezTo>
                <a:cubicBezTo>
                  <a:pt x="25062" y="8825"/>
                  <a:pt x="24961" y="8829"/>
                  <a:pt x="24857" y="8838"/>
                </a:cubicBezTo>
                <a:cubicBezTo>
                  <a:pt x="18147" y="9409"/>
                  <a:pt x="24127" y="26665"/>
                  <a:pt x="26524" y="27966"/>
                </a:cubicBezTo>
                <a:cubicBezTo>
                  <a:pt x="24720" y="30248"/>
                  <a:pt x="23008" y="32622"/>
                  <a:pt x="21433" y="35087"/>
                </a:cubicBezTo>
                <a:cubicBezTo>
                  <a:pt x="22381" y="29647"/>
                  <a:pt x="21967" y="19296"/>
                  <a:pt x="17302" y="19296"/>
                </a:cubicBezTo>
                <a:cubicBezTo>
                  <a:pt x="17132" y="19296"/>
                  <a:pt x="16958" y="19310"/>
                  <a:pt x="16777" y="19338"/>
                </a:cubicBezTo>
                <a:cubicBezTo>
                  <a:pt x="10340" y="20342"/>
                  <a:pt x="16891" y="36183"/>
                  <a:pt x="19539" y="38169"/>
                </a:cubicBezTo>
                <a:cubicBezTo>
                  <a:pt x="18626" y="39743"/>
                  <a:pt x="17736" y="41364"/>
                  <a:pt x="16914" y="43008"/>
                </a:cubicBezTo>
                <a:cubicBezTo>
                  <a:pt x="16047" y="44742"/>
                  <a:pt x="15202" y="46523"/>
                  <a:pt x="14426" y="48326"/>
                </a:cubicBezTo>
                <a:cubicBezTo>
                  <a:pt x="14574" y="43584"/>
                  <a:pt x="11978" y="32403"/>
                  <a:pt x="7429" y="32403"/>
                </a:cubicBezTo>
                <a:cubicBezTo>
                  <a:pt x="7051" y="32403"/>
                  <a:pt x="6659" y="32480"/>
                  <a:pt x="6255" y="32645"/>
                </a:cubicBezTo>
                <a:cubicBezTo>
                  <a:pt x="0" y="35201"/>
                  <a:pt x="10957" y="50038"/>
                  <a:pt x="13559" y="50426"/>
                </a:cubicBezTo>
                <a:cubicBezTo>
                  <a:pt x="12417" y="53347"/>
                  <a:pt x="11482" y="56337"/>
                  <a:pt x="10979" y="59350"/>
                </a:cubicBezTo>
                <a:cubicBezTo>
                  <a:pt x="10911" y="59775"/>
                  <a:pt x="11262" y="60052"/>
                  <a:pt x="11579" y="60052"/>
                </a:cubicBezTo>
                <a:cubicBezTo>
                  <a:pt x="11789" y="60052"/>
                  <a:pt x="11984" y="59930"/>
                  <a:pt x="12029" y="59647"/>
                </a:cubicBezTo>
                <a:cubicBezTo>
                  <a:pt x="12554" y="56611"/>
                  <a:pt x="13490" y="53598"/>
                  <a:pt x="14654" y="50654"/>
                </a:cubicBezTo>
                <a:cubicBezTo>
                  <a:pt x="15331" y="50998"/>
                  <a:pt x="16757" y="51180"/>
                  <a:pt x="18525" y="51180"/>
                </a:cubicBezTo>
                <a:cubicBezTo>
                  <a:pt x="24394" y="51180"/>
                  <a:pt x="34039" y="49176"/>
                  <a:pt x="32618" y="44423"/>
                </a:cubicBezTo>
                <a:cubicBezTo>
                  <a:pt x="32141" y="42830"/>
                  <a:pt x="30824" y="42205"/>
                  <a:pt x="29099" y="42205"/>
                </a:cubicBezTo>
                <a:cubicBezTo>
                  <a:pt x="24964" y="42205"/>
                  <a:pt x="18487" y="45800"/>
                  <a:pt x="15636" y="48280"/>
                </a:cubicBezTo>
                <a:cubicBezTo>
                  <a:pt x="16343" y="46660"/>
                  <a:pt x="17097" y="45085"/>
                  <a:pt x="17873" y="43578"/>
                </a:cubicBezTo>
                <a:cubicBezTo>
                  <a:pt x="18717" y="41866"/>
                  <a:pt x="19653" y="40200"/>
                  <a:pt x="20612" y="38579"/>
                </a:cubicBezTo>
                <a:cubicBezTo>
                  <a:pt x="21445" y="39714"/>
                  <a:pt x="26861" y="41027"/>
                  <a:pt x="31719" y="41027"/>
                </a:cubicBezTo>
                <a:cubicBezTo>
                  <a:pt x="36048" y="41027"/>
                  <a:pt x="39933" y="39985"/>
                  <a:pt x="39739" y="36845"/>
                </a:cubicBezTo>
                <a:cubicBezTo>
                  <a:pt x="39596" y="34477"/>
                  <a:pt x="37341" y="33631"/>
                  <a:pt x="34422" y="33631"/>
                </a:cubicBezTo>
                <a:cubicBezTo>
                  <a:pt x="29883" y="33631"/>
                  <a:pt x="23739" y="35677"/>
                  <a:pt x="21433" y="37233"/>
                </a:cubicBezTo>
                <a:cubicBezTo>
                  <a:pt x="23282" y="34197"/>
                  <a:pt x="25314" y="31298"/>
                  <a:pt x="27528" y="28513"/>
                </a:cubicBezTo>
                <a:cubicBezTo>
                  <a:pt x="28883" y="29830"/>
                  <a:pt x="34975" y="31571"/>
                  <a:pt x="39903" y="31571"/>
                </a:cubicBezTo>
                <a:cubicBezTo>
                  <a:pt x="43521" y="31571"/>
                  <a:pt x="46512" y="30632"/>
                  <a:pt x="46541" y="27897"/>
                </a:cubicBezTo>
                <a:cubicBezTo>
                  <a:pt x="46563" y="25208"/>
                  <a:pt x="43739" y="24282"/>
                  <a:pt x="40244" y="24282"/>
                </a:cubicBezTo>
                <a:cubicBezTo>
                  <a:pt x="36353" y="24282"/>
                  <a:pt x="31630" y="25431"/>
                  <a:pt x="29080" y="26573"/>
                </a:cubicBezTo>
                <a:cubicBezTo>
                  <a:pt x="31043" y="24222"/>
                  <a:pt x="33120" y="21940"/>
                  <a:pt x="35288" y="19771"/>
                </a:cubicBezTo>
                <a:cubicBezTo>
                  <a:pt x="36419" y="21451"/>
                  <a:pt x="44141" y="24665"/>
                  <a:pt x="49401" y="24665"/>
                </a:cubicBezTo>
                <a:cubicBezTo>
                  <a:pt x="52001" y="24665"/>
                  <a:pt x="54000" y="23879"/>
                  <a:pt x="54302" y="21734"/>
                </a:cubicBezTo>
                <a:cubicBezTo>
                  <a:pt x="54797" y="18266"/>
                  <a:pt x="50096" y="17129"/>
                  <a:pt x="45230" y="17129"/>
                </a:cubicBezTo>
                <a:cubicBezTo>
                  <a:pt x="42027" y="17129"/>
                  <a:pt x="38752" y="17622"/>
                  <a:pt x="36841" y="18265"/>
                </a:cubicBezTo>
                <a:cubicBezTo>
                  <a:pt x="38256" y="16895"/>
                  <a:pt x="39717" y="15572"/>
                  <a:pt x="41200" y="14293"/>
                </a:cubicBezTo>
                <a:cubicBezTo>
                  <a:pt x="45035" y="14179"/>
                  <a:pt x="59255" y="6944"/>
                  <a:pt x="55420" y="1991"/>
                </a:cubicBezTo>
                <a:cubicBezTo>
                  <a:pt x="54785" y="1174"/>
                  <a:pt x="53981" y="822"/>
                  <a:pt x="53078" y="822"/>
                </a:cubicBezTo>
                <a:cubicBezTo>
                  <a:pt x="48175" y="822"/>
                  <a:pt x="40322" y="11172"/>
                  <a:pt x="40264" y="13677"/>
                </a:cubicBezTo>
                <a:cubicBezTo>
                  <a:pt x="38940" y="14795"/>
                  <a:pt x="37639" y="15982"/>
                  <a:pt x="36384" y="17169"/>
                </a:cubicBezTo>
                <a:cubicBezTo>
                  <a:pt x="38598" y="12216"/>
                  <a:pt x="40789" y="256"/>
                  <a:pt x="35288" y="5"/>
                </a:cubicBezTo>
                <a:cubicBezTo>
                  <a:pt x="35233" y="2"/>
                  <a:pt x="35177" y="1"/>
                  <a:pt x="351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1"/>
          <p:cNvSpPr/>
          <p:nvPr/>
        </p:nvSpPr>
        <p:spPr>
          <a:xfrm rot="-3125659">
            <a:off x="8353482" y="3821477"/>
            <a:ext cx="1163662" cy="1179570"/>
          </a:xfrm>
          <a:custGeom>
            <a:rect b="b" l="l" r="r" t="t"/>
            <a:pathLst>
              <a:path extrusionOk="0" h="60053" w="59255">
                <a:moveTo>
                  <a:pt x="35123" y="1"/>
                </a:moveTo>
                <a:cubicBezTo>
                  <a:pt x="28705" y="1"/>
                  <a:pt x="32180" y="17208"/>
                  <a:pt x="34375" y="19132"/>
                </a:cubicBezTo>
                <a:cubicBezTo>
                  <a:pt x="32161" y="21324"/>
                  <a:pt x="30061" y="23652"/>
                  <a:pt x="28076" y="26048"/>
                </a:cubicBezTo>
                <a:cubicBezTo>
                  <a:pt x="29666" y="21142"/>
                  <a:pt x="30421" y="8825"/>
                  <a:pt x="25161" y="8825"/>
                </a:cubicBezTo>
                <a:cubicBezTo>
                  <a:pt x="25062" y="8825"/>
                  <a:pt x="24961" y="8829"/>
                  <a:pt x="24857" y="8838"/>
                </a:cubicBezTo>
                <a:cubicBezTo>
                  <a:pt x="18147" y="9409"/>
                  <a:pt x="24127" y="26665"/>
                  <a:pt x="26524" y="27966"/>
                </a:cubicBezTo>
                <a:cubicBezTo>
                  <a:pt x="24720" y="30248"/>
                  <a:pt x="23008" y="32622"/>
                  <a:pt x="21433" y="35087"/>
                </a:cubicBezTo>
                <a:cubicBezTo>
                  <a:pt x="22381" y="29647"/>
                  <a:pt x="21967" y="19296"/>
                  <a:pt x="17302" y="19296"/>
                </a:cubicBezTo>
                <a:cubicBezTo>
                  <a:pt x="17132" y="19296"/>
                  <a:pt x="16958" y="19310"/>
                  <a:pt x="16777" y="19338"/>
                </a:cubicBezTo>
                <a:cubicBezTo>
                  <a:pt x="10340" y="20342"/>
                  <a:pt x="16891" y="36183"/>
                  <a:pt x="19539" y="38169"/>
                </a:cubicBezTo>
                <a:cubicBezTo>
                  <a:pt x="18626" y="39743"/>
                  <a:pt x="17736" y="41364"/>
                  <a:pt x="16914" y="43008"/>
                </a:cubicBezTo>
                <a:cubicBezTo>
                  <a:pt x="16047" y="44742"/>
                  <a:pt x="15202" y="46523"/>
                  <a:pt x="14426" y="48326"/>
                </a:cubicBezTo>
                <a:cubicBezTo>
                  <a:pt x="14574" y="43584"/>
                  <a:pt x="11978" y="32403"/>
                  <a:pt x="7429" y="32403"/>
                </a:cubicBezTo>
                <a:cubicBezTo>
                  <a:pt x="7051" y="32403"/>
                  <a:pt x="6659" y="32480"/>
                  <a:pt x="6255" y="32645"/>
                </a:cubicBezTo>
                <a:cubicBezTo>
                  <a:pt x="0" y="35201"/>
                  <a:pt x="10957" y="50038"/>
                  <a:pt x="13559" y="50426"/>
                </a:cubicBezTo>
                <a:cubicBezTo>
                  <a:pt x="12417" y="53347"/>
                  <a:pt x="11482" y="56337"/>
                  <a:pt x="10979" y="59350"/>
                </a:cubicBezTo>
                <a:cubicBezTo>
                  <a:pt x="10911" y="59775"/>
                  <a:pt x="11262" y="60052"/>
                  <a:pt x="11579" y="60052"/>
                </a:cubicBezTo>
                <a:cubicBezTo>
                  <a:pt x="11789" y="60052"/>
                  <a:pt x="11984" y="59930"/>
                  <a:pt x="12029" y="59647"/>
                </a:cubicBezTo>
                <a:cubicBezTo>
                  <a:pt x="12554" y="56611"/>
                  <a:pt x="13490" y="53598"/>
                  <a:pt x="14654" y="50654"/>
                </a:cubicBezTo>
                <a:cubicBezTo>
                  <a:pt x="15331" y="50998"/>
                  <a:pt x="16757" y="51180"/>
                  <a:pt x="18525" y="51180"/>
                </a:cubicBezTo>
                <a:cubicBezTo>
                  <a:pt x="24394" y="51180"/>
                  <a:pt x="34039" y="49176"/>
                  <a:pt x="32618" y="44423"/>
                </a:cubicBezTo>
                <a:cubicBezTo>
                  <a:pt x="32141" y="42830"/>
                  <a:pt x="30824" y="42205"/>
                  <a:pt x="29099" y="42205"/>
                </a:cubicBezTo>
                <a:cubicBezTo>
                  <a:pt x="24964" y="42205"/>
                  <a:pt x="18487" y="45800"/>
                  <a:pt x="15636" y="48280"/>
                </a:cubicBezTo>
                <a:cubicBezTo>
                  <a:pt x="16343" y="46660"/>
                  <a:pt x="17097" y="45085"/>
                  <a:pt x="17873" y="43578"/>
                </a:cubicBezTo>
                <a:cubicBezTo>
                  <a:pt x="18717" y="41866"/>
                  <a:pt x="19653" y="40200"/>
                  <a:pt x="20612" y="38579"/>
                </a:cubicBezTo>
                <a:cubicBezTo>
                  <a:pt x="21445" y="39714"/>
                  <a:pt x="26861" y="41027"/>
                  <a:pt x="31719" y="41027"/>
                </a:cubicBezTo>
                <a:cubicBezTo>
                  <a:pt x="36048" y="41027"/>
                  <a:pt x="39933" y="39985"/>
                  <a:pt x="39739" y="36845"/>
                </a:cubicBezTo>
                <a:cubicBezTo>
                  <a:pt x="39596" y="34477"/>
                  <a:pt x="37341" y="33631"/>
                  <a:pt x="34422" y="33631"/>
                </a:cubicBezTo>
                <a:cubicBezTo>
                  <a:pt x="29883" y="33631"/>
                  <a:pt x="23739" y="35677"/>
                  <a:pt x="21433" y="37233"/>
                </a:cubicBezTo>
                <a:cubicBezTo>
                  <a:pt x="23282" y="34197"/>
                  <a:pt x="25314" y="31298"/>
                  <a:pt x="27528" y="28513"/>
                </a:cubicBezTo>
                <a:cubicBezTo>
                  <a:pt x="28883" y="29830"/>
                  <a:pt x="34975" y="31571"/>
                  <a:pt x="39903" y="31571"/>
                </a:cubicBezTo>
                <a:cubicBezTo>
                  <a:pt x="43521" y="31571"/>
                  <a:pt x="46512" y="30632"/>
                  <a:pt x="46541" y="27897"/>
                </a:cubicBezTo>
                <a:cubicBezTo>
                  <a:pt x="46563" y="25208"/>
                  <a:pt x="43739" y="24282"/>
                  <a:pt x="40244" y="24282"/>
                </a:cubicBezTo>
                <a:cubicBezTo>
                  <a:pt x="36353" y="24282"/>
                  <a:pt x="31630" y="25431"/>
                  <a:pt x="29080" y="26573"/>
                </a:cubicBezTo>
                <a:cubicBezTo>
                  <a:pt x="31043" y="24222"/>
                  <a:pt x="33120" y="21940"/>
                  <a:pt x="35288" y="19771"/>
                </a:cubicBezTo>
                <a:cubicBezTo>
                  <a:pt x="36419" y="21451"/>
                  <a:pt x="44141" y="24665"/>
                  <a:pt x="49401" y="24665"/>
                </a:cubicBezTo>
                <a:cubicBezTo>
                  <a:pt x="52001" y="24665"/>
                  <a:pt x="54000" y="23879"/>
                  <a:pt x="54302" y="21734"/>
                </a:cubicBezTo>
                <a:cubicBezTo>
                  <a:pt x="54797" y="18266"/>
                  <a:pt x="50096" y="17129"/>
                  <a:pt x="45230" y="17129"/>
                </a:cubicBezTo>
                <a:cubicBezTo>
                  <a:pt x="42027" y="17129"/>
                  <a:pt x="38752" y="17622"/>
                  <a:pt x="36841" y="18265"/>
                </a:cubicBezTo>
                <a:cubicBezTo>
                  <a:pt x="38256" y="16895"/>
                  <a:pt x="39717" y="15572"/>
                  <a:pt x="41200" y="14293"/>
                </a:cubicBezTo>
                <a:cubicBezTo>
                  <a:pt x="45035" y="14179"/>
                  <a:pt x="59255" y="6944"/>
                  <a:pt x="55420" y="1991"/>
                </a:cubicBezTo>
                <a:cubicBezTo>
                  <a:pt x="54785" y="1174"/>
                  <a:pt x="53981" y="822"/>
                  <a:pt x="53078" y="822"/>
                </a:cubicBezTo>
                <a:cubicBezTo>
                  <a:pt x="48175" y="822"/>
                  <a:pt x="40322" y="11172"/>
                  <a:pt x="40264" y="13677"/>
                </a:cubicBezTo>
                <a:cubicBezTo>
                  <a:pt x="38940" y="14795"/>
                  <a:pt x="37639" y="15982"/>
                  <a:pt x="36384" y="17169"/>
                </a:cubicBezTo>
                <a:cubicBezTo>
                  <a:pt x="38598" y="12216"/>
                  <a:pt x="40789" y="256"/>
                  <a:pt x="35288" y="5"/>
                </a:cubicBezTo>
                <a:cubicBezTo>
                  <a:pt x="35233" y="2"/>
                  <a:pt x="35177" y="1"/>
                  <a:pt x="3512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/>
          <p:nvPr/>
        </p:nvSpPr>
        <p:spPr>
          <a:xfrm flipH="1" rot="10800000">
            <a:off x="-746500" y="1"/>
            <a:ext cx="2493713" cy="1015545"/>
          </a:xfrm>
          <a:custGeom>
            <a:rect b="b" l="l" r="r" t="t"/>
            <a:pathLst>
              <a:path extrusionOk="0" h="67355" w="165393">
                <a:moveTo>
                  <a:pt x="63030" y="1"/>
                </a:moveTo>
                <a:cubicBezTo>
                  <a:pt x="57702" y="1"/>
                  <a:pt x="52381" y="1225"/>
                  <a:pt x="47545" y="3558"/>
                </a:cubicBezTo>
                <a:cubicBezTo>
                  <a:pt x="47545" y="3558"/>
                  <a:pt x="33508" y="10999"/>
                  <a:pt x="25610" y="21590"/>
                </a:cubicBezTo>
                <a:cubicBezTo>
                  <a:pt x="17983" y="31837"/>
                  <a:pt x="10488" y="35649"/>
                  <a:pt x="3588" y="35649"/>
                </a:cubicBezTo>
                <a:cubicBezTo>
                  <a:pt x="2373" y="35649"/>
                  <a:pt x="1176" y="35530"/>
                  <a:pt x="0" y="35308"/>
                </a:cubicBezTo>
                <a:lnTo>
                  <a:pt x="0" y="67355"/>
                </a:lnTo>
                <a:lnTo>
                  <a:pt x="165392" y="67355"/>
                </a:lnTo>
                <a:cubicBezTo>
                  <a:pt x="164297" y="65232"/>
                  <a:pt x="163064" y="63155"/>
                  <a:pt x="161786" y="61101"/>
                </a:cubicBezTo>
                <a:cubicBezTo>
                  <a:pt x="160234" y="58613"/>
                  <a:pt x="158613" y="56125"/>
                  <a:pt x="156901" y="53728"/>
                </a:cubicBezTo>
                <a:cubicBezTo>
                  <a:pt x="153660" y="49209"/>
                  <a:pt x="150008" y="44895"/>
                  <a:pt x="145489" y="41608"/>
                </a:cubicBezTo>
                <a:cubicBezTo>
                  <a:pt x="143297" y="39987"/>
                  <a:pt x="140901" y="38664"/>
                  <a:pt x="138344" y="37751"/>
                </a:cubicBezTo>
                <a:cubicBezTo>
                  <a:pt x="135488" y="36755"/>
                  <a:pt x="132508" y="36355"/>
                  <a:pt x="129503" y="36355"/>
                </a:cubicBezTo>
                <a:cubicBezTo>
                  <a:pt x="129338" y="36355"/>
                  <a:pt x="129173" y="36356"/>
                  <a:pt x="129009" y="36358"/>
                </a:cubicBezTo>
                <a:cubicBezTo>
                  <a:pt x="124251" y="36441"/>
                  <a:pt x="119470" y="37360"/>
                  <a:pt x="114708" y="37360"/>
                </a:cubicBezTo>
                <a:cubicBezTo>
                  <a:pt x="112890" y="37360"/>
                  <a:pt x="111075" y="37226"/>
                  <a:pt x="109265" y="36860"/>
                </a:cubicBezTo>
                <a:cubicBezTo>
                  <a:pt x="106389" y="36290"/>
                  <a:pt x="103627" y="35126"/>
                  <a:pt x="101481" y="33094"/>
                </a:cubicBezTo>
                <a:cubicBezTo>
                  <a:pt x="99336" y="31063"/>
                  <a:pt x="97989" y="28392"/>
                  <a:pt x="96825" y="25722"/>
                </a:cubicBezTo>
                <a:cubicBezTo>
                  <a:pt x="95684" y="23074"/>
                  <a:pt x="94702" y="20358"/>
                  <a:pt x="93287" y="17824"/>
                </a:cubicBezTo>
                <a:cubicBezTo>
                  <a:pt x="91940" y="15450"/>
                  <a:pt x="90320" y="13259"/>
                  <a:pt x="88471" y="11250"/>
                </a:cubicBezTo>
                <a:cubicBezTo>
                  <a:pt x="84705" y="7233"/>
                  <a:pt x="80003" y="4083"/>
                  <a:pt x="74844" y="2120"/>
                </a:cubicBezTo>
                <a:cubicBezTo>
                  <a:pt x="71036" y="691"/>
                  <a:pt x="67031" y="1"/>
                  <a:pt x="6303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2"/>
          <p:cNvSpPr/>
          <p:nvPr/>
        </p:nvSpPr>
        <p:spPr>
          <a:xfrm rot="10800000">
            <a:off x="7338714" y="-9929"/>
            <a:ext cx="3438934" cy="1400479"/>
          </a:xfrm>
          <a:custGeom>
            <a:rect b="b" l="l" r="r" t="t"/>
            <a:pathLst>
              <a:path extrusionOk="0" h="67355" w="165393">
                <a:moveTo>
                  <a:pt x="63030" y="1"/>
                </a:moveTo>
                <a:cubicBezTo>
                  <a:pt x="57702" y="1"/>
                  <a:pt x="52381" y="1225"/>
                  <a:pt x="47545" y="3558"/>
                </a:cubicBezTo>
                <a:cubicBezTo>
                  <a:pt x="47545" y="3558"/>
                  <a:pt x="33508" y="10999"/>
                  <a:pt x="25610" y="21590"/>
                </a:cubicBezTo>
                <a:cubicBezTo>
                  <a:pt x="17983" y="31837"/>
                  <a:pt x="10488" y="35649"/>
                  <a:pt x="3588" y="35649"/>
                </a:cubicBezTo>
                <a:cubicBezTo>
                  <a:pt x="2373" y="35649"/>
                  <a:pt x="1176" y="35530"/>
                  <a:pt x="0" y="35308"/>
                </a:cubicBezTo>
                <a:lnTo>
                  <a:pt x="0" y="67355"/>
                </a:lnTo>
                <a:lnTo>
                  <a:pt x="165392" y="67355"/>
                </a:lnTo>
                <a:cubicBezTo>
                  <a:pt x="164297" y="65232"/>
                  <a:pt x="163064" y="63155"/>
                  <a:pt x="161786" y="61101"/>
                </a:cubicBezTo>
                <a:cubicBezTo>
                  <a:pt x="160234" y="58613"/>
                  <a:pt x="158613" y="56125"/>
                  <a:pt x="156901" y="53728"/>
                </a:cubicBezTo>
                <a:cubicBezTo>
                  <a:pt x="153660" y="49209"/>
                  <a:pt x="150008" y="44895"/>
                  <a:pt x="145489" y="41608"/>
                </a:cubicBezTo>
                <a:cubicBezTo>
                  <a:pt x="143297" y="39987"/>
                  <a:pt x="140901" y="38664"/>
                  <a:pt x="138344" y="37751"/>
                </a:cubicBezTo>
                <a:cubicBezTo>
                  <a:pt x="135488" y="36755"/>
                  <a:pt x="132508" y="36355"/>
                  <a:pt x="129503" y="36355"/>
                </a:cubicBezTo>
                <a:cubicBezTo>
                  <a:pt x="129338" y="36355"/>
                  <a:pt x="129173" y="36356"/>
                  <a:pt x="129009" y="36358"/>
                </a:cubicBezTo>
                <a:cubicBezTo>
                  <a:pt x="124251" y="36441"/>
                  <a:pt x="119470" y="37360"/>
                  <a:pt x="114708" y="37360"/>
                </a:cubicBezTo>
                <a:cubicBezTo>
                  <a:pt x="112890" y="37360"/>
                  <a:pt x="111075" y="37226"/>
                  <a:pt x="109265" y="36860"/>
                </a:cubicBezTo>
                <a:cubicBezTo>
                  <a:pt x="106389" y="36290"/>
                  <a:pt x="103627" y="35126"/>
                  <a:pt x="101481" y="33094"/>
                </a:cubicBezTo>
                <a:cubicBezTo>
                  <a:pt x="99336" y="31063"/>
                  <a:pt x="97989" y="28392"/>
                  <a:pt x="96825" y="25722"/>
                </a:cubicBezTo>
                <a:cubicBezTo>
                  <a:pt x="95684" y="23074"/>
                  <a:pt x="94702" y="20358"/>
                  <a:pt x="93287" y="17824"/>
                </a:cubicBezTo>
                <a:cubicBezTo>
                  <a:pt x="91940" y="15450"/>
                  <a:pt x="90320" y="13259"/>
                  <a:pt x="88471" y="11250"/>
                </a:cubicBezTo>
                <a:cubicBezTo>
                  <a:pt x="84705" y="7233"/>
                  <a:pt x="80003" y="4083"/>
                  <a:pt x="74844" y="2120"/>
                </a:cubicBezTo>
                <a:cubicBezTo>
                  <a:pt x="71036" y="691"/>
                  <a:pt x="67031" y="1"/>
                  <a:pt x="6303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2"/>
          <p:cNvSpPr/>
          <p:nvPr/>
        </p:nvSpPr>
        <p:spPr>
          <a:xfrm flipH="1" rot="-8536095">
            <a:off x="-442043" y="-123484"/>
            <a:ext cx="1481217" cy="1501165"/>
          </a:xfrm>
          <a:custGeom>
            <a:rect b="b" l="l" r="r" t="t"/>
            <a:pathLst>
              <a:path extrusionOk="0" h="60053" w="59255">
                <a:moveTo>
                  <a:pt x="35123" y="1"/>
                </a:moveTo>
                <a:cubicBezTo>
                  <a:pt x="28705" y="1"/>
                  <a:pt x="32180" y="17208"/>
                  <a:pt x="34375" y="19132"/>
                </a:cubicBezTo>
                <a:cubicBezTo>
                  <a:pt x="32161" y="21324"/>
                  <a:pt x="30061" y="23652"/>
                  <a:pt x="28076" y="26048"/>
                </a:cubicBezTo>
                <a:cubicBezTo>
                  <a:pt x="29666" y="21142"/>
                  <a:pt x="30421" y="8825"/>
                  <a:pt x="25161" y="8825"/>
                </a:cubicBezTo>
                <a:cubicBezTo>
                  <a:pt x="25062" y="8825"/>
                  <a:pt x="24961" y="8829"/>
                  <a:pt x="24857" y="8838"/>
                </a:cubicBezTo>
                <a:cubicBezTo>
                  <a:pt x="18147" y="9409"/>
                  <a:pt x="24127" y="26665"/>
                  <a:pt x="26524" y="27966"/>
                </a:cubicBezTo>
                <a:cubicBezTo>
                  <a:pt x="24720" y="30248"/>
                  <a:pt x="23008" y="32622"/>
                  <a:pt x="21433" y="35087"/>
                </a:cubicBezTo>
                <a:cubicBezTo>
                  <a:pt x="22381" y="29647"/>
                  <a:pt x="21967" y="19296"/>
                  <a:pt x="17302" y="19296"/>
                </a:cubicBezTo>
                <a:cubicBezTo>
                  <a:pt x="17132" y="19296"/>
                  <a:pt x="16958" y="19310"/>
                  <a:pt x="16777" y="19338"/>
                </a:cubicBezTo>
                <a:cubicBezTo>
                  <a:pt x="10340" y="20342"/>
                  <a:pt x="16891" y="36183"/>
                  <a:pt x="19539" y="38169"/>
                </a:cubicBezTo>
                <a:cubicBezTo>
                  <a:pt x="18626" y="39743"/>
                  <a:pt x="17736" y="41364"/>
                  <a:pt x="16914" y="43008"/>
                </a:cubicBezTo>
                <a:cubicBezTo>
                  <a:pt x="16047" y="44742"/>
                  <a:pt x="15202" y="46523"/>
                  <a:pt x="14426" y="48326"/>
                </a:cubicBezTo>
                <a:cubicBezTo>
                  <a:pt x="14574" y="43584"/>
                  <a:pt x="11978" y="32403"/>
                  <a:pt x="7429" y="32403"/>
                </a:cubicBezTo>
                <a:cubicBezTo>
                  <a:pt x="7051" y="32403"/>
                  <a:pt x="6659" y="32480"/>
                  <a:pt x="6255" y="32645"/>
                </a:cubicBezTo>
                <a:cubicBezTo>
                  <a:pt x="0" y="35201"/>
                  <a:pt x="10957" y="50038"/>
                  <a:pt x="13559" y="50426"/>
                </a:cubicBezTo>
                <a:cubicBezTo>
                  <a:pt x="12417" y="53347"/>
                  <a:pt x="11482" y="56337"/>
                  <a:pt x="10979" y="59350"/>
                </a:cubicBezTo>
                <a:cubicBezTo>
                  <a:pt x="10911" y="59775"/>
                  <a:pt x="11262" y="60052"/>
                  <a:pt x="11579" y="60052"/>
                </a:cubicBezTo>
                <a:cubicBezTo>
                  <a:pt x="11789" y="60052"/>
                  <a:pt x="11984" y="59930"/>
                  <a:pt x="12029" y="59647"/>
                </a:cubicBezTo>
                <a:cubicBezTo>
                  <a:pt x="12554" y="56611"/>
                  <a:pt x="13490" y="53598"/>
                  <a:pt x="14654" y="50654"/>
                </a:cubicBezTo>
                <a:cubicBezTo>
                  <a:pt x="15331" y="50998"/>
                  <a:pt x="16757" y="51180"/>
                  <a:pt x="18525" y="51180"/>
                </a:cubicBezTo>
                <a:cubicBezTo>
                  <a:pt x="24394" y="51180"/>
                  <a:pt x="34039" y="49176"/>
                  <a:pt x="32618" y="44423"/>
                </a:cubicBezTo>
                <a:cubicBezTo>
                  <a:pt x="32141" y="42830"/>
                  <a:pt x="30824" y="42205"/>
                  <a:pt x="29099" y="42205"/>
                </a:cubicBezTo>
                <a:cubicBezTo>
                  <a:pt x="24964" y="42205"/>
                  <a:pt x="18487" y="45800"/>
                  <a:pt x="15636" y="48280"/>
                </a:cubicBezTo>
                <a:cubicBezTo>
                  <a:pt x="16343" y="46660"/>
                  <a:pt x="17097" y="45085"/>
                  <a:pt x="17873" y="43578"/>
                </a:cubicBezTo>
                <a:cubicBezTo>
                  <a:pt x="18717" y="41866"/>
                  <a:pt x="19653" y="40200"/>
                  <a:pt x="20612" y="38579"/>
                </a:cubicBezTo>
                <a:cubicBezTo>
                  <a:pt x="21445" y="39714"/>
                  <a:pt x="26861" y="41027"/>
                  <a:pt x="31719" y="41027"/>
                </a:cubicBezTo>
                <a:cubicBezTo>
                  <a:pt x="36048" y="41027"/>
                  <a:pt x="39933" y="39985"/>
                  <a:pt x="39739" y="36845"/>
                </a:cubicBezTo>
                <a:cubicBezTo>
                  <a:pt x="39596" y="34477"/>
                  <a:pt x="37341" y="33631"/>
                  <a:pt x="34422" y="33631"/>
                </a:cubicBezTo>
                <a:cubicBezTo>
                  <a:pt x="29883" y="33631"/>
                  <a:pt x="23739" y="35677"/>
                  <a:pt x="21433" y="37233"/>
                </a:cubicBezTo>
                <a:cubicBezTo>
                  <a:pt x="23282" y="34197"/>
                  <a:pt x="25314" y="31298"/>
                  <a:pt x="27528" y="28513"/>
                </a:cubicBezTo>
                <a:cubicBezTo>
                  <a:pt x="28883" y="29830"/>
                  <a:pt x="34975" y="31571"/>
                  <a:pt x="39903" y="31571"/>
                </a:cubicBezTo>
                <a:cubicBezTo>
                  <a:pt x="43521" y="31571"/>
                  <a:pt x="46512" y="30632"/>
                  <a:pt x="46541" y="27897"/>
                </a:cubicBezTo>
                <a:cubicBezTo>
                  <a:pt x="46563" y="25208"/>
                  <a:pt x="43739" y="24282"/>
                  <a:pt x="40244" y="24282"/>
                </a:cubicBezTo>
                <a:cubicBezTo>
                  <a:pt x="36353" y="24282"/>
                  <a:pt x="31630" y="25431"/>
                  <a:pt x="29080" y="26573"/>
                </a:cubicBezTo>
                <a:cubicBezTo>
                  <a:pt x="31043" y="24222"/>
                  <a:pt x="33120" y="21940"/>
                  <a:pt x="35288" y="19771"/>
                </a:cubicBezTo>
                <a:cubicBezTo>
                  <a:pt x="36419" y="21451"/>
                  <a:pt x="44141" y="24665"/>
                  <a:pt x="49401" y="24665"/>
                </a:cubicBezTo>
                <a:cubicBezTo>
                  <a:pt x="52001" y="24665"/>
                  <a:pt x="54000" y="23879"/>
                  <a:pt x="54302" y="21734"/>
                </a:cubicBezTo>
                <a:cubicBezTo>
                  <a:pt x="54797" y="18266"/>
                  <a:pt x="50096" y="17129"/>
                  <a:pt x="45230" y="17129"/>
                </a:cubicBezTo>
                <a:cubicBezTo>
                  <a:pt x="42027" y="17129"/>
                  <a:pt x="38752" y="17622"/>
                  <a:pt x="36841" y="18265"/>
                </a:cubicBezTo>
                <a:cubicBezTo>
                  <a:pt x="38256" y="16895"/>
                  <a:pt x="39717" y="15572"/>
                  <a:pt x="41200" y="14293"/>
                </a:cubicBezTo>
                <a:cubicBezTo>
                  <a:pt x="45035" y="14179"/>
                  <a:pt x="59255" y="6944"/>
                  <a:pt x="55420" y="1991"/>
                </a:cubicBezTo>
                <a:cubicBezTo>
                  <a:pt x="54785" y="1174"/>
                  <a:pt x="53981" y="822"/>
                  <a:pt x="53078" y="822"/>
                </a:cubicBezTo>
                <a:cubicBezTo>
                  <a:pt x="48175" y="822"/>
                  <a:pt x="40322" y="11172"/>
                  <a:pt x="40264" y="13677"/>
                </a:cubicBezTo>
                <a:cubicBezTo>
                  <a:pt x="38940" y="14795"/>
                  <a:pt x="37639" y="15982"/>
                  <a:pt x="36384" y="17169"/>
                </a:cubicBezTo>
                <a:cubicBezTo>
                  <a:pt x="38598" y="12216"/>
                  <a:pt x="40789" y="256"/>
                  <a:pt x="35288" y="5"/>
                </a:cubicBezTo>
                <a:cubicBezTo>
                  <a:pt x="35233" y="2"/>
                  <a:pt x="35177" y="1"/>
                  <a:pt x="351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2"/>
          <p:cNvSpPr/>
          <p:nvPr/>
        </p:nvSpPr>
        <p:spPr>
          <a:xfrm flipH="1">
            <a:off x="8376467" y="3889587"/>
            <a:ext cx="1481375" cy="1501325"/>
          </a:xfrm>
          <a:custGeom>
            <a:rect b="b" l="l" r="r" t="t"/>
            <a:pathLst>
              <a:path extrusionOk="0" h="60053" w="59255">
                <a:moveTo>
                  <a:pt x="35123" y="1"/>
                </a:moveTo>
                <a:cubicBezTo>
                  <a:pt x="28705" y="1"/>
                  <a:pt x="32180" y="17208"/>
                  <a:pt x="34375" y="19132"/>
                </a:cubicBezTo>
                <a:cubicBezTo>
                  <a:pt x="32161" y="21324"/>
                  <a:pt x="30061" y="23652"/>
                  <a:pt x="28076" y="26048"/>
                </a:cubicBezTo>
                <a:cubicBezTo>
                  <a:pt x="29666" y="21142"/>
                  <a:pt x="30421" y="8825"/>
                  <a:pt x="25161" y="8825"/>
                </a:cubicBezTo>
                <a:cubicBezTo>
                  <a:pt x="25062" y="8825"/>
                  <a:pt x="24961" y="8829"/>
                  <a:pt x="24857" y="8838"/>
                </a:cubicBezTo>
                <a:cubicBezTo>
                  <a:pt x="18147" y="9409"/>
                  <a:pt x="24127" y="26665"/>
                  <a:pt x="26524" y="27966"/>
                </a:cubicBezTo>
                <a:cubicBezTo>
                  <a:pt x="24720" y="30248"/>
                  <a:pt x="23008" y="32622"/>
                  <a:pt x="21433" y="35087"/>
                </a:cubicBezTo>
                <a:cubicBezTo>
                  <a:pt x="22381" y="29647"/>
                  <a:pt x="21967" y="19296"/>
                  <a:pt x="17302" y="19296"/>
                </a:cubicBezTo>
                <a:cubicBezTo>
                  <a:pt x="17132" y="19296"/>
                  <a:pt x="16958" y="19310"/>
                  <a:pt x="16777" y="19338"/>
                </a:cubicBezTo>
                <a:cubicBezTo>
                  <a:pt x="10340" y="20342"/>
                  <a:pt x="16891" y="36183"/>
                  <a:pt x="19539" y="38169"/>
                </a:cubicBezTo>
                <a:cubicBezTo>
                  <a:pt x="18626" y="39743"/>
                  <a:pt x="17736" y="41364"/>
                  <a:pt x="16914" y="43008"/>
                </a:cubicBezTo>
                <a:cubicBezTo>
                  <a:pt x="16047" y="44742"/>
                  <a:pt x="15202" y="46523"/>
                  <a:pt x="14426" y="48326"/>
                </a:cubicBezTo>
                <a:cubicBezTo>
                  <a:pt x="14574" y="43584"/>
                  <a:pt x="11978" y="32403"/>
                  <a:pt x="7429" y="32403"/>
                </a:cubicBezTo>
                <a:cubicBezTo>
                  <a:pt x="7051" y="32403"/>
                  <a:pt x="6659" y="32480"/>
                  <a:pt x="6255" y="32645"/>
                </a:cubicBezTo>
                <a:cubicBezTo>
                  <a:pt x="0" y="35201"/>
                  <a:pt x="10957" y="50038"/>
                  <a:pt x="13559" y="50426"/>
                </a:cubicBezTo>
                <a:cubicBezTo>
                  <a:pt x="12417" y="53347"/>
                  <a:pt x="11482" y="56337"/>
                  <a:pt x="10979" y="59350"/>
                </a:cubicBezTo>
                <a:cubicBezTo>
                  <a:pt x="10911" y="59775"/>
                  <a:pt x="11262" y="60052"/>
                  <a:pt x="11579" y="60052"/>
                </a:cubicBezTo>
                <a:cubicBezTo>
                  <a:pt x="11789" y="60052"/>
                  <a:pt x="11984" y="59930"/>
                  <a:pt x="12029" y="59647"/>
                </a:cubicBezTo>
                <a:cubicBezTo>
                  <a:pt x="12554" y="56611"/>
                  <a:pt x="13490" y="53598"/>
                  <a:pt x="14654" y="50654"/>
                </a:cubicBezTo>
                <a:cubicBezTo>
                  <a:pt x="15331" y="50998"/>
                  <a:pt x="16757" y="51180"/>
                  <a:pt x="18525" y="51180"/>
                </a:cubicBezTo>
                <a:cubicBezTo>
                  <a:pt x="24394" y="51180"/>
                  <a:pt x="34039" y="49176"/>
                  <a:pt x="32618" y="44423"/>
                </a:cubicBezTo>
                <a:cubicBezTo>
                  <a:pt x="32141" y="42830"/>
                  <a:pt x="30824" y="42205"/>
                  <a:pt x="29099" y="42205"/>
                </a:cubicBezTo>
                <a:cubicBezTo>
                  <a:pt x="24964" y="42205"/>
                  <a:pt x="18487" y="45800"/>
                  <a:pt x="15636" y="48280"/>
                </a:cubicBezTo>
                <a:cubicBezTo>
                  <a:pt x="16343" y="46660"/>
                  <a:pt x="17097" y="45085"/>
                  <a:pt x="17873" y="43578"/>
                </a:cubicBezTo>
                <a:cubicBezTo>
                  <a:pt x="18717" y="41866"/>
                  <a:pt x="19653" y="40200"/>
                  <a:pt x="20612" y="38579"/>
                </a:cubicBezTo>
                <a:cubicBezTo>
                  <a:pt x="21445" y="39714"/>
                  <a:pt x="26861" y="41027"/>
                  <a:pt x="31719" y="41027"/>
                </a:cubicBezTo>
                <a:cubicBezTo>
                  <a:pt x="36048" y="41027"/>
                  <a:pt x="39933" y="39985"/>
                  <a:pt x="39739" y="36845"/>
                </a:cubicBezTo>
                <a:cubicBezTo>
                  <a:pt x="39596" y="34477"/>
                  <a:pt x="37341" y="33631"/>
                  <a:pt x="34422" y="33631"/>
                </a:cubicBezTo>
                <a:cubicBezTo>
                  <a:pt x="29883" y="33631"/>
                  <a:pt x="23739" y="35677"/>
                  <a:pt x="21433" y="37233"/>
                </a:cubicBezTo>
                <a:cubicBezTo>
                  <a:pt x="23282" y="34197"/>
                  <a:pt x="25314" y="31298"/>
                  <a:pt x="27528" y="28513"/>
                </a:cubicBezTo>
                <a:cubicBezTo>
                  <a:pt x="28883" y="29830"/>
                  <a:pt x="34975" y="31571"/>
                  <a:pt x="39903" y="31571"/>
                </a:cubicBezTo>
                <a:cubicBezTo>
                  <a:pt x="43521" y="31571"/>
                  <a:pt x="46512" y="30632"/>
                  <a:pt x="46541" y="27897"/>
                </a:cubicBezTo>
                <a:cubicBezTo>
                  <a:pt x="46563" y="25208"/>
                  <a:pt x="43739" y="24282"/>
                  <a:pt x="40244" y="24282"/>
                </a:cubicBezTo>
                <a:cubicBezTo>
                  <a:pt x="36353" y="24282"/>
                  <a:pt x="31630" y="25431"/>
                  <a:pt x="29080" y="26573"/>
                </a:cubicBezTo>
                <a:cubicBezTo>
                  <a:pt x="31043" y="24222"/>
                  <a:pt x="33120" y="21940"/>
                  <a:pt x="35288" y="19771"/>
                </a:cubicBezTo>
                <a:cubicBezTo>
                  <a:pt x="36419" y="21451"/>
                  <a:pt x="44141" y="24665"/>
                  <a:pt x="49401" y="24665"/>
                </a:cubicBezTo>
                <a:cubicBezTo>
                  <a:pt x="52001" y="24665"/>
                  <a:pt x="54000" y="23879"/>
                  <a:pt x="54302" y="21734"/>
                </a:cubicBezTo>
                <a:cubicBezTo>
                  <a:pt x="54797" y="18266"/>
                  <a:pt x="50096" y="17129"/>
                  <a:pt x="45230" y="17129"/>
                </a:cubicBezTo>
                <a:cubicBezTo>
                  <a:pt x="42027" y="17129"/>
                  <a:pt x="38752" y="17622"/>
                  <a:pt x="36841" y="18265"/>
                </a:cubicBezTo>
                <a:cubicBezTo>
                  <a:pt x="38256" y="16895"/>
                  <a:pt x="39717" y="15572"/>
                  <a:pt x="41200" y="14293"/>
                </a:cubicBezTo>
                <a:cubicBezTo>
                  <a:pt x="45035" y="14179"/>
                  <a:pt x="59255" y="6944"/>
                  <a:pt x="55420" y="1991"/>
                </a:cubicBezTo>
                <a:cubicBezTo>
                  <a:pt x="54785" y="1174"/>
                  <a:pt x="53981" y="822"/>
                  <a:pt x="53078" y="822"/>
                </a:cubicBezTo>
                <a:cubicBezTo>
                  <a:pt x="48175" y="822"/>
                  <a:pt x="40322" y="11172"/>
                  <a:pt x="40264" y="13677"/>
                </a:cubicBezTo>
                <a:cubicBezTo>
                  <a:pt x="38940" y="14795"/>
                  <a:pt x="37639" y="15982"/>
                  <a:pt x="36384" y="17169"/>
                </a:cubicBezTo>
                <a:cubicBezTo>
                  <a:pt x="38598" y="12216"/>
                  <a:pt x="40789" y="256"/>
                  <a:pt x="35288" y="5"/>
                </a:cubicBezTo>
                <a:cubicBezTo>
                  <a:pt x="35233" y="2"/>
                  <a:pt x="35177" y="1"/>
                  <a:pt x="3512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3" name="Google Shape;23;p22"/>
          <p:cNvSpPr txBox="1"/>
          <p:nvPr>
            <p:ph idx="1" type="subTitle"/>
          </p:nvPr>
        </p:nvSpPr>
        <p:spPr>
          <a:xfrm>
            <a:off x="1004500" y="2225401"/>
            <a:ext cx="21954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2"/>
          <p:cNvSpPr txBox="1"/>
          <p:nvPr>
            <p:ph idx="2" type="subTitle"/>
          </p:nvPr>
        </p:nvSpPr>
        <p:spPr>
          <a:xfrm>
            <a:off x="3474300" y="2225401"/>
            <a:ext cx="21954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3" type="subTitle"/>
          </p:nvPr>
        </p:nvSpPr>
        <p:spPr>
          <a:xfrm>
            <a:off x="1004500" y="3968600"/>
            <a:ext cx="21954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2"/>
          <p:cNvSpPr txBox="1"/>
          <p:nvPr>
            <p:ph idx="4" type="subTitle"/>
          </p:nvPr>
        </p:nvSpPr>
        <p:spPr>
          <a:xfrm>
            <a:off x="3474300" y="3968600"/>
            <a:ext cx="21954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5" type="subTitle"/>
          </p:nvPr>
        </p:nvSpPr>
        <p:spPr>
          <a:xfrm>
            <a:off x="5944150" y="2225401"/>
            <a:ext cx="21954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6" type="subTitle"/>
          </p:nvPr>
        </p:nvSpPr>
        <p:spPr>
          <a:xfrm>
            <a:off x="5944150" y="3968600"/>
            <a:ext cx="21954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7" type="subTitle"/>
          </p:nvPr>
        </p:nvSpPr>
        <p:spPr>
          <a:xfrm>
            <a:off x="1008811" y="1885200"/>
            <a:ext cx="2186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chivo"/>
              <a:buNone/>
              <a:defRPr b="1" sz="2500">
                <a:solidFill>
                  <a:schemeClr val="accen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chivo"/>
              <a:buNone/>
              <a:defRPr b="1" sz="2500">
                <a:solidFill>
                  <a:schemeClr val="accent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chivo"/>
              <a:buNone/>
              <a:defRPr b="1" sz="2500">
                <a:solidFill>
                  <a:schemeClr val="accent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chivo"/>
              <a:buNone/>
              <a:defRPr b="1" sz="2500">
                <a:solidFill>
                  <a:schemeClr val="accent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chivo"/>
              <a:buNone/>
              <a:defRPr b="1" sz="2500">
                <a:solidFill>
                  <a:schemeClr val="accent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chivo"/>
              <a:buNone/>
              <a:defRPr b="1" sz="2500">
                <a:solidFill>
                  <a:schemeClr val="accent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chivo"/>
              <a:buNone/>
              <a:defRPr b="1" sz="2500">
                <a:solidFill>
                  <a:schemeClr val="accent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chivo"/>
              <a:buNone/>
              <a:defRPr b="1" sz="2500">
                <a:solidFill>
                  <a:schemeClr val="accent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chivo"/>
              <a:buNone/>
              <a:defRPr b="1" sz="2500">
                <a:solidFill>
                  <a:schemeClr val="accent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30" name="Google Shape;30;p22"/>
          <p:cNvSpPr txBox="1"/>
          <p:nvPr>
            <p:ph idx="8" type="subTitle"/>
          </p:nvPr>
        </p:nvSpPr>
        <p:spPr>
          <a:xfrm>
            <a:off x="3478611" y="1885200"/>
            <a:ext cx="218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chivo"/>
              <a:buNone/>
              <a:defRPr b="1" sz="2500">
                <a:solidFill>
                  <a:schemeClr val="accen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chivo"/>
              <a:buNone/>
              <a:defRPr b="1" sz="2500">
                <a:solidFill>
                  <a:schemeClr val="accent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chivo"/>
              <a:buNone/>
              <a:defRPr b="1" sz="2500">
                <a:solidFill>
                  <a:schemeClr val="accent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chivo"/>
              <a:buNone/>
              <a:defRPr b="1" sz="2500">
                <a:solidFill>
                  <a:schemeClr val="accent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chivo"/>
              <a:buNone/>
              <a:defRPr b="1" sz="2500">
                <a:solidFill>
                  <a:schemeClr val="accent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chivo"/>
              <a:buNone/>
              <a:defRPr b="1" sz="2500">
                <a:solidFill>
                  <a:schemeClr val="accent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chivo"/>
              <a:buNone/>
              <a:defRPr b="1" sz="2500">
                <a:solidFill>
                  <a:schemeClr val="accent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chivo"/>
              <a:buNone/>
              <a:defRPr b="1" sz="2500">
                <a:solidFill>
                  <a:schemeClr val="accent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chivo"/>
              <a:buNone/>
              <a:defRPr b="1" sz="2500">
                <a:solidFill>
                  <a:schemeClr val="accent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31" name="Google Shape;31;p22"/>
          <p:cNvSpPr txBox="1"/>
          <p:nvPr>
            <p:ph idx="9" type="subTitle"/>
          </p:nvPr>
        </p:nvSpPr>
        <p:spPr>
          <a:xfrm>
            <a:off x="5948461" y="1885200"/>
            <a:ext cx="218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chivo"/>
              <a:buNone/>
              <a:defRPr b="1" sz="2500">
                <a:solidFill>
                  <a:schemeClr val="accen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chivo"/>
              <a:buNone/>
              <a:defRPr b="1" sz="2500">
                <a:solidFill>
                  <a:schemeClr val="accent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chivo"/>
              <a:buNone/>
              <a:defRPr b="1" sz="2500">
                <a:solidFill>
                  <a:schemeClr val="accent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chivo"/>
              <a:buNone/>
              <a:defRPr b="1" sz="2500">
                <a:solidFill>
                  <a:schemeClr val="accent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chivo"/>
              <a:buNone/>
              <a:defRPr b="1" sz="2500">
                <a:solidFill>
                  <a:schemeClr val="accent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chivo"/>
              <a:buNone/>
              <a:defRPr b="1" sz="2500">
                <a:solidFill>
                  <a:schemeClr val="accent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chivo"/>
              <a:buNone/>
              <a:defRPr b="1" sz="2500">
                <a:solidFill>
                  <a:schemeClr val="accent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chivo"/>
              <a:buNone/>
              <a:defRPr b="1" sz="2500">
                <a:solidFill>
                  <a:schemeClr val="accent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chivo"/>
              <a:buNone/>
              <a:defRPr b="1" sz="2500">
                <a:solidFill>
                  <a:schemeClr val="accent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32" name="Google Shape;32;p22"/>
          <p:cNvSpPr txBox="1"/>
          <p:nvPr>
            <p:ph idx="13" type="subTitle"/>
          </p:nvPr>
        </p:nvSpPr>
        <p:spPr>
          <a:xfrm>
            <a:off x="1008811" y="3628375"/>
            <a:ext cx="2186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chivo"/>
              <a:buNone/>
              <a:defRPr b="1" sz="2500">
                <a:solidFill>
                  <a:schemeClr val="accen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chivo"/>
              <a:buNone/>
              <a:defRPr b="1" sz="2500">
                <a:solidFill>
                  <a:schemeClr val="accent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chivo"/>
              <a:buNone/>
              <a:defRPr b="1" sz="2500">
                <a:solidFill>
                  <a:schemeClr val="accent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chivo"/>
              <a:buNone/>
              <a:defRPr b="1" sz="2500">
                <a:solidFill>
                  <a:schemeClr val="accent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chivo"/>
              <a:buNone/>
              <a:defRPr b="1" sz="2500">
                <a:solidFill>
                  <a:schemeClr val="accent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chivo"/>
              <a:buNone/>
              <a:defRPr b="1" sz="2500">
                <a:solidFill>
                  <a:schemeClr val="accent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chivo"/>
              <a:buNone/>
              <a:defRPr b="1" sz="2500">
                <a:solidFill>
                  <a:schemeClr val="accent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chivo"/>
              <a:buNone/>
              <a:defRPr b="1" sz="2500">
                <a:solidFill>
                  <a:schemeClr val="accent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chivo"/>
              <a:buNone/>
              <a:defRPr b="1" sz="2500">
                <a:solidFill>
                  <a:schemeClr val="accent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33" name="Google Shape;33;p22"/>
          <p:cNvSpPr txBox="1"/>
          <p:nvPr>
            <p:ph idx="14" type="subTitle"/>
          </p:nvPr>
        </p:nvSpPr>
        <p:spPr>
          <a:xfrm>
            <a:off x="3478611" y="3628375"/>
            <a:ext cx="218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chivo"/>
              <a:buNone/>
              <a:defRPr b="1" sz="2500">
                <a:solidFill>
                  <a:schemeClr val="accen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chivo"/>
              <a:buNone/>
              <a:defRPr b="1" sz="2500">
                <a:solidFill>
                  <a:schemeClr val="accent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chivo"/>
              <a:buNone/>
              <a:defRPr b="1" sz="2500">
                <a:solidFill>
                  <a:schemeClr val="accent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chivo"/>
              <a:buNone/>
              <a:defRPr b="1" sz="2500">
                <a:solidFill>
                  <a:schemeClr val="accent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chivo"/>
              <a:buNone/>
              <a:defRPr b="1" sz="2500">
                <a:solidFill>
                  <a:schemeClr val="accent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chivo"/>
              <a:buNone/>
              <a:defRPr b="1" sz="2500">
                <a:solidFill>
                  <a:schemeClr val="accent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chivo"/>
              <a:buNone/>
              <a:defRPr b="1" sz="2500">
                <a:solidFill>
                  <a:schemeClr val="accent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chivo"/>
              <a:buNone/>
              <a:defRPr b="1" sz="2500">
                <a:solidFill>
                  <a:schemeClr val="accent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chivo"/>
              <a:buNone/>
              <a:defRPr b="1" sz="2500">
                <a:solidFill>
                  <a:schemeClr val="accent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34" name="Google Shape;34;p22"/>
          <p:cNvSpPr txBox="1"/>
          <p:nvPr>
            <p:ph idx="15" type="subTitle"/>
          </p:nvPr>
        </p:nvSpPr>
        <p:spPr>
          <a:xfrm>
            <a:off x="5948461" y="3628375"/>
            <a:ext cx="218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chivo"/>
              <a:buNone/>
              <a:defRPr b="1" sz="2500">
                <a:solidFill>
                  <a:schemeClr val="accen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chivo"/>
              <a:buNone/>
              <a:defRPr b="1" sz="2500">
                <a:solidFill>
                  <a:schemeClr val="accent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chivo"/>
              <a:buNone/>
              <a:defRPr b="1" sz="2500">
                <a:solidFill>
                  <a:schemeClr val="accent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chivo"/>
              <a:buNone/>
              <a:defRPr b="1" sz="2500">
                <a:solidFill>
                  <a:schemeClr val="accent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chivo"/>
              <a:buNone/>
              <a:defRPr b="1" sz="2500">
                <a:solidFill>
                  <a:schemeClr val="accent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chivo"/>
              <a:buNone/>
              <a:defRPr b="1" sz="2500">
                <a:solidFill>
                  <a:schemeClr val="accent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chivo"/>
              <a:buNone/>
              <a:defRPr b="1" sz="2500">
                <a:solidFill>
                  <a:schemeClr val="accent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chivo"/>
              <a:buNone/>
              <a:defRPr b="1" sz="2500">
                <a:solidFill>
                  <a:schemeClr val="accent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chivo"/>
              <a:buNone/>
              <a:defRPr b="1" sz="2500">
                <a:solidFill>
                  <a:schemeClr val="accent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/>
          <p:nvPr/>
        </p:nvSpPr>
        <p:spPr>
          <a:xfrm flipH="1">
            <a:off x="6226976" y="0"/>
            <a:ext cx="3354805" cy="1330967"/>
          </a:xfrm>
          <a:custGeom>
            <a:rect b="b" l="l" r="r" t="t"/>
            <a:pathLst>
              <a:path extrusionOk="0" h="66242" w="166968">
                <a:moveTo>
                  <a:pt x="0" y="0"/>
                </a:moveTo>
                <a:lnTo>
                  <a:pt x="0" y="63477"/>
                </a:lnTo>
                <a:cubicBezTo>
                  <a:pt x="0" y="63477"/>
                  <a:pt x="10910" y="57314"/>
                  <a:pt x="7738" y="44395"/>
                </a:cubicBezTo>
                <a:cubicBezTo>
                  <a:pt x="4565" y="31476"/>
                  <a:pt x="8240" y="29171"/>
                  <a:pt x="16229" y="24606"/>
                </a:cubicBezTo>
                <a:cubicBezTo>
                  <a:pt x="24218" y="20041"/>
                  <a:pt x="21935" y="10774"/>
                  <a:pt x="31316" y="6505"/>
                </a:cubicBezTo>
                <a:cubicBezTo>
                  <a:pt x="32305" y="6058"/>
                  <a:pt x="33267" y="5857"/>
                  <a:pt x="34194" y="5857"/>
                </a:cubicBezTo>
                <a:cubicBezTo>
                  <a:pt x="42065" y="5857"/>
                  <a:pt x="47545" y="20269"/>
                  <a:pt x="47545" y="20269"/>
                </a:cubicBezTo>
                <a:cubicBezTo>
                  <a:pt x="50649" y="24674"/>
                  <a:pt x="54621" y="28463"/>
                  <a:pt x="59277" y="30951"/>
                </a:cubicBezTo>
                <a:cubicBezTo>
                  <a:pt x="61765" y="32275"/>
                  <a:pt x="64390" y="33234"/>
                  <a:pt x="67129" y="33736"/>
                </a:cubicBezTo>
                <a:cubicBezTo>
                  <a:pt x="70416" y="34352"/>
                  <a:pt x="73749" y="34466"/>
                  <a:pt x="77081" y="34489"/>
                </a:cubicBezTo>
                <a:cubicBezTo>
                  <a:pt x="80391" y="34535"/>
                  <a:pt x="83723" y="34512"/>
                  <a:pt x="87033" y="34968"/>
                </a:cubicBezTo>
                <a:cubicBezTo>
                  <a:pt x="89863" y="35379"/>
                  <a:pt x="92671" y="36087"/>
                  <a:pt x="95364" y="37045"/>
                </a:cubicBezTo>
                <a:cubicBezTo>
                  <a:pt x="100797" y="38963"/>
                  <a:pt x="105841" y="41862"/>
                  <a:pt x="110543" y="45285"/>
                </a:cubicBezTo>
                <a:cubicBezTo>
                  <a:pt x="115382" y="48800"/>
                  <a:pt x="119833" y="52863"/>
                  <a:pt x="124056" y="57177"/>
                </a:cubicBezTo>
                <a:cubicBezTo>
                  <a:pt x="127819" y="61031"/>
                  <a:pt x="132205" y="66242"/>
                  <a:pt x="137918" y="66242"/>
                </a:cubicBezTo>
                <a:cubicBezTo>
                  <a:pt x="137991" y="66242"/>
                  <a:pt x="138065" y="66241"/>
                  <a:pt x="138139" y="66239"/>
                </a:cubicBezTo>
                <a:cubicBezTo>
                  <a:pt x="143503" y="66125"/>
                  <a:pt x="146767" y="61217"/>
                  <a:pt x="148250" y="56287"/>
                </a:cubicBezTo>
                <a:cubicBezTo>
                  <a:pt x="149118" y="53343"/>
                  <a:pt x="149460" y="50238"/>
                  <a:pt x="149711" y="47180"/>
                </a:cubicBezTo>
                <a:cubicBezTo>
                  <a:pt x="150008" y="43596"/>
                  <a:pt x="150054" y="40013"/>
                  <a:pt x="150145" y="36429"/>
                </a:cubicBezTo>
                <a:cubicBezTo>
                  <a:pt x="150282" y="29947"/>
                  <a:pt x="150487" y="23419"/>
                  <a:pt x="152290" y="17187"/>
                </a:cubicBezTo>
                <a:cubicBezTo>
                  <a:pt x="153774" y="12029"/>
                  <a:pt x="156353" y="7007"/>
                  <a:pt x="160485" y="3675"/>
                </a:cubicBezTo>
                <a:cubicBezTo>
                  <a:pt x="162425" y="2123"/>
                  <a:pt x="164707" y="1073"/>
                  <a:pt x="16696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3"/>
          <p:cNvSpPr/>
          <p:nvPr/>
        </p:nvSpPr>
        <p:spPr>
          <a:xfrm flipH="1" rot="-5400000">
            <a:off x="-2133129" y="1894905"/>
            <a:ext cx="5167242" cy="1336432"/>
          </a:xfrm>
          <a:custGeom>
            <a:rect b="b" l="l" r="r" t="t"/>
            <a:pathLst>
              <a:path extrusionOk="0" h="66242" w="166968">
                <a:moveTo>
                  <a:pt x="0" y="0"/>
                </a:moveTo>
                <a:lnTo>
                  <a:pt x="0" y="63477"/>
                </a:lnTo>
                <a:cubicBezTo>
                  <a:pt x="0" y="63477"/>
                  <a:pt x="10910" y="57314"/>
                  <a:pt x="7738" y="44395"/>
                </a:cubicBezTo>
                <a:cubicBezTo>
                  <a:pt x="4565" y="31476"/>
                  <a:pt x="8240" y="29171"/>
                  <a:pt x="16229" y="24606"/>
                </a:cubicBezTo>
                <a:cubicBezTo>
                  <a:pt x="24218" y="20041"/>
                  <a:pt x="21935" y="10774"/>
                  <a:pt x="31316" y="6505"/>
                </a:cubicBezTo>
                <a:cubicBezTo>
                  <a:pt x="32305" y="6058"/>
                  <a:pt x="33267" y="5857"/>
                  <a:pt x="34194" y="5857"/>
                </a:cubicBezTo>
                <a:cubicBezTo>
                  <a:pt x="42065" y="5857"/>
                  <a:pt x="47545" y="20269"/>
                  <a:pt x="47545" y="20269"/>
                </a:cubicBezTo>
                <a:cubicBezTo>
                  <a:pt x="50649" y="24674"/>
                  <a:pt x="54621" y="28463"/>
                  <a:pt x="59277" y="30951"/>
                </a:cubicBezTo>
                <a:cubicBezTo>
                  <a:pt x="61765" y="32275"/>
                  <a:pt x="64390" y="33234"/>
                  <a:pt x="67129" y="33736"/>
                </a:cubicBezTo>
                <a:cubicBezTo>
                  <a:pt x="70416" y="34352"/>
                  <a:pt x="73749" y="34466"/>
                  <a:pt x="77081" y="34489"/>
                </a:cubicBezTo>
                <a:cubicBezTo>
                  <a:pt x="80391" y="34535"/>
                  <a:pt x="83723" y="34512"/>
                  <a:pt x="87033" y="34968"/>
                </a:cubicBezTo>
                <a:cubicBezTo>
                  <a:pt x="89863" y="35379"/>
                  <a:pt x="92671" y="36087"/>
                  <a:pt x="95364" y="37045"/>
                </a:cubicBezTo>
                <a:cubicBezTo>
                  <a:pt x="100797" y="38963"/>
                  <a:pt x="105841" y="41862"/>
                  <a:pt x="110543" y="45285"/>
                </a:cubicBezTo>
                <a:cubicBezTo>
                  <a:pt x="115382" y="48800"/>
                  <a:pt x="119833" y="52863"/>
                  <a:pt x="124056" y="57177"/>
                </a:cubicBezTo>
                <a:cubicBezTo>
                  <a:pt x="127819" y="61031"/>
                  <a:pt x="132205" y="66242"/>
                  <a:pt x="137918" y="66242"/>
                </a:cubicBezTo>
                <a:cubicBezTo>
                  <a:pt x="137991" y="66242"/>
                  <a:pt x="138065" y="66241"/>
                  <a:pt x="138139" y="66239"/>
                </a:cubicBezTo>
                <a:cubicBezTo>
                  <a:pt x="143503" y="66125"/>
                  <a:pt x="146767" y="61217"/>
                  <a:pt x="148250" y="56287"/>
                </a:cubicBezTo>
                <a:cubicBezTo>
                  <a:pt x="149118" y="53343"/>
                  <a:pt x="149460" y="50238"/>
                  <a:pt x="149711" y="47180"/>
                </a:cubicBezTo>
                <a:cubicBezTo>
                  <a:pt x="150008" y="43596"/>
                  <a:pt x="150054" y="40013"/>
                  <a:pt x="150145" y="36429"/>
                </a:cubicBezTo>
                <a:cubicBezTo>
                  <a:pt x="150282" y="29947"/>
                  <a:pt x="150487" y="23419"/>
                  <a:pt x="152290" y="17187"/>
                </a:cubicBezTo>
                <a:cubicBezTo>
                  <a:pt x="153774" y="12029"/>
                  <a:pt x="156353" y="7007"/>
                  <a:pt x="160485" y="3675"/>
                </a:cubicBezTo>
                <a:cubicBezTo>
                  <a:pt x="162425" y="2123"/>
                  <a:pt x="164707" y="1073"/>
                  <a:pt x="166967" y="0"/>
                </a:cubicBezTo>
                <a:close/>
              </a:path>
            </a:pathLst>
          </a:custGeom>
          <a:solidFill>
            <a:srgbClr val="F25132">
              <a:alpha val="1921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3"/>
          <p:cNvSpPr/>
          <p:nvPr/>
        </p:nvSpPr>
        <p:spPr>
          <a:xfrm flipH="1" rot="-737931">
            <a:off x="7957575" y="4064157"/>
            <a:ext cx="1481299" cy="1501248"/>
          </a:xfrm>
          <a:custGeom>
            <a:rect b="b" l="l" r="r" t="t"/>
            <a:pathLst>
              <a:path extrusionOk="0" h="60053" w="59255">
                <a:moveTo>
                  <a:pt x="35123" y="1"/>
                </a:moveTo>
                <a:cubicBezTo>
                  <a:pt x="28705" y="1"/>
                  <a:pt x="32180" y="17208"/>
                  <a:pt x="34375" y="19132"/>
                </a:cubicBezTo>
                <a:cubicBezTo>
                  <a:pt x="32161" y="21324"/>
                  <a:pt x="30061" y="23652"/>
                  <a:pt x="28076" y="26048"/>
                </a:cubicBezTo>
                <a:cubicBezTo>
                  <a:pt x="29666" y="21142"/>
                  <a:pt x="30421" y="8825"/>
                  <a:pt x="25161" y="8825"/>
                </a:cubicBezTo>
                <a:cubicBezTo>
                  <a:pt x="25062" y="8825"/>
                  <a:pt x="24961" y="8829"/>
                  <a:pt x="24857" y="8838"/>
                </a:cubicBezTo>
                <a:cubicBezTo>
                  <a:pt x="18147" y="9409"/>
                  <a:pt x="24127" y="26665"/>
                  <a:pt x="26524" y="27966"/>
                </a:cubicBezTo>
                <a:cubicBezTo>
                  <a:pt x="24720" y="30248"/>
                  <a:pt x="23008" y="32622"/>
                  <a:pt x="21433" y="35087"/>
                </a:cubicBezTo>
                <a:cubicBezTo>
                  <a:pt x="22381" y="29647"/>
                  <a:pt x="21967" y="19296"/>
                  <a:pt x="17302" y="19296"/>
                </a:cubicBezTo>
                <a:cubicBezTo>
                  <a:pt x="17132" y="19296"/>
                  <a:pt x="16958" y="19310"/>
                  <a:pt x="16777" y="19338"/>
                </a:cubicBezTo>
                <a:cubicBezTo>
                  <a:pt x="10340" y="20342"/>
                  <a:pt x="16891" y="36183"/>
                  <a:pt x="19539" y="38169"/>
                </a:cubicBezTo>
                <a:cubicBezTo>
                  <a:pt x="18626" y="39743"/>
                  <a:pt x="17736" y="41364"/>
                  <a:pt x="16914" y="43008"/>
                </a:cubicBezTo>
                <a:cubicBezTo>
                  <a:pt x="16047" y="44742"/>
                  <a:pt x="15202" y="46523"/>
                  <a:pt x="14426" y="48326"/>
                </a:cubicBezTo>
                <a:cubicBezTo>
                  <a:pt x="14574" y="43584"/>
                  <a:pt x="11978" y="32403"/>
                  <a:pt x="7429" y="32403"/>
                </a:cubicBezTo>
                <a:cubicBezTo>
                  <a:pt x="7051" y="32403"/>
                  <a:pt x="6659" y="32480"/>
                  <a:pt x="6255" y="32645"/>
                </a:cubicBezTo>
                <a:cubicBezTo>
                  <a:pt x="0" y="35201"/>
                  <a:pt x="10957" y="50038"/>
                  <a:pt x="13559" y="50426"/>
                </a:cubicBezTo>
                <a:cubicBezTo>
                  <a:pt x="12417" y="53347"/>
                  <a:pt x="11482" y="56337"/>
                  <a:pt x="10979" y="59350"/>
                </a:cubicBezTo>
                <a:cubicBezTo>
                  <a:pt x="10911" y="59775"/>
                  <a:pt x="11262" y="60052"/>
                  <a:pt x="11579" y="60052"/>
                </a:cubicBezTo>
                <a:cubicBezTo>
                  <a:pt x="11789" y="60052"/>
                  <a:pt x="11984" y="59930"/>
                  <a:pt x="12029" y="59647"/>
                </a:cubicBezTo>
                <a:cubicBezTo>
                  <a:pt x="12554" y="56611"/>
                  <a:pt x="13490" y="53598"/>
                  <a:pt x="14654" y="50654"/>
                </a:cubicBezTo>
                <a:cubicBezTo>
                  <a:pt x="15331" y="50998"/>
                  <a:pt x="16757" y="51180"/>
                  <a:pt x="18525" y="51180"/>
                </a:cubicBezTo>
                <a:cubicBezTo>
                  <a:pt x="24394" y="51180"/>
                  <a:pt x="34039" y="49176"/>
                  <a:pt x="32618" y="44423"/>
                </a:cubicBezTo>
                <a:cubicBezTo>
                  <a:pt x="32141" y="42830"/>
                  <a:pt x="30824" y="42205"/>
                  <a:pt x="29099" y="42205"/>
                </a:cubicBezTo>
                <a:cubicBezTo>
                  <a:pt x="24964" y="42205"/>
                  <a:pt x="18487" y="45800"/>
                  <a:pt x="15636" y="48280"/>
                </a:cubicBezTo>
                <a:cubicBezTo>
                  <a:pt x="16343" y="46660"/>
                  <a:pt x="17097" y="45085"/>
                  <a:pt x="17873" y="43578"/>
                </a:cubicBezTo>
                <a:cubicBezTo>
                  <a:pt x="18717" y="41866"/>
                  <a:pt x="19653" y="40200"/>
                  <a:pt x="20612" y="38579"/>
                </a:cubicBezTo>
                <a:cubicBezTo>
                  <a:pt x="21445" y="39714"/>
                  <a:pt x="26861" y="41027"/>
                  <a:pt x="31719" y="41027"/>
                </a:cubicBezTo>
                <a:cubicBezTo>
                  <a:pt x="36048" y="41027"/>
                  <a:pt x="39933" y="39985"/>
                  <a:pt x="39739" y="36845"/>
                </a:cubicBezTo>
                <a:cubicBezTo>
                  <a:pt x="39596" y="34477"/>
                  <a:pt x="37341" y="33631"/>
                  <a:pt x="34422" y="33631"/>
                </a:cubicBezTo>
                <a:cubicBezTo>
                  <a:pt x="29883" y="33631"/>
                  <a:pt x="23739" y="35677"/>
                  <a:pt x="21433" y="37233"/>
                </a:cubicBezTo>
                <a:cubicBezTo>
                  <a:pt x="23282" y="34197"/>
                  <a:pt x="25314" y="31298"/>
                  <a:pt x="27528" y="28513"/>
                </a:cubicBezTo>
                <a:cubicBezTo>
                  <a:pt x="28883" y="29830"/>
                  <a:pt x="34975" y="31571"/>
                  <a:pt x="39903" y="31571"/>
                </a:cubicBezTo>
                <a:cubicBezTo>
                  <a:pt x="43521" y="31571"/>
                  <a:pt x="46512" y="30632"/>
                  <a:pt x="46541" y="27897"/>
                </a:cubicBezTo>
                <a:cubicBezTo>
                  <a:pt x="46563" y="25208"/>
                  <a:pt x="43739" y="24282"/>
                  <a:pt x="40244" y="24282"/>
                </a:cubicBezTo>
                <a:cubicBezTo>
                  <a:pt x="36353" y="24282"/>
                  <a:pt x="31630" y="25431"/>
                  <a:pt x="29080" y="26573"/>
                </a:cubicBezTo>
                <a:cubicBezTo>
                  <a:pt x="31043" y="24222"/>
                  <a:pt x="33120" y="21940"/>
                  <a:pt x="35288" y="19771"/>
                </a:cubicBezTo>
                <a:cubicBezTo>
                  <a:pt x="36419" y="21451"/>
                  <a:pt x="44141" y="24665"/>
                  <a:pt x="49401" y="24665"/>
                </a:cubicBezTo>
                <a:cubicBezTo>
                  <a:pt x="52001" y="24665"/>
                  <a:pt x="54000" y="23879"/>
                  <a:pt x="54302" y="21734"/>
                </a:cubicBezTo>
                <a:cubicBezTo>
                  <a:pt x="54797" y="18266"/>
                  <a:pt x="50096" y="17129"/>
                  <a:pt x="45230" y="17129"/>
                </a:cubicBezTo>
                <a:cubicBezTo>
                  <a:pt x="42027" y="17129"/>
                  <a:pt x="38752" y="17622"/>
                  <a:pt x="36841" y="18265"/>
                </a:cubicBezTo>
                <a:cubicBezTo>
                  <a:pt x="38256" y="16895"/>
                  <a:pt x="39717" y="15572"/>
                  <a:pt x="41200" y="14293"/>
                </a:cubicBezTo>
                <a:cubicBezTo>
                  <a:pt x="45035" y="14179"/>
                  <a:pt x="59255" y="6944"/>
                  <a:pt x="55420" y="1991"/>
                </a:cubicBezTo>
                <a:cubicBezTo>
                  <a:pt x="54785" y="1174"/>
                  <a:pt x="53981" y="822"/>
                  <a:pt x="53078" y="822"/>
                </a:cubicBezTo>
                <a:cubicBezTo>
                  <a:pt x="48175" y="822"/>
                  <a:pt x="40322" y="11172"/>
                  <a:pt x="40264" y="13677"/>
                </a:cubicBezTo>
                <a:cubicBezTo>
                  <a:pt x="38940" y="14795"/>
                  <a:pt x="37639" y="15982"/>
                  <a:pt x="36384" y="17169"/>
                </a:cubicBezTo>
                <a:cubicBezTo>
                  <a:pt x="38598" y="12216"/>
                  <a:pt x="40789" y="256"/>
                  <a:pt x="35288" y="5"/>
                </a:cubicBezTo>
                <a:cubicBezTo>
                  <a:pt x="35233" y="2"/>
                  <a:pt x="35177" y="1"/>
                  <a:pt x="351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3"/>
          <p:cNvSpPr/>
          <p:nvPr/>
        </p:nvSpPr>
        <p:spPr>
          <a:xfrm flipH="1" rot="-9209172">
            <a:off x="-384046" y="-57743"/>
            <a:ext cx="1481331" cy="1501280"/>
          </a:xfrm>
          <a:custGeom>
            <a:rect b="b" l="l" r="r" t="t"/>
            <a:pathLst>
              <a:path extrusionOk="0" h="60053" w="59255">
                <a:moveTo>
                  <a:pt x="35123" y="1"/>
                </a:moveTo>
                <a:cubicBezTo>
                  <a:pt x="28705" y="1"/>
                  <a:pt x="32180" y="17208"/>
                  <a:pt x="34375" y="19132"/>
                </a:cubicBezTo>
                <a:cubicBezTo>
                  <a:pt x="32161" y="21324"/>
                  <a:pt x="30061" y="23652"/>
                  <a:pt x="28076" y="26048"/>
                </a:cubicBezTo>
                <a:cubicBezTo>
                  <a:pt x="29666" y="21142"/>
                  <a:pt x="30421" y="8825"/>
                  <a:pt x="25161" y="8825"/>
                </a:cubicBezTo>
                <a:cubicBezTo>
                  <a:pt x="25062" y="8825"/>
                  <a:pt x="24961" y="8829"/>
                  <a:pt x="24857" y="8838"/>
                </a:cubicBezTo>
                <a:cubicBezTo>
                  <a:pt x="18147" y="9409"/>
                  <a:pt x="24127" y="26665"/>
                  <a:pt x="26524" y="27966"/>
                </a:cubicBezTo>
                <a:cubicBezTo>
                  <a:pt x="24720" y="30248"/>
                  <a:pt x="23008" y="32622"/>
                  <a:pt x="21433" y="35087"/>
                </a:cubicBezTo>
                <a:cubicBezTo>
                  <a:pt x="22381" y="29647"/>
                  <a:pt x="21967" y="19296"/>
                  <a:pt x="17302" y="19296"/>
                </a:cubicBezTo>
                <a:cubicBezTo>
                  <a:pt x="17132" y="19296"/>
                  <a:pt x="16958" y="19310"/>
                  <a:pt x="16777" y="19338"/>
                </a:cubicBezTo>
                <a:cubicBezTo>
                  <a:pt x="10340" y="20342"/>
                  <a:pt x="16891" y="36183"/>
                  <a:pt x="19539" y="38169"/>
                </a:cubicBezTo>
                <a:cubicBezTo>
                  <a:pt x="18626" y="39743"/>
                  <a:pt x="17736" y="41364"/>
                  <a:pt x="16914" y="43008"/>
                </a:cubicBezTo>
                <a:cubicBezTo>
                  <a:pt x="16047" y="44742"/>
                  <a:pt x="15202" y="46523"/>
                  <a:pt x="14426" y="48326"/>
                </a:cubicBezTo>
                <a:cubicBezTo>
                  <a:pt x="14574" y="43584"/>
                  <a:pt x="11978" y="32403"/>
                  <a:pt x="7429" y="32403"/>
                </a:cubicBezTo>
                <a:cubicBezTo>
                  <a:pt x="7051" y="32403"/>
                  <a:pt x="6659" y="32480"/>
                  <a:pt x="6255" y="32645"/>
                </a:cubicBezTo>
                <a:cubicBezTo>
                  <a:pt x="0" y="35201"/>
                  <a:pt x="10957" y="50038"/>
                  <a:pt x="13559" y="50426"/>
                </a:cubicBezTo>
                <a:cubicBezTo>
                  <a:pt x="12417" y="53347"/>
                  <a:pt x="11482" y="56337"/>
                  <a:pt x="10979" y="59350"/>
                </a:cubicBezTo>
                <a:cubicBezTo>
                  <a:pt x="10911" y="59775"/>
                  <a:pt x="11262" y="60052"/>
                  <a:pt x="11579" y="60052"/>
                </a:cubicBezTo>
                <a:cubicBezTo>
                  <a:pt x="11789" y="60052"/>
                  <a:pt x="11984" y="59930"/>
                  <a:pt x="12029" y="59647"/>
                </a:cubicBezTo>
                <a:cubicBezTo>
                  <a:pt x="12554" y="56611"/>
                  <a:pt x="13490" y="53598"/>
                  <a:pt x="14654" y="50654"/>
                </a:cubicBezTo>
                <a:cubicBezTo>
                  <a:pt x="15331" y="50998"/>
                  <a:pt x="16757" y="51180"/>
                  <a:pt x="18525" y="51180"/>
                </a:cubicBezTo>
                <a:cubicBezTo>
                  <a:pt x="24394" y="51180"/>
                  <a:pt x="34039" y="49176"/>
                  <a:pt x="32618" y="44423"/>
                </a:cubicBezTo>
                <a:cubicBezTo>
                  <a:pt x="32141" y="42830"/>
                  <a:pt x="30824" y="42205"/>
                  <a:pt x="29099" y="42205"/>
                </a:cubicBezTo>
                <a:cubicBezTo>
                  <a:pt x="24964" y="42205"/>
                  <a:pt x="18487" y="45800"/>
                  <a:pt x="15636" y="48280"/>
                </a:cubicBezTo>
                <a:cubicBezTo>
                  <a:pt x="16343" y="46660"/>
                  <a:pt x="17097" y="45085"/>
                  <a:pt x="17873" y="43578"/>
                </a:cubicBezTo>
                <a:cubicBezTo>
                  <a:pt x="18717" y="41866"/>
                  <a:pt x="19653" y="40200"/>
                  <a:pt x="20612" y="38579"/>
                </a:cubicBezTo>
                <a:cubicBezTo>
                  <a:pt x="21445" y="39714"/>
                  <a:pt x="26861" y="41027"/>
                  <a:pt x="31719" y="41027"/>
                </a:cubicBezTo>
                <a:cubicBezTo>
                  <a:pt x="36048" y="41027"/>
                  <a:pt x="39933" y="39985"/>
                  <a:pt x="39739" y="36845"/>
                </a:cubicBezTo>
                <a:cubicBezTo>
                  <a:pt x="39596" y="34477"/>
                  <a:pt x="37341" y="33631"/>
                  <a:pt x="34422" y="33631"/>
                </a:cubicBezTo>
                <a:cubicBezTo>
                  <a:pt x="29883" y="33631"/>
                  <a:pt x="23739" y="35677"/>
                  <a:pt x="21433" y="37233"/>
                </a:cubicBezTo>
                <a:cubicBezTo>
                  <a:pt x="23282" y="34197"/>
                  <a:pt x="25314" y="31298"/>
                  <a:pt x="27528" y="28513"/>
                </a:cubicBezTo>
                <a:cubicBezTo>
                  <a:pt x="28883" y="29830"/>
                  <a:pt x="34975" y="31571"/>
                  <a:pt x="39903" y="31571"/>
                </a:cubicBezTo>
                <a:cubicBezTo>
                  <a:pt x="43521" y="31571"/>
                  <a:pt x="46512" y="30632"/>
                  <a:pt x="46541" y="27897"/>
                </a:cubicBezTo>
                <a:cubicBezTo>
                  <a:pt x="46563" y="25208"/>
                  <a:pt x="43739" y="24282"/>
                  <a:pt x="40244" y="24282"/>
                </a:cubicBezTo>
                <a:cubicBezTo>
                  <a:pt x="36353" y="24282"/>
                  <a:pt x="31630" y="25431"/>
                  <a:pt x="29080" y="26573"/>
                </a:cubicBezTo>
                <a:cubicBezTo>
                  <a:pt x="31043" y="24222"/>
                  <a:pt x="33120" y="21940"/>
                  <a:pt x="35288" y="19771"/>
                </a:cubicBezTo>
                <a:cubicBezTo>
                  <a:pt x="36419" y="21451"/>
                  <a:pt x="44141" y="24665"/>
                  <a:pt x="49401" y="24665"/>
                </a:cubicBezTo>
                <a:cubicBezTo>
                  <a:pt x="52001" y="24665"/>
                  <a:pt x="54000" y="23879"/>
                  <a:pt x="54302" y="21734"/>
                </a:cubicBezTo>
                <a:cubicBezTo>
                  <a:pt x="54797" y="18266"/>
                  <a:pt x="50096" y="17129"/>
                  <a:pt x="45230" y="17129"/>
                </a:cubicBezTo>
                <a:cubicBezTo>
                  <a:pt x="42027" y="17129"/>
                  <a:pt x="38752" y="17622"/>
                  <a:pt x="36841" y="18265"/>
                </a:cubicBezTo>
                <a:cubicBezTo>
                  <a:pt x="38256" y="16895"/>
                  <a:pt x="39717" y="15572"/>
                  <a:pt x="41200" y="14293"/>
                </a:cubicBezTo>
                <a:cubicBezTo>
                  <a:pt x="45035" y="14179"/>
                  <a:pt x="59255" y="6944"/>
                  <a:pt x="55420" y="1991"/>
                </a:cubicBezTo>
                <a:cubicBezTo>
                  <a:pt x="54785" y="1174"/>
                  <a:pt x="53981" y="822"/>
                  <a:pt x="53078" y="822"/>
                </a:cubicBezTo>
                <a:cubicBezTo>
                  <a:pt x="48175" y="822"/>
                  <a:pt x="40322" y="11172"/>
                  <a:pt x="40264" y="13677"/>
                </a:cubicBezTo>
                <a:cubicBezTo>
                  <a:pt x="38940" y="14795"/>
                  <a:pt x="37639" y="15982"/>
                  <a:pt x="36384" y="17169"/>
                </a:cubicBezTo>
                <a:cubicBezTo>
                  <a:pt x="38598" y="12216"/>
                  <a:pt x="40789" y="256"/>
                  <a:pt x="35288" y="5"/>
                </a:cubicBezTo>
                <a:cubicBezTo>
                  <a:pt x="35233" y="2"/>
                  <a:pt x="35177" y="1"/>
                  <a:pt x="3512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41" name="Google Shape;41;p23"/>
          <p:cNvSpPr txBox="1"/>
          <p:nvPr>
            <p:ph idx="1" type="subTitle"/>
          </p:nvPr>
        </p:nvSpPr>
        <p:spPr>
          <a:xfrm>
            <a:off x="4836002" y="1576625"/>
            <a:ext cx="3305100" cy="18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2" type="subTitle"/>
          </p:nvPr>
        </p:nvSpPr>
        <p:spPr>
          <a:xfrm>
            <a:off x="1002900" y="1576625"/>
            <a:ext cx="3569100" cy="18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4"/>
          <p:cNvSpPr/>
          <p:nvPr/>
        </p:nvSpPr>
        <p:spPr>
          <a:xfrm flipH="1">
            <a:off x="6884175" y="-580450"/>
            <a:ext cx="3354805" cy="1330967"/>
          </a:xfrm>
          <a:custGeom>
            <a:rect b="b" l="l" r="r" t="t"/>
            <a:pathLst>
              <a:path extrusionOk="0" h="66242" w="166968">
                <a:moveTo>
                  <a:pt x="0" y="0"/>
                </a:moveTo>
                <a:lnTo>
                  <a:pt x="0" y="63477"/>
                </a:lnTo>
                <a:cubicBezTo>
                  <a:pt x="0" y="63477"/>
                  <a:pt x="10910" y="57314"/>
                  <a:pt x="7738" y="44395"/>
                </a:cubicBezTo>
                <a:cubicBezTo>
                  <a:pt x="4565" y="31476"/>
                  <a:pt x="8240" y="29171"/>
                  <a:pt x="16229" y="24606"/>
                </a:cubicBezTo>
                <a:cubicBezTo>
                  <a:pt x="24218" y="20041"/>
                  <a:pt x="21935" y="10774"/>
                  <a:pt x="31316" y="6505"/>
                </a:cubicBezTo>
                <a:cubicBezTo>
                  <a:pt x="32305" y="6058"/>
                  <a:pt x="33267" y="5857"/>
                  <a:pt x="34194" y="5857"/>
                </a:cubicBezTo>
                <a:cubicBezTo>
                  <a:pt x="42065" y="5857"/>
                  <a:pt x="47545" y="20269"/>
                  <a:pt x="47545" y="20269"/>
                </a:cubicBezTo>
                <a:cubicBezTo>
                  <a:pt x="50649" y="24674"/>
                  <a:pt x="54621" y="28463"/>
                  <a:pt x="59277" y="30951"/>
                </a:cubicBezTo>
                <a:cubicBezTo>
                  <a:pt x="61765" y="32275"/>
                  <a:pt x="64390" y="33234"/>
                  <a:pt x="67129" y="33736"/>
                </a:cubicBezTo>
                <a:cubicBezTo>
                  <a:pt x="70416" y="34352"/>
                  <a:pt x="73749" y="34466"/>
                  <a:pt x="77081" y="34489"/>
                </a:cubicBezTo>
                <a:cubicBezTo>
                  <a:pt x="80391" y="34535"/>
                  <a:pt x="83723" y="34512"/>
                  <a:pt x="87033" y="34968"/>
                </a:cubicBezTo>
                <a:cubicBezTo>
                  <a:pt x="89863" y="35379"/>
                  <a:pt x="92671" y="36087"/>
                  <a:pt x="95364" y="37045"/>
                </a:cubicBezTo>
                <a:cubicBezTo>
                  <a:pt x="100797" y="38963"/>
                  <a:pt x="105841" y="41862"/>
                  <a:pt x="110543" y="45285"/>
                </a:cubicBezTo>
                <a:cubicBezTo>
                  <a:pt x="115382" y="48800"/>
                  <a:pt x="119833" y="52863"/>
                  <a:pt x="124056" y="57177"/>
                </a:cubicBezTo>
                <a:cubicBezTo>
                  <a:pt x="127819" y="61031"/>
                  <a:pt x="132205" y="66242"/>
                  <a:pt x="137918" y="66242"/>
                </a:cubicBezTo>
                <a:cubicBezTo>
                  <a:pt x="137991" y="66242"/>
                  <a:pt x="138065" y="66241"/>
                  <a:pt x="138139" y="66239"/>
                </a:cubicBezTo>
                <a:cubicBezTo>
                  <a:pt x="143503" y="66125"/>
                  <a:pt x="146767" y="61217"/>
                  <a:pt x="148250" y="56287"/>
                </a:cubicBezTo>
                <a:cubicBezTo>
                  <a:pt x="149118" y="53343"/>
                  <a:pt x="149460" y="50238"/>
                  <a:pt x="149711" y="47180"/>
                </a:cubicBezTo>
                <a:cubicBezTo>
                  <a:pt x="150008" y="43596"/>
                  <a:pt x="150054" y="40013"/>
                  <a:pt x="150145" y="36429"/>
                </a:cubicBezTo>
                <a:cubicBezTo>
                  <a:pt x="150282" y="29947"/>
                  <a:pt x="150487" y="23419"/>
                  <a:pt x="152290" y="17187"/>
                </a:cubicBezTo>
                <a:cubicBezTo>
                  <a:pt x="153774" y="12029"/>
                  <a:pt x="156353" y="7007"/>
                  <a:pt x="160485" y="3675"/>
                </a:cubicBezTo>
                <a:cubicBezTo>
                  <a:pt x="162425" y="2123"/>
                  <a:pt x="164707" y="1073"/>
                  <a:pt x="16696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24"/>
          <p:cNvSpPr/>
          <p:nvPr/>
        </p:nvSpPr>
        <p:spPr>
          <a:xfrm flipH="1">
            <a:off x="5399192" y="3702825"/>
            <a:ext cx="4134825" cy="1683875"/>
          </a:xfrm>
          <a:custGeom>
            <a:rect b="b" l="l" r="r" t="t"/>
            <a:pathLst>
              <a:path extrusionOk="0" h="67355" w="165393">
                <a:moveTo>
                  <a:pt x="63030" y="1"/>
                </a:moveTo>
                <a:cubicBezTo>
                  <a:pt x="57702" y="1"/>
                  <a:pt x="52381" y="1225"/>
                  <a:pt x="47545" y="3558"/>
                </a:cubicBezTo>
                <a:cubicBezTo>
                  <a:pt x="47545" y="3558"/>
                  <a:pt x="33508" y="10999"/>
                  <a:pt x="25610" y="21590"/>
                </a:cubicBezTo>
                <a:cubicBezTo>
                  <a:pt x="17983" y="31837"/>
                  <a:pt x="10488" y="35649"/>
                  <a:pt x="3588" y="35649"/>
                </a:cubicBezTo>
                <a:cubicBezTo>
                  <a:pt x="2373" y="35649"/>
                  <a:pt x="1176" y="35530"/>
                  <a:pt x="0" y="35308"/>
                </a:cubicBezTo>
                <a:lnTo>
                  <a:pt x="0" y="67355"/>
                </a:lnTo>
                <a:lnTo>
                  <a:pt x="165392" y="67355"/>
                </a:lnTo>
                <a:cubicBezTo>
                  <a:pt x="164297" y="65232"/>
                  <a:pt x="163064" y="63155"/>
                  <a:pt x="161786" y="61101"/>
                </a:cubicBezTo>
                <a:cubicBezTo>
                  <a:pt x="160234" y="58613"/>
                  <a:pt x="158613" y="56125"/>
                  <a:pt x="156901" y="53728"/>
                </a:cubicBezTo>
                <a:cubicBezTo>
                  <a:pt x="153660" y="49209"/>
                  <a:pt x="150008" y="44895"/>
                  <a:pt x="145489" y="41608"/>
                </a:cubicBezTo>
                <a:cubicBezTo>
                  <a:pt x="143297" y="39987"/>
                  <a:pt x="140901" y="38664"/>
                  <a:pt x="138344" y="37751"/>
                </a:cubicBezTo>
                <a:cubicBezTo>
                  <a:pt x="135488" y="36755"/>
                  <a:pt x="132508" y="36355"/>
                  <a:pt x="129503" y="36355"/>
                </a:cubicBezTo>
                <a:cubicBezTo>
                  <a:pt x="129338" y="36355"/>
                  <a:pt x="129173" y="36356"/>
                  <a:pt x="129009" y="36358"/>
                </a:cubicBezTo>
                <a:cubicBezTo>
                  <a:pt x="124251" y="36441"/>
                  <a:pt x="119470" y="37360"/>
                  <a:pt x="114708" y="37360"/>
                </a:cubicBezTo>
                <a:cubicBezTo>
                  <a:pt x="112890" y="37360"/>
                  <a:pt x="111075" y="37226"/>
                  <a:pt x="109265" y="36860"/>
                </a:cubicBezTo>
                <a:cubicBezTo>
                  <a:pt x="106389" y="36290"/>
                  <a:pt x="103627" y="35126"/>
                  <a:pt x="101481" y="33094"/>
                </a:cubicBezTo>
                <a:cubicBezTo>
                  <a:pt x="99336" y="31063"/>
                  <a:pt x="97989" y="28392"/>
                  <a:pt x="96825" y="25722"/>
                </a:cubicBezTo>
                <a:cubicBezTo>
                  <a:pt x="95684" y="23074"/>
                  <a:pt x="94702" y="20358"/>
                  <a:pt x="93287" y="17824"/>
                </a:cubicBezTo>
                <a:cubicBezTo>
                  <a:pt x="91940" y="15450"/>
                  <a:pt x="90320" y="13259"/>
                  <a:pt x="88471" y="11250"/>
                </a:cubicBezTo>
                <a:cubicBezTo>
                  <a:pt x="84705" y="7233"/>
                  <a:pt x="80003" y="4083"/>
                  <a:pt x="74844" y="2120"/>
                </a:cubicBezTo>
                <a:cubicBezTo>
                  <a:pt x="71036" y="691"/>
                  <a:pt x="67031" y="1"/>
                  <a:pt x="63030" y="1"/>
                </a:cubicBezTo>
                <a:close/>
              </a:path>
            </a:pathLst>
          </a:custGeom>
          <a:solidFill>
            <a:srgbClr val="F25132">
              <a:alpha val="1921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4"/>
          <p:cNvSpPr txBox="1"/>
          <p:nvPr>
            <p:ph type="title"/>
          </p:nvPr>
        </p:nvSpPr>
        <p:spPr>
          <a:xfrm>
            <a:off x="720000" y="445025"/>
            <a:ext cx="5662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47" name="Google Shape;47;p24"/>
          <p:cNvSpPr txBox="1"/>
          <p:nvPr>
            <p:ph idx="1" type="subTitle"/>
          </p:nvPr>
        </p:nvSpPr>
        <p:spPr>
          <a:xfrm>
            <a:off x="720000" y="1700300"/>
            <a:ext cx="4294800" cy="22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/>
          <p:nvPr/>
        </p:nvSpPr>
        <p:spPr>
          <a:xfrm rot="5400000">
            <a:off x="6264517" y="2243434"/>
            <a:ext cx="5167242" cy="656624"/>
          </a:xfrm>
          <a:custGeom>
            <a:rect b="b" l="l" r="r" t="t"/>
            <a:pathLst>
              <a:path extrusionOk="0" h="66242" w="166968">
                <a:moveTo>
                  <a:pt x="0" y="0"/>
                </a:moveTo>
                <a:lnTo>
                  <a:pt x="0" y="63477"/>
                </a:lnTo>
                <a:cubicBezTo>
                  <a:pt x="0" y="63477"/>
                  <a:pt x="10910" y="57314"/>
                  <a:pt x="7738" y="44395"/>
                </a:cubicBezTo>
                <a:cubicBezTo>
                  <a:pt x="4565" y="31476"/>
                  <a:pt x="8240" y="29171"/>
                  <a:pt x="16229" y="24606"/>
                </a:cubicBezTo>
                <a:cubicBezTo>
                  <a:pt x="24218" y="20041"/>
                  <a:pt x="21935" y="10774"/>
                  <a:pt x="31316" y="6505"/>
                </a:cubicBezTo>
                <a:cubicBezTo>
                  <a:pt x="32305" y="6058"/>
                  <a:pt x="33267" y="5857"/>
                  <a:pt x="34194" y="5857"/>
                </a:cubicBezTo>
                <a:cubicBezTo>
                  <a:pt x="42065" y="5857"/>
                  <a:pt x="47545" y="20269"/>
                  <a:pt x="47545" y="20269"/>
                </a:cubicBezTo>
                <a:cubicBezTo>
                  <a:pt x="50649" y="24674"/>
                  <a:pt x="54621" y="28463"/>
                  <a:pt x="59277" y="30951"/>
                </a:cubicBezTo>
                <a:cubicBezTo>
                  <a:pt x="61765" y="32275"/>
                  <a:pt x="64390" y="33234"/>
                  <a:pt x="67129" y="33736"/>
                </a:cubicBezTo>
                <a:cubicBezTo>
                  <a:pt x="70416" y="34352"/>
                  <a:pt x="73749" y="34466"/>
                  <a:pt x="77081" y="34489"/>
                </a:cubicBezTo>
                <a:cubicBezTo>
                  <a:pt x="80391" y="34535"/>
                  <a:pt x="83723" y="34512"/>
                  <a:pt x="87033" y="34968"/>
                </a:cubicBezTo>
                <a:cubicBezTo>
                  <a:pt x="89863" y="35379"/>
                  <a:pt x="92671" y="36087"/>
                  <a:pt x="95364" y="37045"/>
                </a:cubicBezTo>
                <a:cubicBezTo>
                  <a:pt x="100797" y="38963"/>
                  <a:pt x="105841" y="41862"/>
                  <a:pt x="110543" y="45285"/>
                </a:cubicBezTo>
                <a:cubicBezTo>
                  <a:pt x="115382" y="48800"/>
                  <a:pt x="119833" y="52863"/>
                  <a:pt x="124056" y="57177"/>
                </a:cubicBezTo>
                <a:cubicBezTo>
                  <a:pt x="127819" y="61031"/>
                  <a:pt x="132205" y="66242"/>
                  <a:pt x="137918" y="66242"/>
                </a:cubicBezTo>
                <a:cubicBezTo>
                  <a:pt x="137991" y="66242"/>
                  <a:pt x="138065" y="66241"/>
                  <a:pt x="138139" y="66239"/>
                </a:cubicBezTo>
                <a:cubicBezTo>
                  <a:pt x="143503" y="66125"/>
                  <a:pt x="146767" y="61217"/>
                  <a:pt x="148250" y="56287"/>
                </a:cubicBezTo>
                <a:cubicBezTo>
                  <a:pt x="149118" y="53343"/>
                  <a:pt x="149460" y="50238"/>
                  <a:pt x="149711" y="47180"/>
                </a:cubicBezTo>
                <a:cubicBezTo>
                  <a:pt x="150008" y="43596"/>
                  <a:pt x="150054" y="40013"/>
                  <a:pt x="150145" y="36429"/>
                </a:cubicBezTo>
                <a:cubicBezTo>
                  <a:pt x="150282" y="29947"/>
                  <a:pt x="150487" y="23419"/>
                  <a:pt x="152290" y="17187"/>
                </a:cubicBezTo>
                <a:cubicBezTo>
                  <a:pt x="153774" y="12029"/>
                  <a:pt x="156353" y="7007"/>
                  <a:pt x="160485" y="3675"/>
                </a:cubicBezTo>
                <a:cubicBezTo>
                  <a:pt x="162425" y="2123"/>
                  <a:pt x="164707" y="1073"/>
                  <a:pt x="16696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5"/>
          <p:cNvSpPr/>
          <p:nvPr/>
        </p:nvSpPr>
        <p:spPr>
          <a:xfrm>
            <a:off x="-600525" y="4407275"/>
            <a:ext cx="3453406" cy="1406372"/>
          </a:xfrm>
          <a:custGeom>
            <a:rect b="b" l="l" r="r" t="t"/>
            <a:pathLst>
              <a:path extrusionOk="0" h="67355" w="165393">
                <a:moveTo>
                  <a:pt x="63030" y="1"/>
                </a:moveTo>
                <a:cubicBezTo>
                  <a:pt x="57702" y="1"/>
                  <a:pt x="52381" y="1225"/>
                  <a:pt x="47545" y="3558"/>
                </a:cubicBezTo>
                <a:cubicBezTo>
                  <a:pt x="47545" y="3558"/>
                  <a:pt x="33508" y="10999"/>
                  <a:pt x="25610" y="21590"/>
                </a:cubicBezTo>
                <a:cubicBezTo>
                  <a:pt x="17983" y="31837"/>
                  <a:pt x="10488" y="35649"/>
                  <a:pt x="3588" y="35649"/>
                </a:cubicBezTo>
                <a:cubicBezTo>
                  <a:pt x="2373" y="35649"/>
                  <a:pt x="1176" y="35530"/>
                  <a:pt x="0" y="35308"/>
                </a:cubicBezTo>
                <a:lnTo>
                  <a:pt x="0" y="67355"/>
                </a:lnTo>
                <a:lnTo>
                  <a:pt x="165392" y="67355"/>
                </a:lnTo>
                <a:cubicBezTo>
                  <a:pt x="164297" y="65232"/>
                  <a:pt x="163064" y="63155"/>
                  <a:pt x="161786" y="61101"/>
                </a:cubicBezTo>
                <a:cubicBezTo>
                  <a:pt x="160234" y="58613"/>
                  <a:pt x="158613" y="56125"/>
                  <a:pt x="156901" y="53728"/>
                </a:cubicBezTo>
                <a:cubicBezTo>
                  <a:pt x="153660" y="49209"/>
                  <a:pt x="150008" y="44895"/>
                  <a:pt x="145489" y="41608"/>
                </a:cubicBezTo>
                <a:cubicBezTo>
                  <a:pt x="143297" y="39987"/>
                  <a:pt x="140901" y="38664"/>
                  <a:pt x="138344" y="37751"/>
                </a:cubicBezTo>
                <a:cubicBezTo>
                  <a:pt x="135488" y="36755"/>
                  <a:pt x="132508" y="36355"/>
                  <a:pt x="129503" y="36355"/>
                </a:cubicBezTo>
                <a:cubicBezTo>
                  <a:pt x="129338" y="36355"/>
                  <a:pt x="129173" y="36356"/>
                  <a:pt x="129009" y="36358"/>
                </a:cubicBezTo>
                <a:cubicBezTo>
                  <a:pt x="124251" y="36441"/>
                  <a:pt x="119470" y="37360"/>
                  <a:pt x="114708" y="37360"/>
                </a:cubicBezTo>
                <a:cubicBezTo>
                  <a:pt x="112890" y="37360"/>
                  <a:pt x="111075" y="37226"/>
                  <a:pt x="109265" y="36860"/>
                </a:cubicBezTo>
                <a:cubicBezTo>
                  <a:pt x="106389" y="36290"/>
                  <a:pt x="103627" y="35126"/>
                  <a:pt x="101481" y="33094"/>
                </a:cubicBezTo>
                <a:cubicBezTo>
                  <a:pt x="99336" y="31063"/>
                  <a:pt x="97989" y="28392"/>
                  <a:pt x="96825" y="25722"/>
                </a:cubicBezTo>
                <a:cubicBezTo>
                  <a:pt x="95684" y="23074"/>
                  <a:pt x="94702" y="20358"/>
                  <a:pt x="93287" y="17824"/>
                </a:cubicBezTo>
                <a:cubicBezTo>
                  <a:pt x="91940" y="15450"/>
                  <a:pt x="90320" y="13259"/>
                  <a:pt x="88471" y="11250"/>
                </a:cubicBezTo>
                <a:cubicBezTo>
                  <a:pt x="84705" y="7233"/>
                  <a:pt x="80003" y="4083"/>
                  <a:pt x="74844" y="2120"/>
                </a:cubicBezTo>
                <a:cubicBezTo>
                  <a:pt x="71036" y="691"/>
                  <a:pt x="67031" y="1"/>
                  <a:pt x="6303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5"/>
          <p:cNvSpPr/>
          <p:nvPr/>
        </p:nvSpPr>
        <p:spPr>
          <a:xfrm flipH="1" rot="8749953">
            <a:off x="-248438" y="-462358"/>
            <a:ext cx="1163759" cy="1179556"/>
          </a:xfrm>
          <a:custGeom>
            <a:rect b="b" l="l" r="r" t="t"/>
            <a:pathLst>
              <a:path extrusionOk="0" h="60053" w="59255">
                <a:moveTo>
                  <a:pt x="35123" y="1"/>
                </a:moveTo>
                <a:cubicBezTo>
                  <a:pt x="28705" y="1"/>
                  <a:pt x="32180" y="17208"/>
                  <a:pt x="34375" y="19132"/>
                </a:cubicBezTo>
                <a:cubicBezTo>
                  <a:pt x="32161" y="21324"/>
                  <a:pt x="30061" y="23652"/>
                  <a:pt x="28076" y="26048"/>
                </a:cubicBezTo>
                <a:cubicBezTo>
                  <a:pt x="29666" y="21142"/>
                  <a:pt x="30421" y="8825"/>
                  <a:pt x="25161" y="8825"/>
                </a:cubicBezTo>
                <a:cubicBezTo>
                  <a:pt x="25062" y="8825"/>
                  <a:pt x="24961" y="8829"/>
                  <a:pt x="24857" y="8838"/>
                </a:cubicBezTo>
                <a:cubicBezTo>
                  <a:pt x="18147" y="9409"/>
                  <a:pt x="24127" y="26665"/>
                  <a:pt x="26524" y="27966"/>
                </a:cubicBezTo>
                <a:cubicBezTo>
                  <a:pt x="24720" y="30248"/>
                  <a:pt x="23008" y="32622"/>
                  <a:pt x="21433" y="35087"/>
                </a:cubicBezTo>
                <a:cubicBezTo>
                  <a:pt x="22381" y="29647"/>
                  <a:pt x="21967" y="19296"/>
                  <a:pt x="17302" y="19296"/>
                </a:cubicBezTo>
                <a:cubicBezTo>
                  <a:pt x="17132" y="19296"/>
                  <a:pt x="16958" y="19310"/>
                  <a:pt x="16777" y="19338"/>
                </a:cubicBezTo>
                <a:cubicBezTo>
                  <a:pt x="10340" y="20342"/>
                  <a:pt x="16891" y="36183"/>
                  <a:pt x="19539" y="38169"/>
                </a:cubicBezTo>
                <a:cubicBezTo>
                  <a:pt x="18626" y="39743"/>
                  <a:pt x="17736" y="41364"/>
                  <a:pt x="16914" y="43008"/>
                </a:cubicBezTo>
                <a:cubicBezTo>
                  <a:pt x="16047" y="44742"/>
                  <a:pt x="15202" y="46523"/>
                  <a:pt x="14426" y="48326"/>
                </a:cubicBezTo>
                <a:cubicBezTo>
                  <a:pt x="14574" y="43584"/>
                  <a:pt x="11978" y="32403"/>
                  <a:pt x="7429" y="32403"/>
                </a:cubicBezTo>
                <a:cubicBezTo>
                  <a:pt x="7051" y="32403"/>
                  <a:pt x="6659" y="32480"/>
                  <a:pt x="6255" y="32645"/>
                </a:cubicBezTo>
                <a:cubicBezTo>
                  <a:pt x="0" y="35201"/>
                  <a:pt x="10957" y="50038"/>
                  <a:pt x="13559" y="50426"/>
                </a:cubicBezTo>
                <a:cubicBezTo>
                  <a:pt x="12417" y="53347"/>
                  <a:pt x="11482" y="56337"/>
                  <a:pt x="10979" y="59350"/>
                </a:cubicBezTo>
                <a:cubicBezTo>
                  <a:pt x="10911" y="59775"/>
                  <a:pt x="11262" y="60052"/>
                  <a:pt x="11579" y="60052"/>
                </a:cubicBezTo>
                <a:cubicBezTo>
                  <a:pt x="11789" y="60052"/>
                  <a:pt x="11984" y="59930"/>
                  <a:pt x="12029" y="59647"/>
                </a:cubicBezTo>
                <a:cubicBezTo>
                  <a:pt x="12554" y="56611"/>
                  <a:pt x="13490" y="53598"/>
                  <a:pt x="14654" y="50654"/>
                </a:cubicBezTo>
                <a:cubicBezTo>
                  <a:pt x="15331" y="50998"/>
                  <a:pt x="16757" y="51180"/>
                  <a:pt x="18525" y="51180"/>
                </a:cubicBezTo>
                <a:cubicBezTo>
                  <a:pt x="24394" y="51180"/>
                  <a:pt x="34039" y="49176"/>
                  <a:pt x="32618" y="44423"/>
                </a:cubicBezTo>
                <a:cubicBezTo>
                  <a:pt x="32141" y="42830"/>
                  <a:pt x="30824" y="42205"/>
                  <a:pt x="29099" y="42205"/>
                </a:cubicBezTo>
                <a:cubicBezTo>
                  <a:pt x="24964" y="42205"/>
                  <a:pt x="18487" y="45800"/>
                  <a:pt x="15636" y="48280"/>
                </a:cubicBezTo>
                <a:cubicBezTo>
                  <a:pt x="16343" y="46660"/>
                  <a:pt x="17097" y="45085"/>
                  <a:pt x="17873" y="43578"/>
                </a:cubicBezTo>
                <a:cubicBezTo>
                  <a:pt x="18717" y="41866"/>
                  <a:pt x="19653" y="40200"/>
                  <a:pt x="20612" y="38579"/>
                </a:cubicBezTo>
                <a:cubicBezTo>
                  <a:pt x="21445" y="39714"/>
                  <a:pt x="26861" y="41027"/>
                  <a:pt x="31719" y="41027"/>
                </a:cubicBezTo>
                <a:cubicBezTo>
                  <a:pt x="36048" y="41027"/>
                  <a:pt x="39933" y="39985"/>
                  <a:pt x="39739" y="36845"/>
                </a:cubicBezTo>
                <a:cubicBezTo>
                  <a:pt x="39596" y="34477"/>
                  <a:pt x="37341" y="33631"/>
                  <a:pt x="34422" y="33631"/>
                </a:cubicBezTo>
                <a:cubicBezTo>
                  <a:pt x="29883" y="33631"/>
                  <a:pt x="23739" y="35677"/>
                  <a:pt x="21433" y="37233"/>
                </a:cubicBezTo>
                <a:cubicBezTo>
                  <a:pt x="23282" y="34197"/>
                  <a:pt x="25314" y="31298"/>
                  <a:pt x="27528" y="28513"/>
                </a:cubicBezTo>
                <a:cubicBezTo>
                  <a:pt x="28883" y="29830"/>
                  <a:pt x="34975" y="31571"/>
                  <a:pt x="39903" y="31571"/>
                </a:cubicBezTo>
                <a:cubicBezTo>
                  <a:pt x="43521" y="31571"/>
                  <a:pt x="46512" y="30632"/>
                  <a:pt x="46541" y="27897"/>
                </a:cubicBezTo>
                <a:cubicBezTo>
                  <a:pt x="46563" y="25208"/>
                  <a:pt x="43739" y="24282"/>
                  <a:pt x="40244" y="24282"/>
                </a:cubicBezTo>
                <a:cubicBezTo>
                  <a:pt x="36353" y="24282"/>
                  <a:pt x="31630" y="25431"/>
                  <a:pt x="29080" y="26573"/>
                </a:cubicBezTo>
                <a:cubicBezTo>
                  <a:pt x="31043" y="24222"/>
                  <a:pt x="33120" y="21940"/>
                  <a:pt x="35288" y="19771"/>
                </a:cubicBezTo>
                <a:cubicBezTo>
                  <a:pt x="36419" y="21451"/>
                  <a:pt x="44141" y="24665"/>
                  <a:pt x="49401" y="24665"/>
                </a:cubicBezTo>
                <a:cubicBezTo>
                  <a:pt x="52001" y="24665"/>
                  <a:pt x="54000" y="23879"/>
                  <a:pt x="54302" y="21734"/>
                </a:cubicBezTo>
                <a:cubicBezTo>
                  <a:pt x="54797" y="18266"/>
                  <a:pt x="50096" y="17129"/>
                  <a:pt x="45230" y="17129"/>
                </a:cubicBezTo>
                <a:cubicBezTo>
                  <a:pt x="42027" y="17129"/>
                  <a:pt x="38752" y="17622"/>
                  <a:pt x="36841" y="18265"/>
                </a:cubicBezTo>
                <a:cubicBezTo>
                  <a:pt x="38256" y="16895"/>
                  <a:pt x="39717" y="15572"/>
                  <a:pt x="41200" y="14293"/>
                </a:cubicBezTo>
                <a:cubicBezTo>
                  <a:pt x="45035" y="14179"/>
                  <a:pt x="59255" y="6944"/>
                  <a:pt x="55420" y="1991"/>
                </a:cubicBezTo>
                <a:cubicBezTo>
                  <a:pt x="54785" y="1174"/>
                  <a:pt x="53981" y="822"/>
                  <a:pt x="53078" y="822"/>
                </a:cubicBezTo>
                <a:cubicBezTo>
                  <a:pt x="48175" y="822"/>
                  <a:pt x="40322" y="11172"/>
                  <a:pt x="40264" y="13677"/>
                </a:cubicBezTo>
                <a:cubicBezTo>
                  <a:pt x="38940" y="14795"/>
                  <a:pt x="37639" y="15982"/>
                  <a:pt x="36384" y="17169"/>
                </a:cubicBezTo>
                <a:cubicBezTo>
                  <a:pt x="38598" y="12216"/>
                  <a:pt x="40789" y="256"/>
                  <a:pt x="35288" y="5"/>
                </a:cubicBezTo>
                <a:cubicBezTo>
                  <a:pt x="35233" y="2"/>
                  <a:pt x="35177" y="1"/>
                  <a:pt x="3512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6"/>
          <p:cNvSpPr/>
          <p:nvPr/>
        </p:nvSpPr>
        <p:spPr>
          <a:xfrm rot="10800000">
            <a:off x="5838192" y="20498"/>
            <a:ext cx="4134825" cy="1683875"/>
          </a:xfrm>
          <a:custGeom>
            <a:rect b="b" l="l" r="r" t="t"/>
            <a:pathLst>
              <a:path extrusionOk="0" h="67355" w="165393">
                <a:moveTo>
                  <a:pt x="63030" y="1"/>
                </a:moveTo>
                <a:cubicBezTo>
                  <a:pt x="57702" y="1"/>
                  <a:pt x="52381" y="1225"/>
                  <a:pt x="47545" y="3558"/>
                </a:cubicBezTo>
                <a:cubicBezTo>
                  <a:pt x="47545" y="3558"/>
                  <a:pt x="33508" y="10999"/>
                  <a:pt x="25610" y="21590"/>
                </a:cubicBezTo>
                <a:cubicBezTo>
                  <a:pt x="17983" y="31837"/>
                  <a:pt x="10488" y="35649"/>
                  <a:pt x="3588" y="35649"/>
                </a:cubicBezTo>
                <a:cubicBezTo>
                  <a:pt x="2373" y="35649"/>
                  <a:pt x="1176" y="35530"/>
                  <a:pt x="0" y="35308"/>
                </a:cubicBezTo>
                <a:lnTo>
                  <a:pt x="0" y="67355"/>
                </a:lnTo>
                <a:lnTo>
                  <a:pt x="165392" y="67355"/>
                </a:lnTo>
                <a:cubicBezTo>
                  <a:pt x="164297" y="65232"/>
                  <a:pt x="163064" y="63155"/>
                  <a:pt x="161786" y="61101"/>
                </a:cubicBezTo>
                <a:cubicBezTo>
                  <a:pt x="160234" y="58613"/>
                  <a:pt x="158613" y="56125"/>
                  <a:pt x="156901" y="53728"/>
                </a:cubicBezTo>
                <a:cubicBezTo>
                  <a:pt x="153660" y="49209"/>
                  <a:pt x="150008" y="44895"/>
                  <a:pt x="145489" y="41608"/>
                </a:cubicBezTo>
                <a:cubicBezTo>
                  <a:pt x="143297" y="39987"/>
                  <a:pt x="140901" y="38664"/>
                  <a:pt x="138344" y="37751"/>
                </a:cubicBezTo>
                <a:cubicBezTo>
                  <a:pt x="135488" y="36755"/>
                  <a:pt x="132508" y="36355"/>
                  <a:pt x="129503" y="36355"/>
                </a:cubicBezTo>
                <a:cubicBezTo>
                  <a:pt x="129338" y="36355"/>
                  <a:pt x="129173" y="36356"/>
                  <a:pt x="129009" y="36358"/>
                </a:cubicBezTo>
                <a:cubicBezTo>
                  <a:pt x="124251" y="36441"/>
                  <a:pt x="119470" y="37360"/>
                  <a:pt x="114708" y="37360"/>
                </a:cubicBezTo>
                <a:cubicBezTo>
                  <a:pt x="112890" y="37360"/>
                  <a:pt x="111075" y="37226"/>
                  <a:pt x="109265" y="36860"/>
                </a:cubicBezTo>
                <a:cubicBezTo>
                  <a:pt x="106389" y="36290"/>
                  <a:pt x="103627" y="35126"/>
                  <a:pt x="101481" y="33094"/>
                </a:cubicBezTo>
                <a:cubicBezTo>
                  <a:pt x="99336" y="31063"/>
                  <a:pt x="97989" y="28392"/>
                  <a:pt x="96825" y="25722"/>
                </a:cubicBezTo>
                <a:cubicBezTo>
                  <a:pt x="95684" y="23074"/>
                  <a:pt x="94702" y="20358"/>
                  <a:pt x="93287" y="17824"/>
                </a:cubicBezTo>
                <a:cubicBezTo>
                  <a:pt x="91940" y="15450"/>
                  <a:pt x="90320" y="13259"/>
                  <a:pt x="88471" y="11250"/>
                </a:cubicBezTo>
                <a:cubicBezTo>
                  <a:pt x="84705" y="7233"/>
                  <a:pt x="80003" y="4083"/>
                  <a:pt x="74844" y="2120"/>
                </a:cubicBezTo>
                <a:cubicBezTo>
                  <a:pt x="71036" y="691"/>
                  <a:pt x="67031" y="1"/>
                  <a:pt x="63030" y="1"/>
                </a:cubicBezTo>
                <a:close/>
              </a:path>
            </a:pathLst>
          </a:custGeom>
          <a:solidFill>
            <a:srgbClr val="F2A383">
              <a:alpha val="4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6"/>
          <p:cNvSpPr/>
          <p:nvPr/>
        </p:nvSpPr>
        <p:spPr>
          <a:xfrm rot="-4633542">
            <a:off x="8616414" y="4132341"/>
            <a:ext cx="1481301" cy="1501250"/>
          </a:xfrm>
          <a:custGeom>
            <a:rect b="b" l="l" r="r" t="t"/>
            <a:pathLst>
              <a:path extrusionOk="0" h="60053" w="59255">
                <a:moveTo>
                  <a:pt x="35123" y="1"/>
                </a:moveTo>
                <a:cubicBezTo>
                  <a:pt x="28705" y="1"/>
                  <a:pt x="32180" y="17208"/>
                  <a:pt x="34375" y="19132"/>
                </a:cubicBezTo>
                <a:cubicBezTo>
                  <a:pt x="32161" y="21324"/>
                  <a:pt x="30061" y="23652"/>
                  <a:pt x="28076" y="26048"/>
                </a:cubicBezTo>
                <a:cubicBezTo>
                  <a:pt x="29666" y="21142"/>
                  <a:pt x="30421" y="8825"/>
                  <a:pt x="25161" y="8825"/>
                </a:cubicBezTo>
                <a:cubicBezTo>
                  <a:pt x="25062" y="8825"/>
                  <a:pt x="24961" y="8829"/>
                  <a:pt x="24857" y="8838"/>
                </a:cubicBezTo>
                <a:cubicBezTo>
                  <a:pt x="18147" y="9409"/>
                  <a:pt x="24127" y="26665"/>
                  <a:pt x="26524" y="27966"/>
                </a:cubicBezTo>
                <a:cubicBezTo>
                  <a:pt x="24720" y="30248"/>
                  <a:pt x="23008" y="32622"/>
                  <a:pt x="21433" y="35087"/>
                </a:cubicBezTo>
                <a:cubicBezTo>
                  <a:pt x="22381" y="29647"/>
                  <a:pt x="21967" y="19296"/>
                  <a:pt x="17302" y="19296"/>
                </a:cubicBezTo>
                <a:cubicBezTo>
                  <a:pt x="17132" y="19296"/>
                  <a:pt x="16958" y="19310"/>
                  <a:pt x="16777" y="19338"/>
                </a:cubicBezTo>
                <a:cubicBezTo>
                  <a:pt x="10340" y="20342"/>
                  <a:pt x="16891" y="36183"/>
                  <a:pt x="19539" y="38169"/>
                </a:cubicBezTo>
                <a:cubicBezTo>
                  <a:pt x="18626" y="39743"/>
                  <a:pt x="17736" y="41364"/>
                  <a:pt x="16914" y="43008"/>
                </a:cubicBezTo>
                <a:cubicBezTo>
                  <a:pt x="16047" y="44742"/>
                  <a:pt x="15202" y="46523"/>
                  <a:pt x="14426" y="48326"/>
                </a:cubicBezTo>
                <a:cubicBezTo>
                  <a:pt x="14574" y="43584"/>
                  <a:pt x="11978" y="32403"/>
                  <a:pt x="7429" y="32403"/>
                </a:cubicBezTo>
                <a:cubicBezTo>
                  <a:pt x="7051" y="32403"/>
                  <a:pt x="6659" y="32480"/>
                  <a:pt x="6255" y="32645"/>
                </a:cubicBezTo>
                <a:cubicBezTo>
                  <a:pt x="0" y="35201"/>
                  <a:pt x="10957" y="50038"/>
                  <a:pt x="13559" y="50426"/>
                </a:cubicBezTo>
                <a:cubicBezTo>
                  <a:pt x="12417" y="53347"/>
                  <a:pt x="11482" y="56337"/>
                  <a:pt x="10979" y="59350"/>
                </a:cubicBezTo>
                <a:cubicBezTo>
                  <a:pt x="10911" y="59775"/>
                  <a:pt x="11262" y="60052"/>
                  <a:pt x="11579" y="60052"/>
                </a:cubicBezTo>
                <a:cubicBezTo>
                  <a:pt x="11789" y="60052"/>
                  <a:pt x="11984" y="59930"/>
                  <a:pt x="12029" y="59647"/>
                </a:cubicBezTo>
                <a:cubicBezTo>
                  <a:pt x="12554" y="56611"/>
                  <a:pt x="13490" y="53598"/>
                  <a:pt x="14654" y="50654"/>
                </a:cubicBezTo>
                <a:cubicBezTo>
                  <a:pt x="15331" y="50998"/>
                  <a:pt x="16757" y="51180"/>
                  <a:pt x="18525" y="51180"/>
                </a:cubicBezTo>
                <a:cubicBezTo>
                  <a:pt x="24394" y="51180"/>
                  <a:pt x="34039" y="49176"/>
                  <a:pt x="32618" y="44423"/>
                </a:cubicBezTo>
                <a:cubicBezTo>
                  <a:pt x="32141" y="42830"/>
                  <a:pt x="30824" y="42205"/>
                  <a:pt x="29099" y="42205"/>
                </a:cubicBezTo>
                <a:cubicBezTo>
                  <a:pt x="24964" y="42205"/>
                  <a:pt x="18487" y="45800"/>
                  <a:pt x="15636" y="48280"/>
                </a:cubicBezTo>
                <a:cubicBezTo>
                  <a:pt x="16343" y="46660"/>
                  <a:pt x="17097" y="45085"/>
                  <a:pt x="17873" y="43578"/>
                </a:cubicBezTo>
                <a:cubicBezTo>
                  <a:pt x="18717" y="41866"/>
                  <a:pt x="19653" y="40200"/>
                  <a:pt x="20612" y="38579"/>
                </a:cubicBezTo>
                <a:cubicBezTo>
                  <a:pt x="21445" y="39714"/>
                  <a:pt x="26861" y="41027"/>
                  <a:pt x="31719" y="41027"/>
                </a:cubicBezTo>
                <a:cubicBezTo>
                  <a:pt x="36048" y="41027"/>
                  <a:pt x="39933" y="39985"/>
                  <a:pt x="39739" y="36845"/>
                </a:cubicBezTo>
                <a:cubicBezTo>
                  <a:pt x="39596" y="34477"/>
                  <a:pt x="37341" y="33631"/>
                  <a:pt x="34422" y="33631"/>
                </a:cubicBezTo>
                <a:cubicBezTo>
                  <a:pt x="29883" y="33631"/>
                  <a:pt x="23739" y="35677"/>
                  <a:pt x="21433" y="37233"/>
                </a:cubicBezTo>
                <a:cubicBezTo>
                  <a:pt x="23282" y="34197"/>
                  <a:pt x="25314" y="31298"/>
                  <a:pt x="27528" y="28513"/>
                </a:cubicBezTo>
                <a:cubicBezTo>
                  <a:pt x="28883" y="29830"/>
                  <a:pt x="34975" y="31571"/>
                  <a:pt x="39903" y="31571"/>
                </a:cubicBezTo>
                <a:cubicBezTo>
                  <a:pt x="43521" y="31571"/>
                  <a:pt x="46512" y="30632"/>
                  <a:pt x="46541" y="27897"/>
                </a:cubicBezTo>
                <a:cubicBezTo>
                  <a:pt x="46563" y="25208"/>
                  <a:pt x="43739" y="24282"/>
                  <a:pt x="40244" y="24282"/>
                </a:cubicBezTo>
                <a:cubicBezTo>
                  <a:pt x="36353" y="24282"/>
                  <a:pt x="31630" y="25431"/>
                  <a:pt x="29080" y="26573"/>
                </a:cubicBezTo>
                <a:cubicBezTo>
                  <a:pt x="31043" y="24222"/>
                  <a:pt x="33120" y="21940"/>
                  <a:pt x="35288" y="19771"/>
                </a:cubicBezTo>
                <a:cubicBezTo>
                  <a:pt x="36419" y="21451"/>
                  <a:pt x="44141" y="24665"/>
                  <a:pt x="49401" y="24665"/>
                </a:cubicBezTo>
                <a:cubicBezTo>
                  <a:pt x="52001" y="24665"/>
                  <a:pt x="54000" y="23879"/>
                  <a:pt x="54302" y="21734"/>
                </a:cubicBezTo>
                <a:cubicBezTo>
                  <a:pt x="54797" y="18266"/>
                  <a:pt x="50096" y="17129"/>
                  <a:pt x="45230" y="17129"/>
                </a:cubicBezTo>
                <a:cubicBezTo>
                  <a:pt x="42027" y="17129"/>
                  <a:pt x="38752" y="17622"/>
                  <a:pt x="36841" y="18265"/>
                </a:cubicBezTo>
                <a:cubicBezTo>
                  <a:pt x="38256" y="16895"/>
                  <a:pt x="39717" y="15572"/>
                  <a:pt x="41200" y="14293"/>
                </a:cubicBezTo>
                <a:cubicBezTo>
                  <a:pt x="45035" y="14179"/>
                  <a:pt x="59255" y="6944"/>
                  <a:pt x="55420" y="1991"/>
                </a:cubicBezTo>
                <a:cubicBezTo>
                  <a:pt x="54785" y="1174"/>
                  <a:pt x="53981" y="822"/>
                  <a:pt x="53078" y="822"/>
                </a:cubicBezTo>
                <a:cubicBezTo>
                  <a:pt x="48175" y="822"/>
                  <a:pt x="40322" y="11172"/>
                  <a:pt x="40264" y="13677"/>
                </a:cubicBezTo>
                <a:cubicBezTo>
                  <a:pt x="38940" y="14795"/>
                  <a:pt x="37639" y="15982"/>
                  <a:pt x="36384" y="17169"/>
                </a:cubicBezTo>
                <a:cubicBezTo>
                  <a:pt x="38598" y="12216"/>
                  <a:pt x="40789" y="256"/>
                  <a:pt x="35288" y="5"/>
                </a:cubicBezTo>
                <a:cubicBezTo>
                  <a:pt x="35233" y="2"/>
                  <a:pt x="35177" y="1"/>
                  <a:pt x="3512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6"/>
          <p:cNvSpPr/>
          <p:nvPr/>
        </p:nvSpPr>
        <p:spPr>
          <a:xfrm flipH="1" rot="-5400000">
            <a:off x="-1548337" y="1558620"/>
            <a:ext cx="5167242" cy="2050024"/>
          </a:xfrm>
          <a:custGeom>
            <a:rect b="b" l="l" r="r" t="t"/>
            <a:pathLst>
              <a:path extrusionOk="0" h="66242" w="166968">
                <a:moveTo>
                  <a:pt x="0" y="0"/>
                </a:moveTo>
                <a:lnTo>
                  <a:pt x="0" y="63477"/>
                </a:lnTo>
                <a:cubicBezTo>
                  <a:pt x="0" y="63477"/>
                  <a:pt x="10910" y="57314"/>
                  <a:pt x="7738" y="44395"/>
                </a:cubicBezTo>
                <a:cubicBezTo>
                  <a:pt x="4565" y="31476"/>
                  <a:pt x="8240" y="29171"/>
                  <a:pt x="16229" y="24606"/>
                </a:cubicBezTo>
                <a:cubicBezTo>
                  <a:pt x="24218" y="20041"/>
                  <a:pt x="21935" y="10774"/>
                  <a:pt x="31316" y="6505"/>
                </a:cubicBezTo>
                <a:cubicBezTo>
                  <a:pt x="32305" y="6058"/>
                  <a:pt x="33267" y="5857"/>
                  <a:pt x="34194" y="5857"/>
                </a:cubicBezTo>
                <a:cubicBezTo>
                  <a:pt x="42065" y="5857"/>
                  <a:pt x="47545" y="20269"/>
                  <a:pt x="47545" y="20269"/>
                </a:cubicBezTo>
                <a:cubicBezTo>
                  <a:pt x="50649" y="24674"/>
                  <a:pt x="54621" y="28463"/>
                  <a:pt x="59277" y="30951"/>
                </a:cubicBezTo>
                <a:cubicBezTo>
                  <a:pt x="61765" y="32275"/>
                  <a:pt x="64390" y="33234"/>
                  <a:pt x="67129" y="33736"/>
                </a:cubicBezTo>
                <a:cubicBezTo>
                  <a:pt x="70416" y="34352"/>
                  <a:pt x="73749" y="34466"/>
                  <a:pt x="77081" y="34489"/>
                </a:cubicBezTo>
                <a:cubicBezTo>
                  <a:pt x="80391" y="34535"/>
                  <a:pt x="83723" y="34512"/>
                  <a:pt x="87033" y="34968"/>
                </a:cubicBezTo>
                <a:cubicBezTo>
                  <a:pt x="89863" y="35379"/>
                  <a:pt x="92671" y="36087"/>
                  <a:pt x="95364" y="37045"/>
                </a:cubicBezTo>
                <a:cubicBezTo>
                  <a:pt x="100797" y="38963"/>
                  <a:pt x="105841" y="41862"/>
                  <a:pt x="110543" y="45285"/>
                </a:cubicBezTo>
                <a:cubicBezTo>
                  <a:pt x="115382" y="48800"/>
                  <a:pt x="119833" y="52863"/>
                  <a:pt x="124056" y="57177"/>
                </a:cubicBezTo>
                <a:cubicBezTo>
                  <a:pt x="127819" y="61031"/>
                  <a:pt x="132205" y="66242"/>
                  <a:pt x="137918" y="66242"/>
                </a:cubicBezTo>
                <a:cubicBezTo>
                  <a:pt x="137991" y="66242"/>
                  <a:pt x="138065" y="66241"/>
                  <a:pt x="138139" y="66239"/>
                </a:cubicBezTo>
                <a:cubicBezTo>
                  <a:pt x="143503" y="66125"/>
                  <a:pt x="146767" y="61217"/>
                  <a:pt x="148250" y="56287"/>
                </a:cubicBezTo>
                <a:cubicBezTo>
                  <a:pt x="149118" y="53343"/>
                  <a:pt x="149460" y="50238"/>
                  <a:pt x="149711" y="47180"/>
                </a:cubicBezTo>
                <a:cubicBezTo>
                  <a:pt x="150008" y="43596"/>
                  <a:pt x="150054" y="40013"/>
                  <a:pt x="150145" y="36429"/>
                </a:cubicBezTo>
                <a:cubicBezTo>
                  <a:pt x="150282" y="29947"/>
                  <a:pt x="150487" y="23419"/>
                  <a:pt x="152290" y="17187"/>
                </a:cubicBezTo>
                <a:cubicBezTo>
                  <a:pt x="153774" y="12029"/>
                  <a:pt x="156353" y="7007"/>
                  <a:pt x="160485" y="3675"/>
                </a:cubicBezTo>
                <a:cubicBezTo>
                  <a:pt x="162425" y="2123"/>
                  <a:pt x="164707" y="1073"/>
                  <a:pt x="166967" y="0"/>
                </a:cubicBezTo>
                <a:close/>
              </a:path>
            </a:pathLst>
          </a:custGeom>
          <a:solidFill>
            <a:srgbClr val="F2A383">
              <a:alpha val="4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6"/>
          <p:cNvSpPr txBox="1"/>
          <p:nvPr>
            <p:ph type="title"/>
          </p:nvPr>
        </p:nvSpPr>
        <p:spPr>
          <a:xfrm>
            <a:off x="720000" y="1637550"/>
            <a:ext cx="3726900" cy="106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58" name="Google Shape;58;p26"/>
          <p:cNvSpPr txBox="1"/>
          <p:nvPr>
            <p:ph idx="1" type="subTitle"/>
          </p:nvPr>
        </p:nvSpPr>
        <p:spPr>
          <a:xfrm>
            <a:off x="720000" y="2700750"/>
            <a:ext cx="37269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6"/>
          <p:cNvSpPr/>
          <p:nvPr/>
        </p:nvSpPr>
        <p:spPr>
          <a:xfrm rot="4635053">
            <a:off x="-144815" y="-264855"/>
            <a:ext cx="1132433" cy="1147683"/>
          </a:xfrm>
          <a:custGeom>
            <a:rect b="b" l="l" r="r" t="t"/>
            <a:pathLst>
              <a:path extrusionOk="0" h="60053" w="59255">
                <a:moveTo>
                  <a:pt x="35123" y="1"/>
                </a:moveTo>
                <a:cubicBezTo>
                  <a:pt x="28705" y="1"/>
                  <a:pt x="32180" y="17208"/>
                  <a:pt x="34375" y="19132"/>
                </a:cubicBezTo>
                <a:cubicBezTo>
                  <a:pt x="32161" y="21324"/>
                  <a:pt x="30061" y="23652"/>
                  <a:pt x="28076" y="26048"/>
                </a:cubicBezTo>
                <a:cubicBezTo>
                  <a:pt x="29666" y="21142"/>
                  <a:pt x="30421" y="8825"/>
                  <a:pt x="25161" y="8825"/>
                </a:cubicBezTo>
                <a:cubicBezTo>
                  <a:pt x="25062" y="8825"/>
                  <a:pt x="24961" y="8829"/>
                  <a:pt x="24857" y="8838"/>
                </a:cubicBezTo>
                <a:cubicBezTo>
                  <a:pt x="18147" y="9409"/>
                  <a:pt x="24127" y="26665"/>
                  <a:pt x="26524" y="27966"/>
                </a:cubicBezTo>
                <a:cubicBezTo>
                  <a:pt x="24720" y="30248"/>
                  <a:pt x="23008" y="32622"/>
                  <a:pt x="21433" y="35087"/>
                </a:cubicBezTo>
                <a:cubicBezTo>
                  <a:pt x="22381" y="29647"/>
                  <a:pt x="21967" y="19296"/>
                  <a:pt x="17302" y="19296"/>
                </a:cubicBezTo>
                <a:cubicBezTo>
                  <a:pt x="17132" y="19296"/>
                  <a:pt x="16958" y="19310"/>
                  <a:pt x="16777" y="19338"/>
                </a:cubicBezTo>
                <a:cubicBezTo>
                  <a:pt x="10340" y="20342"/>
                  <a:pt x="16891" y="36183"/>
                  <a:pt x="19539" y="38169"/>
                </a:cubicBezTo>
                <a:cubicBezTo>
                  <a:pt x="18626" y="39743"/>
                  <a:pt x="17736" y="41364"/>
                  <a:pt x="16914" y="43008"/>
                </a:cubicBezTo>
                <a:cubicBezTo>
                  <a:pt x="16047" y="44742"/>
                  <a:pt x="15202" y="46523"/>
                  <a:pt x="14426" y="48326"/>
                </a:cubicBezTo>
                <a:cubicBezTo>
                  <a:pt x="14574" y="43584"/>
                  <a:pt x="11978" y="32403"/>
                  <a:pt x="7429" y="32403"/>
                </a:cubicBezTo>
                <a:cubicBezTo>
                  <a:pt x="7051" y="32403"/>
                  <a:pt x="6659" y="32480"/>
                  <a:pt x="6255" y="32645"/>
                </a:cubicBezTo>
                <a:cubicBezTo>
                  <a:pt x="0" y="35201"/>
                  <a:pt x="10957" y="50038"/>
                  <a:pt x="13559" y="50426"/>
                </a:cubicBezTo>
                <a:cubicBezTo>
                  <a:pt x="12417" y="53347"/>
                  <a:pt x="11482" y="56337"/>
                  <a:pt x="10979" y="59350"/>
                </a:cubicBezTo>
                <a:cubicBezTo>
                  <a:pt x="10911" y="59775"/>
                  <a:pt x="11262" y="60052"/>
                  <a:pt x="11579" y="60052"/>
                </a:cubicBezTo>
                <a:cubicBezTo>
                  <a:pt x="11789" y="60052"/>
                  <a:pt x="11984" y="59930"/>
                  <a:pt x="12029" y="59647"/>
                </a:cubicBezTo>
                <a:cubicBezTo>
                  <a:pt x="12554" y="56611"/>
                  <a:pt x="13490" y="53598"/>
                  <a:pt x="14654" y="50654"/>
                </a:cubicBezTo>
                <a:cubicBezTo>
                  <a:pt x="15331" y="50998"/>
                  <a:pt x="16757" y="51180"/>
                  <a:pt x="18525" y="51180"/>
                </a:cubicBezTo>
                <a:cubicBezTo>
                  <a:pt x="24394" y="51180"/>
                  <a:pt x="34039" y="49176"/>
                  <a:pt x="32618" y="44423"/>
                </a:cubicBezTo>
                <a:cubicBezTo>
                  <a:pt x="32141" y="42830"/>
                  <a:pt x="30824" y="42205"/>
                  <a:pt x="29099" y="42205"/>
                </a:cubicBezTo>
                <a:cubicBezTo>
                  <a:pt x="24964" y="42205"/>
                  <a:pt x="18487" y="45800"/>
                  <a:pt x="15636" y="48280"/>
                </a:cubicBezTo>
                <a:cubicBezTo>
                  <a:pt x="16343" y="46660"/>
                  <a:pt x="17097" y="45085"/>
                  <a:pt x="17873" y="43578"/>
                </a:cubicBezTo>
                <a:cubicBezTo>
                  <a:pt x="18717" y="41866"/>
                  <a:pt x="19653" y="40200"/>
                  <a:pt x="20612" y="38579"/>
                </a:cubicBezTo>
                <a:cubicBezTo>
                  <a:pt x="21445" y="39714"/>
                  <a:pt x="26861" y="41027"/>
                  <a:pt x="31719" y="41027"/>
                </a:cubicBezTo>
                <a:cubicBezTo>
                  <a:pt x="36048" y="41027"/>
                  <a:pt x="39933" y="39985"/>
                  <a:pt x="39739" y="36845"/>
                </a:cubicBezTo>
                <a:cubicBezTo>
                  <a:pt x="39596" y="34477"/>
                  <a:pt x="37341" y="33631"/>
                  <a:pt x="34422" y="33631"/>
                </a:cubicBezTo>
                <a:cubicBezTo>
                  <a:pt x="29883" y="33631"/>
                  <a:pt x="23739" y="35677"/>
                  <a:pt x="21433" y="37233"/>
                </a:cubicBezTo>
                <a:cubicBezTo>
                  <a:pt x="23282" y="34197"/>
                  <a:pt x="25314" y="31298"/>
                  <a:pt x="27528" y="28513"/>
                </a:cubicBezTo>
                <a:cubicBezTo>
                  <a:pt x="28883" y="29830"/>
                  <a:pt x="34975" y="31571"/>
                  <a:pt x="39903" y="31571"/>
                </a:cubicBezTo>
                <a:cubicBezTo>
                  <a:pt x="43521" y="31571"/>
                  <a:pt x="46512" y="30632"/>
                  <a:pt x="46541" y="27897"/>
                </a:cubicBezTo>
                <a:cubicBezTo>
                  <a:pt x="46563" y="25208"/>
                  <a:pt x="43739" y="24282"/>
                  <a:pt x="40244" y="24282"/>
                </a:cubicBezTo>
                <a:cubicBezTo>
                  <a:pt x="36353" y="24282"/>
                  <a:pt x="31630" y="25431"/>
                  <a:pt x="29080" y="26573"/>
                </a:cubicBezTo>
                <a:cubicBezTo>
                  <a:pt x="31043" y="24222"/>
                  <a:pt x="33120" y="21940"/>
                  <a:pt x="35288" y="19771"/>
                </a:cubicBezTo>
                <a:cubicBezTo>
                  <a:pt x="36419" y="21451"/>
                  <a:pt x="44141" y="24665"/>
                  <a:pt x="49401" y="24665"/>
                </a:cubicBezTo>
                <a:cubicBezTo>
                  <a:pt x="52001" y="24665"/>
                  <a:pt x="54000" y="23879"/>
                  <a:pt x="54302" y="21734"/>
                </a:cubicBezTo>
                <a:cubicBezTo>
                  <a:pt x="54797" y="18266"/>
                  <a:pt x="50096" y="17129"/>
                  <a:pt x="45230" y="17129"/>
                </a:cubicBezTo>
                <a:cubicBezTo>
                  <a:pt x="42027" y="17129"/>
                  <a:pt x="38752" y="17622"/>
                  <a:pt x="36841" y="18265"/>
                </a:cubicBezTo>
                <a:cubicBezTo>
                  <a:pt x="38256" y="16895"/>
                  <a:pt x="39717" y="15572"/>
                  <a:pt x="41200" y="14293"/>
                </a:cubicBezTo>
                <a:cubicBezTo>
                  <a:pt x="45035" y="14179"/>
                  <a:pt x="59255" y="6944"/>
                  <a:pt x="55420" y="1991"/>
                </a:cubicBezTo>
                <a:cubicBezTo>
                  <a:pt x="54785" y="1174"/>
                  <a:pt x="53981" y="822"/>
                  <a:pt x="53078" y="822"/>
                </a:cubicBezTo>
                <a:cubicBezTo>
                  <a:pt x="48175" y="822"/>
                  <a:pt x="40322" y="11172"/>
                  <a:pt x="40264" y="13677"/>
                </a:cubicBezTo>
                <a:cubicBezTo>
                  <a:pt x="38940" y="14795"/>
                  <a:pt x="37639" y="15982"/>
                  <a:pt x="36384" y="17169"/>
                </a:cubicBezTo>
                <a:cubicBezTo>
                  <a:pt x="38598" y="12216"/>
                  <a:pt x="40789" y="256"/>
                  <a:pt x="35288" y="5"/>
                </a:cubicBezTo>
                <a:cubicBezTo>
                  <a:pt x="35233" y="2"/>
                  <a:pt x="35177" y="1"/>
                  <a:pt x="3512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7"/>
          <p:cNvSpPr/>
          <p:nvPr/>
        </p:nvSpPr>
        <p:spPr>
          <a:xfrm rot="10800000">
            <a:off x="5763075" y="-1154"/>
            <a:ext cx="4134825" cy="1683875"/>
          </a:xfrm>
          <a:custGeom>
            <a:rect b="b" l="l" r="r" t="t"/>
            <a:pathLst>
              <a:path extrusionOk="0" h="67355" w="165393">
                <a:moveTo>
                  <a:pt x="63030" y="1"/>
                </a:moveTo>
                <a:cubicBezTo>
                  <a:pt x="57702" y="1"/>
                  <a:pt x="52381" y="1225"/>
                  <a:pt x="47545" y="3558"/>
                </a:cubicBezTo>
                <a:cubicBezTo>
                  <a:pt x="47545" y="3558"/>
                  <a:pt x="33508" y="10999"/>
                  <a:pt x="25610" y="21590"/>
                </a:cubicBezTo>
                <a:cubicBezTo>
                  <a:pt x="17983" y="31837"/>
                  <a:pt x="10488" y="35649"/>
                  <a:pt x="3588" y="35649"/>
                </a:cubicBezTo>
                <a:cubicBezTo>
                  <a:pt x="2373" y="35649"/>
                  <a:pt x="1176" y="35530"/>
                  <a:pt x="0" y="35308"/>
                </a:cubicBezTo>
                <a:lnTo>
                  <a:pt x="0" y="67355"/>
                </a:lnTo>
                <a:lnTo>
                  <a:pt x="165392" y="67355"/>
                </a:lnTo>
                <a:cubicBezTo>
                  <a:pt x="164297" y="65232"/>
                  <a:pt x="163064" y="63155"/>
                  <a:pt x="161786" y="61101"/>
                </a:cubicBezTo>
                <a:cubicBezTo>
                  <a:pt x="160234" y="58613"/>
                  <a:pt x="158613" y="56125"/>
                  <a:pt x="156901" y="53728"/>
                </a:cubicBezTo>
                <a:cubicBezTo>
                  <a:pt x="153660" y="49209"/>
                  <a:pt x="150008" y="44895"/>
                  <a:pt x="145489" y="41608"/>
                </a:cubicBezTo>
                <a:cubicBezTo>
                  <a:pt x="143297" y="39987"/>
                  <a:pt x="140901" y="38664"/>
                  <a:pt x="138344" y="37751"/>
                </a:cubicBezTo>
                <a:cubicBezTo>
                  <a:pt x="135488" y="36755"/>
                  <a:pt x="132508" y="36355"/>
                  <a:pt x="129503" y="36355"/>
                </a:cubicBezTo>
                <a:cubicBezTo>
                  <a:pt x="129338" y="36355"/>
                  <a:pt x="129173" y="36356"/>
                  <a:pt x="129009" y="36358"/>
                </a:cubicBezTo>
                <a:cubicBezTo>
                  <a:pt x="124251" y="36441"/>
                  <a:pt x="119470" y="37360"/>
                  <a:pt x="114708" y="37360"/>
                </a:cubicBezTo>
                <a:cubicBezTo>
                  <a:pt x="112890" y="37360"/>
                  <a:pt x="111075" y="37226"/>
                  <a:pt x="109265" y="36860"/>
                </a:cubicBezTo>
                <a:cubicBezTo>
                  <a:pt x="106389" y="36290"/>
                  <a:pt x="103627" y="35126"/>
                  <a:pt x="101481" y="33094"/>
                </a:cubicBezTo>
                <a:cubicBezTo>
                  <a:pt x="99336" y="31063"/>
                  <a:pt x="97989" y="28392"/>
                  <a:pt x="96825" y="25722"/>
                </a:cubicBezTo>
                <a:cubicBezTo>
                  <a:pt x="95684" y="23074"/>
                  <a:pt x="94702" y="20358"/>
                  <a:pt x="93287" y="17824"/>
                </a:cubicBezTo>
                <a:cubicBezTo>
                  <a:pt x="91940" y="15450"/>
                  <a:pt x="90320" y="13259"/>
                  <a:pt x="88471" y="11250"/>
                </a:cubicBezTo>
                <a:cubicBezTo>
                  <a:pt x="84705" y="7233"/>
                  <a:pt x="80003" y="4083"/>
                  <a:pt x="74844" y="2120"/>
                </a:cubicBezTo>
                <a:cubicBezTo>
                  <a:pt x="71036" y="691"/>
                  <a:pt x="67031" y="1"/>
                  <a:pt x="63030" y="1"/>
                </a:cubicBezTo>
                <a:close/>
              </a:path>
            </a:pathLst>
          </a:custGeom>
          <a:solidFill>
            <a:srgbClr val="F25132">
              <a:alpha val="1921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7"/>
          <p:cNvSpPr/>
          <p:nvPr/>
        </p:nvSpPr>
        <p:spPr>
          <a:xfrm>
            <a:off x="-1945025" y="3458471"/>
            <a:ext cx="4134825" cy="1683875"/>
          </a:xfrm>
          <a:custGeom>
            <a:rect b="b" l="l" r="r" t="t"/>
            <a:pathLst>
              <a:path extrusionOk="0" h="67355" w="165393">
                <a:moveTo>
                  <a:pt x="63030" y="1"/>
                </a:moveTo>
                <a:cubicBezTo>
                  <a:pt x="57702" y="1"/>
                  <a:pt x="52381" y="1225"/>
                  <a:pt x="47545" y="3558"/>
                </a:cubicBezTo>
                <a:cubicBezTo>
                  <a:pt x="47545" y="3558"/>
                  <a:pt x="33508" y="10999"/>
                  <a:pt x="25610" y="21590"/>
                </a:cubicBezTo>
                <a:cubicBezTo>
                  <a:pt x="17983" y="31837"/>
                  <a:pt x="10488" y="35649"/>
                  <a:pt x="3588" y="35649"/>
                </a:cubicBezTo>
                <a:cubicBezTo>
                  <a:pt x="2373" y="35649"/>
                  <a:pt x="1176" y="35530"/>
                  <a:pt x="0" y="35308"/>
                </a:cubicBezTo>
                <a:lnTo>
                  <a:pt x="0" y="67355"/>
                </a:lnTo>
                <a:lnTo>
                  <a:pt x="165392" y="67355"/>
                </a:lnTo>
                <a:cubicBezTo>
                  <a:pt x="164297" y="65232"/>
                  <a:pt x="163064" y="63155"/>
                  <a:pt x="161786" y="61101"/>
                </a:cubicBezTo>
                <a:cubicBezTo>
                  <a:pt x="160234" y="58613"/>
                  <a:pt x="158613" y="56125"/>
                  <a:pt x="156901" y="53728"/>
                </a:cubicBezTo>
                <a:cubicBezTo>
                  <a:pt x="153660" y="49209"/>
                  <a:pt x="150008" y="44895"/>
                  <a:pt x="145489" y="41608"/>
                </a:cubicBezTo>
                <a:cubicBezTo>
                  <a:pt x="143297" y="39987"/>
                  <a:pt x="140901" y="38664"/>
                  <a:pt x="138344" y="37751"/>
                </a:cubicBezTo>
                <a:cubicBezTo>
                  <a:pt x="135488" y="36755"/>
                  <a:pt x="132508" y="36355"/>
                  <a:pt x="129503" y="36355"/>
                </a:cubicBezTo>
                <a:cubicBezTo>
                  <a:pt x="129338" y="36355"/>
                  <a:pt x="129173" y="36356"/>
                  <a:pt x="129009" y="36358"/>
                </a:cubicBezTo>
                <a:cubicBezTo>
                  <a:pt x="124251" y="36441"/>
                  <a:pt x="119470" y="37360"/>
                  <a:pt x="114708" y="37360"/>
                </a:cubicBezTo>
                <a:cubicBezTo>
                  <a:pt x="112890" y="37360"/>
                  <a:pt x="111075" y="37226"/>
                  <a:pt x="109265" y="36860"/>
                </a:cubicBezTo>
                <a:cubicBezTo>
                  <a:pt x="106389" y="36290"/>
                  <a:pt x="103627" y="35126"/>
                  <a:pt x="101481" y="33094"/>
                </a:cubicBezTo>
                <a:cubicBezTo>
                  <a:pt x="99336" y="31063"/>
                  <a:pt x="97989" y="28392"/>
                  <a:pt x="96825" y="25722"/>
                </a:cubicBezTo>
                <a:cubicBezTo>
                  <a:pt x="95684" y="23074"/>
                  <a:pt x="94702" y="20358"/>
                  <a:pt x="93287" y="17824"/>
                </a:cubicBezTo>
                <a:cubicBezTo>
                  <a:pt x="91940" y="15450"/>
                  <a:pt x="90320" y="13259"/>
                  <a:pt x="88471" y="11250"/>
                </a:cubicBezTo>
                <a:cubicBezTo>
                  <a:pt x="84705" y="7233"/>
                  <a:pt x="80003" y="4083"/>
                  <a:pt x="74844" y="2120"/>
                </a:cubicBezTo>
                <a:cubicBezTo>
                  <a:pt x="71036" y="691"/>
                  <a:pt x="67031" y="1"/>
                  <a:pt x="6303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7"/>
          <p:cNvSpPr txBox="1"/>
          <p:nvPr>
            <p:ph type="title"/>
          </p:nvPr>
        </p:nvSpPr>
        <p:spPr>
          <a:xfrm>
            <a:off x="720000" y="445025"/>
            <a:ext cx="5211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64" name="Google Shape;64;p27"/>
          <p:cNvSpPr txBox="1"/>
          <p:nvPr>
            <p:ph idx="1" type="body"/>
          </p:nvPr>
        </p:nvSpPr>
        <p:spPr>
          <a:xfrm>
            <a:off x="872400" y="1505075"/>
            <a:ext cx="5853300" cy="26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65" name="Google Shape;65;p27"/>
          <p:cNvSpPr/>
          <p:nvPr/>
        </p:nvSpPr>
        <p:spPr>
          <a:xfrm flipH="1" rot="-9209172">
            <a:off x="-618271" y="-144409"/>
            <a:ext cx="1481331" cy="1501280"/>
          </a:xfrm>
          <a:custGeom>
            <a:rect b="b" l="l" r="r" t="t"/>
            <a:pathLst>
              <a:path extrusionOk="0" h="60053" w="59255">
                <a:moveTo>
                  <a:pt x="35123" y="1"/>
                </a:moveTo>
                <a:cubicBezTo>
                  <a:pt x="28705" y="1"/>
                  <a:pt x="32180" y="17208"/>
                  <a:pt x="34375" y="19132"/>
                </a:cubicBezTo>
                <a:cubicBezTo>
                  <a:pt x="32161" y="21324"/>
                  <a:pt x="30061" y="23652"/>
                  <a:pt x="28076" y="26048"/>
                </a:cubicBezTo>
                <a:cubicBezTo>
                  <a:pt x="29666" y="21142"/>
                  <a:pt x="30421" y="8825"/>
                  <a:pt x="25161" y="8825"/>
                </a:cubicBezTo>
                <a:cubicBezTo>
                  <a:pt x="25062" y="8825"/>
                  <a:pt x="24961" y="8829"/>
                  <a:pt x="24857" y="8838"/>
                </a:cubicBezTo>
                <a:cubicBezTo>
                  <a:pt x="18147" y="9409"/>
                  <a:pt x="24127" y="26665"/>
                  <a:pt x="26524" y="27966"/>
                </a:cubicBezTo>
                <a:cubicBezTo>
                  <a:pt x="24720" y="30248"/>
                  <a:pt x="23008" y="32622"/>
                  <a:pt x="21433" y="35087"/>
                </a:cubicBezTo>
                <a:cubicBezTo>
                  <a:pt x="22381" y="29647"/>
                  <a:pt x="21967" y="19296"/>
                  <a:pt x="17302" y="19296"/>
                </a:cubicBezTo>
                <a:cubicBezTo>
                  <a:pt x="17132" y="19296"/>
                  <a:pt x="16958" y="19310"/>
                  <a:pt x="16777" y="19338"/>
                </a:cubicBezTo>
                <a:cubicBezTo>
                  <a:pt x="10340" y="20342"/>
                  <a:pt x="16891" y="36183"/>
                  <a:pt x="19539" y="38169"/>
                </a:cubicBezTo>
                <a:cubicBezTo>
                  <a:pt x="18626" y="39743"/>
                  <a:pt x="17736" y="41364"/>
                  <a:pt x="16914" y="43008"/>
                </a:cubicBezTo>
                <a:cubicBezTo>
                  <a:pt x="16047" y="44742"/>
                  <a:pt x="15202" y="46523"/>
                  <a:pt x="14426" y="48326"/>
                </a:cubicBezTo>
                <a:cubicBezTo>
                  <a:pt x="14574" y="43584"/>
                  <a:pt x="11978" y="32403"/>
                  <a:pt x="7429" y="32403"/>
                </a:cubicBezTo>
                <a:cubicBezTo>
                  <a:pt x="7051" y="32403"/>
                  <a:pt x="6659" y="32480"/>
                  <a:pt x="6255" y="32645"/>
                </a:cubicBezTo>
                <a:cubicBezTo>
                  <a:pt x="0" y="35201"/>
                  <a:pt x="10957" y="50038"/>
                  <a:pt x="13559" y="50426"/>
                </a:cubicBezTo>
                <a:cubicBezTo>
                  <a:pt x="12417" y="53347"/>
                  <a:pt x="11482" y="56337"/>
                  <a:pt x="10979" y="59350"/>
                </a:cubicBezTo>
                <a:cubicBezTo>
                  <a:pt x="10911" y="59775"/>
                  <a:pt x="11262" y="60052"/>
                  <a:pt x="11579" y="60052"/>
                </a:cubicBezTo>
                <a:cubicBezTo>
                  <a:pt x="11789" y="60052"/>
                  <a:pt x="11984" y="59930"/>
                  <a:pt x="12029" y="59647"/>
                </a:cubicBezTo>
                <a:cubicBezTo>
                  <a:pt x="12554" y="56611"/>
                  <a:pt x="13490" y="53598"/>
                  <a:pt x="14654" y="50654"/>
                </a:cubicBezTo>
                <a:cubicBezTo>
                  <a:pt x="15331" y="50998"/>
                  <a:pt x="16757" y="51180"/>
                  <a:pt x="18525" y="51180"/>
                </a:cubicBezTo>
                <a:cubicBezTo>
                  <a:pt x="24394" y="51180"/>
                  <a:pt x="34039" y="49176"/>
                  <a:pt x="32618" y="44423"/>
                </a:cubicBezTo>
                <a:cubicBezTo>
                  <a:pt x="32141" y="42830"/>
                  <a:pt x="30824" y="42205"/>
                  <a:pt x="29099" y="42205"/>
                </a:cubicBezTo>
                <a:cubicBezTo>
                  <a:pt x="24964" y="42205"/>
                  <a:pt x="18487" y="45800"/>
                  <a:pt x="15636" y="48280"/>
                </a:cubicBezTo>
                <a:cubicBezTo>
                  <a:pt x="16343" y="46660"/>
                  <a:pt x="17097" y="45085"/>
                  <a:pt x="17873" y="43578"/>
                </a:cubicBezTo>
                <a:cubicBezTo>
                  <a:pt x="18717" y="41866"/>
                  <a:pt x="19653" y="40200"/>
                  <a:pt x="20612" y="38579"/>
                </a:cubicBezTo>
                <a:cubicBezTo>
                  <a:pt x="21445" y="39714"/>
                  <a:pt x="26861" y="41027"/>
                  <a:pt x="31719" y="41027"/>
                </a:cubicBezTo>
                <a:cubicBezTo>
                  <a:pt x="36048" y="41027"/>
                  <a:pt x="39933" y="39985"/>
                  <a:pt x="39739" y="36845"/>
                </a:cubicBezTo>
                <a:cubicBezTo>
                  <a:pt x="39596" y="34477"/>
                  <a:pt x="37341" y="33631"/>
                  <a:pt x="34422" y="33631"/>
                </a:cubicBezTo>
                <a:cubicBezTo>
                  <a:pt x="29883" y="33631"/>
                  <a:pt x="23739" y="35677"/>
                  <a:pt x="21433" y="37233"/>
                </a:cubicBezTo>
                <a:cubicBezTo>
                  <a:pt x="23282" y="34197"/>
                  <a:pt x="25314" y="31298"/>
                  <a:pt x="27528" y="28513"/>
                </a:cubicBezTo>
                <a:cubicBezTo>
                  <a:pt x="28883" y="29830"/>
                  <a:pt x="34975" y="31571"/>
                  <a:pt x="39903" y="31571"/>
                </a:cubicBezTo>
                <a:cubicBezTo>
                  <a:pt x="43521" y="31571"/>
                  <a:pt x="46512" y="30632"/>
                  <a:pt x="46541" y="27897"/>
                </a:cubicBezTo>
                <a:cubicBezTo>
                  <a:pt x="46563" y="25208"/>
                  <a:pt x="43739" y="24282"/>
                  <a:pt x="40244" y="24282"/>
                </a:cubicBezTo>
                <a:cubicBezTo>
                  <a:pt x="36353" y="24282"/>
                  <a:pt x="31630" y="25431"/>
                  <a:pt x="29080" y="26573"/>
                </a:cubicBezTo>
                <a:cubicBezTo>
                  <a:pt x="31043" y="24222"/>
                  <a:pt x="33120" y="21940"/>
                  <a:pt x="35288" y="19771"/>
                </a:cubicBezTo>
                <a:cubicBezTo>
                  <a:pt x="36419" y="21451"/>
                  <a:pt x="44141" y="24665"/>
                  <a:pt x="49401" y="24665"/>
                </a:cubicBezTo>
                <a:cubicBezTo>
                  <a:pt x="52001" y="24665"/>
                  <a:pt x="54000" y="23879"/>
                  <a:pt x="54302" y="21734"/>
                </a:cubicBezTo>
                <a:cubicBezTo>
                  <a:pt x="54797" y="18266"/>
                  <a:pt x="50096" y="17129"/>
                  <a:pt x="45230" y="17129"/>
                </a:cubicBezTo>
                <a:cubicBezTo>
                  <a:pt x="42027" y="17129"/>
                  <a:pt x="38752" y="17622"/>
                  <a:pt x="36841" y="18265"/>
                </a:cubicBezTo>
                <a:cubicBezTo>
                  <a:pt x="38256" y="16895"/>
                  <a:pt x="39717" y="15572"/>
                  <a:pt x="41200" y="14293"/>
                </a:cubicBezTo>
                <a:cubicBezTo>
                  <a:pt x="45035" y="14179"/>
                  <a:pt x="59255" y="6944"/>
                  <a:pt x="55420" y="1991"/>
                </a:cubicBezTo>
                <a:cubicBezTo>
                  <a:pt x="54785" y="1174"/>
                  <a:pt x="53981" y="822"/>
                  <a:pt x="53078" y="822"/>
                </a:cubicBezTo>
                <a:cubicBezTo>
                  <a:pt x="48175" y="822"/>
                  <a:pt x="40322" y="11172"/>
                  <a:pt x="40264" y="13677"/>
                </a:cubicBezTo>
                <a:cubicBezTo>
                  <a:pt x="38940" y="14795"/>
                  <a:pt x="37639" y="15982"/>
                  <a:pt x="36384" y="17169"/>
                </a:cubicBezTo>
                <a:cubicBezTo>
                  <a:pt x="38598" y="12216"/>
                  <a:pt x="40789" y="256"/>
                  <a:pt x="35288" y="5"/>
                </a:cubicBezTo>
                <a:cubicBezTo>
                  <a:pt x="35233" y="2"/>
                  <a:pt x="35177" y="1"/>
                  <a:pt x="3512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7"/>
          <p:cNvSpPr/>
          <p:nvPr/>
        </p:nvSpPr>
        <p:spPr>
          <a:xfrm flipH="1" rot="1800044">
            <a:off x="8232887" y="3549762"/>
            <a:ext cx="1481342" cy="1501292"/>
          </a:xfrm>
          <a:custGeom>
            <a:rect b="b" l="l" r="r" t="t"/>
            <a:pathLst>
              <a:path extrusionOk="0" h="60053" w="59255">
                <a:moveTo>
                  <a:pt x="35123" y="1"/>
                </a:moveTo>
                <a:cubicBezTo>
                  <a:pt x="28705" y="1"/>
                  <a:pt x="32180" y="17208"/>
                  <a:pt x="34375" y="19132"/>
                </a:cubicBezTo>
                <a:cubicBezTo>
                  <a:pt x="32161" y="21324"/>
                  <a:pt x="30061" y="23652"/>
                  <a:pt x="28076" y="26048"/>
                </a:cubicBezTo>
                <a:cubicBezTo>
                  <a:pt x="29666" y="21142"/>
                  <a:pt x="30421" y="8825"/>
                  <a:pt x="25161" y="8825"/>
                </a:cubicBezTo>
                <a:cubicBezTo>
                  <a:pt x="25062" y="8825"/>
                  <a:pt x="24961" y="8829"/>
                  <a:pt x="24857" y="8838"/>
                </a:cubicBezTo>
                <a:cubicBezTo>
                  <a:pt x="18147" y="9409"/>
                  <a:pt x="24127" y="26665"/>
                  <a:pt x="26524" y="27966"/>
                </a:cubicBezTo>
                <a:cubicBezTo>
                  <a:pt x="24720" y="30248"/>
                  <a:pt x="23008" y="32622"/>
                  <a:pt x="21433" y="35087"/>
                </a:cubicBezTo>
                <a:cubicBezTo>
                  <a:pt x="22381" y="29647"/>
                  <a:pt x="21967" y="19296"/>
                  <a:pt x="17302" y="19296"/>
                </a:cubicBezTo>
                <a:cubicBezTo>
                  <a:pt x="17132" y="19296"/>
                  <a:pt x="16958" y="19310"/>
                  <a:pt x="16777" y="19338"/>
                </a:cubicBezTo>
                <a:cubicBezTo>
                  <a:pt x="10340" y="20342"/>
                  <a:pt x="16891" y="36183"/>
                  <a:pt x="19539" y="38169"/>
                </a:cubicBezTo>
                <a:cubicBezTo>
                  <a:pt x="18626" y="39743"/>
                  <a:pt x="17736" y="41364"/>
                  <a:pt x="16914" y="43008"/>
                </a:cubicBezTo>
                <a:cubicBezTo>
                  <a:pt x="16047" y="44742"/>
                  <a:pt x="15202" y="46523"/>
                  <a:pt x="14426" y="48326"/>
                </a:cubicBezTo>
                <a:cubicBezTo>
                  <a:pt x="14574" y="43584"/>
                  <a:pt x="11978" y="32403"/>
                  <a:pt x="7429" y="32403"/>
                </a:cubicBezTo>
                <a:cubicBezTo>
                  <a:pt x="7051" y="32403"/>
                  <a:pt x="6659" y="32480"/>
                  <a:pt x="6255" y="32645"/>
                </a:cubicBezTo>
                <a:cubicBezTo>
                  <a:pt x="0" y="35201"/>
                  <a:pt x="10957" y="50038"/>
                  <a:pt x="13559" y="50426"/>
                </a:cubicBezTo>
                <a:cubicBezTo>
                  <a:pt x="12417" y="53347"/>
                  <a:pt x="11482" y="56337"/>
                  <a:pt x="10979" y="59350"/>
                </a:cubicBezTo>
                <a:cubicBezTo>
                  <a:pt x="10911" y="59775"/>
                  <a:pt x="11262" y="60052"/>
                  <a:pt x="11579" y="60052"/>
                </a:cubicBezTo>
                <a:cubicBezTo>
                  <a:pt x="11789" y="60052"/>
                  <a:pt x="11984" y="59930"/>
                  <a:pt x="12029" y="59647"/>
                </a:cubicBezTo>
                <a:cubicBezTo>
                  <a:pt x="12554" y="56611"/>
                  <a:pt x="13490" y="53598"/>
                  <a:pt x="14654" y="50654"/>
                </a:cubicBezTo>
                <a:cubicBezTo>
                  <a:pt x="15331" y="50998"/>
                  <a:pt x="16757" y="51180"/>
                  <a:pt x="18525" y="51180"/>
                </a:cubicBezTo>
                <a:cubicBezTo>
                  <a:pt x="24394" y="51180"/>
                  <a:pt x="34039" y="49176"/>
                  <a:pt x="32618" y="44423"/>
                </a:cubicBezTo>
                <a:cubicBezTo>
                  <a:pt x="32141" y="42830"/>
                  <a:pt x="30824" y="42205"/>
                  <a:pt x="29099" y="42205"/>
                </a:cubicBezTo>
                <a:cubicBezTo>
                  <a:pt x="24964" y="42205"/>
                  <a:pt x="18487" y="45800"/>
                  <a:pt x="15636" y="48280"/>
                </a:cubicBezTo>
                <a:cubicBezTo>
                  <a:pt x="16343" y="46660"/>
                  <a:pt x="17097" y="45085"/>
                  <a:pt x="17873" y="43578"/>
                </a:cubicBezTo>
                <a:cubicBezTo>
                  <a:pt x="18717" y="41866"/>
                  <a:pt x="19653" y="40200"/>
                  <a:pt x="20612" y="38579"/>
                </a:cubicBezTo>
                <a:cubicBezTo>
                  <a:pt x="21445" y="39714"/>
                  <a:pt x="26861" y="41027"/>
                  <a:pt x="31719" y="41027"/>
                </a:cubicBezTo>
                <a:cubicBezTo>
                  <a:pt x="36048" y="41027"/>
                  <a:pt x="39933" y="39985"/>
                  <a:pt x="39739" y="36845"/>
                </a:cubicBezTo>
                <a:cubicBezTo>
                  <a:pt x="39596" y="34477"/>
                  <a:pt x="37341" y="33631"/>
                  <a:pt x="34422" y="33631"/>
                </a:cubicBezTo>
                <a:cubicBezTo>
                  <a:pt x="29883" y="33631"/>
                  <a:pt x="23739" y="35677"/>
                  <a:pt x="21433" y="37233"/>
                </a:cubicBezTo>
                <a:cubicBezTo>
                  <a:pt x="23282" y="34197"/>
                  <a:pt x="25314" y="31298"/>
                  <a:pt x="27528" y="28513"/>
                </a:cubicBezTo>
                <a:cubicBezTo>
                  <a:pt x="28883" y="29830"/>
                  <a:pt x="34975" y="31571"/>
                  <a:pt x="39903" y="31571"/>
                </a:cubicBezTo>
                <a:cubicBezTo>
                  <a:pt x="43521" y="31571"/>
                  <a:pt x="46512" y="30632"/>
                  <a:pt x="46541" y="27897"/>
                </a:cubicBezTo>
                <a:cubicBezTo>
                  <a:pt x="46563" y="25208"/>
                  <a:pt x="43739" y="24282"/>
                  <a:pt x="40244" y="24282"/>
                </a:cubicBezTo>
                <a:cubicBezTo>
                  <a:pt x="36353" y="24282"/>
                  <a:pt x="31630" y="25431"/>
                  <a:pt x="29080" y="26573"/>
                </a:cubicBezTo>
                <a:cubicBezTo>
                  <a:pt x="31043" y="24222"/>
                  <a:pt x="33120" y="21940"/>
                  <a:pt x="35288" y="19771"/>
                </a:cubicBezTo>
                <a:cubicBezTo>
                  <a:pt x="36419" y="21451"/>
                  <a:pt x="44141" y="24665"/>
                  <a:pt x="49401" y="24665"/>
                </a:cubicBezTo>
                <a:cubicBezTo>
                  <a:pt x="52001" y="24665"/>
                  <a:pt x="54000" y="23879"/>
                  <a:pt x="54302" y="21734"/>
                </a:cubicBezTo>
                <a:cubicBezTo>
                  <a:pt x="54797" y="18266"/>
                  <a:pt x="50096" y="17129"/>
                  <a:pt x="45230" y="17129"/>
                </a:cubicBezTo>
                <a:cubicBezTo>
                  <a:pt x="42027" y="17129"/>
                  <a:pt x="38752" y="17622"/>
                  <a:pt x="36841" y="18265"/>
                </a:cubicBezTo>
                <a:cubicBezTo>
                  <a:pt x="38256" y="16895"/>
                  <a:pt x="39717" y="15572"/>
                  <a:pt x="41200" y="14293"/>
                </a:cubicBezTo>
                <a:cubicBezTo>
                  <a:pt x="45035" y="14179"/>
                  <a:pt x="59255" y="6944"/>
                  <a:pt x="55420" y="1991"/>
                </a:cubicBezTo>
                <a:cubicBezTo>
                  <a:pt x="54785" y="1174"/>
                  <a:pt x="53981" y="822"/>
                  <a:pt x="53078" y="822"/>
                </a:cubicBezTo>
                <a:cubicBezTo>
                  <a:pt x="48175" y="822"/>
                  <a:pt x="40322" y="11172"/>
                  <a:pt x="40264" y="13677"/>
                </a:cubicBezTo>
                <a:cubicBezTo>
                  <a:pt x="38940" y="14795"/>
                  <a:pt x="37639" y="15982"/>
                  <a:pt x="36384" y="17169"/>
                </a:cubicBezTo>
                <a:cubicBezTo>
                  <a:pt x="38598" y="12216"/>
                  <a:pt x="40789" y="256"/>
                  <a:pt x="35288" y="5"/>
                </a:cubicBezTo>
                <a:cubicBezTo>
                  <a:pt x="35233" y="2"/>
                  <a:pt x="35177" y="1"/>
                  <a:pt x="3512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8"/>
          <p:cNvSpPr/>
          <p:nvPr/>
        </p:nvSpPr>
        <p:spPr>
          <a:xfrm rot="10800000">
            <a:off x="6541837" y="8613"/>
            <a:ext cx="3066386" cy="1248762"/>
          </a:xfrm>
          <a:custGeom>
            <a:rect b="b" l="l" r="r" t="t"/>
            <a:pathLst>
              <a:path extrusionOk="0" h="67355" w="165393">
                <a:moveTo>
                  <a:pt x="63030" y="1"/>
                </a:moveTo>
                <a:cubicBezTo>
                  <a:pt x="57702" y="1"/>
                  <a:pt x="52381" y="1225"/>
                  <a:pt x="47545" y="3558"/>
                </a:cubicBezTo>
                <a:cubicBezTo>
                  <a:pt x="47545" y="3558"/>
                  <a:pt x="33508" y="10999"/>
                  <a:pt x="25610" y="21590"/>
                </a:cubicBezTo>
                <a:cubicBezTo>
                  <a:pt x="17983" y="31837"/>
                  <a:pt x="10488" y="35649"/>
                  <a:pt x="3588" y="35649"/>
                </a:cubicBezTo>
                <a:cubicBezTo>
                  <a:pt x="2373" y="35649"/>
                  <a:pt x="1176" y="35530"/>
                  <a:pt x="0" y="35308"/>
                </a:cubicBezTo>
                <a:lnTo>
                  <a:pt x="0" y="67355"/>
                </a:lnTo>
                <a:lnTo>
                  <a:pt x="165392" y="67355"/>
                </a:lnTo>
                <a:cubicBezTo>
                  <a:pt x="164297" y="65232"/>
                  <a:pt x="163064" y="63155"/>
                  <a:pt x="161786" y="61101"/>
                </a:cubicBezTo>
                <a:cubicBezTo>
                  <a:pt x="160234" y="58613"/>
                  <a:pt x="158613" y="56125"/>
                  <a:pt x="156901" y="53728"/>
                </a:cubicBezTo>
                <a:cubicBezTo>
                  <a:pt x="153660" y="49209"/>
                  <a:pt x="150008" y="44895"/>
                  <a:pt x="145489" y="41608"/>
                </a:cubicBezTo>
                <a:cubicBezTo>
                  <a:pt x="143297" y="39987"/>
                  <a:pt x="140901" y="38664"/>
                  <a:pt x="138344" y="37751"/>
                </a:cubicBezTo>
                <a:cubicBezTo>
                  <a:pt x="135488" y="36755"/>
                  <a:pt x="132508" y="36355"/>
                  <a:pt x="129503" y="36355"/>
                </a:cubicBezTo>
                <a:cubicBezTo>
                  <a:pt x="129338" y="36355"/>
                  <a:pt x="129173" y="36356"/>
                  <a:pt x="129009" y="36358"/>
                </a:cubicBezTo>
                <a:cubicBezTo>
                  <a:pt x="124251" y="36441"/>
                  <a:pt x="119470" y="37360"/>
                  <a:pt x="114708" y="37360"/>
                </a:cubicBezTo>
                <a:cubicBezTo>
                  <a:pt x="112890" y="37360"/>
                  <a:pt x="111075" y="37226"/>
                  <a:pt x="109265" y="36860"/>
                </a:cubicBezTo>
                <a:cubicBezTo>
                  <a:pt x="106389" y="36290"/>
                  <a:pt x="103627" y="35126"/>
                  <a:pt x="101481" y="33094"/>
                </a:cubicBezTo>
                <a:cubicBezTo>
                  <a:pt x="99336" y="31063"/>
                  <a:pt x="97989" y="28392"/>
                  <a:pt x="96825" y="25722"/>
                </a:cubicBezTo>
                <a:cubicBezTo>
                  <a:pt x="95684" y="23074"/>
                  <a:pt x="94702" y="20358"/>
                  <a:pt x="93287" y="17824"/>
                </a:cubicBezTo>
                <a:cubicBezTo>
                  <a:pt x="91940" y="15450"/>
                  <a:pt x="90320" y="13259"/>
                  <a:pt x="88471" y="11250"/>
                </a:cubicBezTo>
                <a:cubicBezTo>
                  <a:pt x="84705" y="7233"/>
                  <a:pt x="80003" y="4083"/>
                  <a:pt x="74844" y="2120"/>
                </a:cubicBezTo>
                <a:cubicBezTo>
                  <a:pt x="71036" y="691"/>
                  <a:pt x="67031" y="1"/>
                  <a:pt x="63030" y="1"/>
                </a:cubicBezTo>
                <a:close/>
              </a:path>
            </a:pathLst>
          </a:custGeom>
          <a:solidFill>
            <a:srgbClr val="F2A383">
              <a:alpha val="4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8"/>
          <p:cNvSpPr/>
          <p:nvPr/>
        </p:nvSpPr>
        <p:spPr>
          <a:xfrm rot="-4633542">
            <a:off x="8251639" y="2345141"/>
            <a:ext cx="1481301" cy="1501250"/>
          </a:xfrm>
          <a:custGeom>
            <a:rect b="b" l="l" r="r" t="t"/>
            <a:pathLst>
              <a:path extrusionOk="0" h="60053" w="59255">
                <a:moveTo>
                  <a:pt x="35123" y="1"/>
                </a:moveTo>
                <a:cubicBezTo>
                  <a:pt x="28705" y="1"/>
                  <a:pt x="32180" y="17208"/>
                  <a:pt x="34375" y="19132"/>
                </a:cubicBezTo>
                <a:cubicBezTo>
                  <a:pt x="32161" y="21324"/>
                  <a:pt x="30061" y="23652"/>
                  <a:pt x="28076" y="26048"/>
                </a:cubicBezTo>
                <a:cubicBezTo>
                  <a:pt x="29666" y="21142"/>
                  <a:pt x="30421" y="8825"/>
                  <a:pt x="25161" y="8825"/>
                </a:cubicBezTo>
                <a:cubicBezTo>
                  <a:pt x="25062" y="8825"/>
                  <a:pt x="24961" y="8829"/>
                  <a:pt x="24857" y="8838"/>
                </a:cubicBezTo>
                <a:cubicBezTo>
                  <a:pt x="18147" y="9409"/>
                  <a:pt x="24127" y="26665"/>
                  <a:pt x="26524" y="27966"/>
                </a:cubicBezTo>
                <a:cubicBezTo>
                  <a:pt x="24720" y="30248"/>
                  <a:pt x="23008" y="32622"/>
                  <a:pt x="21433" y="35087"/>
                </a:cubicBezTo>
                <a:cubicBezTo>
                  <a:pt x="22381" y="29647"/>
                  <a:pt x="21967" y="19296"/>
                  <a:pt x="17302" y="19296"/>
                </a:cubicBezTo>
                <a:cubicBezTo>
                  <a:pt x="17132" y="19296"/>
                  <a:pt x="16958" y="19310"/>
                  <a:pt x="16777" y="19338"/>
                </a:cubicBezTo>
                <a:cubicBezTo>
                  <a:pt x="10340" y="20342"/>
                  <a:pt x="16891" y="36183"/>
                  <a:pt x="19539" y="38169"/>
                </a:cubicBezTo>
                <a:cubicBezTo>
                  <a:pt x="18626" y="39743"/>
                  <a:pt x="17736" y="41364"/>
                  <a:pt x="16914" y="43008"/>
                </a:cubicBezTo>
                <a:cubicBezTo>
                  <a:pt x="16047" y="44742"/>
                  <a:pt x="15202" y="46523"/>
                  <a:pt x="14426" y="48326"/>
                </a:cubicBezTo>
                <a:cubicBezTo>
                  <a:pt x="14574" y="43584"/>
                  <a:pt x="11978" y="32403"/>
                  <a:pt x="7429" y="32403"/>
                </a:cubicBezTo>
                <a:cubicBezTo>
                  <a:pt x="7051" y="32403"/>
                  <a:pt x="6659" y="32480"/>
                  <a:pt x="6255" y="32645"/>
                </a:cubicBezTo>
                <a:cubicBezTo>
                  <a:pt x="0" y="35201"/>
                  <a:pt x="10957" y="50038"/>
                  <a:pt x="13559" y="50426"/>
                </a:cubicBezTo>
                <a:cubicBezTo>
                  <a:pt x="12417" y="53347"/>
                  <a:pt x="11482" y="56337"/>
                  <a:pt x="10979" y="59350"/>
                </a:cubicBezTo>
                <a:cubicBezTo>
                  <a:pt x="10911" y="59775"/>
                  <a:pt x="11262" y="60052"/>
                  <a:pt x="11579" y="60052"/>
                </a:cubicBezTo>
                <a:cubicBezTo>
                  <a:pt x="11789" y="60052"/>
                  <a:pt x="11984" y="59930"/>
                  <a:pt x="12029" y="59647"/>
                </a:cubicBezTo>
                <a:cubicBezTo>
                  <a:pt x="12554" y="56611"/>
                  <a:pt x="13490" y="53598"/>
                  <a:pt x="14654" y="50654"/>
                </a:cubicBezTo>
                <a:cubicBezTo>
                  <a:pt x="15331" y="50998"/>
                  <a:pt x="16757" y="51180"/>
                  <a:pt x="18525" y="51180"/>
                </a:cubicBezTo>
                <a:cubicBezTo>
                  <a:pt x="24394" y="51180"/>
                  <a:pt x="34039" y="49176"/>
                  <a:pt x="32618" y="44423"/>
                </a:cubicBezTo>
                <a:cubicBezTo>
                  <a:pt x="32141" y="42830"/>
                  <a:pt x="30824" y="42205"/>
                  <a:pt x="29099" y="42205"/>
                </a:cubicBezTo>
                <a:cubicBezTo>
                  <a:pt x="24964" y="42205"/>
                  <a:pt x="18487" y="45800"/>
                  <a:pt x="15636" y="48280"/>
                </a:cubicBezTo>
                <a:cubicBezTo>
                  <a:pt x="16343" y="46660"/>
                  <a:pt x="17097" y="45085"/>
                  <a:pt x="17873" y="43578"/>
                </a:cubicBezTo>
                <a:cubicBezTo>
                  <a:pt x="18717" y="41866"/>
                  <a:pt x="19653" y="40200"/>
                  <a:pt x="20612" y="38579"/>
                </a:cubicBezTo>
                <a:cubicBezTo>
                  <a:pt x="21445" y="39714"/>
                  <a:pt x="26861" y="41027"/>
                  <a:pt x="31719" y="41027"/>
                </a:cubicBezTo>
                <a:cubicBezTo>
                  <a:pt x="36048" y="41027"/>
                  <a:pt x="39933" y="39985"/>
                  <a:pt x="39739" y="36845"/>
                </a:cubicBezTo>
                <a:cubicBezTo>
                  <a:pt x="39596" y="34477"/>
                  <a:pt x="37341" y="33631"/>
                  <a:pt x="34422" y="33631"/>
                </a:cubicBezTo>
                <a:cubicBezTo>
                  <a:pt x="29883" y="33631"/>
                  <a:pt x="23739" y="35677"/>
                  <a:pt x="21433" y="37233"/>
                </a:cubicBezTo>
                <a:cubicBezTo>
                  <a:pt x="23282" y="34197"/>
                  <a:pt x="25314" y="31298"/>
                  <a:pt x="27528" y="28513"/>
                </a:cubicBezTo>
                <a:cubicBezTo>
                  <a:pt x="28883" y="29830"/>
                  <a:pt x="34975" y="31571"/>
                  <a:pt x="39903" y="31571"/>
                </a:cubicBezTo>
                <a:cubicBezTo>
                  <a:pt x="43521" y="31571"/>
                  <a:pt x="46512" y="30632"/>
                  <a:pt x="46541" y="27897"/>
                </a:cubicBezTo>
                <a:cubicBezTo>
                  <a:pt x="46563" y="25208"/>
                  <a:pt x="43739" y="24282"/>
                  <a:pt x="40244" y="24282"/>
                </a:cubicBezTo>
                <a:cubicBezTo>
                  <a:pt x="36353" y="24282"/>
                  <a:pt x="31630" y="25431"/>
                  <a:pt x="29080" y="26573"/>
                </a:cubicBezTo>
                <a:cubicBezTo>
                  <a:pt x="31043" y="24222"/>
                  <a:pt x="33120" y="21940"/>
                  <a:pt x="35288" y="19771"/>
                </a:cubicBezTo>
                <a:cubicBezTo>
                  <a:pt x="36419" y="21451"/>
                  <a:pt x="44141" y="24665"/>
                  <a:pt x="49401" y="24665"/>
                </a:cubicBezTo>
                <a:cubicBezTo>
                  <a:pt x="52001" y="24665"/>
                  <a:pt x="54000" y="23879"/>
                  <a:pt x="54302" y="21734"/>
                </a:cubicBezTo>
                <a:cubicBezTo>
                  <a:pt x="54797" y="18266"/>
                  <a:pt x="50096" y="17129"/>
                  <a:pt x="45230" y="17129"/>
                </a:cubicBezTo>
                <a:cubicBezTo>
                  <a:pt x="42027" y="17129"/>
                  <a:pt x="38752" y="17622"/>
                  <a:pt x="36841" y="18265"/>
                </a:cubicBezTo>
                <a:cubicBezTo>
                  <a:pt x="38256" y="16895"/>
                  <a:pt x="39717" y="15572"/>
                  <a:pt x="41200" y="14293"/>
                </a:cubicBezTo>
                <a:cubicBezTo>
                  <a:pt x="45035" y="14179"/>
                  <a:pt x="59255" y="6944"/>
                  <a:pt x="55420" y="1991"/>
                </a:cubicBezTo>
                <a:cubicBezTo>
                  <a:pt x="54785" y="1174"/>
                  <a:pt x="53981" y="822"/>
                  <a:pt x="53078" y="822"/>
                </a:cubicBezTo>
                <a:cubicBezTo>
                  <a:pt x="48175" y="822"/>
                  <a:pt x="40322" y="11172"/>
                  <a:pt x="40264" y="13677"/>
                </a:cubicBezTo>
                <a:cubicBezTo>
                  <a:pt x="38940" y="14795"/>
                  <a:pt x="37639" y="15982"/>
                  <a:pt x="36384" y="17169"/>
                </a:cubicBezTo>
                <a:cubicBezTo>
                  <a:pt x="38598" y="12216"/>
                  <a:pt x="40789" y="256"/>
                  <a:pt x="35288" y="5"/>
                </a:cubicBezTo>
                <a:cubicBezTo>
                  <a:pt x="35233" y="2"/>
                  <a:pt x="35177" y="1"/>
                  <a:pt x="3512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8"/>
          <p:cNvSpPr/>
          <p:nvPr/>
        </p:nvSpPr>
        <p:spPr>
          <a:xfrm flipH="1">
            <a:off x="7080372" y="3984050"/>
            <a:ext cx="2868328" cy="1168104"/>
          </a:xfrm>
          <a:custGeom>
            <a:rect b="b" l="l" r="r" t="t"/>
            <a:pathLst>
              <a:path extrusionOk="0" h="67355" w="165393">
                <a:moveTo>
                  <a:pt x="63030" y="1"/>
                </a:moveTo>
                <a:cubicBezTo>
                  <a:pt x="57702" y="1"/>
                  <a:pt x="52381" y="1225"/>
                  <a:pt x="47545" y="3558"/>
                </a:cubicBezTo>
                <a:cubicBezTo>
                  <a:pt x="47545" y="3558"/>
                  <a:pt x="33508" y="10999"/>
                  <a:pt x="25610" y="21590"/>
                </a:cubicBezTo>
                <a:cubicBezTo>
                  <a:pt x="17983" y="31837"/>
                  <a:pt x="10488" y="35649"/>
                  <a:pt x="3588" y="35649"/>
                </a:cubicBezTo>
                <a:cubicBezTo>
                  <a:pt x="2373" y="35649"/>
                  <a:pt x="1176" y="35530"/>
                  <a:pt x="0" y="35308"/>
                </a:cubicBezTo>
                <a:lnTo>
                  <a:pt x="0" y="67355"/>
                </a:lnTo>
                <a:lnTo>
                  <a:pt x="165392" y="67355"/>
                </a:lnTo>
                <a:cubicBezTo>
                  <a:pt x="164297" y="65232"/>
                  <a:pt x="163064" y="63155"/>
                  <a:pt x="161786" y="61101"/>
                </a:cubicBezTo>
                <a:cubicBezTo>
                  <a:pt x="160234" y="58613"/>
                  <a:pt x="158613" y="56125"/>
                  <a:pt x="156901" y="53728"/>
                </a:cubicBezTo>
                <a:cubicBezTo>
                  <a:pt x="153660" y="49209"/>
                  <a:pt x="150008" y="44895"/>
                  <a:pt x="145489" y="41608"/>
                </a:cubicBezTo>
                <a:cubicBezTo>
                  <a:pt x="143297" y="39987"/>
                  <a:pt x="140901" y="38664"/>
                  <a:pt x="138344" y="37751"/>
                </a:cubicBezTo>
                <a:cubicBezTo>
                  <a:pt x="135488" y="36755"/>
                  <a:pt x="132508" y="36355"/>
                  <a:pt x="129503" y="36355"/>
                </a:cubicBezTo>
                <a:cubicBezTo>
                  <a:pt x="129338" y="36355"/>
                  <a:pt x="129173" y="36356"/>
                  <a:pt x="129009" y="36358"/>
                </a:cubicBezTo>
                <a:cubicBezTo>
                  <a:pt x="124251" y="36441"/>
                  <a:pt x="119470" y="37360"/>
                  <a:pt x="114708" y="37360"/>
                </a:cubicBezTo>
                <a:cubicBezTo>
                  <a:pt x="112890" y="37360"/>
                  <a:pt x="111075" y="37226"/>
                  <a:pt x="109265" y="36860"/>
                </a:cubicBezTo>
                <a:cubicBezTo>
                  <a:pt x="106389" y="36290"/>
                  <a:pt x="103627" y="35126"/>
                  <a:pt x="101481" y="33094"/>
                </a:cubicBezTo>
                <a:cubicBezTo>
                  <a:pt x="99336" y="31063"/>
                  <a:pt x="97989" y="28392"/>
                  <a:pt x="96825" y="25722"/>
                </a:cubicBezTo>
                <a:cubicBezTo>
                  <a:pt x="95684" y="23074"/>
                  <a:pt x="94702" y="20358"/>
                  <a:pt x="93287" y="17824"/>
                </a:cubicBezTo>
                <a:cubicBezTo>
                  <a:pt x="91940" y="15450"/>
                  <a:pt x="90320" y="13259"/>
                  <a:pt x="88471" y="11250"/>
                </a:cubicBezTo>
                <a:cubicBezTo>
                  <a:pt x="84705" y="7233"/>
                  <a:pt x="80003" y="4083"/>
                  <a:pt x="74844" y="2120"/>
                </a:cubicBezTo>
                <a:cubicBezTo>
                  <a:pt x="71036" y="691"/>
                  <a:pt x="67031" y="1"/>
                  <a:pt x="63030" y="1"/>
                </a:cubicBezTo>
                <a:close/>
              </a:path>
            </a:pathLst>
          </a:custGeom>
          <a:solidFill>
            <a:srgbClr val="F2A383">
              <a:alpha val="4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8"/>
          <p:cNvSpPr/>
          <p:nvPr/>
        </p:nvSpPr>
        <p:spPr>
          <a:xfrm flipH="1" rot="-5400000">
            <a:off x="-1548337" y="1546745"/>
            <a:ext cx="5167242" cy="2050024"/>
          </a:xfrm>
          <a:custGeom>
            <a:rect b="b" l="l" r="r" t="t"/>
            <a:pathLst>
              <a:path extrusionOk="0" h="66242" w="166968">
                <a:moveTo>
                  <a:pt x="0" y="0"/>
                </a:moveTo>
                <a:lnTo>
                  <a:pt x="0" y="63477"/>
                </a:lnTo>
                <a:cubicBezTo>
                  <a:pt x="0" y="63477"/>
                  <a:pt x="10910" y="57314"/>
                  <a:pt x="7738" y="44395"/>
                </a:cubicBezTo>
                <a:cubicBezTo>
                  <a:pt x="4565" y="31476"/>
                  <a:pt x="8240" y="29171"/>
                  <a:pt x="16229" y="24606"/>
                </a:cubicBezTo>
                <a:cubicBezTo>
                  <a:pt x="24218" y="20041"/>
                  <a:pt x="21935" y="10774"/>
                  <a:pt x="31316" y="6505"/>
                </a:cubicBezTo>
                <a:cubicBezTo>
                  <a:pt x="32305" y="6058"/>
                  <a:pt x="33267" y="5857"/>
                  <a:pt x="34194" y="5857"/>
                </a:cubicBezTo>
                <a:cubicBezTo>
                  <a:pt x="42065" y="5857"/>
                  <a:pt x="47545" y="20269"/>
                  <a:pt x="47545" y="20269"/>
                </a:cubicBezTo>
                <a:cubicBezTo>
                  <a:pt x="50649" y="24674"/>
                  <a:pt x="54621" y="28463"/>
                  <a:pt x="59277" y="30951"/>
                </a:cubicBezTo>
                <a:cubicBezTo>
                  <a:pt x="61765" y="32275"/>
                  <a:pt x="64390" y="33234"/>
                  <a:pt x="67129" y="33736"/>
                </a:cubicBezTo>
                <a:cubicBezTo>
                  <a:pt x="70416" y="34352"/>
                  <a:pt x="73749" y="34466"/>
                  <a:pt x="77081" y="34489"/>
                </a:cubicBezTo>
                <a:cubicBezTo>
                  <a:pt x="80391" y="34535"/>
                  <a:pt x="83723" y="34512"/>
                  <a:pt x="87033" y="34968"/>
                </a:cubicBezTo>
                <a:cubicBezTo>
                  <a:pt x="89863" y="35379"/>
                  <a:pt x="92671" y="36087"/>
                  <a:pt x="95364" y="37045"/>
                </a:cubicBezTo>
                <a:cubicBezTo>
                  <a:pt x="100797" y="38963"/>
                  <a:pt x="105841" y="41862"/>
                  <a:pt x="110543" y="45285"/>
                </a:cubicBezTo>
                <a:cubicBezTo>
                  <a:pt x="115382" y="48800"/>
                  <a:pt x="119833" y="52863"/>
                  <a:pt x="124056" y="57177"/>
                </a:cubicBezTo>
                <a:cubicBezTo>
                  <a:pt x="127819" y="61031"/>
                  <a:pt x="132205" y="66242"/>
                  <a:pt x="137918" y="66242"/>
                </a:cubicBezTo>
                <a:cubicBezTo>
                  <a:pt x="137991" y="66242"/>
                  <a:pt x="138065" y="66241"/>
                  <a:pt x="138139" y="66239"/>
                </a:cubicBezTo>
                <a:cubicBezTo>
                  <a:pt x="143503" y="66125"/>
                  <a:pt x="146767" y="61217"/>
                  <a:pt x="148250" y="56287"/>
                </a:cubicBezTo>
                <a:cubicBezTo>
                  <a:pt x="149118" y="53343"/>
                  <a:pt x="149460" y="50238"/>
                  <a:pt x="149711" y="47180"/>
                </a:cubicBezTo>
                <a:cubicBezTo>
                  <a:pt x="150008" y="43596"/>
                  <a:pt x="150054" y="40013"/>
                  <a:pt x="150145" y="36429"/>
                </a:cubicBezTo>
                <a:cubicBezTo>
                  <a:pt x="150282" y="29947"/>
                  <a:pt x="150487" y="23419"/>
                  <a:pt x="152290" y="17187"/>
                </a:cubicBezTo>
                <a:cubicBezTo>
                  <a:pt x="153774" y="12029"/>
                  <a:pt x="156353" y="7007"/>
                  <a:pt x="160485" y="3675"/>
                </a:cubicBezTo>
                <a:cubicBezTo>
                  <a:pt x="162425" y="2123"/>
                  <a:pt x="164707" y="1073"/>
                  <a:pt x="166967" y="0"/>
                </a:cubicBezTo>
                <a:close/>
              </a:path>
            </a:pathLst>
          </a:custGeom>
          <a:solidFill>
            <a:srgbClr val="F2A383">
              <a:alpha val="4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8"/>
          <p:cNvSpPr/>
          <p:nvPr/>
        </p:nvSpPr>
        <p:spPr>
          <a:xfrm rot="340207">
            <a:off x="-648309" y="3275505"/>
            <a:ext cx="1481364" cy="1501314"/>
          </a:xfrm>
          <a:custGeom>
            <a:rect b="b" l="l" r="r" t="t"/>
            <a:pathLst>
              <a:path extrusionOk="0" h="60053" w="59255">
                <a:moveTo>
                  <a:pt x="35123" y="1"/>
                </a:moveTo>
                <a:cubicBezTo>
                  <a:pt x="28705" y="1"/>
                  <a:pt x="32180" y="17208"/>
                  <a:pt x="34375" y="19132"/>
                </a:cubicBezTo>
                <a:cubicBezTo>
                  <a:pt x="32161" y="21324"/>
                  <a:pt x="30061" y="23652"/>
                  <a:pt x="28076" y="26048"/>
                </a:cubicBezTo>
                <a:cubicBezTo>
                  <a:pt x="29666" y="21142"/>
                  <a:pt x="30421" y="8825"/>
                  <a:pt x="25161" y="8825"/>
                </a:cubicBezTo>
                <a:cubicBezTo>
                  <a:pt x="25062" y="8825"/>
                  <a:pt x="24961" y="8829"/>
                  <a:pt x="24857" y="8838"/>
                </a:cubicBezTo>
                <a:cubicBezTo>
                  <a:pt x="18147" y="9409"/>
                  <a:pt x="24127" y="26665"/>
                  <a:pt x="26524" y="27966"/>
                </a:cubicBezTo>
                <a:cubicBezTo>
                  <a:pt x="24720" y="30248"/>
                  <a:pt x="23008" y="32622"/>
                  <a:pt x="21433" y="35087"/>
                </a:cubicBezTo>
                <a:cubicBezTo>
                  <a:pt x="22381" y="29647"/>
                  <a:pt x="21967" y="19296"/>
                  <a:pt x="17302" y="19296"/>
                </a:cubicBezTo>
                <a:cubicBezTo>
                  <a:pt x="17132" y="19296"/>
                  <a:pt x="16958" y="19310"/>
                  <a:pt x="16777" y="19338"/>
                </a:cubicBezTo>
                <a:cubicBezTo>
                  <a:pt x="10340" y="20342"/>
                  <a:pt x="16891" y="36183"/>
                  <a:pt x="19539" y="38169"/>
                </a:cubicBezTo>
                <a:cubicBezTo>
                  <a:pt x="18626" y="39743"/>
                  <a:pt x="17736" y="41364"/>
                  <a:pt x="16914" y="43008"/>
                </a:cubicBezTo>
                <a:cubicBezTo>
                  <a:pt x="16047" y="44742"/>
                  <a:pt x="15202" y="46523"/>
                  <a:pt x="14426" y="48326"/>
                </a:cubicBezTo>
                <a:cubicBezTo>
                  <a:pt x="14574" y="43584"/>
                  <a:pt x="11978" y="32403"/>
                  <a:pt x="7429" y="32403"/>
                </a:cubicBezTo>
                <a:cubicBezTo>
                  <a:pt x="7051" y="32403"/>
                  <a:pt x="6659" y="32480"/>
                  <a:pt x="6255" y="32645"/>
                </a:cubicBezTo>
                <a:cubicBezTo>
                  <a:pt x="0" y="35201"/>
                  <a:pt x="10957" y="50038"/>
                  <a:pt x="13559" y="50426"/>
                </a:cubicBezTo>
                <a:cubicBezTo>
                  <a:pt x="12417" y="53347"/>
                  <a:pt x="11482" y="56337"/>
                  <a:pt x="10979" y="59350"/>
                </a:cubicBezTo>
                <a:cubicBezTo>
                  <a:pt x="10911" y="59775"/>
                  <a:pt x="11262" y="60052"/>
                  <a:pt x="11579" y="60052"/>
                </a:cubicBezTo>
                <a:cubicBezTo>
                  <a:pt x="11789" y="60052"/>
                  <a:pt x="11984" y="59930"/>
                  <a:pt x="12029" y="59647"/>
                </a:cubicBezTo>
                <a:cubicBezTo>
                  <a:pt x="12554" y="56611"/>
                  <a:pt x="13490" y="53598"/>
                  <a:pt x="14654" y="50654"/>
                </a:cubicBezTo>
                <a:cubicBezTo>
                  <a:pt x="15331" y="50998"/>
                  <a:pt x="16757" y="51180"/>
                  <a:pt x="18525" y="51180"/>
                </a:cubicBezTo>
                <a:cubicBezTo>
                  <a:pt x="24394" y="51180"/>
                  <a:pt x="34039" y="49176"/>
                  <a:pt x="32618" y="44423"/>
                </a:cubicBezTo>
                <a:cubicBezTo>
                  <a:pt x="32141" y="42830"/>
                  <a:pt x="30824" y="42205"/>
                  <a:pt x="29099" y="42205"/>
                </a:cubicBezTo>
                <a:cubicBezTo>
                  <a:pt x="24964" y="42205"/>
                  <a:pt x="18487" y="45800"/>
                  <a:pt x="15636" y="48280"/>
                </a:cubicBezTo>
                <a:cubicBezTo>
                  <a:pt x="16343" y="46660"/>
                  <a:pt x="17097" y="45085"/>
                  <a:pt x="17873" y="43578"/>
                </a:cubicBezTo>
                <a:cubicBezTo>
                  <a:pt x="18717" y="41866"/>
                  <a:pt x="19653" y="40200"/>
                  <a:pt x="20612" y="38579"/>
                </a:cubicBezTo>
                <a:cubicBezTo>
                  <a:pt x="21445" y="39714"/>
                  <a:pt x="26861" y="41027"/>
                  <a:pt x="31719" y="41027"/>
                </a:cubicBezTo>
                <a:cubicBezTo>
                  <a:pt x="36048" y="41027"/>
                  <a:pt x="39933" y="39985"/>
                  <a:pt x="39739" y="36845"/>
                </a:cubicBezTo>
                <a:cubicBezTo>
                  <a:pt x="39596" y="34477"/>
                  <a:pt x="37341" y="33631"/>
                  <a:pt x="34422" y="33631"/>
                </a:cubicBezTo>
                <a:cubicBezTo>
                  <a:pt x="29883" y="33631"/>
                  <a:pt x="23739" y="35677"/>
                  <a:pt x="21433" y="37233"/>
                </a:cubicBezTo>
                <a:cubicBezTo>
                  <a:pt x="23282" y="34197"/>
                  <a:pt x="25314" y="31298"/>
                  <a:pt x="27528" y="28513"/>
                </a:cubicBezTo>
                <a:cubicBezTo>
                  <a:pt x="28883" y="29830"/>
                  <a:pt x="34975" y="31571"/>
                  <a:pt x="39903" y="31571"/>
                </a:cubicBezTo>
                <a:cubicBezTo>
                  <a:pt x="43521" y="31571"/>
                  <a:pt x="46512" y="30632"/>
                  <a:pt x="46541" y="27897"/>
                </a:cubicBezTo>
                <a:cubicBezTo>
                  <a:pt x="46563" y="25208"/>
                  <a:pt x="43739" y="24282"/>
                  <a:pt x="40244" y="24282"/>
                </a:cubicBezTo>
                <a:cubicBezTo>
                  <a:pt x="36353" y="24282"/>
                  <a:pt x="31630" y="25431"/>
                  <a:pt x="29080" y="26573"/>
                </a:cubicBezTo>
                <a:cubicBezTo>
                  <a:pt x="31043" y="24222"/>
                  <a:pt x="33120" y="21940"/>
                  <a:pt x="35288" y="19771"/>
                </a:cubicBezTo>
                <a:cubicBezTo>
                  <a:pt x="36419" y="21451"/>
                  <a:pt x="44141" y="24665"/>
                  <a:pt x="49401" y="24665"/>
                </a:cubicBezTo>
                <a:cubicBezTo>
                  <a:pt x="52001" y="24665"/>
                  <a:pt x="54000" y="23879"/>
                  <a:pt x="54302" y="21734"/>
                </a:cubicBezTo>
                <a:cubicBezTo>
                  <a:pt x="54797" y="18266"/>
                  <a:pt x="50096" y="17129"/>
                  <a:pt x="45230" y="17129"/>
                </a:cubicBezTo>
                <a:cubicBezTo>
                  <a:pt x="42027" y="17129"/>
                  <a:pt x="38752" y="17622"/>
                  <a:pt x="36841" y="18265"/>
                </a:cubicBezTo>
                <a:cubicBezTo>
                  <a:pt x="38256" y="16895"/>
                  <a:pt x="39717" y="15572"/>
                  <a:pt x="41200" y="14293"/>
                </a:cubicBezTo>
                <a:cubicBezTo>
                  <a:pt x="45035" y="14179"/>
                  <a:pt x="59255" y="6944"/>
                  <a:pt x="55420" y="1991"/>
                </a:cubicBezTo>
                <a:cubicBezTo>
                  <a:pt x="54785" y="1174"/>
                  <a:pt x="53981" y="822"/>
                  <a:pt x="53078" y="822"/>
                </a:cubicBezTo>
                <a:cubicBezTo>
                  <a:pt x="48175" y="822"/>
                  <a:pt x="40322" y="11172"/>
                  <a:pt x="40264" y="13677"/>
                </a:cubicBezTo>
                <a:cubicBezTo>
                  <a:pt x="38940" y="14795"/>
                  <a:pt x="37639" y="15982"/>
                  <a:pt x="36384" y="17169"/>
                </a:cubicBezTo>
                <a:cubicBezTo>
                  <a:pt x="38598" y="12216"/>
                  <a:pt x="40789" y="256"/>
                  <a:pt x="35288" y="5"/>
                </a:cubicBezTo>
                <a:cubicBezTo>
                  <a:pt x="35233" y="2"/>
                  <a:pt x="35177" y="1"/>
                  <a:pt x="35123" y="1"/>
                </a:cubicBezTo>
                <a:close/>
              </a:path>
            </a:pathLst>
          </a:custGeom>
          <a:solidFill>
            <a:srgbClr val="FFD1BC">
              <a:alpha val="3921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8"/>
          <p:cNvSpPr txBox="1"/>
          <p:nvPr>
            <p:ph type="title"/>
          </p:nvPr>
        </p:nvSpPr>
        <p:spPr>
          <a:xfrm>
            <a:off x="3019625" y="525125"/>
            <a:ext cx="49458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Font typeface="Archivo ExtraBold"/>
              <a:buNone/>
              <a:defRPr b="0" sz="8500"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" type="subTitle"/>
          </p:nvPr>
        </p:nvSpPr>
        <p:spPr>
          <a:xfrm>
            <a:off x="3268425" y="1993850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8"/>
          <p:cNvSpPr txBox="1"/>
          <p:nvPr/>
        </p:nvSpPr>
        <p:spPr>
          <a:xfrm>
            <a:off x="3019625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b="1" i="0" lang="en-US" sz="1200" u="sng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-US" sz="1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and includes icons by </a:t>
            </a:r>
            <a:r>
              <a:rPr b="1" i="0" lang="en-US" sz="1200" u="sng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-US" sz="1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and infographics &amp; images by </a:t>
            </a:r>
            <a:r>
              <a:rPr b="1" i="0" lang="en-US" sz="1200" u="sng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i="0" lang="en-US" sz="1200" u="sng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1" i="0" sz="1200" u="sng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Archivo"/>
              <a:buNone/>
              <a:defRPr b="1" i="0" sz="3500" u="none" cap="none" strike="noStrike">
                <a:solidFill>
                  <a:schemeClr val="accent5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Archivo"/>
              <a:buNone/>
              <a:defRPr b="1" i="0" sz="3500" u="none" cap="none" strike="noStrike">
                <a:solidFill>
                  <a:schemeClr val="accent5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Archivo"/>
              <a:buNone/>
              <a:defRPr b="1" i="0" sz="3500" u="none" cap="none" strike="noStrike">
                <a:solidFill>
                  <a:schemeClr val="accent5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Archivo"/>
              <a:buNone/>
              <a:defRPr b="1" i="0" sz="3500" u="none" cap="none" strike="noStrike">
                <a:solidFill>
                  <a:schemeClr val="accent5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Archivo"/>
              <a:buNone/>
              <a:defRPr b="1" i="0" sz="3500" u="none" cap="none" strike="noStrike">
                <a:solidFill>
                  <a:schemeClr val="accent5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Archivo"/>
              <a:buNone/>
              <a:defRPr b="1" i="0" sz="3500" u="none" cap="none" strike="noStrike">
                <a:solidFill>
                  <a:schemeClr val="accent5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Archivo"/>
              <a:buNone/>
              <a:defRPr b="1" i="0" sz="3500" u="none" cap="none" strike="noStrike">
                <a:solidFill>
                  <a:schemeClr val="accent5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Archivo"/>
              <a:buNone/>
              <a:defRPr b="1" i="0" sz="3500" u="none" cap="none" strike="noStrike">
                <a:solidFill>
                  <a:schemeClr val="accent5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Archivo"/>
              <a:buNone/>
              <a:defRPr b="1" i="0" sz="3500" u="none" cap="none" strike="noStrike">
                <a:solidFill>
                  <a:schemeClr val="accent5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kaggle.com/datasets/fatemehmehrparvar/breast-cancer-prediction" TargetMode="External"/><Relationship Id="rId4" Type="http://schemas.openxmlformats.org/officeDocument/2006/relationships/hyperlink" Target="https://www.halodoc.com/kesehatan/kanker-payudara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linkedin.com/in/m-adi-ardiansyah-a6392a290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/>
          <p:nvPr>
            <p:ph type="ctrTitle"/>
          </p:nvPr>
        </p:nvSpPr>
        <p:spPr>
          <a:xfrm>
            <a:off x="718425" y="705615"/>
            <a:ext cx="77070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b="1" lang="en-US" sz="4000">
                <a:solidFill>
                  <a:schemeClr val="accent2"/>
                </a:solidFill>
              </a:rPr>
              <a:t>Analisis Karakteristik </a:t>
            </a:r>
            <a:r>
              <a:rPr lang="en-US" sz="4000"/>
              <a:t>Pasien</a:t>
            </a:r>
            <a:r>
              <a:rPr b="1" lang="en-US" sz="4000">
                <a:solidFill>
                  <a:schemeClr val="accent2"/>
                </a:solidFill>
              </a:rPr>
              <a:t> Terhadap Diagnosis </a:t>
            </a:r>
            <a:r>
              <a:rPr lang="en-US" sz="4000"/>
              <a:t>Kanker Payudara</a:t>
            </a:r>
            <a:endParaRPr b="1" sz="4000"/>
          </a:p>
        </p:txBody>
      </p:sp>
      <p:grpSp>
        <p:nvGrpSpPr>
          <p:cNvPr id="98" name="Google Shape;98;p1"/>
          <p:cNvGrpSpPr/>
          <p:nvPr/>
        </p:nvGrpSpPr>
        <p:grpSpPr>
          <a:xfrm>
            <a:off x="626363" y="2308647"/>
            <a:ext cx="1815905" cy="4773817"/>
            <a:chOff x="584125" y="1891025"/>
            <a:chExt cx="1038075" cy="2728675"/>
          </a:xfrm>
        </p:grpSpPr>
        <p:sp>
          <p:nvSpPr>
            <p:cNvPr id="99" name="Google Shape;99;p1"/>
            <p:cNvSpPr/>
            <p:nvPr/>
          </p:nvSpPr>
          <p:spPr>
            <a:xfrm>
              <a:off x="584125" y="1891025"/>
              <a:ext cx="1038075" cy="1020100"/>
            </a:xfrm>
            <a:custGeom>
              <a:rect b="b" l="l" r="r" t="t"/>
              <a:pathLst>
                <a:path extrusionOk="0" h="40804" w="41523">
                  <a:moveTo>
                    <a:pt x="18997" y="0"/>
                  </a:moveTo>
                  <a:cubicBezTo>
                    <a:pt x="18049" y="0"/>
                    <a:pt x="17096" y="264"/>
                    <a:pt x="16196" y="876"/>
                  </a:cubicBezTo>
                  <a:cubicBezTo>
                    <a:pt x="16196" y="876"/>
                    <a:pt x="16069" y="863"/>
                    <a:pt x="15849" y="863"/>
                  </a:cubicBezTo>
                  <a:cubicBezTo>
                    <a:pt x="14783" y="863"/>
                    <a:pt x="11523" y="1169"/>
                    <a:pt x="9796" y="4745"/>
                  </a:cubicBezTo>
                  <a:cubicBezTo>
                    <a:pt x="7711" y="9069"/>
                    <a:pt x="9650" y="15169"/>
                    <a:pt x="6519" y="16516"/>
                  </a:cubicBezTo>
                  <a:cubicBezTo>
                    <a:pt x="3396" y="17854"/>
                    <a:pt x="2203" y="18892"/>
                    <a:pt x="2349" y="20685"/>
                  </a:cubicBezTo>
                  <a:cubicBezTo>
                    <a:pt x="2495" y="22470"/>
                    <a:pt x="5481" y="23216"/>
                    <a:pt x="5034" y="25147"/>
                  </a:cubicBezTo>
                  <a:cubicBezTo>
                    <a:pt x="4580" y="27086"/>
                    <a:pt x="565" y="28132"/>
                    <a:pt x="264" y="33340"/>
                  </a:cubicBezTo>
                  <a:cubicBezTo>
                    <a:pt x="0" y="37923"/>
                    <a:pt x="4341" y="39857"/>
                    <a:pt x="9035" y="39857"/>
                  </a:cubicBezTo>
                  <a:cubicBezTo>
                    <a:pt x="9683" y="39857"/>
                    <a:pt x="10338" y="39820"/>
                    <a:pt x="10988" y="39749"/>
                  </a:cubicBezTo>
                  <a:cubicBezTo>
                    <a:pt x="13131" y="39509"/>
                    <a:pt x="14869" y="39389"/>
                    <a:pt x="16488" y="39389"/>
                  </a:cubicBezTo>
                  <a:cubicBezTo>
                    <a:pt x="18921" y="39389"/>
                    <a:pt x="21084" y="39659"/>
                    <a:pt x="23943" y="40195"/>
                  </a:cubicBezTo>
                  <a:cubicBezTo>
                    <a:pt x="25934" y="40567"/>
                    <a:pt x="27910" y="40803"/>
                    <a:pt x="29737" y="40803"/>
                  </a:cubicBezTo>
                  <a:cubicBezTo>
                    <a:pt x="32288" y="40803"/>
                    <a:pt x="34550" y="40343"/>
                    <a:pt x="36160" y="39148"/>
                  </a:cubicBezTo>
                  <a:cubicBezTo>
                    <a:pt x="40175" y="36171"/>
                    <a:pt x="41522" y="30217"/>
                    <a:pt x="36306" y="26639"/>
                  </a:cubicBezTo>
                  <a:cubicBezTo>
                    <a:pt x="33389" y="24641"/>
                    <a:pt x="33621" y="21501"/>
                    <a:pt x="34367" y="19793"/>
                  </a:cubicBezTo>
                  <a:cubicBezTo>
                    <a:pt x="36006" y="16070"/>
                    <a:pt x="33938" y="13599"/>
                    <a:pt x="30644" y="12938"/>
                  </a:cubicBezTo>
                  <a:cubicBezTo>
                    <a:pt x="26920" y="12192"/>
                    <a:pt x="27521" y="8623"/>
                    <a:pt x="26028" y="5191"/>
                  </a:cubicBezTo>
                  <a:cubicBezTo>
                    <a:pt x="24903" y="2596"/>
                    <a:pt x="21972" y="0"/>
                    <a:pt x="189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1165325" y="2676250"/>
              <a:ext cx="170100" cy="550600"/>
            </a:xfrm>
            <a:custGeom>
              <a:rect b="b" l="l" r="r" t="t"/>
              <a:pathLst>
                <a:path extrusionOk="0" h="22024" w="6804">
                  <a:moveTo>
                    <a:pt x="6786" y="1"/>
                  </a:moveTo>
                  <a:lnTo>
                    <a:pt x="0" y="721"/>
                  </a:lnTo>
                  <a:lnTo>
                    <a:pt x="1339" y="15632"/>
                  </a:lnTo>
                  <a:lnTo>
                    <a:pt x="5834" y="22023"/>
                  </a:lnTo>
                  <a:cubicBezTo>
                    <a:pt x="6641" y="17537"/>
                    <a:pt x="5611" y="10270"/>
                    <a:pt x="5611" y="10270"/>
                  </a:cubicBezTo>
                  <a:cubicBezTo>
                    <a:pt x="6804" y="5577"/>
                    <a:pt x="6786" y="1"/>
                    <a:pt x="67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1151800" y="4414825"/>
              <a:ext cx="226300" cy="204875"/>
            </a:xfrm>
            <a:custGeom>
              <a:rect b="b" l="l" r="r" t="t"/>
              <a:pathLst>
                <a:path extrusionOk="0" h="8195" w="9052">
                  <a:moveTo>
                    <a:pt x="1" y="1"/>
                  </a:moveTo>
                  <a:lnTo>
                    <a:pt x="1" y="1940"/>
                  </a:lnTo>
                  <a:cubicBezTo>
                    <a:pt x="1" y="1940"/>
                    <a:pt x="2798" y="6187"/>
                    <a:pt x="9052" y="8194"/>
                  </a:cubicBezTo>
                  <a:lnTo>
                    <a:pt x="4531" y="2163"/>
                  </a:lnTo>
                  <a:lnTo>
                    <a:pt x="33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1000800" y="2315925"/>
              <a:ext cx="104700" cy="207650"/>
            </a:xfrm>
            <a:custGeom>
              <a:rect b="b" l="l" r="r" t="t"/>
              <a:pathLst>
                <a:path extrusionOk="0" h="8306" w="4188">
                  <a:moveTo>
                    <a:pt x="241" y="0"/>
                  </a:moveTo>
                  <a:lnTo>
                    <a:pt x="1" y="3913"/>
                  </a:lnTo>
                  <a:lnTo>
                    <a:pt x="2069" y="8305"/>
                  </a:lnTo>
                  <a:lnTo>
                    <a:pt x="3930" y="5139"/>
                  </a:lnTo>
                  <a:lnTo>
                    <a:pt x="4188" y="3913"/>
                  </a:lnTo>
                  <a:lnTo>
                    <a:pt x="39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762725" y="2661225"/>
              <a:ext cx="179125" cy="565625"/>
            </a:xfrm>
            <a:custGeom>
              <a:rect b="b" l="l" r="r" t="t"/>
              <a:pathLst>
                <a:path extrusionOk="0" h="22625" w="7165">
                  <a:moveTo>
                    <a:pt x="713" y="1"/>
                  </a:moveTo>
                  <a:cubicBezTo>
                    <a:pt x="713" y="1"/>
                    <a:pt x="361" y="6178"/>
                    <a:pt x="1554" y="10871"/>
                  </a:cubicBezTo>
                  <a:cubicBezTo>
                    <a:pt x="1554" y="10871"/>
                    <a:pt x="1" y="18138"/>
                    <a:pt x="816" y="22624"/>
                  </a:cubicBezTo>
                  <a:lnTo>
                    <a:pt x="5826" y="16233"/>
                  </a:lnTo>
                  <a:lnTo>
                    <a:pt x="7165" y="1322"/>
                  </a:lnTo>
                  <a:lnTo>
                    <a:pt x="7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746000" y="2887300"/>
              <a:ext cx="638325" cy="1534225"/>
            </a:xfrm>
            <a:custGeom>
              <a:rect b="b" l="l" r="r" t="t"/>
              <a:pathLst>
                <a:path extrusionOk="0" h="61369" w="25533">
                  <a:moveTo>
                    <a:pt x="7019" y="1"/>
                  </a:moveTo>
                  <a:lnTo>
                    <a:pt x="6015" y="2386"/>
                  </a:lnTo>
                  <a:lnTo>
                    <a:pt x="6015" y="4290"/>
                  </a:lnTo>
                  <a:cubicBezTo>
                    <a:pt x="6015" y="4290"/>
                    <a:pt x="1545" y="9292"/>
                    <a:pt x="773" y="17691"/>
                  </a:cubicBezTo>
                  <a:cubicBezTo>
                    <a:pt x="1" y="26090"/>
                    <a:pt x="1957" y="39903"/>
                    <a:pt x="5500" y="61102"/>
                  </a:cubicBezTo>
                  <a:cubicBezTo>
                    <a:pt x="5500" y="61102"/>
                    <a:pt x="6068" y="61369"/>
                    <a:pt x="7052" y="61369"/>
                  </a:cubicBezTo>
                  <a:cubicBezTo>
                    <a:pt x="7544" y="61369"/>
                    <a:pt x="8140" y="61302"/>
                    <a:pt x="8820" y="61102"/>
                  </a:cubicBezTo>
                  <a:cubicBezTo>
                    <a:pt x="8820" y="61102"/>
                    <a:pt x="7834" y="15546"/>
                    <a:pt x="12303" y="15546"/>
                  </a:cubicBezTo>
                  <a:cubicBezTo>
                    <a:pt x="16773" y="15546"/>
                    <a:pt x="16233" y="61102"/>
                    <a:pt x="16233" y="61102"/>
                  </a:cubicBezTo>
                  <a:cubicBezTo>
                    <a:pt x="16913" y="61302"/>
                    <a:pt x="17509" y="61369"/>
                    <a:pt x="18001" y="61369"/>
                  </a:cubicBezTo>
                  <a:cubicBezTo>
                    <a:pt x="18985" y="61369"/>
                    <a:pt x="19553" y="61102"/>
                    <a:pt x="19553" y="61102"/>
                  </a:cubicBezTo>
                  <a:cubicBezTo>
                    <a:pt x="23088" y="38427"/>
                    <a:pt x="25533" y="24975"/>
                    <a:pt x="24615" y="17245"/>
                  </a:cubicBezTo>
                  <a:cubicBezTo>
                    <a:pt x="23559" y="8305"/>
                    <a:pt x="18583" y="4290"/>
                    <a:pt x="18583" y="4290"/>
                  </a:cubicBezTo>
                  <a:lnTo>
                    <a:pt x="18583" y="2386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886000" y="2022725"/>
              <a:ext cx="289200" cy="348700"/>
            </a:xfrm>
            <a:custGeom>
              <a:rect b="b" l="l" r="r" t="t"/>
              <a:pathLst>
                <a:path extrusionOk="0" h="13948" w="11568">
                  <a:moveTo>
                    <a:pt x="5168" y="1"/>
                  </a:moveTo>
                  <a:cubicBezTo>
                    <a:pt x="5168" y="1"/>
                    <a:pt x="200" y="1425"/>
                    <a:pt x="106" y="6178"/>
                  </a:cubicBezTo>
                  <a:cubicBezTo>
                    <a:pt x="0" y="11372"/>
                    <a:pt x="3827" y="13947"/>
                    <a:pt x="6087" y="13947"/>
                  </a:cubicBezTo>
                  <a:cubicBezTo>
                    <a:pt x="6209" y="13947"/>
                    <a:pt x="6326" y="13940"/>
                    <a:pt x="6437" y="13925"/>
                  </a:cubicBezTo>
                  <a:cubicBezTo>
                    <a:pt x="8411" y="13667"/>
                    <a:pt x="11568" y="12140"/>
                    <a:pt x="11276" y="6178"/>
                  </a:cubicBezTo>
                  <a:cubicBezTo>
                    <a:pt x="11045" y="1682"/>
                    <a:pt x="7999" y="369"/>
                    <a:pt x="51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1146650" y="2117850"/>
              <a:ext cx="95050" cy="99650"/>
            </a:xfrm>
            <a:custGeom>
              <a:rect b="b" l="l" r="r" t="t"/>
              <a:pathLst>
                <a:path extrusionOk="0" h="3986" w="3802">
                  <a:moveTo>
                    <a:pt x="2568" y="0"/>
                  </a:moveTo>
                  <a:cubicBezTo>
                    <a:pt x="2469" y="0"/>
                    <a:pt x="2370" y="11"/>
                    <a:pt x="2274" y="31"/>
                  </a:cubicBezTo>
                  <a:cubicBezTo>
                    <a:pt x="1863" y="116"/>
                    <a:pt x="1494" y="357"/>
                    <a:pt x="1176" y="640"/>
                  </a:cubicBezTo>
                  <a:cubicBezTo>
                    <a:pt x="953" y="841"/>
                    <a:pt x="665" y="1063"/>
                    <a:pt x="516" y="1314"/>
                  </a:cubicBezTo>
                  <a:lnTo>
                    <a:pt x="516" y="1314"/>
                  </a:lnTo>
                  <a:lnTo>
                    <a:pt x="593" y="854"/>
                  </a:lnTo>
                  <a:lnTo>
                    <a:pt x="593" y="854"/>
                  </a:lnTo>
                  <a:cubicBezTo>
                    <a:pt x="172" y="1506"/>
                    <a:pt x="1" y="2313"/>
                    <a:pt x="112" y="3085"/>
                  </a:cubicBezTo>
                  <a:cubicBezTo>
                    <a:pt x="147" y="3351"/>
                    <a:pt x="232" y="3625"/>
                    <a:pt x="438" y="3797"/>
                  </a:cubicBezTo>
                  <a:cubicBezTo>
                    <a:pt x="627" y="3951"/>
                    <a:pt x="884" y="3986"/>
                    <a:pt x="1116" y="3986"/>
                  </a:cubicBezTo>
                  <a:cubicBezTo>
                    <a:pt x="2472" y="3986"/>
                    <a:pt x="3716" y="2802"/>
                    <a:pt x="3776" y="1446"/>
                  </a:cubicBezTo>
                  <a:cubicBezTo>
                    <a:pt x="3801" y="1051"/>
                    <a:pt x="3716" y="631"/>
                    <a:pt x="3441" y="348"/>
                  </a:cubicBezTo>
                  <a:cubicBezTo>
                    <a:pt x="3217" y="111"/>
                    <a:pt x="2893" y="0"/>
                    <a:pt x="25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815275" y="2147225"/>
              <a:ext cx="95050" cy="99650"/>
            </a:xfrm>
            <a:custGeom>
              <a:rect b="b" l="l" r="r" t="t"/>
              <a:pathLst>
                <a:path extrusionOk="0" h="3986" w="3802">
                  <a:moveTo>
                    <a:pt x="1232" y="1"/>
                  </a:moveTo>
                  <a:cubicBezTo>
                    <a:pt x="905" y="1"/>
                    <a:pt x="576" y="110"/>
                    <a:pt x="353" y="340"/>
                  </a:cubicBezTo>
                  <a:cubicBezTo>
                    <a:pt x="78" y="631"/>
                    <a:pt x="1" y="1052"/>
                    <a:pt x="18" y="1446"/>
                  </a:cubicBezTo>
                  <a:cubicBezTo>
                    <a:pt x="87" y="2802"/>
                    <a:pt x="1331" y="3986"/>
                    <a:pt x="2678" y="3986"/>
                  </a:cubicBezTo>
                  <a:cubicBezTo>
                    <a:pt x="2918" y="3986"/>
                    <a:pt x="3175" y="3952"/>
                    <a:pt x="3355" y="3797"/>
                  </a:cubicBezTo>
                  <a:cubicBezTo>
                    <a:pt x="3570" y="3626"/>
                    <a:pt x="3647" y="3342"/>
                    <a:pt x="3690" y="3076"/>
                  </a:cubicBezTo>
                  <a:cubicBezTo>
                    <a:pt x="3801" y="2313"/>
                    <a:pt x="3630" y="1506"/>
                    <a:pt x="3209" y="854"/>
                  </a:cubicBezTo>
                  <a:lnTo>
                    <a:pt x="3209" y="854"/>
                  </a:lnTo>
                  <a:lnTo>
                    <a:pt x="3287" y="1317"/>
                  </a:lnTo>
                  <a:lnTo>
                    <a:pt x="3287" y="1317"/>
                  </a:lnTo>
                  <a:cubicBezTo>
                    <a:pt x="3136" y="1061"/>
                    <a:pt x="2842" y="834"/>
                    <a:pt x="2618" y="631"/>
                  </a:cubicBezTo>
                  <a:cubicBezTo>
                    <a:pt x="2309" y="357"/>
                    <a:pt x="1940" y="117"/>
                    <a:pt x="1528" y="31"/>
                  </a:cubicBezTo>
                  <a:cubicBezTo>
                    <a:pt x="1432" y="11"/>
                    <a:pt x="1332" y="1"/>
                    <a:pt x="12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740000" y="4414825"/>
              <a:ext cx="226525" cy="204875"/>
            </a:xfrm>
            <a:custGeom>
              <a:rect b="b" l="l" r="r" t="t"/>
              <a:pathLst>
                <a:path extrusionOk="0" h="8195" w="9061">
                  <a:moveTo>
                    <a:pt x="5740" y="1"/>
                  </a:moveTo>
                  <a:lnTo>
                    <a:pt x="4530" y="2163"/>
                  </a:lnTo>
                  <a:lnTo>
                    <a:pt x="1" y="8194"/>
                  </a:lnTo>
                  <a:cubicBezTo>
                    <a:pt x="6255" y="6187"/>
                    <a:pt x="9060" y="1940"/>
                    <a:pt x="9060" y="1940"/>
                  </a:cubicBezTo>
                  <a:lnTo>
                    <a:pt x="90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773900" y="2417800"/>
              <a:ext cx="564750" cy="557250"/>
            </a:xfrm>
            <a:custGeom>
              <a:rect b="b" l="l" r="r" t="t"/>
              <a:pathLst>
                <a:path extrusionOk="0" h="22290" w="22590">
                  <a:moveTo>
                    <a:pt x="8802" y="1"/>
                  </a:moveTo>
                  <a:cubicBezTo>
                    <a:pt x="8802" y="1"/>
                    <a:pt x="6623" y="309"/>
                    <a:pt x="5036" y="781"/>
                  </a:cubicBezTo>
                  <a:cubicBezTo>
                    <a:pt x="2222" y="1622"/>
                    <a:pt x="0" y="1510"/>
                    <a:pt x="43" y="10450"/>
                  </a:cubicBezTo>
                  <a:lnTo>
                    <a:pt x="4290" y="13238"/>
                  </a:lnTo>
                  <a:cubicBezTo>
                    <a:pt x="4290" y="13238"/>
                    <a:pt x="4676" y="18883"/>
                    <a:pt x="5010" y="21277"/>
                  </a:cubicBezTo>
                  <a:cubicBezTo>
                    <a:pt x="5010" y="21277"/>
                    <a:pt x="7936" y="22204"/>
                    <a:pt x="11222" y="22281"/>
                  </a:cubicBezTo>
                  <a:lnTo>
                    <a:pt x="11222" y="22289"/>
                  </a:lnTo>
                  <a:cubicBezTo>
                    <a:pt x="11299" y="22289"/>
                    <a:pt x="11368" y="22281"/>
                    <a:pt x="11445" y="22281"/>
                  </a:cubicBezTo>
                  <a:cubicBezTo>
                    <a:pt x="11513" y="22281"/>
                    <a:pt x="11591" y="22289"/>
                    <a:pt x="11659" y="22289"/>
                  </a:cubicBezTo>
                  <a:lnTo>
                    <a:pt x="11659" y="22281"/>
                  </a:lnTo>
                  <a:cubicBezTo>
                    <a:pt x="14928" y="22204"/>
                    <a:pt x="17579" y="21277"/>
                    <a:pt x="17579" y="21277"/>
                  </a:cubicBezTo>
                  <a:cubicBezTo>
                    <a:pt x="17914" y="18883"/>
                    <a:pt x="18308" y="13238"/>
                    <a:pt x="18308" y="13238"/>
                  </a:cubicBezTo>
                  <a:lnTo>
                    <a:pt x="22555" y="10450"/>
                  </a:lnTo>
                  <a:cubicBezTo>
                    <a:pt x="22589" y="1510"/>
                    <a:pt x="20376" y="1622"/>
                    <a:pt x="17562" y="781"/>
                  </a:cubicBezTo>
                  <a:cubicBezTo>
                    <a:pt x="15975" y="309"/>
                    <a:pt x="13838" y="86"/>
                    <a:pt x="13838" y="86"/>
                  </a:cubicBezTo>
                  <a:cubicBezTo>
                    <a:pt x="13838" y="86"/>
                    <a:pt x="12809" y="2094"/>
                    <a:pt x="11127" y="2094"/>
                  </a:cubicBezTo>
                  <a:cubicBezTo>
                    <a:pt x="9454" y="2094"/>
                    <a:pt x="8802" y="1"/>
                    <a:pt x="88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1052075" y="2413675"/>
              <a:ext cx="106325" cy="137500"/>
            </a:xfrm>
            <a:custGeom>
              <a:rect b="b" l="l" r="r" t="t"/>
              <a:pathLst>
                <a:path extrusionOk="0" h="5500" w="4253">
                  <a:moveTo>
                    <a:pt x="2232" y="1"/>
                  </a:moveTo>
                  <a:cubicBezTo>
                    <a:pt x="2201" y="1"/>
                    <a:pt x="2169" y="1"/>
                    <a:pt x="2137" y="3"/>
                  </a:cubicBezTo>
                  <a:cubicBezTo>
                    <a:pt x="2137" y="3"/>
                    <a:pt x="1287" y="1538"/>
                    <a:pt x="0" y="2259"/>
                  </a:cubicBezTo>
                  <a:cubicBezTo>
                    <a:pt x="0" y="2259"/>
                    <a:pt x="627" y="4412"/>
                    <a:pt x="1751" y="5305"/>
                  </a:cubicBezTo>
                  <a:cubicBezTo>
                    <a:pt x="1919" y="5440"/>
                    <a:pt x="2087" y="5499"/>
                    <a:pt x="2250" y="5499"/>
                  </a:cubicBezTo>
                  <a:cubicBezTo>
                    <a:pt x="3165" y="5499"/>
                    <a:pt x="3947" y="3626"/>
                    <a:pt x="4093" y="2679"/>
                  </a:cubicBezTo>
                  <a:cubicBezTo>
                    <a:pt x="4253" y="1584"/>
                    <a:pt x="3933" y="1"/>
                    <a:pt x="22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947700" y="2413675"/>
              <a:ext cx="104400" cy="137500"/>
            </a:xfrm>
            <a:custGeom>
              <a:rect b="b" l="l" r="r" t="t"/>
              <a:pathLst>
                <a:path extrusionOk="0" h="5500" w="4176">
                  <a:moveTo>
                    <a:pt x="2029" y="1"/>
                  </a:moveTo>
                  <a:cubicBezTo>
                    <a:pt x="320" y="1"/>
                    <a:pt x="0" y="1584"/>
                    <a:pt x="169" y="2679"/>
                  </a:cubicBezTo>
                  <a:cubicBezTo>
                    <a:pt x="307" y="3626"/>
                    <a:pt x="1094" y="5499"/>
                    <a:pt x="2011" y="5499"/>
                  </a:cubicBezTo>
                  <a:cubicBezTo>
                    <a:pt x="2175" y="5499"/>
                    <a:pt x="2342" y="5440"/>
                    <a:pt x="2511" y="5305"/>
                  </a:cubicBezTo>
                  <a:cubicBezTo>
                    <a:pt x="3626" y="4412"/>
                    <a:pt x="4175" y="2259"/>
                    <a:pt x="4175" y="2259"/>
                  </a:cubicBezTo>
                  <a:cubicBezTo>
                    <a:pt x="2897" y="1538"/>
                    <a:pt x="2125" y="3"/>
                    <a:pt x="2125" y="3"/>
                  </a:cubicBezTo>
                  <a:cubicBezTo>
                    <a:pt x="2093" y="1"/>
                    <a:pt x="2061" y="1"/>
                    <a:pt x="20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1041775" y="2541350"/>
              <a:ext cx="19975" cy="19750"/>
            </a:xfrm>
            <a:custGeom>
              <a:rect b="b" l="l" r="r" t="t"/>
              <a:pathLst>
                <a:path extrusionOk="0" h="790" w="799">
                  <a:moveTo>
                    <a:pt x="395" y="0"/>
                  </a:moveTo>
                  <a:cubicBezTo>
                    <a:pt x="181" y="0"/>
                    <a:pt x="1" y="172"/>
                    <a:pt x="1" y="395"/>
                  </a:cubicBezTo>
                  <a:cubicBezTo>
                    <a:pt x="1" y="609"/>
                    <a:pt x="181" y="789"/>
                    <a:pt x="395" y="789"/>
                  </a:cubicBezTo>
                  <a:cubicBezTo>
                    <a:pt x="618" y="789"/>
                    <a:pt x="798" y="609"/>
                    <a:pt x="798" y="395"/>
                  </a:cubicBezTo>
                  <a:cubicBezTo>
                    <a:pt x="798" y="172"/>
                    <a:pt x="618" y="0"/>
                    <a:pt x="3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1040700" y="2593575"/>
              <a:ext cx="21900" cy="19975"/>
            </a:xfrm>
            <a:custGeom>
              <a:rect b="b" l="l" r="r" t="t"/>
              <a:pathLst>
                <a:path extrusionOk="0" h="799" w="876">
                  <a:moveTo>
                    <a:pt x="441" y="0"/>
                  </a:moveTo>
                  <a:cubicBezTo>
                    <a:pt x="340" y="0"/>
                    <a:pt x="237" y="39"/>
                    <a:pt x="155" y="116"/>
                  </a:cubicBezTo>
                  <a:cubicBezTo>
                    <a:pt x="1" y="270"/>
                    <a:pt x="1" y="528"/>
                    <a:pt x="155" y="682"/>
                  </a:cubicBezTo>
                  <a:cubicBezTo>
                    <a:pt x="237" y="760"/>
                    <a:pt x="340" y="798"/>
                    <a:pt x="441" y="798"/>
                  </a:cubicBezTo>
                  <a:cubicBezTo>
                    <a:pt x="543" y="798"/>
                    <a:pt x="644" y="760"/>
                    <a:pt x="721" y="682"/>
                  </a:cubicBezTo>
                  <a:cubicBezTo>
                    <a:pt x="876" y="528"/>
                    <a:pt x="876" y="270"/>
                    <a:pt x="721" y="116"/>
                  </a:cubicBezTo>
                  <a:cubicBezTo>
                    <a:pt x="644" y="39"/>
                    <a:pt x="543" y="0"/>
                    <a:pt x="4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1061950" y="2988975"/>
              <a:ext cx="30050" cy="30050"/>
            </a:xfrm>
            <a:custGeom>
              <a:rect b="b" l="l" r="r" t="t"/>
              <a:pathLst>
                <a:path extrusionOk="0" h="1202" w="1202">
                  <a:moveTo>
                    <a:pt x="601" y="0"/>
                  </a:moveTo>
                  <a:cubicBezTo>
                    <a:pt x="266" y="0"/>
                    <a:pt x="0" y="266"/>
                    <a:pt x="0" y="601"/>
                  </a:cubicBezTo>
                  <a:cubicBezTo>
                    <a:pt x="0" y="927"/>
                    <a:pt x="266" y="1201"/>
                    <a:pt x="601" y="1201"/>
                  </a:cubicBezTo>
                  <a:cubicBezTo>
                    <a:pt x="935" y="1201"/>
                    <a:pt x="1201" y="927"/>
                    <a:pt x="1201" y="601"/>
                  </a:cubicBezTo>
                  <a:cubicBezTo>
                    <a:pt x="1201" y="266"/>
                    <a:pt x="935" y="0"/>
                    <a:pt x="6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1005325" y="2015825"/>
              <a:ext cx="178900" cy="128325"/>
            </a:xfrm>
            <a:custGeom>
              <a:rect b="b" l="l" r="r" t="t"/>
              <a:pathLst>
                <a:path extrusionOk="0" h="5133" w="7156">
                  <a:moveTo>
                    <a:pt x="2207" y="0"/>
                  </a:moveTo>
                  <a:cubicBezTo>
                    <a:pt x="1496" y="0"/>
                    <a:pt x="751" y="174"/>
                    <a:pt x="0" y="611"/>
                  </a:cubicBezTo>
                  <a:cubicBezTo>
                    <a:pt x="0" y="611"/>
                    <a:pt x="2051" y="4969"/>
                    <a:pt x="6349" y="5132"/>
                  </a:cubicBezTo>
                  <a:lnTo>
                    <a:pt x="7155" y="2567"/>
                  </a:lnTo>
                  <a:cubicBezTo>
                    <a:pt x="7155" y="2567"/>
                    <a:pt x="494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869150" y="2010350"/>
              <a:ext cx="155925" cy="159525"/>
            </a:xfrm>
            <a:custGeom>
              <a:rect b="b" l="l" r="r" t="t"/>
              <a:pathLst>
                <a:path extrusionOk="0" h="6381" w="6237">
                  <a:moveTo>
                    <a:pt x="4279" y="0"/>
                  </a:moveTo>
                  <a:cubicBezTo>
                    <a:pt x="2415" y="0"/>
                    <a:pt x="0" y="984"/>
                    <a:pt x="780" y="6381"/>
                  </a:cubicBezTo>
                  <a:cubicBezTo>
                    <a:pt x="780" y="6381"/>
                    <a:pt x="5953" y="5574"/>
                    <a:pt x="6236" y="324"/>
                  </a:cubicBezTo>
                  <a:cubicBezTo>
                    <a:pt x="6236" y="324"/>
                    <a:pt x="5348" y="0"/>
                    <a:pt x="42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996950" y="1953350"/>
              <a:ext cx="25575" cy="100075"/>
            </a:xfrm>
            <a:custGeom>
              <a:rect b="b" l="l" r="r" t="t"/>
              <a:pathLst>
                <a:path extrusionOk="0" h="4003" w="1023">
                  <a:moveTo>
                    <a:pt x="95" y="1"/>
                  </a:moveTo>
                  <a:cubicBezTo>
                    <a:pt x="50" y="1"/>
                    <a:pt x="0" y="37"/>
                    <a:pt x="0" y="90"/>
                  </a:cubicBezTo>
                  <a:cubicBezTo>
                    <a:pt x="0" y="185"/>
                    <a:pt x="9" y="279"/>
                    <a:pt x="26" y="382"/>
                  </a:cubicBezTo>
                  <a:cubicBezTo>
                    <a:pt x="26" y="433"/>
                    <a:pt x="26" y="476"/>
                    <a:pt x="26" y="528"/>
                  </a:cubicBezTo>
                  <a:cubicBezTo>
                    <a:pt x="35" y="596"/>
                    <a:pt x="52" y="674"/>
                    <a:pt x="69" y="742"/>
                  </a:cubicBezTo>
                  <a:cubicBezTo>
                    <a:pt x="121" y="1008"/>
                    <a:pt x="172" y="1274"/>
                    <a:pt x="224" y="1532"/>
                  </a:cubicBezTo>
                  <a:cubicBezTo>
                    <a:pt x="344" y="2089"/>
                    <a:pt x="472" y="2647"/>
                    <a:pt x="592" y="3205"/>
                  </a:cubicBezTo>
                  <a:cubicBezTo>
                    <a:pt x="644" y="3445"/>
                    <a:pt x="704" y="3694"/>
                    <a:pt x="781" y="3925"/>
                  </a:cubicBezTo>
                  <a:cubicBezTo>
                    <a:pt x="801" y="3976"/>
                    <a:pt x="854" y="4002"/>
                    <a:pt x="905" y="4002"/>
                  </a:cubicBezTo>
                  <a:cubicBezTo>
                    <a:pt x="966" y="4002"/>
                    <a:pt x="1022" y="3965"/>
                    <a:pt x="1013" y="3891"/>
                  </a:cubicBezTo>
                  <a:cubicBezTo>
                    <a:pt x="970" y="3402"/>
                    <a:pt x="850" y="2913"/>
                    <a:pt x="747" y="2432"/>
                  </a:cubicBezTo>
                  <a:cubicBezTo>
                    <a:pt x="635" y="1875"/>
                    <a:pt x="524" y="1309"/>
                    <a:pt x="395" y="751"/>
                  </a:cubicBezTo>
                  <a:cubicBezTo>
                    <a:pt x="335" y="511"/>
                    <a:pt x="266" y="270"/>
                    <a:pt x="163" y="47"/>
                  </a:cubicBezTo>
                  <a:cubicBezTo>
                    <a:pt x="150" y="15"/>
                    <a:pt x="124" y="1"/>
                    <a:pt x="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847250" y="4485725"/>
              <a:ext cx="27900" cy="15900"/>
            </a:xfrm>
            <a:custGeom>
              <a:rect b="b" l="l" r="r" t="t"/>
              <a:pathLst>
                <a:path extrusionOk="0" h="636" w="1116">
                  <a:moveTo>
                    <a:pt x="277" y="22"/>
                  </a:moveTo>
                  <a:cubicBezTo>
                    <a:pt x="285" y="24"/>
                    <a:pt x="288" y="25"/>
                    <a:pt x="288" y="25"/>
                  </a:cubicBezTo>
                  <a:cubicBezTo>
                    <a:pt x="287" y="25"/>
                    <a:pt x="283" y="24"/>
                    <a:pt x="277" y="22"/>
                  </a:cubicBezTo>
                  <a:close/>
                  <a:moveTo>
                    <a:pt x="167" y="0"/>
                  </a:moveTo>
                  <a:cubicBezTo>
                    <a:pt x="106" y="0"/>
                    <a:pt x="54" y="34"/>
                    <a:pt x="26" y="90"/>
                  </a:cubicBezTo>
                  <a:cubicBezTo>
                    <a:pt x="0" y="150"/>
                    <a:pt x="26" y="236"/>
                    <a:pt x="86" y="271"/>
                  </a:cubicBezTo>
                  <a:cubicBezTo>
                    <a:pt x="103" y="288"/>
                    <a:pt x="120" y="296"/>
                    <a:pt x="137" y="305"/>
                  </a:cubicBezTo>
                  <a:cubicBezTo>
                    <a:pt x="142" y="305"/>
                    <a:pt x="158" y="311"/>
                    <a:pt x="165" y="312"/>
                  </a:cubicBezTo>
                  <a:lnTo>
                    <a:pt x="165" y="312"/>
                  </a:lnTo>
                  <a:cubicBezTo>
                    <a:pt x="185" y="327"/>
                    <a:pt x="200" y="340"/>
                    <a:pt x="215" y="348"/>
                  </a:cubicBezTo>
                  <a:cubicBezTo>
                    <a:pt x="232" y="356"/>
                    <a:pt x="249" y="365"/>
                    <a:pt x="266" y="374"/>
                  </a:cubicBezTo>
                  <a:lnTo>
                    <a:pt x="438" y="459"/>
                  </a:lnTo>
                  <a:cubicBezTo>
                    <a:pt x="566" y="528"/>
                    <a:pt x="695" y="605"/>
                    <a:pt x="841" y="631"/>
                  </a:cubicBezTo>
                  <a:cubicBezTo>
                    <a:pt x="858" y="634"/>
                    <a:pt x="875" y="635"/>
                    <a:pt x="891" y="635"/>
                  </a:cubicBezTo>
                  <a:cubicBezTo>
                    <a:pt x="974" y="635"/>
                    <a:pt x="1045" y="598"/>
                    <a:pt x="1081" y="519"/>
                  </a:cubicBezTo>
                  <a:cubicBezTo>
                    <a:pt x="1115" y="416"/>
                    <a:pt x="1081" y="322"/>
                    <a:pt x="995" y="262"/>
                  </a:cubicBezTo>
                  <a:cubicBezTo>
                    <a:pt x="875" y="185"/>
                    <a:pt x="729" y="150"/>
                    <a:pt x="592" y="108"/>
                  </a:cubicBezTo>
                  <a:cubicBezTo>
                    <a:pt x="523" y="90"/>
                    <a:pt x="463" y="73"/>
                    <a:pt x="403" y="56"/>
                  </a:cubicBezTo>
                  <a:cubicBezTo>
                    <a:pt x="361" y="39"/>
                    <a:pt x="319" y="31"/>
                    <a:pt x="276" y="22"/>
                  </a:cubicBezTo>
                  <a:lnTo>
                    <a:pt x="276" y="22"/>
                  </a:lnTo>
                  <a:cubicBezTo>
                    <a:pt x="269" y="20"/>
                    <a:pt x="261" y="16"/>
                    <a:pt x="258" y="13"/>
                  </a:cubicBezTo>
                  <a:cubicBezTo>
                    <a:pt x="240" y="13"/>
                    <a:pt x="223" y="5"/>
                    <a:pt x="206" y="5"/>
                  </a:cubicBezTo>
                  <a:cubicBezTo>
                    <a:pt x="193" y="2"/>
                    <a:pt x="180" y="0"/>
                    <a:pt x="167" y="0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862675" y="4470525"/>
              <a:ext cx="32625" cy="14075"/>
            </a:xfrm>
            <a:custGeom>
              <a:rect b="b" l="l" r="r" t="t"/>
              <a:pathLst>
                <a:path extrusionOk="0" h="563" w="1305">
                  <a:moveTo>
                    <a:pt x="343" y="0"/>
                  </a:moveTo>
                  <a:cubicBezTo>
                    <a:pt x="261" y="0"/>
                    <a:pt x="192" y="8"/>
                    <a:pt x="104" y="21"/>
                  </a:cubicBezTo>
                  <a:cubicBezTo>
                    <a:pt x="44" y="29"/>
                    <a:pt x="1" y="115"/>
                    <a:pt x="9" y="175"/>
                  </a:cubicBezTo>
                  <a:cubicBezTo>
                    <a:pt x="18" y="244"/>
                    <a:pt x="69" y="278"/>
                    <a:pt x="147" y="295"/>
                  </a:cubicBezTo>
                  <a:cubicBezTo>
                    <a:pt x="190" y="295"/>
                    <a:pt x="232" y="312"/>
                    <a:pt x="284" y="312"/>
                  </a:cubicBezTo>
                  <a:lnTo>
                    <a:pt x="318" y="321"/>
                  </a:lnTo>
                  <a:cubicBezTo>
                    <a:pt x="318" y="320"/>
                    <a:pt x="317" y="320"/>
                    <a:pt x="317" y="320"/>
                  </a:cubicBezTo>
                  <a:lnTo>
                    <a:pt x="317" y="320"/>
                  </a:lnTo>
                  <a:cubicBezTo>
                    <a:pt x="319" y="320"/>
                    <a:pt x="323" y="321"/>
                    <a:pt x="327" y="321"/>
                  </a:cubicBezTo>
                  <a:cubicBezTo>
                    <a:pt x="353" y="321"/>
                    <a:pt x="378" y="330"/>
                    <a:pt x="404" y="330"/>
                  </a:cubicBezTo>
                  <a:cubicBezTo>
                    <a:pt x="490" y="355"/>
                    <a:pt x="576" y="381"/>
                    <a:pt x="653" y="398"/>
                  </a:cubicBezTo>
                  <a:cubicBezTo>
                    <a:pt x="756" y="432"/>
                    <a:pt x="799" y="450"/>
                    <a:pt x="876" y="493"/>
                  </a:cubicBezTo>
                  <a:cubicBezTo>
                    <a:pt x="960" y="531"/>
                    <a:pt x="1059" y="562"/>
                    <a:pt x="1152" y="562"/>
                  </a:cubicBezTo>
                  <a:cubicBezTo>
                    <a:pt x="1163" y="562"/>
                    <a:pt x="1174" y="562"/>
                    <a:pt x="1185" y="561"/>
                  </a:cubicBezTo>
                  <a:cubicBezTo>
                    <a:pt x="1245" y="553"/>
                    <a:pt x="1305" y="501"/>
                    <a:pt x="1279" y="432"/>
                  </a:cubicBezTo>
                  <a:cubicBezTo>
                    <a:pt x="1211" y="209"/>
                    <a:pt x="953" y="124"/>
                    <a:pt x="756" y="64"/>
                  </a:cubicBezTo>
                  <a:cubicBezTo>
                    <a:pt x="653" y="29"/>
                    <a:pt x="541" y="12"/>
                    <a:pt x="438" y="4"/>
                  </a:cubicBezTo>
                  <a:cubicBezTo>
                    <a:pt x="404" y="1"/>
                    <a:pt x="373" y="0"/>
                    <a:pt x="343" y="0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1222600" y="4474750"/>
              <a:ext cx="34975" cy="17150"/>
            </a:xfrm>
            <a:custGeom>
              <a:rect b="b" l="l" r="r" t="t"/>
              <a:pathLst>
                <a:path extrusionOk="0" h="686" w="1399">
                  <a:moveTo>
                    <a:pt x="963" y="1"/>
                  </a:moveTo>
                  <a:cubicBezTo>
                    <a:pt x="602" y="1"/>
                    <a:pt x="225" y="164"/>
                    <a:pt x="51" y="478"/>
                  </a:cubicBezTo>
                  <a:cubicBezTo>
                    <a:pt x="1" y="579"/>
                    <a:pt x="81" y="686"/>
                    <a:pt x="172" y="686"/>
                  </a:cubicBezTo>
                  <a:cubicBezTo>
                    <a:pt x="204" y="686"/>
                    <a:pt x="237" y="672"/>
                    <a:pt x="266" y="641"/>
                  </a:cubicBezTo>
                  <a:cubicBezTo>
                    <a:pt x="395" y="512"/>
                    <a:pt x="523" y="401"/>
                    <a:pt x="686" y="332"/>
                  </a:cubicBezTo>
                  <a:cubicBezTo>
                    <a:pt x="795" y="284"/>
                    <a:pt x="920" y="257"/>
                    <a:pt x="1044" y="257"/>
                  </a:cubicBezTo>
                  <a:cubicBezTo>
                    <a:pt x="1097" y="257"/>
                    <a:pt x="1150" y="262"/>
                    <a:pt x="1201" y="272"/>
                  </a:cubicBezTo>
                  <a:cubicBezTo>
                    <a:pt x="1209" y="273"/>
                    <a:pt x="1217" y="274"/>
                    <a:pt x="1225" y="274"/>
                  </a:cubicBezTo>
                  <a:cubicBezTo>
                    <a:pt x="1353" y="274"/>
                    <a:pt x="1399" y="81"/>
                    <a:pt x="1261" y="40"/>
                  </a:cubicBezTo>
                  <a:cubicBezTo>
                    <a:pt x="1166" y="14"/>
                    <a:pt x="1065" y="1"/>
                    <a:pt x="963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1233100" y="4486675"/>
              <a:ext cx="31775" cy="18700"/>
            </a:xfrm>
            <a:custGeom>
              <a:rect b="b" l="l" r="r" t="t"/>
              <a:pathLst>
                <a:path extrusionOk="0" h="748" w="1271">
                  <a:moveTo>
                    <a:pt x="1021" y="318"/>
                  </a:moveTo>
                  <a:lnTo>
                    <a:pt x="1021" y="318"/>
                  </a:lnTo>
                  <a:cubicBezTo>
                    <a:pt x="1019" y="320"/>
                    <a:pt x="1016" y="321"/>
                    <a:pt x="1014" y="322"/>
                  </a:cubicBezTo>
                  <a:lnTo>
                    <a:pt x="1014" y="322"/>
                  </a:lnTo>
                  <a:cubicBezTo>
                    <a:pt x="1015" y="322"/>
                    <a:pt x="1018" y="321"/>
                    <a:pt x="1021" y="318"/>
                  </a:cubicBezTo>
                  <a:close/>
                  <a:moveTo>
                    <a:pt x="927" y="357"/>
                  </a:moveTo>
                  <a:cubicBezTo>
                    <a:pt x="928" y="357"/>
                    <a:pt x="926" y="359"/>
                    <a:pt x="921" y="360"/>
                  </a:cubicBezTo>
                  <a:lnTo>
                    <a:pt x="921" y="360"/>
                  </a:lnTo>
                  <a:cubicBezTo>
                    <a:pt x="925" y="358"/>
                    <a:pt x="927" y="357"/>
                    <a:pt x="927" y="357"/>
                  </a:cubicBezTo>
                  <a:close/>
                  <a:moveTo>
                    <a:pt x="1116" y="1"/>
                  </a:moveTo>
                  <a:cubicBezTo>
                    <a:pt x="1073" y="1"/>
                    <a:pt x="1021" y="1"/>
                    <a:pt x="978" y="10"/>
                  </a:cubicBezTo>
                  <a:cubicBezTo>
                    <a:pt x="970" y="10"/>
                    <a:pt x="970" y="18"/>
                    <a:pt x="978" y="18"/>
                  </a:cubicBezTo>
                  <a:cubicBezTo>
                    <a:pt x="961" y="18"/>
                    <a:pt x="944" y="10"/>
                    <a:pt x="927" y="10"/>
                  </a:cubicBezTo>
                  <a:lnTo>
                    <a:pt x="858" y="10"/>
                  </a:lnTo>
                  <a:cubicBezTo>
                    <a:pt x="755" y="27"/>
                    <a:pt x="661" y="44"/>
                    <a:pt x="558" y="78"/>
                  </a:cubicBezTo>
                  <a:cubicBezTo>
                    <a:pt x="464" y="104"/>
                    <a:pt x="369" y="147"/>
                    <a:pt x="283" y="207"/>
                  </a:cubicBezTo>
                  <a:cubicBezTo>
                    <a:pt x="249" y="224"/>
                    <a:pt x="215" y="250"/>
                    <a:pt x="180" y="275"/>
                  </a:cubicBezTo>
                  <a:cubicBezTo>
                    <a:pt x="112" y="327"/>
                    <a:pt x="35" y="378"/>
                    <a:pt x="9" y="473"/>
                  </a:cubicBezTo>
                  <a:cubicBezTo>
                    <a:pt x="0" y="541"/>
                    <a:pt x="9" y="610"/>
                    <a:pt x="52" y="662"/>
                  </a:cubicBezTo>
                  <a:cubicBezTo>
                    <a:pt x="86" y="713"/>
                    <a:pt x="155" y="747"/>
                    <a:pt x="223" y="747"/>
                  </a:cubicBezTo>
                  <a:cubicBezTo>
                    <a:pt x="283" y="739"/>
                    <a:pt x="335" y="722"/>
                    <a:pt x="386" y="679"/>
                  </a:cubicBezTo>
                  <a:cubicBezTo>
                    <a:pt x="403" y="662"/>
                    <a:pt x="421" y="653"/>
                    <a:pt x="438" y="636"/>
                  </a:cubicBezTo>
                  <a:cubicBezTo>
                    <a:pt x="438" y="636"/>
                    <a:pt x="438" y="636"/>
                    <a:pt x="438" y="636"/>
                  </a:cubicBezTo>
                  <a:lnTo>
                    <a:pt x="438" y="636"/>
                  </a:lnTo>
                  <a:cubicBezTo>
                    <a:pt x="436" y="638"/>
                    <a:pt x="435" y="639"/>
                    <a:pt x="435" y="639"/>
                  </a:cubicBezTo>
                  <a:cubicBezTo>
                    <a:pt x="435" y="639"/>
                    <a:pt x="437" y="637"/>
                    <a:pt x="440" y="636"/>
                  </a:cubicBezTo>
                  <a:lnTo>
                    <a:pt x="440" y="636"/>
                  </a:lnTo>
                  <a:cubicBezTo>
                    <a:pt x="443" y="635"/>
                    <a:pt x="448" y="631"/>
                    <a:pt x="452" y="628"/>
                  </a:cubicBezTo>
                  <a:lnTo>
                    <a:pt x="452" y="628"/>
                  </a:lnTo>
                  <a:cubicBezTo>
                    <a:pt x="453" y="628"/>
                    <a:pt x="454" y="627"/>
                    <a:pt x="455" y="627"/>
                  </a:cubicBezTo>
                  <a:cubicBezTo>
                    <a:pt x="472" y="610"/>
                    <a:pt x="489" y="601"/>
                    <a:pt x="506" y="593"/>
                  </a:cubicBezTo>
                  <a:cubicBezTo>
                    <a:pt x="575" y="541"/>
                    <a:pt x="652" y="499"/>
                    <a:pt x="721" y="464"/>
                  </a:cubicBezTo>
                  <a:cubicBezTo>
                    <a:pt x="755" y="438"/>
                    <a:pt x="790" y="421"/>
                    <a:pt x="832" y="404"/>
                  </a:cubicBezTo>
                  <a:cubicBezTo>
                    <a:pt x="832" y="404"/>
                    <a:pt x="843" y="399"/>
                    <a:pt x="848" y="397"/>
                  </a:cubicBezTo>
                  <a:lnTo>
                    <a:pt x="848" y="397"/>
                  </a:lnTo>
                  <a:cubicBezTo>
                    <a:pt x="838" y="402"/>
                    <a:pt x="829" y="406"/>
                    <a:pt x="832" y="406"/>
                  </a:cubicBezTo>
                  <a:cubicBezTo>
                    <a:pt x="833" y="406"/>
                    <a:pt x="836" y="405"/>
                    <a:pt x="841" y="404"/>
                  </a:cubicBezTo>
                  <a:cubicBezTo>
                    <a:pt x="850" y="398"/>
                    <a:pt x="852" y="397"/>
                    <a:pt x="850" y="397"/>
                  </a:cubicBezTo>
                  <a:cubicBezTo>
                    <a:pt x="850" y="397"/>
                    <a:pt x="849" y="397"/>
                    <a:pt x="848" y="397"/>
                  </a:cubicBezTo>
                  <a:lnTo>
                    <a:pt x="848" y="397"/>
                  </a:lnTo>
                  <a:cubicBezTo>
                    <a:pt x="859" y="392"/>
                    <a:pt x="871" y="387"/>
                    <a:pt x="867" y="387"/>
                  </a:cubicBezTo>
                  <a:cubicBezTo>
                    <a:pt x="884" y="378"/>
                    <a:pt x="901" y="378"/>
                    <a:pt x="918" y="361"/>
                  </a:cubicBezTo>
                  <a:cubicBezTo>
                    <a:pt x="919" y="361"/>
                    <a:pt x="919" y="361"/>
                    <a:pt x="920" y="360"/>
                  </a:cubicBezTo>
                  <a:lnTo>
                    <a:pt x="920" y="360"/>
                  </a:lnTo>
                  <a:cubicBezTo>
                    <a:pt x="936" y="358"/>
                    <a:pt x="956" y="351"/>
                    <a:pt x="970" y="344"/>
                  </a:cubicBezTo>
                  <a:cubicBezTo>
                    <a:pt x="984" y="337"/>
                    <a:pt x="999" y="330"/>
                    <a:pt x="1014" y="322"/>
                  </a:cubicBezTo>
                  <a:lnTo>
                    <a:pt x="1014" y="322"/>
                  </a:lnTo>
                  <a:cubicBezTo>
                    <a:pt x="1010" y="322"/>
                    <a:pt x="1010" y="318"/>
                    <a:pt x="1021" y="318"/>
                  </a:cubicBezTo>
                  <a:cubicBezTo>
                    <a:pt x="1064" y="310"/>
                    <a:pt x="1107" y="301"/>
                    <a:pt x="1158" y="293"/>
                  </a:cubicBezTo>
                  <a:cubicBezTo>
                    <a:pt x="1227" y="284"/>
                    <a:pt x="1270" y="198"/>
                    <a:pt x="1261" y="130"/>
                  </a:cubicBezTo>
                  <a:cubicBezTo>
                    <a:pt x="1253" y="61"/>
                    <a:pt x="1193" y="1"/>
                    <a:pt x="1116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" name="Google Shape;122;p1"/>
          <p:cNvGrpSpPr/>
          <p:nvPr/>
        </p:nvGrpSpPr>
        <p:grpSpPr>
          <a:xfrm>
            <a:off x="4090197" y="2985127"/>
            <a:ext cx="1709481" cy="5477031"/>
            <a:chOff x="3383275" y="1190125"/>
            <a:chExt cx="1070500" cy="3429575"/>
          </a:xfrm>
        </p:grpSpPr>
        <p:sp>
          <p:nvSpPr>
            <p:cNvPr id="123" name="Google Shape;123;p1"/>
            <p:cNvSpPr/>
            <p:nvPr/>
          </p:nvSpPr>
          <p:spPr>
            <a:xfrm>
              <a:off x="3383275" y="1190125"/>
              <a:ext cx="768950" cy="605975"/>
            </a:xfrm>
            <a:custGeom>
              <a:rect b="b" l="l" r="r" t="t"/>
              <a:pathLst>
                <a:path extrusionOk="0" h="24239" w="30758">
                  <a:moveTo>
                    <a:pt x="11676" y="0"/>
                  </a:moveTo>
                  <a:cubicBezTo>
                    <a:pt x="10873" y="0"/>
                    <a:pt x="10071" y="272"/>
                    <a:pt x="9472" y="806"/>
                  </a:cubicBezTo>
                  <a:cubicBezTo>
                    <a:pt x="8082" y="2059"/>
                    <a:pt x="7756" y="4453"/>
                    <a:pt x="5989" y="5079"/>
                  </a:cubicBezTo>
                  <a:cubicBezTo>
                    <a:pt x="4831" y="5491"/>
                    <a:pt x="3158" y="5105"/>
                    <a:pt x="2652" y="6220"/>
                  </a:cubicBezTo>
                  <a:cubicBezTo>
                    <a:pt x="2463" y="6632"/>
                    <a:pt x="2531" y="7095"/>
                    <a:pt x="2557" y="7541"/>
                  </a:cubicBezTo>
                  <a:cubicBezTo>
                    <a:pt x="2634" y="8665"/>
                    <a:pt x="3038" y="10046"/>
                    <a:pt x="2574" y="11067"/>
                  </a:cubicBezTo>
                  <a:cubicBezTo>
                    <a:pt x="1888" y="12620"/>
                    <a:pt x="1" y="14087"/>
                    <a:pt x="824" y="15580"/>
                  </a:cubicBezTo>
                  <a:cubicBezTo>
                    <a:pt x="1579" y="16953"/>
                    <a:pt x="3758" y="17158"/>
                    <a:pt x="4273" y="18634"/>
                  </a:cubicBezTo>
                  <a:cubicBezTo>
                    <a:pt x="4642" y="19681"/>
                    <a:pt x="4024" y="21036"/>
                    <a:pt x="4762" y="21851"/>
                  </a:cubicBezTo>
                  <a:cubicBezTo>
                    <a:pt x="5062" y="22183"/>
                    <a:pt x="5501" y="22315"/>
                    <a:pt x="5956" y="22315"/>
                  </a:cubicBezTo>
                  <a:cubicBezTo>
                    <a:pt x="6231" y="22315"/>
                    <a:pt x="6511" y="22267"/>
                    <a:pt x="6770" y="22186"/>
                  </a:cubicBezTo>
                  <a:cubicBezTo>
                    <a:pt x="7447" y="21971"/>
                    <a:pt x="8065" y="21577"/>
                    <a:pt x="8769" y="21422"/>
                  </a:cubicBezTo>
                  <a:cubicBezTo>
                    <a:pt x="8985" y="21372"/>
                    <a:pt x="9206" y="21348"/>
                    <a:pt x="9427" y="21348"/>
                  </a:cubicBezTo>
                  <a:cubicBezTo>
                    <a:pt x="10564" y="21348"/>
                    <a:pt x="11706" y="21988"/>
                    <a:pt x="12252" y="23001"/>
                  </a:cubicBezTo>
                  <a:cubicBezTo>
                    <a:pt x="12990" y="22660"/>
                    <a:pt x="13615" y="22308"/>
                    <a:pt x="14248" y="22308"/>
                  </a:cubicBezTo>
                  <a:cubicBezTo>
                    <a:pt x="14571" y="22308"/>
                    <a:pt x="14895" y="22400"/>
                    <a:pt x="15237" y="22632"/>
                  </a:cubicBezTo>
                  <a:cubicBezTo>
                    <a:pt x="15666" y="22915"/>
                    <a:pt x="15941" y="23370"/>
                    <a:pt x="16344" y="23679"/>
                  </a:cubicBezTo>
                  <a:cubicBezTo>
                    <a:pt x="16711" y="23958"/>
                    <a:pt x="17170" y="24097"/>
                    <a:pt x="17629" y="24097"/>
                  </a:cubicBezTo>
                  <a:cubicBezTo>
                    <a:pt x="18114" y="24097"/>
                    <a:pt x="18599" y="23941"/>
                    <a:pt x="18969" y="23627"/>
                  </a:cubicBezTo>
                  <a:cubicBezTo>
                    <a:pt x="19373" y="23284"/>
                    <a:pt x="19776" y="23009"/>
                    <a:pt x="20299" y="22984"/>
                  </a:cubicBezTo>
                  <a:cubicBezTo>
                    <a:pt x="20314" y="22983"/>
                    <a:pt x="20330" y="22983"/>
                    <a:pt x="20344" y="22983"/>
                  </a:cubicBezTo>
                  <a:cubicBezTo>
                    <a:pt x="21125" y="22983"/>
                    <a:pt x="21406" y="23633"/>
                    <a:pt x="21861" y="23919"/>
                  </a:cubicBezTo>
                  <a:cubicBezTo>
                    <a:pt x="22198" y="24136"/>
                    <a:pt x="22519" y="24239"/>
                    <a:pt x="22817" y="24239"/>
                  </a:cubicBezTo>
                  <a:cubicBezTo>
                    <a:pt x="23436" y="24239"/>
                    <a:pt x="23955" y="23797"/>
                    <a:pt x="24314" y="23027"/>
                  </a:cubicBezTo>
                  <a:cubicBezTo>
                    <a:pt x="24838" y="21911"/>
                    <a:pt x="24760" y="21156"/>
                    <a:pt x="25584" y="20213"/>
                  </a:cubicBezTo>
                  <a:cubicBezTo>
                    <a:pt x="26468" y="19183"/>
                    <a:pt x="28364" y="18780"/>
                    <a:pt x="29041" y="17613"/>
                  </a:cubicBezTo>
                  <a:cubicBezTo>
                    <a:pt x="30757" y="14679"/>
                    <a:pt x="25910" y="13632"/>
                    <a:pt x="27240" y="10510"/>
                  </a:cubicBezTo>
                  <a:cubicBezTo>
                    <a:pt x="27437" y="10055"/>
                    <a:pt x="28329" y="8227"/>
                    <a:pt x="28389" y="7738"/>
                  </a:cubicBezTo>
                  <a:cubicBezTo>
                    <a:pt x="28544" y="6554"/>
                    <a:pt x="27257" y="5705"/>
                    <a:pt x="26107" y="5405"/>
                  </a:cubicBezTo>
                  <a:cubicBezTo>
                    <a:pt x="24949" y="5096"/>
                    <a:pt x="23619" y="4959"/>
                    <a:pt x="22873" y="4024"/>
                  </a:cubicBezTo>
                  <a:cubicBezTo>
                    <a:pt x="22066" y="2994"/>
                    <a:pt x="22178" y="1244"/>
                    <a:pt x="21003" y="686"/>
                  </a:cubicBezTo>
                  <a:cubicBezTo>
                    <a:pt x="20786" y="583"/>
                    <a:pt x="20570" y="538"/>
                    <a:pt x="20354" y="538"/>
                  </a:cubicBezTo>
                  <a:cubicBezTo>
                    <a:pt x="19675" y="538"/>
                    <a:pt x="18999" y="981"/>
                    <a:pt x="18309" y="1424"/>
                  </a:cubicBezTo>
                  <a:cubicBezTo>
                    <a:pt x="17623" y="1866"/>
                    <a:pt x="16925" y="2302"/>
                    <a:pt x="16198" y="2302"/>
                  </a:cubicBezTo>
                  <a:cubicBezTo>
                    <a:pt x="16079" y="2302"/>
                    <a:pt x="15959" y="2290"/>
                    <a:pt x="15838" y="2265"/>
                  </a:cubicBezTo>
                  <a:cubicBezTo>
                    <a:pt x="14937" y="2076"/>
                    <a:pt x="14388" y="1184"/>
                    <a:pt x="13650" y="635"/>
                  </a:cubicBezTo>
                  <a:cubicBezTo>
                    <a:pt x="13085" y="210"/>
                    <a:pt x="12380" y="0"/>
                    <a:pt x="116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3397225" y="1641175"/>
              <a:ext cx="789300" cy="1035100"/>
            </a:xfrm>
            <a:custGeom>
              <a:rect b="b" l="l" r="r" t="t"/>
              <a:pathLst>
                <a:path extrusionOk="0" h="41404" w="31572">
                  <a:moveTo>
                    <a:pt x="13555" y="0"/>
                  </a:moveTo>
                  <a:lnTo>
                    <a:pt x="11471" y="1193"/>
                  </a:lnTo>
                  <a:lnTo>
                    <a:pt x="11471" y="7147"/>
                  </a:lnTo>
                  <a:cubicBezTo>
                    <a:pt x="11471" y="7147"/>
                    <a:pt x="5517" y="7447"/>
                    <a:pt x="3878" y="9677"/>
                  </a:cubicBezTo>
                  <a:cubicBezTo>
                    <a:pt x="2239" y="11908"/>
                    <a:pt x="0" y="20547"/>
                    <a:pt x="747" y="26356"/>
                  </a:cubicBezTo>
                  <a:cubicBezTo>
                    <a:pt x="1493" y="32164"/>
                    <a:pt x="5517" y="39465"/>
                    <a:pt x="6555" y="40503"/>
                  </a:cubicBezTo>
                  <a:cubicBezTo>
                    <a:pt x="6709" y="39765"/>
                    <a:pt x="8193" y="35595"/>
                    <a:pt x="8193" y="34995"/>
                  </a:cubicBezTo>
                  <a:cubicBezTo>
                    <a:pt x="8193" y="34403"/>
                    <a:pt x="4916" y="28149"/>
                    <a:pt x="6254" y="20402"/>
                  </a:cubicBezTo>
                  <a:cubicBezTo>
                    <a:pt x="7601" y="12654"/>
                    <a:pt x="13555" y="12509"/>
                    <a:pt x="13555" y="12509"/>
                  </a:cubicBezTo>
                  <a:lnTo>
                    <a:pt x="18617" y="15340"/>
                  </a:lnTo>
                  <a:cubicBezTo>
                    <a:pt x="18617" y="15340"/>
                    <a:pt x="26064" y="18463"/>
                    <a:pt x="25026" y="25317"/>
                  </a:cubicBezTo>
                  <a:cubicBezTo>
                    <a:pt x="23979" y="32164"/>
                    <a:pt x="21002" y="36333"/>
                    <a:pt x="21002" y="36333"/>
                  </a:cubicBezTo>
                  <a:lnTo>
                    <a:pt x="22495" y="41404"/>
                  </a:lnTo>
                  <a:cubicBezTo>
                    <a:pt x="22495" y="41404"/>
                    <a:pt x="27969" y="35124"/>
                    <a:pt x="29787" y="27248"/>
                  </a:cubicBezTo>
                  <a:cubicBezTo>
                    <a:pt x="31572" y="19509"/>
                    <a:pt x="26364" y="11908"/>
                    <a:pt x="24580" y="9377"/>
                  </a:cubicBezTo>
                  <a:cubicBezTo>
                    <a:pt x="22787" y="6846"/>
                    <a:pt x="16086" y="6846"/>
                    <a:pt x="16086" y="6846"/>
                  </a:cubicBezTo>
                  <a:lnTo>
                    <a:pt x="15786" y="292"/>
                  </a:lnTo>
                  <a:lnTo>
                    <a:pt x="135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3449325" y="2477450"/>
              <a:ext cx="852825" cy="1989525"/>
            </a:xfrm>
            <a:custGeom>
              <a:rect b="b" l="l" r="r" t="t"/>
              <a:pathLst>
                <a:path extrusionOk="0" h="79581" w="34113">
                  <a:moveTo>
                    <a:pt x="13322" y="0"/>
                  </a:moveTo>
                  <a:cubicBezTo>
                    <a:pt x="10119" y="0"/>
                    <a:pt x="6406" y="3075"/>
                    <a:pt x="2386" y="11376"/>
                  </a:cubicBezTo>
                  <a:cubicBezTo>
                    <a:pt x="2386" y="11376"/>
                    <a:pt x="602" y="15691"/>
                    <a:pt x="301" y="21053"/>
                  </a:cubicBezTo>
                  <a:cubicBezTo>
                    <a:pt x="1" y="26415"/>
                    <a:pt x="2540" y="43840"/>
                    <a:pt x="4025" y="53972"/>
                  </a:cubicBezTo>
                  <a:cubicBezTo>
                    <a:pt x="5517" y="64095"/>
                    <a:pt x="7894" y="78989"/>
                    <a:pt x="7894" y="78989"/>
                  </a:cubicBezTo>
                  <a:lnTo>
                    <a:pt x="9387" y="79581"/>
                  </a:lnTo>
                  <a:cubicBezTo>
                    <a:pt x="9387" y="79581"/>
                    <a:pt x="9086" y="39970"/>
                    <a:pt x="10579" y="21799"/>
                  </a:cubicBezTo>
                  <a:cubicBezTo>
                    <a:pt x="11090" y="15587"/>
                    <a:pt x="11808" y="13344"/>
                    <a:pt x="12579" y="13344"/>
                  </a:cubicBezTo>
                  <a:cubicBezTo>
                    <a:pt x="14064" y="13344"/>
                    <a:pt x="15748" y="21655"/>
                    <a:pt x="16533" y="25969"/>
                  </a:cubicBezTo>
                  <a:cubicBezTo>
                    <a:pt x="17726" y="32524"/>
                    <a:pt x="24280" y="57240"/>
                    <a:pt x="32319" y="76012"/>
                  </a:cubicBezTo>
                  <a:lnTo>
                    <a:pt x="34112" y="76303"/>
                  </a:lnTo>
                  <a:cubicBezTo>
                    <a:pt x="34112" y="76303"/>
                    <a:pt x="30535" y="54564"/>
                    <a:pt x="29042" y="45924"/>
                  </a:cubicBezTo>
                  <a:cubicBezTo>
                    <a:pt x="27558" y="37285"/>
                    <a:pt x="26665" y="24776"/>
                    <a:pt x="23680" y="13761"/>
                  </a:cubicBezTo>
                  <a:cubicBezTo>
                    <a:pt x="21884" y="7110"/>
                    <a:pt x="18192" y="0"/>
                    <a:pt x="133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3486650" y="4400025"/>
              <a:ext cx="204850" cy="219675"/>
            </a:xfrm>
            <a:custGeom>
              <a:rect b="b" l="l" r="r" t="t"/>
              <a:pathLst>
                <a:path extrusionOk="0" h="8787" w="8194">
                  <a:moveTo>
                    <a:pt x="5955" y="1"/>
                  </a:moveTo>
                  <a:lnTo>
                    <a:pt x="6401" y="2086"/>
                  </a:lnTo>
                  <a:cubicBezTo>
                    <a:pt x="6401" y="2086"/>
                    <a:pt x="2978" y="6101"/>
                    <a:pt x="1" y="8786"/>
                  </a:cubicBezTo>
                  <a:cubicBezTo>
                    <a:pt x="1" y="8786"/>
                    <a:pt x="6856" y="5363"/>
                    <a:pt x="7894" y="2678"/>
                  </a:cubicBezTo>
                  <a:lnTo>
                    <a:pt x="8194" y="147"/>
                  </a:lnTo>
                  <a:lnTo>
                    <a:pt x="59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4246125" y="4347925"/>
              <a:ext cx="207650" cy="266200"/>
            </a:xfrm>
            <a:custGeom>
              <a:rect b="b" l="l" r="r" t="t"/>
              <a:pathLst>
                <a:path extrusionOk="0" h="10648" w="8306">
                  <a:moveTo>
                    <a:pt x="2086" y="0"/>
                  </a:moveTo>
                  <a:lnTo>
                    <a:pt x="1" y="446"/>
                  </a:lnTo>
                  <a:lnTo>
                    <a:pt x="447" y="1193"/>
                  </a:lnTo>
                  <a:cubicBezTo>
                    <a:pt x="2051" y="6623"/>
                    <a:pt x="8306" y="10647"/>
                    <a:pt x="8306" y="10647"/>
                  </a:cubicBezTo>
                  <a:cubicBezTo>
                    <a:pt x="5174" y="8116"/>
                    <a:pt x="2240" y="1484"/>
                    <a:pt x="2240" y="1484"/>
                  </a:cubicBezTo>
                  <a:lnTo>
                    <a:pt x="20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3456850" y="1819350"/>
              <a:ext cx="621800" cy="1233300"/>
            </a:xfrm>
            <a:custGeom>
              <a:rect b="b" l="l" r="r" t="t"/>
              <a:pathLst>
                <a:path extrusionOk="0" h="49332" w="24872">
                  <a:moveTo>
                    <a:pt x="17572" y="1"/>
                  </a:moveTo>
                  <a:cubicBezTo>
                    <a:pt x="17470" y="1"/>
                    <a:pt x="17372" y="7"/>
                    <a:pt x="17279" y="20"/>
                  </a:cubicBezTo>
                  <a:cubicBezTo>
                    <a:pt x="17279" y="20"/>
                    <a:pt x="17406" y="4356"/>
                    <a:pt x="11853" y="4356"/>
                  </a:cubicBezTo>
                  <a:cubicBezTo>
                    <a:pt x="11635" y="4356"/>
                    <a:pt x="11407" y="4349"/>
                    <a:pt x="11170" y="4335"/>
                  </a:cubicBezTo>
                  <a:cubicBezTo>
                    <a:pt x="6109" y="4043"/>
                    <a:pt x="6255" y="466"/>
                    <a:pt x="6255" y="466"/>
                  </a:cubicBezTo>
                  <a:lnTo>
                    <a:pt x="6255" y="466"/>
                  </a:lnTo>
                  <a:cubicBezTo>
                    <a:pt x="6254" y="466"/>
                    <a:pt x="5362" y="466"/>
                    <a:pt x="4024" y="912"/>
                  </a:cubicBezTo>
                  <a:lnTo>
                    <a:pt x="4324" y="8213"/>
                  </a:lnTo>
                  <a:cubicBezTo>
                    <a:pt x="4324" y="8213"/>
                    <a:pt x="1493" y="11636"/>
                    <a:pt x="5062" y="15505"/>
                  </a:cubicBezTo>
                  <a:cubicBezTo>
                    <a:pt x="5062" y="15505"/>
                    <a:pt x="6109" y="19529"/>
                    <a:pt x="6701" y="21167"/>
                  </a:cubicBezTo>
                  <a:cubicBezTo>
                    <a:pt x="6701" y="21167"/>
                    <a:pt x="301" y="32638"/>
                    <a:pt x="0" y="47377"/>
                  </a:cubicBezTo>
                  <a:cubicBezTo>
                    <a:pt x="0" y="47377"/>
                    <a:pt x="6044" y="49332"/>
                    <a:pt x="13050" y="49332"/>
                  </a:cubicBezTo>
                  <a:cubicBezTo>
                    <a:pt x="16988" y="49332"/>
                    <a:pt x="21229" y="48714"/>
                    <a:pt x="24872" y="46785"/>
                  </a:cubicBezTo>
                  <a:cubicBezTo>
                    <a:pt x="24872" y="46785"/>
                    <a:pt x="23233" y="32192"/>
                    <a:pt x="17871" y="21614"/>
                  </a:cubicBezTo>
                  <a:cubicBezTo>
                    <a:pt x="17425" y="21167"/>
                    <a:pt x="18317" y="15951"/>
                    <a:pt x="18317" y="15951"/>
                  </a:cubicBezTo>
                  <a:cubicBezTo>
                    <a:pt x="18317" y="15951"/>
                    <a:pt x="22040" y="12828"/>
                    <a:pt x="19510" y="8213"/>
                  </a:cubicBezTo>
                  <a:lnTo>
                    <a:pt x="19956" y="612"/>
                  </a:lnTo>
                  <a:cubicBezTo>
                    <a:pt x="19956" y="612"/>
                    <a:pt x="18599" y="1"/>
                    <a:pt x="175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3676475" y="2100375"/>
              <a:ext cx="158300" cy="22375"/>
            </a:xfrm>
            <a:custGeom>
              <a:rect b="b" l="l" r="r" t="t"/>
              <a:pathLst>
                <a:path extrusionOk="0" h="895" w="6332">
                  <a:moveTo>
                    <a:pt x="5586" y="0"/>
                  </a:moveTo>
                  <a:cubicBezTo>
                    <a:pt x="5388" y="0"/>
                    <a:pt x="5191" y="9"/>
                    <a:pt x="4994" y="9"/>
                  </a:cubicBezTo>
                  <a:cubicBezTo>
                    <a:pt x="4590" y="26"/>
                    <a:pt x="4196" y="43"/>
                    <a:pt x="3801" y="77"/>
                  </a:cubicBezTo>
                  <a:cubicBezTo>
                    <a:pt x="3012" y="129"/>
                    <a:pt x="2222" y="215"/>
                    <a:pt x="1442" y="343"/>
                  </a:cubicBezTo>
                  <a:cubicBezTo>
                    <a:pt x="1219" y="378"/>
                    <a:pt x="1004" y="421"/>
                    <a:pt x="790" y="455"/>
                  </a:cubicBezTo>
                  <a:cubicBezTo>
                    <a:pt x="567" y="498"/>
                    <a:pt x="344" y="558"/>
                    <a:pt x="121" y="609"/>
                  </a:cubicBezTo>
                  <a:cubicBezTo>
                    <a:pt x="52" y="627"/>
                    <a:pt x="0" y="712"/>
                    <a:pt x="26" y="790"/>
                  </a:cubicBezTo>
                  <a:cubicBezTo>
                    <a:pt x="41" y="865"/>
                    <a:pt x="103" y="894"/>
                    <a:pt x="170" y="894"/>
                  </a:cubicBezTo>
                  <a:cubicBezTo>
                    <a:pt x="179" y="894"/>
                    <a:pt x="188" y="894"/>
                    <a:pt x="198" y="893"/>
                  </a:cubicBezTo>
                  <a:cubicBezTo>
                    <a:pt x="584" y="832"/>
                    <a:pt x="970" y="790"/>
                    <a:pt x="1356" y="747"/>
                  </a:cubicBezTo>
                  <a:cubicBezTo>
                    <a:pt x="1742" y="695"/>
                    <a:pt x="2128" y="652"/>
                    <a:pt x="2514" y="609"/>
                  </a:cubicBezTo>
                  <a:cubicBezTo>
                    <a:pt x="3295" y="532"/>
                    <a:pt x="4067" y="489"/>
                    <a:pt x="4848" y="464"/>
                  </a:cubicBezTo>
                  <a:cubicBezTo>
                    <a:pt x="5071" y="464"/>
                    <a:pt x="5294" y="455"/>
                    <a:pt x="5517" y="455"/>
                  </a:cubicBezTo>
                  <a:lnTo>
                    <a:pt x="5826" y="455"/>
                  </a:lnTo>
                  <a:cubicBezTo>
                    <a:pt x="5963" y="446"/>
                    <a:pt x="6083" y="455"/>
                    <a:pt x="6203" y="395"/>
                  </a:cubicBezTo>
                  <a:cubicBezTo>
                    <a:pt x="6332" y="326"/>
                    <a:pt x="6332" y="129"/>
                    <a:pt x="6203" y="60"/>
                  </a:cubicBezTo>
                  <a:cubicBezTo>
                    <a:pt x="6109" y="9"/>
                    <a:pt x="6006" y="9"/>
                    <a:pt x="59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3716800" y="2130400"/>
              <a:ext cx="81525" cy="13375"/>
            </a:xfrm>
            <a:custGeom>
              <a:rect b="b" l="l" r="r" t="t"/>
              <a:pathLst>
                <a:path extrusionOk="0" h="535" w="3261">
                  <a:moveTo>
                    <a:pt x="3157" y="0"/>
                  </a:moveTo>
                  <a:cubicBezTo>
                    <a:pt x="3029" y="9"/>
                    <a:pt x="2909" y="9"/>
                    <a:pt x="2789" y="18"/>
                  </a:cubicBezTo>
                  <a:cubicBezTo>
                    <a:pt x="2660" y="35"/>
                    <a:pt x="2531" y="60"/>
                    <a:pt x="2403" y="86"/>
                  </a:cubicBezTo>
                  <a:cubicBezTo>
                    <a:pt x="2162" y="120"/>
                    <a:pt x="1922" y="155"/>
                    <a:pt x="1673" y="181"/>
                  </a:cubicBezTo>
                  <a:cubicBezTo>
                    <a:pt x="1239" y="225"/>
                    <a:pt x="804" y="251"/>
                    <a:pt x="370" y="251"/>
                  </a:cubicBezTo>
                  <a:cubicBezTo>
                    <a:pt x="307" y="251"/>
                    <a:pt x="244" y="250"/>
                    <a:pt x="180" y="249"/>
                  </a:cubicBezTo>
                  <a:cubicBezTo>
                    <a:pt x="0" y="249"/>
                    <a:pt x="0" y="524"/>
                    <a:pt x="180" y="532"/>
                  </a:cubicBezTo>
                  <a:cubicBezTo>
                    <a:pt x="263" y="534"/>
                    <a:pt x="345" y="534"/>
                    <a:pt x="427" y="534"/>
                  </a:cubicBezTo>
                  <a:cubicBezTo>
                    <a:pt x="851" y="534"/>
                    <a:pt x="1274" y="515"/>
                    <a:pt x="1690" y="472"/>
                  </a:cubicBezTo>
                  <a:cubicBezTo>
                    <a:pt x="1948" y="446"/>
                    <a:pt x="2197" y="412"/>
                    <a:pt x="2454" y="378"/>
                  </a:cubicBezTo>
                  <a:cubicBezTo>
                    <a:pt x="2566" y="352"/>
                    <a:pt x="2694" y="344"/>
                    <a:pt x="2806" y="309"/>
                  </a:cubicBezTo>
                  <a:cubicBezTo>
                    <a:pt x="2934" y="275"/>
                    <a:pt x="3055" y="215"/>
                    <a:pt x="3175" y="163"/>
                  </a:cubicBezTo>
                  <a:cubicBezTo>
                    <a:pt x="3260" y="138"/>
                    <a:pt x="3260" y="0"/>
                    <a:pt x="31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3610650" y="4494800"/>
              <a:ext cx="28950" cy="13850"/>
            </a:xfrm>
            <a:custGeom>
              <a:rect b="b" l="l" r="r" t="t"/>
              <a:pathLst>
                <a:path extrusionOk="0" h="554" w="1158">
                  <a:moveTo>
                    <a:pt x="109" y="177"/>
                  </a:moveTo>
                  <a:cubicBezTo>
                    <a:pt x="113" y="181"/>
                    <a:pt x="116" y="186"/>
                    <a:pt x="120" y="191"/>
                  </a:cubicBezTo>
                  <a:cubicBezTo>
                    <a:pt x="116" y="187"/>
                    <a:pt x="113" y="182"/>
                    <a:pt x="109" y="177"/>
                  </a:cubicBezTo>
                  <a:close/>
                  <a:moveTo>
                    <a:pt x="729" y="191"/>
                  </a:moveTo>
                  <a:lnTo>
                    <a:pt x="729" y="191"/>
                  </a:lnTo>
                  <a:cubicBezTo>
                    <a:pt x="733" y="192"/>
                    <a:pt x="738" y="193"/>
                    <a:pt x="742" y="194"/>
                  </a:cubicBezTo>
                  <a:lnTo>
                    <a:pt x="742" y="194"/>
                  </a:lnTo>
                  <a:cubicBezTo>
                    <a:pt x="740" y="193"/>
                    <a:pt x="736" y="192"/>
                    <a:pt x="729" y="191"/>
                  </a:cubicBezTo>
                  <a:close/>
                  <a:moveTo>
                    <a:pt x="111" y="0"/>
                  </a:moveTo>
                  <a:cubicBezTo>
                    <a:pt x="52" y="0"/>
                    <a:pt x="1" y="80"/>
                    <a:pt x="51" y="131"/>
                  </a:cubicBezTo>
                  <a:cubicBezTo>
                    <a:pt x="67" y="142"/>
                    <a:pt x="84" y="152"/>
                    <a:pt x="98" y="165"/>
                  </a:cubicBezTo>
                  <a:lnTo>
                    <a:pt x="98" y="165"/>
                  </a:lnTo>
                  <a:cubicBezTo>
                    <a:pt x="115" y="203"/>
                    <a:pt x="139" y="228"/>
                    <a:pt x="171" y="259"/>
                  </a:cubicBezTo>
                  <a:cubicBezTo>
                    <a:pt x="205" y="294"/>
                    <a:pt x="240" y="319"/>
                    <a:pt x="283" y="345"/>
                  </a:cubicBezTo>
                  <a:cubicBezTo>
                    <a:pt x="351" y="388"/>
                    <a:pt x="420" y="422"/>
                    <a:pt x="497" y="457"/>
                  </a:cubicBezTo>
                  <a:cubicBezTo>
                    <a:pt x="583" y="491"/>
                    <a:pt x="660" y="525"/>
                    <a:pt x="755" y="534"/>
                  </a:cubicBezTo>
                  <a:cubicBezTo>
                    <a:pt x="797" y="542"/>
                    <a:pt x="849" y="551"/>
                    <a:pt x="900" y="551"/>
                  </a:cubicBezTo>
                  <a:cubicBezTo>
                    <a:pt x="917" y="553"/>
                    <a:pt x="933" y="554"/>
                    <a:pt x="948" y="554"/>
                  </a:cubicBezTo>
                  <a:cubicBezTo>
                    <a:pt x="1003" y="554"/>
                    <a:pt x="1051" y="540"/>
                    <a:pt x="1098" y="500"/>
                  </a:cubicBezTo>
                  <a:cubicBezTo>
                    <a:pt x="1158" y="448"/>
                    <a:pt x="1158" y="328"/>
                    <a:pt x="1098" y="276"/>
                  </a:cubicBezTo>
                  <a:cubicBezTo>
                    <a:pt x="1038" y="225"/>
                    <a:pt x="978" y="216"/>
                    <a:pt x="909" y="208"/>
                  </a:cubicBezTo>
                  <a:lnTo>
                    <a:pt x="849" y="208"/>
                  </a:lnTo>
                  <a:lnTo>
                    <a:pt x="823" y="199"/>
                  </a:lnTo>
                  <a:cubicBezTo>
                    <a:pt x="793" y="199"/>
                    <a:pt x="770" y="199"/>
                    <a:pt x="742" y="194"/>
                  </a:cubicBezTo>
                  <a:lnTo>
                    <a:pt x="742" y="194"/>
                  </a:lnTo>
                  <a:cubicBezTo>
                    <a:pt x="743" y="194"/>
                    <a:pt x="743" y="194"/>
                    <a:pt x="742" y="194"/>
                  </a:cubicBezTo>
                  <a:cubicBezTo>
                    <a:pt x="737" y="194"/>
                    <a:pt x="703" y="188"/>
                    <a:pt x="703" y="182"/>
                  </a:cubicBezTo>
                  <a:cubicBezTo>
                    <a:pt x="660" y="182"/>
                    <a:pt x="617" y="174"/>
                    <a:pt x="583" y="165"/>
                  </a:cubicBezTo>
                  <a:cubicBezTo>
                    <a:pt x="506" y="148"/>
                    <a:pt x="429" y="122"/>
                    <a:pt x="360" y="88"/>
                  </a:cubicBezTo>
                  <a:cubicBezTo>
                    <a:pt x="317" y="71"/>
                    <a:pt x="291" y="53"/>
                    <a:pt x="248" y="45"/>
                  </a:cubicBezTo>
                  <a:cubicBezTo>
                    <a:pt x="231" y="45"/>
                    <a:pt x="223" y="36"/>
                    <a:pt x="205" y="36"/>
                  </a:cubicBezTo>
                  <a:lnTo>
                    <a:pt x="197" y="36"/>
                  </a:lnTo>
                  <a:cubicBezTo>
                    <a:pt x="180" y="36"/>
                    <a:pt x="163" y="19"/>
                    <a:pt x="145" y="11"/>
                  </a:cubicBezTo>
                  <a:cubicBezTo>
                    <a:pt x="134" y="3"/>
                    <a:pt x="122" y="0"/>
                    <a:pt x="111" y="0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3597975" y="4512550"/>
              <a:ext cx="22325" cy="10950"/>
            </a:xfrm>
            <a:custGeom>
              <a:rect b="b" l="l" r="r" t="t"/>
              <a:pathLst>
                <a:path extrusionOk="0" h="438" w="893">
                  <a:moveTo>
                    <a:pt x="163" y="0"/>
                  </a:moveTo>
                  <a:cubicBezTo>
                    <a:pt x="97" y="0"/>
                    <a:pt x="32" y="41"/>
                    <a:pt x="18" y="107"/>
                  </a:cubicBezTo>
                  <a:cubicBezTo>
                    <a:pt x="0" y="184"/>
                    <a:pt x="43" y="261"/>
                    <a:pt x="121" y="287"/>
                  </a:cubicBezTo>
                  <a:cubicBezTo>
                    <a:pt x="223" y="313"/>
                    <a:pt x="326" y="339"/>
                    <a:pt x="429" y="373"/>
                  </a:cubicBezTo>
                  <a:cubicBezTo>
                    <a:pt x="472" y="390"/>
                    <a:pt x="524" y="399"/>
                    <a:pt x="575" y="416"/>
                  </a:cubicBezTo>
                  <a:cubicBezTo>
                    <a:pt x="614" y="425"/>
                    <a:pt x="663" y="438"/>
                    <a:pt x="709" y="438"/>
                  </a:cubicBezTo>
                  <a:cubicBezTo>
                    <a:pt x="745" y="438"/>
                    <a:pt x="780" y="430"/>
                    <a:pt x="807" y="407"/>
                  </a:cubicBezTo>
                  <a:cubicBezTo>
                    <a:pt x="867" y="364"/>
                    <a:pt x="893" y="296"/>
                    <a:pt x="858" y="227"/>
                  </a:cubicBezTo>
                  <a:cubicBezTo>
                    <a:pt x="824" y="158"/>
                    <a:pt x="730" y="133"/>
                    <a:pt x="652" y="116"/>
                  </a:cubicBezTo>
                  <a:cubicBezTo>
                    <a:pt x="610" y="98"/>
                    <a:pt x="558" y="90"/>
                    <a:pt x="507" y="73"/>
                  </a:cubicBezTo>
                  <a:cubicBezTo>
                    <a:pt x="404" y="56"/>
                    <a:pt x="301" y="30"/>
                    <a:pt x="198" y="4"/>
                  </a:cubicBezTo>
                  <a:cubicBezTo>
                    <a:pt x="186" y="2"/>
                    <a:pt x="175" y="0"/>
                    <a:pt x="163" y="0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4305975" y="4440050"/>
              <a:ext cx="21900" cy="18575"/>
            </a:xfrm>
            <a:custGeom>
              <a:rect b="b" l="l" r="r" t="t"/>
              <a:pathLst>
                <a:path extrusionOk="0" h="743" w="876">
                  <a:moveTo>
                    <a:pt x="706" y="0"/>
                  </a:moveTo>
                  <a:cubicBezTo>
                    <a:pt x="681" y="0"/>
                    <a:pt x="656" y="7"/>
                    <a:pt x="635" y="21"/>
                  </a:cubicBezTo>
                  <a:cubicBezTo>
                    <a:pt x="515" y="99"/>
                    <a:pt x="395" y="176"/>
                    <a:pt x="284" y="270"/>
                  </a:cubicBezTo>
                  <a:cubicBezTo>
                    <a:pt x="241" y="305"/>
                    <a:pt x="181" y="339"/>
                    <a:pt x="138" y="390"/>
                  </a:cubicBezTo>
                  <a:cubicBezTo>
                    <a:pt x="78" y="450"/>
                    <a:pt x="1" y="519"/>
                    <a:pt x="1" y="613"/>
                  </a:cubicBezTo>
                  <a:cubicBezTo>
                    <a:pt x="9" y="673"/>
                    <a:pt x="43" y="716"/>
                    <a:pt x="95" y="733"/>
                  </a:cubicBezTo>
                  <a:cubicBezTo>
                    <a:pt x="112" y="742"/>
                    <a:pt x="138" y="742"/>
                    <a:pt x="155" y="742"/>
                  </a:cubicBezTo>
                  <a:cubicBezTo>
                    <a:pt x="189" y="742"/>
                    <a:pt x="224" y="725"/>
                    <a:pt x="258" y="708"/>
                  </a:cubicBezTo>
                  <a:cubicBezTo>
                    <a:pt x="284" y="691"/>
                    <a:pt x="309" y="673"/>
                    <a:pt x="344" y="665"/>
                  </a:cubicBezTo>
                  <a:cubicBezTo>
                    <a:pt x="404" y="622"/>
                    <a:pt x="464" y="570"/>
                    <a:pt x="524" y="519"/>
                  </a:cubicBezTo>
                  <a:cubicBezTo>
                    <a:pt x="627" y="442"/>
                    <a:pt x="721" y="347"/>
                    <a:pt x="816" y="262"/>
                  </a:cubicBezTo>
                  <a:cubicBezTo>
                    <a:pt x="876" y="210"/>
                    <a:pt x="876" y="116"/>
                    <a:pt x="833" y="64"/>
                  </a:cubicBezTo>
                  <a:cubicBezTo>
                    <a:pt x="805" y="25"/>
                    <a:pt x="754" y="0"/>
                    <a:pt x="706" y="0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4315850" y="4455800"/>
              <a:ext cx="19100" cy="18300"/>
            </a:xfrm>
            <a:custGeom>
              <a:rect b="b" l="l" r="r" t="t"/>
              <a:pathLst>
                <a:path extrusionOk="0" h="732" w="764">
                  <a:moveTo>
                    <a:pt x="627" y="1"/>
                  </a:moveTo>
                  <a:cubicBezTo>
                    <a:pt x="592" y="1"/>
                    <a:pt x="558" y="18"/>
                    <a:pt x="532" y="43"/>
                  </a:cubicBezTo>
                  <a:cubicBezTo>
                    <a:pt x="446" y="112"/>
                    <a:pt x="369" y="181"/>
                    <a:pt x="283" y="249"/>
                  </a:cubicBezTo>
                  <a:cubicBezTo>
                    <a:pt x="249" y="275"/>
                    <a:pt x="206" y="309"/>
                    <a:pt x="172" y="352"/>
                  </a:cubicBezTo>
                  <a:cubicBezTo>
                    <a:pt x="138" y="387"/>
                    <a:pt x="95" y="429"/>
                    <a:pt x="60" y="464"/>
                  </a:cubicBezTo>
                  <a:cubicBezTo>
                    <a:pt x="9" y="524"/>
                    <a:pt x="0" y="627"/>
                    <a:pt x="60" y="687"/>
                  </a:cubicBezTo>
                  <a:cubicBezTo>
                    <a:pt x="95" y="717"/>
                    <a:pt x="133" y="732"/>
                    <a:pt x="172" y="732"/>
                  </a:cubicBezTo>
                  <a:cubicBezTo>
                    <a:pt x="210" y="732"/>
                    <a:pt x="249" y="717"/>
                    <a:pt x="283" y="687"/>
                  </a:cubicBezTo>
                  <a:cubicBezTo>
                    <a:pt x="318" y="653"/>
                    <a:pt x="361" y="618"/>
                    <a:pt x="403" y="584"/>
                  </a:cubicBezTo>
                  <a:cubicBezTo>
                    <a:pt x="438" y="550"/>
                    <a:pt x="472" y="507"/>
                    <a:pt x="515" y="472"/>
                  </a:cubicBezTo>
                  <a:cubicBezTo>
                    <a:pt x="584" y="395"/>
                    <a:pt x="652" y="318"/>
                    <a:pt x="721" y="232"/>
                  </a:cubicBezTo>
                  <a:cubicBezTo>
                    <a:pt x="747" y="206"/>
                    <a:pt x="764" y="172"/>
                    <a:pt x="764" y="138"/>
                  </a:cubicBezTo>
                  <a:cubicBezTo>
                    <a:pt x="764" y="103"/>
                    <a:pt x="747" y="69"/>
                    <a:pt x="721" y="43"/>
                  </a:cubicBezTo>
                  <a:cubicBezTo>
                    <a:pt x="695" y="18"/>
                    <a:pt x="661" y="1"/>
                    <a:pt x="627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4183300" y="4332675"/>
              <a:ext cx="197600" cy="98125"/>
            </a:xfrm>
            <a:custGeom>
              <a:rect b="b" l="l" r="r" t="t"/>
              <a:pathLst>
                <a:path extrusionOk="0" h="3925" w="7904">
                  <a:moveTo>
                    <a:pt x="7415" y="462"/>
                  </a:moveTo>
                  <a:lnTo>
                    <a:pt x="7415" y="462"/>
                  </a:lnTo>
                  <a:cubicBezTo>
                    <a:pt x="6970" y="1398"/>
                    <a:pt x="6333" y="2237"/>
                    <a:pt x="5560" y="2927"/>
                  </a:cubicBezTo>
                  <a:cubicBezTo>
                    <a:pt x="5456" y="3019"/>
                    <a:pt x="5350" y="3108"/>
                    <a:pt x="5242" y="3195"/>
                  </a:cubicBezTo>
                  <a:lnTo>
                    <a:pt x="5242" y="3195"/>
                  </a:lnTo>
                  <a:cubicBezTo>
                    <a:pt x="5300" y="3081"/>
                    <a:pt x="5353" y="2962"/>
                    <a:pt x="5405" y="2849"/>
                  </a:cubicBezTo>
                  <a:cubicBezTo>
                    <a:pt x="5542" y="2575"/>
                    <a:pt x="5680" y="2309"/>
                    <a:pt x="5834" y="2051"/>
                  </a:cubicBezTo>
                  <a:cubicBezTo>
                    <a:pt x="6126" y="1571"/>
                    <a:pt x="6478" y="1108"/>
                    <a:pt x="6932" y="765"/>
                  </a:cubicBezTo>
                  <a:cubicBezTo>
                    <a:pt x="7082" y="646"/>
                    <a:pt x="7244" y="546"/>
                    <a:pt x="7415" y="462"/>
                  </a:cubicBezTo>
                  <a:close/>
                  <a:moveTo>
                    <a:pt x="777" y="2092"/>
                  </a:moveTo>
                  <a:cubicBezTo>
                    <a:pt x="1884" y="2092"/>
                    <a:pt x="2997" y="2431"/>
                    <a:pt x="3921" y="3038"/>
                  </a:cubicBezTo>
                  <a:cubicBezTo>
                    <a:pt x="4075" y="3141"/>
                    <a:pt x="4221" y="3244"/>
                    <a:pt x="4367" y="3364"/>
                  </a:cubicBezTo>
                  <a:cubicBezTo>
                    <a:pt x="4441" y="3425"/>
                    <a:pt x="4518" y="3486"/>
                    <a:pt x="4591" y="3550"/>
                  </a:cubicBezTo>
                  <a:lnTo>
                    <a:pt x="4591" y="3550"/>
                  </a:lnTo>
                  <a:cubicBezTo>
                    <a:pt x="4409" y="3584"/>
                    <a:pt x="4226" y="3612"/>
                    <a:pt x="4041" y="3621"/>
                  </a:cubicBezTo>
                  <a:cubicBezTo>
                    <a:pt x="3939" y="3626"/>
                    <a:pt x="3836" y="3629"/>
                    <a:pt x="3732" y="3629"/>
                  </a:cubicBezTo>
                  <a:cubicBezTo>
                    <a:pt x="3480" y="3629"/>
                    <a:pt x="3227" y="3613"/>
                    <a:pt x="2977" y="3570"/>
                  </a:cubicBezTo>
                  <a:cubicBezTo>
                    <a:pt x="2282" y="3467"/>
                    <a:pt x="1605" y="3210"/>
                    <a:pt x="1021" y="2806"/>
                  </a:cubicBezTo>
                  <a:cubicBezTo>
                    <a:pt x="756" y="2622"/>
                    <a:pt x="503" y="2394"/>
                    <a:pt x="345" y="2110"/>
                  </a:cubicBezTo>
                  <a:lnTo>
                    <a:pt x="345" y="2110"/>
                  </a:lnTo>
                  <a:cubicBezTo>
                    <a:pt x="488" y="2098"/>
                    <a:pt x="632" y="2092"/>
                    <a:pt x="777" y="2092"/>
                  </a:cubicBezTo>
                  <a:close/>
                  <a:moveTo>
                    <a:pt x="7731" y="0"/>
                  </a:moveTo>
                  <a:cubicBezTo>
                    <a:pt x="7714" y="0"/>
                    <a:pt x="7697" y="3"/>
                    <a:pt x="7679" y="10"/>
                  </a:cubicBezTo>
                  <a:cubicBezTo>
                    <a:pt x="6460" y="387"/>
                    <a:pt x="5723" y="1485"/>
                    <a:pt x="5199" y="2575"/>
                  </a:cubicBezTo>
                  <a:cubicBezTo>
                    <a:pt x="5122" y="2738"/>
                    <a:pt x="5045" y="2892"/>
                    <a:pt x="4976" y="3064"/>
                  </a:cubicBezTo>
                  <a:cubicBezTo>
                    <a:pt x="4942" y="3141"/>
                    <a:pt x="4908" y="3218"/>
                    <a:pt x="4882" y="3304"/>
                  </a:cubicBezTo>
                  <a:cubicBezTo>
                    <a:pt x="4862" y="3348"/>
                    <a:pt x="4848" y="3395"/>
                    <a:pt x="4837" y="3444"/>
                  </a:cubicBezTo>
                  <a:lnTo>
                    <a:pt x="4837" y="3444"/>
                  </a:lnTo>
                  <a:cubicBezTo>
                    <a:pt x="4755" y="3369"/>
                    <a:pt x="4674" y="3294"/>
                    <a:pt x="4590" y="3227"/>
                  </a:cubicBezTo>
                  <a:cubicBezTo>
                    <a:pt x="4453" y="3115"/>
                    <a:pt x="4316" y="3012"/>
                    <a:pt x="4178" y="2909"/>
                  </a:cubicBezTo>
                  <a:cubicBezTo>
                    <a:pt x="3895" y="2721"/>
                    <a:pt x="3604" y="2549"/>
                    <a:pt x="3286" y="2403"/>
                  </a:cubicBezTo>
                  <a:cubicBezTo>
                    <a:pt x="2668" y="2120"/>
                    <a:pt x="1999" y="1940"/>
                    <a:pt x="1313" y="1871"/>
                  </a:cubicBezTo>
                  <a:cubicBezTo>
                    <a:pt x="1120" y="1854"/>
                    <a:pt x="927" y="1846"/>
                    <a:pt x="734" y="1846"/>
                  </a:cubicBezTo>
                  <a:cubicBezTo>
                    <a:pt x="541" y="1846"/>
                    <a:pt x="348" y="1854"/>
                    <a:pt x="155" y="1871"/>
                  </a:cubicBezTo>
                  <a:cubicBezTo>
                    <a:pt x="77" y="1880"/>
                    <a:pt x="0" y="1949"/>
                    <a:pt x="26" y="2034"/>
                  </a:cubicBezTo>
                  <a:cubicBezTo>
                    <a:pt x="301" y="2738"/>
                    <a:pt x="1004" y="3184"/>
                    <a:pt x="1665" y="3476"/>
                  </a:cubicBezTo>
                  <a:cubicBezTo>
                    <a:pt x="2312" y="3763"/>
                    <a:pt x="3018" y="3924"/>
                    <a:pt x="3722" y="3924"/>
                  </a:cubicBezTo>
                  <a:cubicBezTo>
                    <a:pt x="3774" y="3924"/>
                    <a:pt x="3826" y="3924"/>
                    <a:pt x="3878" y="3922"/>
                  </a:cubicBezTo>
                  <a:cubicBezTo>
                    <a:pt x="4093" y="3913"/>
                    <a:pt x="4307" y="3887"/>
                    <a:pt x="4530" y="3853"/>
                  </a:cubicBezTo>
                  <a:cubicBezTo>
                    <a:pt x="4660" y="3832"/>
                    <a:pt x="4787" y="3812"/>
                    <a:pt x="4910" y="3779"/>
                  </a:cubicBezTo>
                  <a:lnTo>
                    <a:pt x="4910" y="3779"/>
                  </a:lnTo>
                  <a:cubicBezTo>
                    <a:pt x="4914" y="3779"/>
                    <a:pt x="4918" y="3777"/>
                    <a:pt x="4922" y="3776"/>
                  </a:cubicBezTo>
                  <a:lnTo>
                    <a:pt x="4922" y="3776"/>
                  </a:lnTo>
                  <a:cubicBezTo>
                    <a:pt x="4999" y="3756"/>
                    <a:pt x="5074" y="3731"/>
                    <a:pt x="5148" y="3699"/>
                  </a:cubicBezTo>
                  <a:cubicBezTo>
                    <a:pt x="5208" y="3675"/>
                    <a:pt x="5237" y="3628"/>
                    <a:pt x="5240" y="3581"/>
                  </a:cubicBezTo>
                  <a:lnTo>
                    <a:pt x="5240" y="3581"/>
                  </a:lnTo>
                  <a:cubicBezTo>
                    <a:pt x="5393" y="3471"/>
                    <a:pt x="5536" y="3349"/>
                    <a:pt x="5680" y="3227"/>
                  </a:cubicBezTo>
                  <a:cubicBezTo>
                    <a:pt x="5911" y="3030"/>
                    <a:pt x="6126" y="2824"/>
                    <a:pt x="6332" y="2601"/>
                  </a:cubicBezTo>
                  <a:cubicBezTo>
                    <a:pt x="6735" y="2163"/>
                    <a:pt x="7095" y="1674"/>
                    <a:pt x="7404" y="1151"/>
                  </a:cubicBezTo>
                  <a:cubicBezTo>
                    <a:pt x="7576" y="859"/>
                    <a:pt x="7730" y="559"/>
                    <a:pt x="7859" y="241"/>
                  </a:cubicBezTo>
                  <a:cubicBezTo>
                    <a:pt x="7904" y="144"/>
                    <a:pt x="7844" y="0"/>
                    <a:pt x="7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4279700" y="4422700"/>
              <a:ext cx="29825" cy="98525"/>
            </a:xfrm>
            <a:custGeom>
              <a:rect b="b" l="l" r="r" t="t"/>
              <a:pathLst>
                <a:path extrusionOk="0" h="3941" w="1193">
                  <a:moveTo>
                    <a:pt x="1030" y="1"/>
                  </a:moveTo>
                  <a:cubicBezTo>
                    <a:pt x="978" y="1"/>
                    <a:pt x="926" y="30"/>
                    <a:pt x="906" y="98"/>
                  </a:cubicBezTo>
                  <a:cubicBezTo>
                    <a:pt x="734" y="715"/>
                    <a:pt x="563" y="1342"/>
                    <a:pt x="400" y="1959"/>
                  </a:cubicBezTo>
                  <a:cubicBezTo>
                    <a:pt x="322" y="2268"/>
                    <a:pt x="245" y="2577"/>
                    <a:pt x="168" y="2886"/>
                  </a:cubicBezTo>
                  <a:cubicBezTo>
                    <a:pt x="125" y="3049"/>
                    <a:pt x="74" y="3203"/>
                    <a:pt x="56" y="3366"/>
                  </a:cubicBezTo>
                  <a:cubicBezTo>
                    <a:pt x="39" y="3529"/>
                    <a:pt x="22" y="3684"/>
                    <a:pt x="5" y="3847"/>
                  </a:cubicBezTo>
                  <a:cubicBezTo>
                    <a:pt x="0" y="3911"/>
                    <a:pt x="44" y="3940"/>
                    <a:pt x="92" y="3940"/>
                  </a:cubicBezTo>
                  <a:cubicBezTo>
                    <a:pt x="135" y="3940"/>
                    <a:pt x="182" y="3917"/>
                    <a:pt x="202" y="3873"/>
                  </a:cubicBezTo>
                  <a:cubicBezTo>
                    <a:pt x="262" y="3718"/>
                    <a:pt x="331" y="3564"/>
                    <a:pt x="382" y="3409"/>
                  </a:cubicBezTo>
                  <a:cubicBezTo>
                    <a:pt x="442" y="3263"/>
                    <a:pt x="468" y="3109"/>
                    <a:pt x="503" y="2963"/>
                  </a:cubicBezTo>
                  <a:cubicBezTo>
                    <a:pt x="588" y="2654"/>
                    <a:pt x="657" y="2345"/>
                    <a:pt x="734" y="2037"/>
                  </a:cubicBezTo>
                  <a:cubicBezTo>
                    <a:pt x="889" y="1419"/>
                    <a:pt x="1026" y="793"/>
                    <a:pt x="1172" y="166"/>
                  </a:cubicBezTo>
                  <a:cubicBezTo>
                    <a:pt x="1192" y="68"/>
                    <a:pt x="1110" y="1"/>
                    <a:pt x="10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4304550" y="4416350"/>
              <a:ext cx="67250" cy="42425"/>
            </a:xfrm>
            <a:custGeom>
              <a:rect b="b" l="l" r="r" t="t"/>
              <a:pathLst>
                <a:path extrusionOk="0" h="1697" w="2690">
                  <a:moveTo>
                    <a:pt x="177" y="0"/>
                  </a:moveTo>
                  <a:cubicBezTo>
                    <a:pt x="70" y="0"/>
                    <a:pt x="0" y="159"/>
                    <a:pt x="109" y="232"/>
                  </a:cubicBezTo>
                  <a:cubicBezTo>
                    <a:pt x="487" y="489"/>
                    <a:pt x="864" y="738"/>
                    <a:pt x="1250" y="987"/>
                  </a:cubicBezTo>
                  <a:cubicBezTo>
                    <a:pt x="1439" y="1107"/>
                    <a:pt x="1628" y="1227"/>
                    <a:pt x="1816" y="1347"/>
                  </a:cubicBezTo>
                  <a:cubicBezTo>
                    <a:pt x="1911" y="1407"/>
                    <a:pt x="2005" y="1458"/>
                    <a:pt x="2099" y="1518"/>
                  </a:cubicBezTo>
                  <a:cubicBezTo>
                    <a:pt x="2202" y="1579"/>
                    <a:pt x="2305" y="1664"/>
                    <a:pt x="2417" y="1690"/>
                  </a:cubicBezTo>
                  <a:cubicBezTo>
                    <a:pt x="2434" y="1694"/>
                    <a:pt x="2450" y="1696"/>
                    <a:pt x="2466" y="1696"/>
                  </a:cubicBezTo>
                  <a:cubicBezTo>
                    <a:pt x="2615" y="1696"/>
                    <a:pt x="2689" y="1523"/>
                    <a:pt x="2588" y="1407"/>
                  </a:cubicBezTo>
                  <a:cubicBezTo>
                    <a:pt x="2511" y="1321"/>
                    <a:pt x="2400" y="1261"/>
                    <a:pt x="2305" y="1210"/>
                  </a:cubicBezTo>
                  <a:lnTo>
                    <a:pt x="2014" y="1029"/>
                  </a:lnTo>
                  <a:cubicBezTo>
                    <a:pt x="1825" y="918"/>
                    <a:pt x="1628" y="798"/>
                    <a:pt x="1422" y="686"/>
                  </a:cubicBezTo>
                  <a:cubicBezTo>
                    <a:pt x="1036" y="455"/>
                    <a:pt x="632" y="240"/>
                    <a:pt x="238" y="17"/>
                  </a:cubicBezTo>
                  <a:cubicBezTo>
                    <a:pt x="217" y="5"/>
                    <a:pt x="196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3581875" y="4407050"/>
              <a:ext cx="65875" cy="76325"/>
            </a:xfrm>
            <a:custGeom>
              <a:rect b="b" l="l" r="r" t="t"/>
              <a:pathLst>
                <a:path extrusionOk="0" h="3053" w="2635">
                  <a:moveTo>
                    <a:pt x="433" y="352"/>
                  </a:moveTo>
                  <a:cubicBezTo>
                    <a:pt x="435" y="352"/>
                    <a:pt x="444" y="363"/>
                    <a:pt x="438" y="363"/>
                  </a:cubicBezTo>
                  <a:cubicBezTo>
                    <a:pt x="433" y="355"/>
                    <a:pt x="432" y="352"/>
                    <a:pt x="433" y="352"/>
                  </a:cubicBezTo>
                  <a:close/>
                  <a:moveTo>
                    <a:pt x="396" y="389"/>
                  </a:moveTo>
                  <a:lnTo>
                    <a:pt x="402" y="392"/>
                  </a:lnTo>
                  <a:lnTo>
                    <a:pt x="402" y="392"/>
                  </a:lnTo>
                  <a:cubicBezTo>
                    <a:pt x="401" y="393"/>
                    <a:pt x="400" y="393"/>
                    <a:pt x="399" y="393"/>
                  </a:cubicBezTo>
                  <a:cubicBezTo>
                    <a:pt x="397" y="393"/>
                    <a:pt x="396" y="392"/>
                    <a:pt x="396" y="389"/>
                  </a:cubicBezTo>
                  <a:close/>
                  <a:moveTo>
                    <a:pt x="440" y="409"/>
                  </a:moveTo>
                  <a:lnTo>
                    <a:pt x="507" y="441"/>
                  </a:lnTo>
                  <a:cubicBezTo>
                    <a:pt x="559" y="466"/>
                    <a:pt x="610" y="509"/>
                    <a:pt x="653" y="544"/>
                  </a:cubicBezTo>
                  <a:cubicBezTo>
                    <a:pt x="850" y="698"/>
                    <a:pt x="1030" y="870"/>
                    <a:pt x="1202" y="1058"/>
                  </a:cubicBezTo>
                  <a:cubicBezTo>
                    <a:pt x="1519" y="1427"/>
                    <a:pt x="1777" y="1856"/>
                    <a:pt x="1948" y="2311"/>
                  </a:cubicBezTo>
                  <a:cubicBezTo>
                    <a:pt x="1973" y="2381"/>
                    <a:pt x="1995" y="2468"/>
                    <a:pt x="2024" y="2555"/>
                  </a:cubicBezTo>
                  <a:lnTo>
                    <a:pt x="2024" y="2555"/>
                  </a:lnTo>
                  <a:cubicBezTo>
                    <a:pt x="1937" y="2479"/>
                    <a:pt x="1851" y="2402"/>
                    <a:pt x="1768" y="2319"/>
                  </a:cubicBezTo>
                  <a:cubicBezTo>
                    <a:pt x="1580" y="2148"/>
                    <a:pt x="1408" y="1959"/>
                    <a:pt x="1245" y="1762"/>
                  </a:cubicBezTo>
                  <a:cubicBezTo>
                    <a:pt x="1082" y="1573"/>
                    <a:pt x="936" y="1367"/>
                    <a:pt x="807" y="1153"/>
                  </a:cubicBezTo>
                  <a:cubicBezTo>
                    <a:pt x="679" y="947"/>
                    <a:pt x="550" y="724"/>
                    <a:pt x="464" y="509"/>
                  </a:cubicBezTo>
                  <a:cubicBezTo>
                    <a:pt x="457" y="488"/>
                    <a:pt x="444" y="436"/>
                    <a:pt x="440" y="409"/>
                  </a:cubicBezTo>
                  <a:close/>
                  <a:moveTo>
                    <a:pt x="415" y="0"/>
                  </a:moveTo>
                  <a:cubicBezTo>
                    <a:pt x="400" y="0"/>
                    <a:pt x="385" y="1"/>
                    <a:pt x="370" y="3"/>
                  </a:cubicBezTo>
                  <a:cubicBezTo>
                    <a:pt x="61" y="37"/>
                    <a:pt x="1" y="363"/>
                    <a:pt x="95" y="612"/>
                  </a:cubicBezTo>
                  <a:cubicBezTo>
                    <a:pt x="267" y="1084"/>
                    <a:pt x="567" y="1522"/>
                    <a:pt x="885" y="1916"/>
                  </a:cubicBezTo>
                  <a:cubicBezTo>
                    <a:pt x="1056" y="2139"/>
                    <a:pt x="1254" y="2345"/>
                    <a:pt x="1468" y="2534"/>
                  </a:cubicBezTo>
                  <a:cubicBezTo>
                    <a:pt x="1682" y="2723"/>
                    <a:pt x="1914" y="2911"/>
                    <a:pt x="2172" y="3040"/>
                  </a:cubicBezTo>
                  <a:cubicBezTo>
                    <a:pt x="2191" y="3049"/>
                    <a:pt x="2210" y="3053"/>
                    <a:pt x="2229" y="3053"/>
                  </a:cubicBezTo>
                  <a:cubicBezTo>
                    <a:pt x="2305" y="3053"/>
                    <a:pt x="2375" y="2990"/>
                    <a:pt x="2378" y="2921"/>
                  </a:cubicBezTo>
                  <a:lnTo>
                    <a:pt x="2378" y="2921"/>
                  </a:lnTo>
                  <a:cubicBezTo>
                    <a:pt x="2383" y="2920"/>
                    <a:pt x="2389" y="2920"/>
                    <a:pt x="2395" y="2920"/>
                  </a:cubicBezTo>
                  <a:cubicBezTo>
                    <a:pt x="2532" y="2920"/>
                    <a:pt x="2635" y="2783"/>
                    <a:pt x="2635" y="2654"/>
                  </a:cubicBezTo>
                  <a:cubicBezTo>
                    <a:pt x="2635" y="2550"/>
                    <a:pt x="2556" y="2461"/>
                    <a:pt x="2462" y="2461"/>
                  </a:cubicBezTo>
                  <a:cubicBezTo>
                    <a:pt x="2433" y="2461"/>
                    <a:pt x="2403" y="2469"/>
                    <a:pt x="2372" y="2489"/>
                  </a:cubicBezTo>
                  <a:lnTo>
                    <a:pt x="2372" y="2489"/>
                  </a:lnTo>
                  <a:cubicBezTo>
                    <a:pt x="2342" y="2407"/>
                    <a:pt x="2320" y="2318"/>
                    <a:pt x="2292" y="2234"/>
                  </a:cubicBezTo>
                  <a:cubicBezTo>
                    <a:pt x="2214" y="1993"/>
                    <a:pt x="2111" y="1762"/>
                    <a:pt x="1983" y="1539"/>
                  </a:cubicBezTo>
                  <a:cubicBezTo>
                    <a:pt x="1743" y="1110"/>
                    <a:pt x="1425" y="707"/>
                    <a:pt x="1056" y="381"/>
                  </a:cubicBezTo>
                  <a:cubicBezTo>
                    <a:pt x="962" y="295"/>
                    <a:pt x="859" y="218"/>
                    <a:pt x="756" y="140"/>
                  </a:cubicBezTo>
                  <a:cubicBezTo>
                    <a:pt x="656" y="63"/>
                    <a:pt x="542" y="0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3638925" y="4391750"/>
              <a:ext cx="130875" cy="91600"/>
            </a:xfrm>
            <a:custGeom>
              <a:rect b="b" l="l" r="r" t="t"/>
              <a:pathLst>
                <a:path extrusionOk="0" h="3664" w="5235">
                  <a:moveTo>
                    <a:pt x="4202" y="343"/>
                  </a:moveTo>
                  <a:cubicBezTo>
                    <a:pt x="4326" y="343"/>
                    <a:pt x="4446" y="366"/>
                    <a:pt x="4548" y="426"/>
                  </a:cubicBezTo>
                  <a:cubicBezTo>
                    <a:pt x="4840" y="606"/>
                    <a:pt x="4780" y="984"/>
                    <a:pt x="4634" y="1250"/>
                  </a:cubicBezTo>
                  <a:cubicBezTo>
                    <a:pt x="4437" y="1585"/>
                    <a:pt x="4128" y="1859"/>
                    <a:pt x="3819" y="2091"/>
                  </a:cubicBezTo>
                  <a:cubicBezTo>
                    <a:pt x="3501" y="2339"/>
                    <a:pt x="3150" y="2545"/>
                    <a:pt x="2789" y="2708"/>
                  </a:cubicBezTo>
                  <a:cubicBezTo>
                    <a:pt x="2386" y="2897"/>
                    <a:pt x="1957" y="3026"/>
                    <a:pt x="1520" y="3103"/>
                  </a:cubicBezTo>
                  <a:cubicBezTo>
                    <a:pt x="1189" y="3160"/>
                    <a:pt x="859" y="3170"/>
                    <a:pt x="526" y="3182"/>
                  </a:cubicBezTo>
                  <a:lnTo>
                    <a:pt x="526" y="3182"/>
                  </a:lnTo>
                  <a:cubicBezTo>
                    <a:pt x="905" y="2677"/>
                    <a:pt x="1303" y="2188"/>
                    <a:pt x="1768" y="1756"/>
                  </a:cubicBezTo>
                  <a:cubicBezTo>
                    <a:pt x="2060" y="1482"/>
                    <a:pt x="2369" y="1233"/>
                    <a:pt x="2695" y="1010"/>
                  </a:cubicBezTo>
                  <a:cubicBezTo>
                    <a:pt x="3004" y="795"/>
                    <a:pt x="3330" y="572"/>
                    <a:pt x="3682" y="452"/>
                  </a:cubicBezTo>
                  <a:cubicBezTo>
                    <a:pt x="3838" y="391"/>
                    <a:pt x="4025" y="343"/>
                    <a:pt x="4202" y="343"/>
                  </a:cubicBezTo>
                  <a:close/>
                  <a:moveTo>
                    <a:pt x="4211" y="1"/>
                  </a:moveTo>
                  <a:cubicBezTo>
                    <a:pt x="4146" y="1"/>
                    <a:pt x="4081" y="5"/>
                    <a:pt x="4016" y="15"/>
                  </a:cubicBezTo>
                  <a:cubicBezTo>
                    <a:pt x="3621" y="66"/>
                    <a:pt x="3278" y="246"/>
                    <a:pt x="2944" y="452"/>
                  </a:cubicBezTo>
                  <a:cubicBezTo>
                    <a:pt x="2566" y="684"/>
                    <a:pt x="2206" y="941"/>
                    <a:pt x="1871" y="1224"/>
                  </a:cubicBezTo>
                  <a:cubicBezTo>
                    <a:pt x="1222" y="1776"/>
                    <a:pt x="618" y="2439"/>
                    <a:pt x="224" y="3195"/>
                  </a:cubicBezTo>
                  <a:lnTo>
                    <a:pt x="224" y="3195"/>
                  </a:lnTo>
                  <a:cubicBezTo>
                    <a:pt x="207" y="3196"/>
                    <a:pt x="190" y="3196"/>
                    <a:pt x="173" y="3197"/>
                  </a:cubicBezTo>
                  <a:cubicBezTo>
                    <a:pt x="47" y="3205"/>
                    <a:pt x="1" y="3384"/>
                    <a:pt x="104" y="3442"/>
                  </a:cubicBezTo>
                  <a:lnTo>
                    <a:pt x="104" y="3442"/>
                  </a:lnTo>
                  <a:cubicBezTo>
                    <a:pt x="89" y="3474"/>
                    <a:pt x="75" y="3507"/>
                    <a:pt x="61" y="3541"/>
                  </a:cubicBezTo>
                  <a:cubicBezTo>
                    <a:pt x="31" y="3606"/>
                    <a:pt x="76" y="3664"/>
                    <a:pt x="129" y="3664"/>
                  </a:cubicBezTo>
                  <a:cubicBezTo>
                    <a:pt x="153" y="3664"/>
                    <a:pt x="177" y="3653"/>
                    <a:pt x="198" y="3626"/>
                  </a:cubicBezTo>
                  <a:cubicBezTo>
                    <a:pt x="231" y="3581"/>
                    <a:pt x="264" y="3536"/>
                    <a:pt x="297" y="3490"/>
                  </a:cubicBezTo>
                  <a:lnTo>
                    <a:pt x="297" y="3490"/>
                  </a:lnTo>
                  <a:cubicBezTo>
                    <a:pt x="352" y="3502"/>
                    <a:pt x="407" y="3510"/>
                    <a:pt x="464" y="3515"/>
                  </a:cubicBezTo>
                  <a:lnTo>
                    <a:pt x="807" y="3515"/>
                  </a:lnTo>
                  <a:cubicBezTo>
                    <a:pt x="1031" y="3506"/>
                    <a:pt x="1254" y="3481"/>
                    <a:pt x="1477" y="3446"/>
                  </a:cubicBezTo>
                  <a:cubicBezTo>
                    <a:pt x="1897" y="3386"/>
                    <a:pt x="2309" y="3275"/>
                    <a:pt x="2712" y="3112"/>
                  </a:cubicBezTo>
                  <a:cubicBezTo>
                    <a:pt x="3115" y="2949"/>
                    <a:pt x="3510" y="2734"/>
                    <a:pt x="3870" y="2477"/>
                  </a:cubicBezTo>
                  <a:cubicBezTo>
                    <a:pt x="4222" y="2228"/>
                    <a:pt x="4574" y="1936"/>
                    <a:pt x="4831" y="1576"/>
                  </a:cubicBezTo>
                  <a:cubicBezTo>
                    <a:pt x="5071" y="1233"/>
                    <a:pt x="5234" y="761"/>
                    <a:pt x="4986" y="375"/>
                  </a:cubicBezTo>
                  <a:cubicBezTo>
                    <a:pt x="4809" y="106"/>
                    <a:pt x="4516" y="1"/>
                    <a:pt x="4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3639925" y="4474900"/>
              <a:ext cx="62950" cy="54500"/>
            </a:xfrm>
            <a:custGeom>
              <a:rect b="b" l="l" r="r" t="t"/>
              <a:pathLst>
                <a:path extrusionOk="0" h="2180" w="2518">
                  <a:moveTo>
                    <a:pt x="140" y="0"/>
                  </a:moveTo>
                  <a:cubicBezTo>
                    <a:pt x="59" y="0"/>
                    <a:pt x="0" y="118"/>
                    <a:pt x="64" y="189"/>
                  </a:cubicBezTo>
                  <a:cubicBezTo>
                    <a:pt x="416" y="558"/>
                    <a:pt x="810" y="884"/>
                    <a:pt x="1188" y="1227"/>
                  </a:cubicBezTo>
                  <a:cubicBezTo>
                    <a:pt x="1377" y="1390"/>
                    <a:pt x="1557" y="1553"/>
                    <a:pt x="1746" y="1725"/>
                  </a:cubicBezTo>
                  <a:cubicBezTo>
                    <a:pt x="1848" y="1810"/>
                    <a:pt x="1943" y="1896"/>
                    <a:pt x="2046" y="1973"/>
                  </a:cubicBezTo>
                  <a:cubicBezTo>
                    <a:pt x="2132" y="2051"/>
                    <a:pt x="2252" y="2179"/>
                    <a:pt x="2380" y="2179"/>
                  </a:cubicBezTo>
                  <a:cubicBezTo>
                    <a:pt x="2449" y="2171"/>
                    <a:pt x="2518" y="2119"/>
                    <a:pt x="2509" y="2042"/>
                  </a:cubicBezTo>
                  <a:cubicBezTo>
                    <a:pt x="2501" y="1905"/>
                    <a:pt x="2380" y="1819"/>
                    <a:pt x="2286" y="1733"/>
                  </a:cubicBezTo>
                  <a:cubicBezTo>
                    <a:pt x="2183" y="1647"/>
                    <a:pt x="2089" y="1570"/>
                    <a:pt x="1986" y="1484"/>
                  </a:cubicBezTo>
                  <a:cubicBezTo>
                    <a:pt x="1788" y="1313"/>
                    <a:pt x="1600" y="1150"/>
                    <a:pt x="1402" y="987"/>
                  </a:cubicBezTo>
                  <a:cubicBezTo>
                    <a:pt x="1008" y="661"/>
                    <a:pt x="613" y="318"/>
                    <a:pt x="193" y="17"/>
                  </a:cubicBezTo>
                  <a:cubicBezTo>
                    <a:pt x="175" y="5"/>
                    <a:pt x="157" y="0"/>
                    <a:pt x="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3576400" y="4475225"/>
              <a:ext cx="69850" cy="31925"/>
            </a:xfrm>
            <a:custGeom>
              <a:rect b="b" l="l" r="r" t="t"/>
              <a:pathLst>
                <a:path extrusionOk="0" h="1277" w="2794">
                  <a:moveTo>
                    <a:pt x="2379" y="0"/>
                  </a:moveTo>
                  <a:cubicBezTo>
                    <a:pt x="1980" y="0"/>
                    <a:pt x="1589" y="73"/>
                    <a:pt x="1215" y="219"/>
                  </a:cubicBezTo>
                  <a:cubicBezTo>
                    <a:pt x="992" y="305"/>
                    <a:pt x="778" y="425"/>
                    <a:pt x="572" y="562"/>
                  </a:cubicBezTo>
                  <a:cubicBezTo>
                    <a:pt x="460" y="639"/>
                    <a:pt x="374" y="733"/>
                    <a:pt x="289" y="828"/>
                  </a:cubicBezTo>
                  <a:cubicBezTo>
                    <a:pt x="194" y="914"/>
                    <a:pt x="117" y="1008"/>
                    <a:pt x="48" y="1111"/>
                  </a:cubicBezTo>
                  <a:cubicBezTo>
                    <a:pt x="0" y="1180"/>
                    <a:pt x="68" y="1276"/>
                    <a:pt x="141" y="1276"/>
                  </a:cubicBezTo>
                  <a:cubicBezTo>
                    <a:pt x="159" y="1276"/>
                    <a:pt x="177" y="1270"/>
                    <a:pt x="194" y="1257"/>
                  </a:cubicBezTo>
                  <a:cubicBezTo>
                    <a:pt x="280" y="1188"/>
                    <a:pt x="366" y="1120"/>
                    <a:pt x="460" y="1051"/>
                  </a:cubicBezTo>
                  <a:cubicBezTo>
                    <a:pt x="555" y="982"/>
                    <a:pt x="657" y="939"/>
                    <a:pt x="752" y="871"/>
                  </a:cubicBezTo>
                  <a:cubicBezTo>
                    <a:pt x="941" y="742"/>
                    <a:pt x="1147" y="631"/>
                    <a:pt x="1352" y="536"/>
                  </a:cubicBezTo>
                  <a:cubicBezTo>
                    <a:pt x="1558" y="442"/>
                    <a:pt x="1773" y="382"/>
                    <a:pt x="1987" y="322"/>
                  </a:cubicBezTo>
                  <a:cubicBezTo>
                    <a:pt x="2210" y="262"/>
                    <a:pt x="2433" y="227"/>
                    <a:pt x="2665" y="219"/>
                  </a:cubicBezTo>
                  <a:cubicBezTo>
                    <a:pt x="2794" y="210"/>
                    <a:pt x="2794" y="30"/>
                    <a:pt x="2665" y="13"/>
                  </a:cubicBezTo>
                  <a:cubicBezTo>
                    <a:pt x="2569" y="5"/>
                    <a:pt x="2474" y="0"/>
                    <a:pt x="2379" y="0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3538550" y="1494950"/>
              <a:ext cx="101925" cy="111075"/>
            </a:xfrm>
            <a:custGeom>
              <a:rect b="b" l="l" r="r" t="t"/>
              <a:pathLst>
                <a:path extrusionOk="0" h="4443" w="4077">
                  <a:moveTo>
                    <a:pt x="1736" y="0"/>
                  </a:moveTo>
                  <a:cubicBezTo>
                    <a:pt x="1545" y="0"/>
                    <a:pt x="1354" y="35"/>
                    <a:pt x="1176" y="110"/>
                  </a:cubicBezTo>
                  <a:cubicBezTo>
                    <a:pt x="438" y="410"/>
                    <a:pt x="1" y="1251"/>
                    <a:pt x="61" y="2049"/>
                  </a:cubicBezTo>
                  <a:cubicBezTo>
                    <a:pt x="121" y="2846"/>
                    <a:pt x="619" y="3567"/>
                    <a:pt x="1279" y="4022"/>
                  </a:cubicBezTo>
                  <a:cubicBezTo>
                    <a:pt x="1630" y="4262"/>
                    <a:pt x="2053" y="4443"/>
                    <a:pt x="2472" y="4443"/>
                  </a:cubicBezTo>
                  <a:cubicBezTo>
                    <a:pt x="2575" y="4443"/>
                    <a:pt x="2679" y="4432"/>
                    <a:pt x="2781" y="4408"/>
                  </a:cubicBezTo>
                  <a:cubicBezTo>
                    <a:pt x="3604" y="4219"/>
                    <a:pt x="4076" y="3250"/>
                    <a:pt x="3922" y="2426"/>
                  </a:cubicBezTo>
                  <a:cubicBezTo>
                    <a:pt x="3767" y="1594"/>
                    <a:pt x="3141" y="925"/>
                    <a:pt x="2420" y="470"/>
                  </a:cubicBezTo>
                  <a:lnTo>
                    <a:pt x="2420" y="470"/>
                  </a:lnTo>
                  <a:lnTo>
                    <a:pt x="3150" y="925"/>
                  </a:lnTo>
                  <a:cubicBezTo>
                    <a:pt x="2954" y="351"/>
                    <a:pt x="2342" y="0"/>
                    <a:pt x="17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3874225" y="1574075"/>
              <a:ext cx="116275" cy="90750"/>
            </a:xfrm>
            <a:custGeom>
              <a:rect b="b" l="l" r="r" t="t"/>
              <a:pathLst>
                <a:path extrusionOk="0" h="3630" w="4651">
                  <a:moveTo>
                    <a:pt x="1133" y="780"/>
                  </a:moveTo>
                  <a:lnTo>
                    <a:pt x="1133" y="780"/>
                  </a:lnTo>
                  <a:cubicBezTo>
                    <a:pt x="894" y="983"/>
                    <a:pt x="699" y="1236"/>
                    <a:pt x="558" y="1516"/>
                  </a:cubicBezTo>
                  <a:lnTo>
                    <a:pt x="558" y="1516"/>
                  </a:lnTo>
                  <a:lnTo>
                    <a:pt x="1133" y="780"/>
                  </a:lnTo>
                  <a:close/>
                  <a:moveTo>
                    <a:pt x="558" y="1516"/>
                  </a:moveTo>
                  <a:lnTo>
                    <a:pt x="453" y="1650"/>
                  </a:lnTo>
                  <a:lnTo>
                    <a:pt x="453" y="1650"/>
                  </a:lnTo>
                  <a:cubicBezTo>
                    <a:pt x="481" y="1619"/>
                    <a:pt x="509" y="1587"/>
                    <a:pt x="538" y="1556"/>
                  </a:cubicBezTo>
                  <a:lnTo>
                    <a:pt x="538" y="1556"/>
                  </a:lnTo>
                  <a:cubicBezTo>
                    <a:pt x="545" y="1543"/>
                    <a:pt x="551" y="1529"/>
                    <a:pt x="558" y="1516"/>
                  </a:cubicBezTo>
                  <a:close/>
                  <a:moveTo>
                    <a:pt x="453" y="1650"/>
                  </a:moveTo>
                  <a:cubicBezTo>
                    <a:pt x="290" y="1833"/>
                    <a:pt x="139" y="2027"/>
                    <a:pt x="1" y="2229"/>
                  </a:cubicBezTo>
                  <a:lnTo>
                    <a:pt x="453" y="1650"/>
                  </a:lnTo>
                  <a:close/>
                  <a:moveTo>
                    <a:pt x="3347" y="0"/>
                  </a:moveTo>
                  <a:cubicBezTo>
                    <a:pt x="2962" y="0"/>
                    <a:pt x="2548" y="126"/>
                    <a:pt x="2205" y="299"/>
                  </a:cubicBezTo>
                  <a:cubicBezTo>
                    <a:pt x="1579" y="615"/>
                    <a:pt x="1013" y="1044"/>
                    <a:pt x="538" y="1556"/>
                  </a:cubicBezTo>
                  <a:lnTo>
                    <a:pt x="538" y="1556"/>
                  </a:lnTo>
                  <a:cubicBezTo>
                    <a:pt x="320" y="2009"/>
                    <a:pt x="238" y="2529"/>
                    <a:pt x="327" y="3027"/>
                  </a:cubicBezTo>
                  <a:cubicBezTo>
                    <a:pt x="352" y="3165"/>
                    <a:pt x="395" y="3310"/>
                    <a:pt x="490" y="3405"/>
                  </a:cubicBezTo>
                  <a:cubicBezTo>
                    <a:pt x="601" y="3516"/>
                    <a:pt x="764" y="3551"/>
                    <a:pt x="918" y="3576"/>
                  </a:cubicBezTo>
                  <a:cubicBezTo>
                    <a:pt x="1145" y="3611"/>
                    <a:pt x="1376" y="3629"/>
                    <a:pt x="1608" y="3629"/>
                  </a:cubicBezTo>
                  <a:cubicBezTo>
                    <a:pt x="2244" y="3629"/>
                    <a:pt x="2880" y="3489"/>
                    <a:pt x="3415" y="3156"/>
                  </a:cubicBezTo>
                  <a:cubicBezTo>
                    <a:pt x="4144" y="2693"/>
                    <a:pt x="4650" y="1818"/>
                    <a:pt x="4505" y="968"/>
                  </a:cubicBezTo>
                  <a:cubicBezTo>
                    <a:pt x="4470" y="762"/>
                    <a:pt x="4393" y="556"/>
                    <a:pt x="4264" y="385"/>
                  </a:cubicBezTo>
                  <a:cubicBezTo>
                    <a:pt x="4037" y="108"/>
                    <a:pt x="3705" y="0"/>
                    <a:pt x="33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3616850" y="1368325"/>
              <a:ext cx="315100" cy="391525"/>
            </a:xfrm>
            <a:custGeom>
              <a:rect b="b" l="l" r="r" t="t"/>
              <a:pathLst>
                <a:path extrusionOk="0" h="15661" w="12604">
                  <a:moveTo>
                    <a:pt x="3960" y="1"/>
                  </a:moveTo>
                  <a:cubicBezTo>
                    <a:pt x="2152" y="1"/>
                    <a:pt x="595" y="778"/>
                    <a:pt x="69" y="4059"/>
                  </a:cubicBezTo>
                  <a:cubicBezTo>
                    <a:pt x="69" y="4059"/>
                    <a:pt x="0" y="7860"/>
                    <a:pt x="103" y="10168"/>
                  </a:cubicBezTo>
                  <a:cubicBezTo>
                    <a:pt x="215" y="12476"/>
                    <a:pt x="2059" y="15169"/>
                    <a:pt x="3955" y="15581"/>
                  </a:cubicBezTo>
                  <a:cubicBezTo>
                    <a:pt x="4198" y="15634"/>
                    <a:pt x="4456" y="15660"/>
                    <a:pt x="4725" y="15660"/>
                  </a:cubicBezTo>
                  <a:cubicBezTo>
                    <a:pt x="6556" y="15660"/>
                    <a:pt x="8912" y="14446"/>
                    <a:pt x="10356" y="12098"/>
                  </a:cubicBezTo>
                  <a:cubicBezTo>
                    <a:pt x="12011" y="9413"/>
                    <a:pt x="12603" y="5278"/>
                    <a:pt x="12603" y="5278"/>
                  </a:cubicBezTo>
                  <a:cubicBezTo>
                    <a:pt x="12603" y="5278"/>
                    <a:pt x="10347" y="971"/>
                    <a:pt x="7404" y="482"/>
                  </a:cubicBezTo>
                  <a:cubicBezTo>
                    <a:pt x="6283" y="295"/>
                    <a:pt x="5074" y="1"/>
                    <a:pt x="39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3583600" y="1358875"/>
              <a:ext cx="420850" cy="235725"/>
            </a:xfrm>
            <a:custGeom>
              <a:rect b="b" l="l" r="r" t="t"/>
              <a:pathLst>
                <a:path extrusionOk="0" h="9429" w="16834">
                  <a:moveTo>
                    <a:pt x="8660" y="1"/>
                  </a:moveTo>
                  <a:cubicBezTo>
                    <a:pt x="6595" y="1"/>
                    <a:pt x="1586" y="797"/>
                    <a:pt x="532" y="1426"/>
                  </a:cubicBezTo>
                  <a:lnTo>
                    <a:pt x="1" y="5115"/>
                  </a:lnTo>
                  <a:cubicBezTo>
                    <a:pt x="284" y="5896"/>
                    <a:pt x="610" y="6711"/>
                    <a:pt x="1253" y="7183"/>
                  </a:cubicBezTo>
                  <a:cubicBezTo>
                    <a:pt x="1513" y="7367"/>
                    <a:pt x="1839" y="7463"/>
                    <a:pt x="2160" y="7463"/>
                  </a:cubicBezTo>
                  <a:cubicBezTo>
                    <a:pt x="2644" y="7463"/>
                    <a:pt x="3114" y="7244"/>
                    <a:pt x="3321" y="6779"/>
                  </a:cubicBezTo>
                  <a:cubicBezTo>
                    <a:pt x="3758" y="5793"/>
                    <a:pt x="2737" y="4780"/>
                    <a:pt x="2729" y="3691"/>
                  </a:cubicBezTo>
                  <a:cubicBezTo>
                    <a:pt x="2729" y="3434"/>
                    <a:pt x="2815" y="3142"/>
                    <a:pt x="3029" y="3013"/>
                  </a:cubicBezTo>
                  <a:cubicBezTo>
                    <a:pt x="3100" y="2969"/>
                    <a:pt x="3174" y="2949"/>
                    <a:pt x="3249" y="2949"/>
                  </a:cubicBezTo>
                  <a:cubicBezTo>
                    <a:pt x="3533" y="2949"/>
                    <a:pt x="3820" y="3237"/>
                    <a:pt x="3956" y="3536"/>
                  </a:cubicBezTo>
                  <a:cubicBezTo>
                    <a:pt x="4127" y="3914"/>
                    <a:pt x="4222" y="4377"/>
                    <a:pt x="4548" y="4609"/>
                  </a:cubicBezTo>
                  <a:cubicBezTo>
                    <a:pt x="5182" y="4274"/>
                    <a:pt x="4942" y="2850"/>
                    <a:pt x="5637" y="2850"/>
                  </a:cubicBezTo>
                  <a:cubicBezTo>
                    <a:pt x="6212" y="2850"/>
                    <a:pt x="6126" y="3871"/>
                    <a:pt x="6564" y="4257"/>
                  </a:cubicBezTo>
                  <a:cubicBezTo>
                    <a:pt x="6690" y="4370"/>
                    <a:pt x="6835" y="4414"/>
                    <a:pt x="6991" y="4414"/>
                  </a:cubicBezTo>
                  <a:cubicBezTo>
                    <a:pt x="7332" y="4414"/>
                    <a:pt x="7720" y="4202"/>
                    <a:pt x="8057" y="4043"/>
                  </a:cubicBezTo>
                  <a:cubicBezTo>
                    <a:pt x="8233" y="3956"/>
                    <a:pt x="8450" y="3907"/>
                    <a:pt x="8654" y="3907"/>
                  </a:cubicBezTo>
                  <a:cubicBezTo>
                    <a:pt x="9014" y="3907"/>
                    <a:pt x="9338" y="4059"/>
                    <a:pt x="9343" y="4420"/>
                  </a:cubicBezTo>
                  <a:cubicBezTo>
                    <a:pt x="9352" y="4943"/>
                    <a:pt x="8683" y="5124"/>
                    <a:pt x="8314" y="5484"/>
                  </a:cubicBezTo>
                  <a:cubicBezTo>
                    <a:pt x="8005" y="5793"/>
                    <a:pt x="7902" y="6316"/>
                    <a:pt x="8082" y="6711"/>
                  </a:cubicBezTo>
                  <a:cubicBezTo>
                    <a:pt x="8237" y="7050"/>
                    <a:pt x="8583" y="7269"/>
                    <a:pt x="8938" y="7269"/>
                  </a:cubicBezTo>
                  <a:cubicBezTo>
                    <a:pt x="8996" y="7269"/>
                    <a:pt x="9054" y="7263"/>
                    <a:pt x="9112" y="7251"/>
                  </a:cubicBezTo>
                  <a:cubicBezTo>
                    <a:pt x="9841" y="7105"/>
                    <a:pt x="10210" y="6162"/>
                    <a:pt x="10888" y="5827"/>
                  </a:cubicBezTo>
                  <a:cubicBezTo>
                    <a:pt x="11052" y="5748"/>
                    <a:pt x="11230" y="5710"/>
                    <a:pt x="11408" y="5710"/>
                  </a:cubicBezTo>
                  <a:cubicBezTo>
                    <a:pt x="11749" y="5710"/>
                    <a:pt x="12086" y="5851"/>
                    <a:pt x="12312" y="6110"/>
                  </a:cubicBezTo>
                  <a:cubicBezTo>
                    <a:pt x="12655" y="6513"/>
                    <a:pt x="12724" y="7157"/>
                    <a:pt x="12466" y="7646"/>
                  </a:cubicBezTo>
                  <a:cubicBezTo>
                    <a:pt x="12355" y="7878"/>
                    <a:pt x="12166" y="8075"/>
                    <a:pt x="12106" y="8324"/>
                  </a:cubicBezTo>
                  <a:cubicBezTo>
                    <a:pt x="11969" y="8821"/>
                    <a:pt x="12389" y="9336"/>
                    <a:pt x="12869" y="9413"/>
                  </a:cubicBezTo>
                  <a:cubicBezTo>
                    <a:pt x="12933" y="9423"/>
                    <a:pt x="12996" y="9428"/>
                    <a:pt x="13060" y="9428"/>
                  </a:cubicBezTo>
                  <a:cubicBezTo>
                    <a:pt x="13477" y="9428"/>
                    <a:pt x="13893" y="9219"/>
                    <a:pt x="14251" y="8959"/>
                  </a:cubicBezTo>
                  <a:cubicBezTo>
                    <a:pt x="15967" y="7732"/>
                    <a:pt x="16833" y="5004"/>
                    <a:pt x="15649" y="3271"/>
                  </a:cubicBezTo>
                  <a:cubicBezTo>
                    <a:pt x="15040" y="2370"/>
                    <a:pt x="14045" y="1889"/>
                    <a:pt x="13093" y="1443"/>
                  </a:cubicBezTo>
                  <a:cubicBezTo>
                    <a:pt x="11866" y="877"/>
                    <a:pt x="10630" y="294"/>
                    <a:pt x="9309" y="45"/>
                  </a:cubicBezTo>
                  <a:cubicBezTo>
                    <a:pt x="9155" y="15"/>
                    <a:pt x="8933" y="1"/>
                    <a:pt x="86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3878300" y="1645475"/>
              <a:ext cx="57250" cy="115425"/>
            </a:xfrm>
            <a:custGeom>
              <a:rect b="b" l="l" r="r" t="t"/>
              <a:pathLst>
                <a:path extrusionOk="0" h="4617" w="2290">
                  <a:moveTo>
                    <a:pt x="1018" y="0"/>
                  </a:moveTo>
                  <a:cubicBezTo>
                    <a:pt x="1001" y="0"/>
                    <a:pt x="983" y="8"/>
                    <a:pt x="970" y="25"/>
                  </a:cubicBezTo>
                  <a:cubicBezTo>
                    <a:pt x="438" y="695"/>
                    <a:pt x="103" y="1441"/>
                    <a:pt x="43" y="2299"/>
                  </a:cubicBezTo>
                  <a:cubicBezTo>
                    <a:pt x="1" y="2891"/>
                    <a:pt x="52" y="4118"/>
                    <a:pt x="653" y="4487"/>
                  </a:cubicBezTo>
                  <a:cubicBezTo>
                    <a:pt x="798" y="4576"/>
                    <a:pt x="931" y="4617"/>
                    <a:pt x="1052" y="4617"/>
                  </a:cubicBezTo>
                  <a:cubicBezTo>
                    <a:pt x="2127" y="4617"/>
                    <a:pt x="2290" y="1423"/>
                    <a:pt x="2051" y="806"/>
                  </a:cubicBezTo>
                  <a:cubicBezTo>
                    <a:pt x="2035" y="762"/>
                    <a:pt x="1992" y="738"/>
                    <a:pt x="1952" y="738"/>
                  </a:cubicBezTo>
                  <a:cubicBezTo>
                    <a:pt x="1906" y="738"/>
                    <a:pt x="1862" y="768"/>
                    <a:pt x="1862" y="832"/>
                  </a:cubicBezTo>
                  <a:cubicBezTo>
                    <a:pt x="1888" y="1458"/>
                    <a:pt x="1982" y="2042"/>
                    <a:pt x="1845" y="2676"/>
                  </a:cubicBezTo>
                  <a:cubicBezTo>
                    <a:pt x="1770" y="3003"/>
                    <a:pt x="1461" y="3975"/>
                    <a:pt x="1048" y="3975"/>
                  </a:cubicBezTo>
                  <a:cubicBezTo>
                    <a:pt x="897" y="3975"/>
                    <a:pt x="731" y="3844"/>
                    <a:pt x="558" y="3500"/>
                  </a:cubicBezTo>
                  <a:cubicBezTo>
                    <a:pt x="52" y="2496"/>
                    <a:pt x="524" y="969"/>
                    <a:pt x="1090" y="111"/>
                  </a:cubicBezTo>
                  <a:cubicBezTo>
                    <a:pt x="1122" y="60"/>
                    <a:pt x="1069" y="0"/>
                    <a:pt x="1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3531475" y="1593075"/>
              <a:ext cx="86250" cy="105850"/>
            </a:xfrm>
            <a:custGeom>
              <a:rect b="b" l="l" r="r" t="t"/>
              <a:pathLst>
                <a:path extrusionOk="0" h="4234" w="3450">
                  <a:moveTo>
                    <a:pt x="3158" y="0"/>
                  </a:moveTo>
                  <a:cubicBezTo>
                    <a:pt x="3116" y="0"/>
                    <a:pt x="3070" y="37"/>
                    <a:pt x="3081" y="88"/>
                  </a:cubicBezTo>
                  <a:cubicBezTo>
                    <a:pt x="3244" y="1152"/>
                    <a:pt x="2978" y="2902"/>
                    <a:pt x="1983" y="3554"/>
                  </a:cubicBezTo>
                  <a:cubicBezTo>
                    <a:pt x="1828" y="3655"/>
                    <a:pt x="1704" y="3698"/>
                    <a:pt x="1605" y="3698"/>
                  </a:cubicBezTo>
                  <a:cubicBezTo>
                    <a:pt x="1068" y="3698"/>
                    <a:pt x="1251" y="2435"/>
                    <a:pt x="1331" y="2087"/>
                  </a:cubicBezTo>
                  <a:cubicBezTo>
                    <a:pt x="1459" y="1461"/>
                    <a:pt x="1785" y="972"/>
                    <a:pt x="2068" y="414"/>
                  </a:cubicBezTo>
                  <a:cubicBezTo>
                    <a:pt x="2101" y="342"/>
                    <a:pt x="2044" y="271"/>
                    <a:pt x="1981" y="271"/>
                  </a:cubicBezTo>
                  <a:cubicBezTo>
                    <a:pt x="1961" y="271"/>
                    <a:pt x="1941" y="278"/>
                    <a:pt x="1923" y="294"/>
                  </a:cubicBezTo>
                  <a:cubicBezTo>
                    <a:pt x="1356" y="835"/>
                    <a:pt x="1" y="4120"/>
                    <a:pt x="1519" y="4232"/>
                  </a:cubicBezTo>
                  <a:cubicBezTo>
                    <a:pt x="1536" y="4233"/>
                    <a:pt x="1552" y="4234"/>
                    <a:pt x="1568" y="4234"/>
                  </a:cubicBezTo>
                  <a:cubicBezTo>
                    <a:pt x="2242" y="4234"/>
                    <a:pt x="2812" y="3207"/>
                    <a:pt x="3038" y="2696"/>
                  </a:cubicBezTo>
                  <a:cubicBezTo>
                    <a:pt x="3415" y="1847"/>
                    <a:pt x="3450" y="946"/>
                    <a:pt x="3218" y="54"/>
                  </a:cubicBezTo>
                  <a:cubicBezTo>
                    <a:pt x="3211" y="16"/>
                    <a:pt x="3185" y="0"/>
                    <a:pt x="31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" name="Google Shape;148;p1"/>
          <p:cNvGrpSpPr/>
          <p:nvPr/>
        </p:nvGrpSpPr>
        <p:grpSpPr>
          <a:xfrm>
            <a:off x="2658323" y="3032640"/>
            <a:ext cx="1065937" cy="4795644"/>
            <a:chOff x="6128850" y="1752700"/>
            <a:chExt cx="634675" cy="2855400"/>
          </a:xfrm>
        </p:grpSpPr>
        <p:sp>
          <p:nvSpPr>
            <p:cNvPr id="149" name="Google Shape;149;p1"/>
            <p:cNvSpPr/>
            <p:nvPr/>
          </p:nvSpPr>
          <p:spPr>
            <a:xfrm>
              <a:off x="6554175" y="4234025"/>
              <a:ext cx="131300" cy="337825"/>
            </a:xfrm>
            <a:custGeom>
              <a:rect b="b" l="l" r="r" t="t"/>
              <a:pathLst>
                <a:path extrusionOk="0" h="13513" w="5252">
                  <a:moveTo>
                    <a:pt x="2343" y="1"/>
                  </a:moveTo>
                  <a:lnTo>
                    <a:pt x="1" y="3012"/>
                  </a:lnTo>
                  <a:lnTo>
                    <a:pt x="447" y="9489"/>
                  </a:lnTo>
                  <a:lnTo>
                    <a:pt x="1116" y="11059"/>
                  </a:lnTo>
                  <a:lnTo>
                    <a:pt x="5251" y="13513"/>
                  </a:lnTo>
                  <a:lnTo>
                    <a:pt x="3123" y="9155"/>
                  </a:lnTo>
                  <a:lnTo>
                    <a:pt x="3904" y="3012"/>
                  </a:lnTo>
                  <a:lnTo>
                    <a:pt x="2343" y="1"/>
                  </a:lnTo>
                  <a:close/>
                </a:path>
              </a:pathLst>
            </a:custGeom>
            <a:solidFill>
              <a:srgbClr val="FBC7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6565325" y="4462875"/>
              <a:ext cx="164750" cy="145225"/>
            </a:xfrm>
            <a:custGeom>
              <a:rect b="b" l="l" r="r" t="t"/>
              <a:pathLst>
                <a:path extrusionOk="0" h="5809" w="6590">
                  <a:moveTo>
                    <a:pt x="2677" y="1"/>
                  </a:moveTo>
                  <a:lnTo>
                    <a:pt x="2720" y="189"/>
                  </a:lnTo>
                  <a:cubicBezTo>
                    <a:pt x="3089" y="824"/>
                    <a:pt x="4059" y="2497"/>
                    <a:pt x="4059" y="3089"/>
                  </a:cubicBezTo>
                  <a:cubicBezTo>
                    <a:pt x="4059" y="3239"/>
                    <a:pt x="3991" y="3304"/>
                    <a:pt x="3874" y="3304"/>
                  </a:cubicBezTo>
                  <a:cubicBezTo>
                    <a:pt x="3080" y="3304"/>
                    <a:pt x="1" y="335"/>
                    <a:pt x="1" y="335"/>
                  </a:cubicBezTo>
                  <a:lnTo>
                    <a:pt x="1" y="1785"/>
                  </a:lnTo>
                  <a:cubicBezTo>
                    <a:pt x="1" y="1785"/>
                    <a:pt x="1897" y="4470"/>
                    <a:pt x="6590" y="5809"/>
                  </a:cubicBezTo>
                  <a:cubicBezTo>
                    <a:pt x="6590" y="5809"/>
                    <a:pt x="4136" y="2017"/>
                    <a:pt x="26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6205000" y="4234025"/>
              <a:ext cx="131300" cy="337825"/>
            </a:xfrm>
            <a:custGeom>
              <a:rect b="b" l="l" r="r" t="t"/>
              <a:pathLst>
                <a:path extrusionOk="0" h="13513" w="5252">
                  <a:moveTo>
                    <a:pt x="2900" y="1"/>
                  </a:moveTo>
                  <a:lnTo>
                    <a:pt x="1339" y="3012"/>
                  </a:lnTo>
                  <a:lnTo>
                    <a:pt x="2120" y="9155"/>
                  </a:lnTo>
                  <a:lnTo>
                    <a:pt x="1" y="13513"/>
                  </a:lnTo>
                  <a:lnTo>
                    <a:pt x="1" y="13513"/>
                  </a:lnTo>
                  <a:lnTo>
                    <a:pt x="4127" y="11059"/>
                  </a:lnTo>
                  <a:lnTo>
                    <a:pt x="4805" y="9489"/>
                  </a:lnTo>
                  <a:lnTo>
                    <a:pt x="5251" y="3012"/>
                  </a:lnTo>
                  <a:lnTo>
                    <a:pt x="2900" y="1"/>
                  </a:lnTo>
                  <a:close/>
                </a:path>
              </a:pathLst>
            </a:custGeom>
            <a:solidFill>
              <a:srgbClr val="FBC7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160175" y="4462875"/>
              <a:ext cx="164950" cy="145225"/>
            </a:xfrm>
            <a:custGeom>
              <a:rect b="b" l="l" r="r" t="t"/>
              <a:pathLst>
                <a:path extrusionOk="0" h="5809" w="6598">
                  <a:moveTo>
                    <a:pt x="3913" y="1"/>
                  </a:moveTo>
                  <a:cubicBezTo>
                    <a:pt x="2463" y="2017"/>
                    <a:pt x="0" y="5809"/>
                    <a:pt x="0" y="5809"/>
                  </a:cubicBezTo>
                  <a:cubicBezTo>
                    <a:pt x="4693" y="4470"/>
                    <a:pt x="6598" y="1785"/>
                    <a:pt x="6598" y="1785"/>
                  </a:cubicBezTo>
                  <a:lnTo>
                    <a:pt x="6598" y="335"/>
                  </a:lnTo>
                  <a:cubicBezTo>
                    <a:pt x="6598" y="335"/>
                    <a:pt x="3909" y="2948"/>
                    <a:pt x="3078" y="2948"/>
                  </a:cubicBezTo>
                  <a:cubicBezTo>
                    <a:pt x="2944" y="2948"/>
                    <a:pt x="2858" y="2879"/>
                    <a:pt x="2840" y="2720"/>
                  </a:cubicBezTo>
                  <a:cubicBezTo>
                    <a:pt x="2763" y="2051"/>
                    <a:pt x="3912" y="1"/>
                    <a:pt x="39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216150" y="2150775"/>
              <a:ext cx="458150" cy="217925"/>
            </a:xfrm>
            <a:custGeom>
              <a:rect b="b" l="l" r="r" t="t"/>
              <a:pathLst>
                <a:path extrusionOk="0" h="8717" w="18326">
                  <a:moveTo>
                    <a:pt x="7370" y="0"/>
                  </a:moveTo>
                  <a:lnTo>
                    <a:pt x="7370" y="2686"/>
                  </a:lnTo>
                  <a:cubicBezTo>
                    <a:pt x="7370" y="2686"/>
                    <a:pt x="3123" y="4247"/>
                    <a:pt x="1562" y="5139"/>
                  </a:cubicBezTo>
                  <a:cubicBezTo>
                    <a:pt x="1" y="6032"/>
                    <a:pt x="4805" y="8717"/>
                    <a:pt x="9155" y="8717"/>
                  </a:cubicBezTo>
                  <a:lnTo>
                    <a:pt x="9163" y="8708"/>
                  </a:lnTo>
                  <a:lnTo>
                    <a:pt x="9163" y="8717"/>
                  </a:lnTo>
                  <a:cubicBezTo>
                    <a:pt x="13522" y="8717"/>
                    <a:pt x="18326" y="6032"/>
                    <a:pt x="16756" y="5139"/>
                  </a:cubicBezTo>
                  <a:cubicBezTo>
                    <a:pt x="15195" y="4247"/>
                    <a:pt x="10948" y="2686"/>
                    <a:pt x="10948" y="2686"/>
                  </a:cubicBezTo>
                  <a:lnTo>
                    <a:pt x="10948" y="0"/>
                  </a:lnTo>
                  <a:lnTo>
                    <a:pt x="9163" y="0"/>
                  </a:lnTo>
                  <a:cubicBezTo>
                    <a:pt x="9163" y="0"/>
                    <a:pt x="9163" y="26"/>
                    <a:pt x="9163" y="78"/>
                  </a:cubicBezTo>
                  <a:cubicBezTo>
                    <a:pt x="9163" y="26"/>
                    <a:pt x="9155" y="0"/>
                    <a:pt x="9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6283275" y="1927500"/>
              <a:ext cx="298800" cy="267900"/>
            </a:xfrm>
            <a:custGeom>
              <a:rect b="b" l="l" r="r" t="t"/>
              <a:pathLst>
                <a:path extrusionOk="0" h="10716" w="11952">
                  <a:moveTo>
                    <a:pt x="10948" y="0"/>
                  </a:moveTo>
                  <a:lnTo>
                    <a:pt x="1228" y="447"/>
                  </a:lnTo>
                  <a:lnTo>
                    <a:pt x="1" y="6589"/>
                  </a:lnTo>
                  <a:cubicBezTo>
                    <a:pt x="1" y="6589"/>
                    <a:pt x="3012" y="10716"/>
                    <a:pt x="6478" y="10716"/>
                  </a:cubicBezTo>
                  <a:cubicBezTo>
                    <a:pt x="9944" y="10716"/>
                    <a:pt x="11952" y="6924"/>
                    <a:pt x="11952" y="6924"/>
                  </a:cubicBezTo>
                  <a:lnTo>
                    <a:pt x="109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6441800" y="1755125"/>
              <a:ext cx="305000" cy="591075"/>
            </a:xfrm>
            <a:custGeom>
              <a:rect b="b" l="l" r="r" t="t"/>
              <a:pathLst>
                <a:path extrusionOk="0" h="23643" w="12200">
                  <a:moveTo>
                    <a:pt x="1604" y="0"/>
                  </a:moveTo>
                  <a:cubicBezTo>
                    <a:pt x="1079" y="0"/>
                    <a:pt x="543" y="94"/>
                    <a:pt x="0" y="298"/>
                  </a:cubicBezTo>
                  <a:lnTo>
                    <a:pt x="0" y="8011"/>
                  </a:lnTo>
                  <a:lnTo>
                    <a:pt x="3380" y="8011"/>
                  </a:lnTo>
                  <a:cubicBezTo>
                    <a:pt x="3380" y="8011"/>
                    <a:pt x="6503" y="13150"/>
                    <a:pt x="3046" y="23642"/>
                  </a:cubicBezTo>
                  <a:cubicBezTo>
                    <a:pt x="3046" y="23642"/>
                    <a:pt x="5834" y="21858"/>
                    <a:pt x="6615" y="20631"/>
                  </a:cubicBezTo>
                  <a:cubicBezTo>
                    <a:pt x="6615" y="20631"/>
                    <a:pt x="7061" y="19404"/>
                    <a:pt x="6838" y="17722"/>
                  </a:cubicBezTo>
                  <a:lnTo>
                    <a:pt x="6838" y="17722"/>
                  </a:lnTo>
                  <a:cubicBezTo>
                    <a:pt x="6838" y="17723"/>
                    <a:pt x="7507" y="18735"/>
                    <a:pt x="7284" y="20073"/>
                  </a:cubicBezTo>
                  <a:cubicBezTo>
                    <a:pt x="7284" y="20073"/>
                    <a:pt x="10973" y="16830"/>
                    <a:pt x="12200" y="12026"/>
                  </a:cubicBezTo>
                  <a:cubicBezTo>
                    <a:pt x="12200" y="12026"/>
                    <a:pt x="7556" y="0"/>
                    <a:pt x="1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6128850" y="2767825"/>
              <a:ext cx="634475" cy="1546475"/>
            </a:xfrm>
            <a:custGeom>
              <a:rect b="b" l="l" r="r" t="t"/>
              <a:pathLst>
                <a:path extrusionOk="0" h="61859" w="25379">
                  <a:moveTo>
                    <a:pt x="6368" y="815"/>
                  </a:moveTo>
                  <a:cubicBezTo>
                    <a:pt x="6327" y="815"/>
                    <a:pt x="6272" y="859"/>
                    <a:pt x="6272" y="859"/>
                  </a:cubicBezTo>
                  <a:cubicBezTo>
                    <a:pt x="6272" y="859"/>
                    <a:pt x="6316" y="847"/>
                    <a:pt x="6397" y="827"/>
                  </a:cubicBezTo>
                  <a:lnTo>
                    <a:pt x="6397" y="827"/>
                  </a:lnTo>
                  <a:cubicBezTo>
                    <a:pt x="6390" y="819"/>
                    <a:pt x="6379" y="815"/>
                    <a:pt x="6368" y="815"/>
                  </a:cubicBezTo>
                  <a:close/>
                  <a:moveTo>
                    <a:pt x="12655" y="1"/>
                  </a:moveTo>
                  <a:lnTo>
                    <a:pt x="12655" y="9"/>
                  </a:lnTo>
                  <a:cubicBezTo>
                    <a:pt x="9822" y="17"/>
                    <a:pt x="7015" y="674"/>
                    <a:pt x="6397" y="827"/>
                  </a:cubicBezTo>
                  <a:lnTo>
                    <a:pt x="6397" y="827"/>
                  </a:lnTo>
                  <a:cubicBezTo>
                    <a:pt x="6486" y="923"/>
                    <a:pt x="6242" y="1696"/>
                    <a:pt x="3450" y="5921"/>
                  </a:cubicBezTo>
                  <a:cubicBezTo>
                    <a:pt x="1" y="11145"/>
                    <a:pt x="215" y="19441"/>
                    <a:pt x="661" y="27703"/>
                  </a:cubicBezTo>
                  <a:cubicBezTo>
                    <a:pt x="1108" y="35974"/>
                    <a:pt x="4462" y="61660"/>
                    <a:pt x="4462" y="61660"/>
                  </a:cubicBezTo>
                  <a:cubicBezTo>
                    <a:pt x="5057" y="61809"/>
                    <a:pt x="5689" y="61858"/>
                    <a:pt x="6267" y="61858"/>
                  </a:cubicBezTo>
                  <a:cubicBezTo>
                    <a:pt x="7424" y="61858"/>
                    <a:pt x="8366" y="61660"/>
                    <a:pt x="8366" y="61660"/>
                  </a:cubicBezTo>
                  <a:cubicBezTo>
                    <a:pt x="8366" y="61660"/>
                    <a:pt x="9035" y="31169"/>
                    <a:pt x="9824" y="22787"/>
                  </a:cubicBezTo>
                  <a:cubicBezTo>
                    <a:pt x="10519" y="15306"/>
                    <a:pt x="12286" y="14869"/>
                    <a:pt x="12655" y="14860"/>
                  </a:cubicBezTo>
                  <a:lnTo>
                    <a:pt x="12724" y="14860"/>
                  </a:lnTo>
                  <a:cubicBezTo>
                    <a:pt x="13093" y="14869"/>
                    <a:pt x="14860" y="15306"/>
                    <a:pt x="15564" y="22787"/>
                  </a:cubicBezTo>
                  <a:cubicBezTo>
                    <a:pt x="16344" y="31169"/>
                    <a:pt x="17014" y="61660"/>
                    <a:pt x="17014" y="61660"/>
                  </a:cubicBezTo>
                  <a:cubicBezTo>
                    <a:pt x="17014" y="61660"/>
                    <a:pt x="17955" y="61858"/>
                    <a:pt x="19112" y="61858"/>
                  </a:cubicBezTo>
                  <a:cubicBezTo>
                    <a:pt x="19690" y="61858"/>
                    <a:pt x="20322" y="61809"/>
                    <a:pt x="20917" y="61660"/>
                  </a:cubicBezTo>
                  <a:cubicBezTo>
                    <a:pt x="20917" y="61660"/>
                    <a:pt x="24272" y="35974"/>
                    <a:pt x="24718" y="27703"/>
                  </a:cubicBezTo>
                  <a:cubicBezTo>
                    <a:pt x="25164" y="19441"/>
                    <a:pt x="25378" y="11145"/>
                    <a:pt x="21930" y="5921"/>
                  </a:cubicBezTo>
                  <a:cubicBezTo>
                    <a:pt x="18841" y="1247"/>
                    <a:pt x="18399" y="755"/>
                    <a:pt x="18350" y="755"/>
                  </a:cubicBezTo>
                  <a:cubicBezTo>
                    <a:pt x="18337" y="755"/>
                    <a:pt x="18352" y="790"/>
                    <a:pt x="18352" y="790"/>
                  </a:cubicBezTo>
                  <a:cubicBezTo>
                    <a:pt x="18352" y="790"/>
                    <a:pt x="15933" y="18"/>
                    <a:pt x="12724" y="9"/>
                  </a:cubicBezTo>
                  <a:lnTo>
                    <a:pt x="127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6238450" y="2904675"/>
              <a:ext cx="282300" cy="410775"/>
            </a:xfrm>
            <a:custGeom>
              <a:rect b="b" l="l" r="r" t="t"/>
              <a:pathLst>
                <a:path extrusionOk="0" h="16431" w="11292">
                  <a:moveTo>
                    <a:pt x="3690" y="0"/>
                  </a:moveTo>
                  <a:lnTo>
                    <a:pt x="1" y="2017"/>
                  </a:lnTo>
                  <a:cubicBezTo>
                    <a:pt x="1" y="2017"/>
                    <a:pt x="1905" y="7156"/>
                    <a:pt x="4025" y="10055"/>
                  </a:cubicBezTo>
                  <a:cubicBezTo>
                    <a:pt x="5956" y="12695"/>
                    <a:pt x="7972" y="16431"/>
                    <a:pt x="9412" y="16431"/>
                  </a:cubicBezTo>
                  <a:cubicBezTo>
                    <a:pt x="9558" y="16431"/>
                    <a:pt x="9699" y="16392"/>
                    <a:pt x="9833" y="16310"/>
                  </a:cubicBezTo>
                  <a:cubicBezTo>
                    <a:pt x="11291" y="15417"/>
                    <a:pt x="8160" y="11617"/>
                    <a:pt x="8160" y="11617"/>
                  </a:cubicBezTo>
                  <a:lnTo>
                    <a:pt x="8160" y="11617"/>
                  </a:lnTo>
                  <a:cubicBezTo>
                    <a:pt x="8160" y="11617"/>
                    <a:pt x="9044" y="12258"/>
                    <a:pt x="9467" y="12258"/>
                  </a:cubicBezTo>
                  <a:cubicBezTo>
                    <a:pt x="9600" y="12258"/>
                    <a:pt x="9687" y="12195"/>
                    <a:pt x="9687" y="12029"/>
                  </a:cubicBezTo>
                  <a:cubicBezTo>
                    <a:pt x="9687" y="11812"/>
                    <a:pt x="8348" y="9939"/>
                    <a:pt x="7351" y="9939"/>
                  </a:cubicBezTo>
                  <a:cubicBezTo>
                    <a:pt x="7323" y="9939"/>
                    <a:pt x="7295" y="9941"/>
                    <a:pt x="7268" y="9944"/>
                  </a:cubicBezTo>
                  <a:cubicBezTo>
                    <a:pt x="7268" y="9944"/>
                    <a:pt x="6041" y="8494"/>
                    <a:pt x="36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6442250" y="2938350"/>
              <a:ext cx="212325" cy="435450"/>
            </a:xfrm>
            <a:custGeom>
              <a:rect b="b" l="l" r="r" t="t"/>
              <a:pathLst>
                <a:path extrusionOk="0" h="17418" w="8493">
                  <a:moveTo>
                    <a:pt x="5147" y="0"/>
                  </a:moveTo>
                  <a:lnTo>
                    <a:pt x="2916" y="9824"/>
                  </a:lnTo>
                  <a:cubicBezTo>
                    <a:pt x="2916" y="9824"/>
                    <a:pt x="1406" y="10381"/>
                    <a:pt x="402" y="11780"/>
                  </a:cubicBezTo>
                  <a:cubicBezTo>
                    <a:pt x="1" y="12334"/>
                    <a:pt x="76" y="12502"/>
                    <a:pt x="312" y="12502"/>
                  </a:cubicBezTo>
                  <a:cubicBezTo>
                    <a:pt x="672" y="12502"/>
                    <a:pt x="1406" y="12114"/>
                    <a:pt x="1406" y="12114"/>
                  </a:cubicBezTo>
                  <a:lnTo>
                    <a:pt x="1406" y="12114"/>
                  </a:lnTo>
                  <a:cubicBezTo>
                    <a:pt x="1406" y="12114"/>
                    <a:pt x="565" y="14405"/>
                    <a:pt x="179" y="16249"/>
                  </a:cubicBezTo>
                  <a:cubicBezTo>
                    <a:pt x="3" y="17072"/>
                    <a:pt x="17" y="17417"/>
                    <a:pt x="234" y="17417"/>
                  </a:cubicBezTo>
                  <a:cubicBezTo>
                    <a:pt x="504" y="17417"/>
                    <a:pt x="1089" y="16886"/>
                    <a:pt x="2015" y="16078"/>
                  </a:cubicBezTo>
                  <a:cubicBezTo>
                    <a:pt x="3697" y="14628"/>
                    <a:pt x="4701" y="12114"/>
                    <a:pt x="5481" y="9824"/>
                  </a:cubicBezTo>
                  <a:cubicBezTo>
                    <a:pt x="6262" y="7533"/>
                    <a:pt x="8493" y="1673"/>
                    <a:pt x="8493" y="1673"/>
                  </a:cubicBezTo>
                  <a:lnTo>
                    <a:pt x="51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6129500" y="2254150"/>
              <a:ext cx="634025" cy="726050"/>
            </a:xfrm>
            <a:custGeom>
              <a:rect b="b" l="l" r="r" t="t"/>
              <a:pathLst>
                <a:path extrusionOk="0" h="29042" w="25361">
                  <a:moveTo>
                    <a:pt x="6813" y="1"/>
                  </a:moveTo>
                  <a:cubicBezTo>
                    <a:pt x="4582" y="447"/>
                    <a:pt x="2686" y="1785"/>
                    <a:pt x="1339" y="5586"/>
                  </a:cubicBezTo>
                  <a:cubicBezTo>
                    <a:pt x="1" y="9378"/>
                    <a:pt x="567" y="15529"/>
                    <a:pt x="1682" y="20102"/>
                  </a:cubicBezTo>
                  <a:cubicBezTo>
                    <a:pt x="2797" y="24683"/>
                    <a:pt x="4470" y="28038"/>
                    <a:pt x="4470" y="28038"/>
                  </a:cubicBezTo>
                  <a:cubicBezTo>
                    <a:pt x="6255" y="27703"/>
                    <a:pt x="8048" y="26021"/>
                    <a:pt x="8048" y="26021"/>
                  </a:cubicBezTo>
                  <a:cubicBezTo>
                    <a:pt x="7379" y="23345"/>
                    <a:pt x="7001" y="21337"/>
                    <a:pt x="7001" y="21337"/>
                  </a:cubicBezTo>
                  <a:lnTo>
                    <a:pt x="7001" y="21337"/>
                  </a:lnTo>
                  <a:cubicBezTo>
                    <a:pt x="8323" y="21740"/>
                    <a:pt x="11994" y="21775"/>
                    <a:pt x="12629" y="21783"/>
                  </a:cubicBezTo>
                  <a:lnTo>
                    <a:pt x="12732" y="21783"/>
                  </a:lnTo>
                  <a:cubicBezTo>
                    <a:pt x="13376" y="21775"/>
                    <a:pt x="17005" y="21740"/>
                    <a:pt x="18326" y="21337"/>
                  </a:cubicBezTo>
                  <a:lnTo>
                    <a:pt x="18326" y="21337"/>
                  </a:lnTo>
                  <a:cubicBezTo>
                    <a:pt x="18326" y="21337"/>
                    <a:pt x="18103" y="24795"/>
                    <a:pt x="17657" y="27368"/>
                  </a:cubicBezTo>
                  <a:cubicBezTo>
                    <a:pt x="17657" y="27368"/>
                    <a:pt x="19218" y="28707"/>
                    <a:pt x="21003" y="29041"/>
                  </a:cubicBezTo>
                  <a:cubicBezTo>
                    <a:pt x="21003" y="29041"/>
                    <a:pt x="22350" y="25464"/>
                    <a:pt x="23465" y="20882"/>
                  </a:cubicBezTo>
                  <a:cubicBezTo>
                    <a:pt x="24580" y="16310"/>
                    <a:pt x="25361" y="9378"/>
                    <a:pt x="24023" y="5586"/>
                  </a:cubicBezTo>
                  <a:cubicBezTo>
                    <a:pt x="22684" y="1785"/>
                    <a:pt x="20780" y="447"/>
                    <a:pt x="18549" y="1"/>
                  </a:cubicBezTo>
                  <a:cubicBezTo>
                    <a:pt x="18549" y="1"/>
                    <a:pt x="17545" y="3544"/>
                    <a:pt x="12681" y="3570"/>
                  </a:cubicBezTo>
                  <a:cubicBezTo>
                    <a:pt x="7816" y="3544"/>
                    <a:pt x="6813" y="1"/>
                    <a:pt x="6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6143450" y="1752700"/>
              <a:ext cx="301575" cy="593500"/>
            </a:xfrm>
            <a:custGeom>
              <a:rect b="b" l="l" r="r" t="t"/>
              <a:pathLst>
                <a:path extrusionOk="0" h="23740" w="12063">
                  <a:moveTo>
                    <a:pt x="10452" y="1"/>
                  </a:moveTo>
                  <a:cubicBezTo>
                    <a:pt x="5127" y="1"/>
                    <a:pt x="0" y="12123"/>
                    <a:pt x="0" y="12123"/>
                  </a:cubicBezTo>
                  <a:cubicBezTo>
                    <a:pt x="1227" y="16927"/>
                    <a:pt x="4916" y="20170"/>
                    <a:pt x="4916" y="20170"/>
                  </a:cubicBezTo>
                  <a:cubicBezTo>
                    <a:pt x="4693" y="18832"/>
                    <a:pt x="5362" y="17820"/>
                    <a:pt x="5362" y="17819"/>
                  </a:cubicBezTo>
                  <a:lnTo>
                    <a:pt x="5362" y="17819"/>
                  </a:lnTo>
                  <a:cubicBezTo>
                    <a:pt x="5139" y="19501"/>
                    <a:pt x="5585" y="20728"/>
                    <a:pt x="5585" y="20728"/>
                  </a:cubicBezTo>
                  <a:cubicBezTo>
                    <a:pt x="6366" y="21955"/>
                    <a:pt x="9163" y="23739"/>
                    <a:pt x="9163" y="23739"/>
                  </a:cubicBezTo>
                  <a:cubicBezTo>
                    <a:pt x="5697" y="13247"/>
                    <a:pt x="8828" y="8108"/>
                    <a:pt x="8828" y="8108"/>
                  </a:cubicBezTo>
                  <a:lnTo>
                    <a:pt x="12063" y="8108"/>
                  </a:lnTo>
                  <a:lnTo>
                    <a:pt x="12063" y="395"/>
                  </a:lnTo>
                  <a:cubicBezTo>
                    <a:pt x="11527" y="124"/>
                    <a:pt x="10989" y="1"/>
                    <a:pt x="104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6556525" y="1988025"/>
              <a:ext cx="84750" cy="98950"/>
            </a:xfrm>
            <a:custGeom>
              <a:rect b="b" l="l" r="r" t="t"/>
              <a:pathLst>
                <a:path extrusionOk="0" h="3958" w="3390">
                  <a:moveTo>
                    <a:pt x="378" y="1054"/>
                  </a:moveTo>
                  <a:lnTo>
                    <a:pt x="378" y="1054"/>
                  </a:lnTo>
                  <a:cubicBezTo>
                    <a:pt x="260" y="1263"/>
                    <a:pt x="197" y="1488"/>
                    <a:pt x="174" y="1720"/>
                  </a:cubicBezTo>
                  <a:lnTo>
                    <a:pt x="174" y="1720"/>
                  </a:lnTo>
                  <a:lnTo>
                    <a:pt x="378" y="1054"/>
                  </a:lnTo>
                  <a:close/>
                  <a:moveTo>
                    <a:pt x="162" y="1758"/>
                  </a:moveTo>
                  <a:lnTo>
                    <a:pt x="162" y="1758"/>
                  </a:lnTo>
                  <a:cubicBezTo>
                    <a:pt x="91" y="1926"/>
                    <a:pt x="37" y="2101"/>
                    <a:pt x="1" y="2281"/>
                  </a:cubicBezTo>
                  <a:lnTo>
                    <a:pt x="162" y="1758"/>
                  </a:lnTo>
                  <a:close/>
                  <a:moveTo>
                    <a:pt x="2566" y="1"/>
                  </a:moveTo>
                  <a:cubicBezTo>
                    <a:pt x="2477" y="1"/>
                    <a:pt x="2386" y="10"/>
                    <a:pt x="2300" y="24"/>
                  </a:cubicBezTo>
                  <a:cubicBezTo>
                    <a:pt x="1365" y="189"/>
                    <a:pt x="548" y="864"/>
                    <a:pt x="172" y="1734"/>
                  </a:cubicBezTo>
                  <a:lnTo>
                    <a:pt x="172" y="1734"/>
                  </a:lnTo>
                  <a:cubicBezTo>
                    <a:pt x="173" y="1729"/>
                    <a:pt x="173" y="1724"/>
                    <a:pt x="174" y="1720"/>
                  </a:cubicBezTo>
                  <a:lnTo>
                    <a:pt x="174" y="1720"/>
                  </a:lnTo>
                  <a:lnTo>
                    <a:pt x="162" y="1758"/>
                  </a:lnTo>
                  <a:lnTo>
                    <a:pt x="162" y="1758"/>
                  </a:lnTo>
                  <a:cubicBezTo>
                    <a:pt x="165" y="1750"/>
                    <a:pt x="169" y="1742"/>
                    <a:pt x="172" y="1734"/>
                  </a:cubicBezTo>
                  <a:lnTo>
                    <a:pt x="172" y="1734"/>
                  </a:lnTo>
                  <a:cubicBezTo>
                    <a:pt x="118" y="2306"/>
                    <a:pt x="302" y="2924"/>
                    <a:pt x="490" y="3482"/>
                  </a:cubicBezTo>
                  <a:cubicBezTo>
                    <a:pt x="533" y="3611"/>
                    <a:pt x="576" y="3739"/>
                    <a:pt x="679" y="3834"/>
                  </a:cubicBezTo>
                  <a:cubicBezTo>
                    <a:pt x="772" y="3923"/>
                    <a:pt x="890" y="3957"/>
                    <a:pt x="1016" y="3957"/>
                  </a:cubicBezTo>
                  <a:cubicBezTo>
                    <a:pt x="1182" y="3957"/>
                    <a:pt x="1360" y="3898"/>
                    <a:pt x="1511" y="3825"/>
                  </a:cubicBezTo>
                  <a:cubicBezTo>
                    <a:pt x="2652" y="3259"/>
                    <a:pt x="3390" y="1946"/>
                    <a:pt x="3270" y="668"/>
                  </a:cubicBezTo>
                  <a:cubicBezTo>
                    <a:pt x="3261" y="514"/>
                    <a:pt x="3227" y="350"/>
                    <a:pt x="3132" y="222"/>
                  </a:cubicBezTo>
                  <a:cubicBezTo>
                    <a:pt x="3004" y="57"/>
                    <a:pt x="2788" y="1"/>
                    <a:pt x="25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6249175" y="1988025"/>
              <a:ext cx="84550" cy="98950"/>
            </a:xfrm>
            <a:custGeom>
              <a:rect b="b" l="l" r="r" t="t"/>
              <a:pathLst>
                <a:path extrusionOk="0" h="3958" w="3382">
                  <a:moveTo>
                    <a:pt x="3012" y="1054"/>
                  </a:moveTo>
                  <a:lnTo>
                    <a:pt x="3219" y="1741"/>
                  </a:lnTo>
                  <a:lnTo>
                    <a:pt x="3219" y="1741"/>
                  </a:lnTo>
                  <a:cubicBezTo>
                    <a:pt x="3197" y="1502"/>
                    <a:pt x="3134" y="1270"/>
                    <a:pt x="3012" y="1054"/>
                  </a:cubicBezTo>
                  <a:close/>
                  <a:moveTo>
                    <a:pt x="3219" y="1741"/>
                  </a:moveTo>
                  <a:cubicBezTo>
                    <a:pt x="3219" y="1744"/>
                    <a:pt x="3219" y="1747"/>
                    <a:pt x="3220" y="1750"/>
                  </a:cubicBezTo>
                  <a:lnTo>
                    <a:pt x="3220" y="1750"/>
                  </a:lnTo>
                  <a:cubicBezTo>
                    <a:pt x="3222" y="1754"/>
                    <a:pt x="3224" y="1759"/>
                    <a:pt x="3226" y="1764"/>
                  </a:cubicBezTo>
                  <a:lnTo>
                    <a:pt x="3226" y="1764"/>
                  </a:lnTo>
                  <a:lnTo>
                    <a:pt x="3219" y="1741"/>
                  </a:lnTo>
                  <a:close/>
                  <a:moveTo>
                    <a:pt x="3226" y="1764"/>
                  </a:moveTo>
                  <a:lnTo>
                    <a:pt x="3381" y="2281"/>
                  </a:lnTo>
                  <a:cubicBezTo>
                    <a:pt x="3347" y="2103"/>
                    <a:pt x="3295" y="1930"/>
                    <a:pt x="3226" y="1764"/>
                  </a:cubicBezTo>
                  <a:close/>
                  <a:moveTo>
                    <a:pt x="819" y="1"/>
                  </a:moveTo>
                  <a:cubicBezTo>
                    <a:pt x="598" y="1"/>
                    <a:pt x="378" y="57"/>
                    <a:pt x="250" y="222"/>
                  </a:cubicBezTo>
                  <a:cubicBezTo>
                    <a:pt x="155" y="350"/>
                    <a:pt x="130" y="514"/>
                    <a:pt x="112" y="668"/>
                  </a:cubicBezTo>
                  <a:cubicBezTo>
                    <a:pt x="1" y="1946"/>
                    <a:pt x="730" y="3259"/>
                    <a:pt x="1880" y="3825"/>
                  </a:cubicBezTo>
                  <a:cubicBezTo>
                    <a:pt x="2031" y="3898"/>
                    <a:pt x="2206" y="3957"/>
                    <a:pt x="2369" y="3957"/>
                  </a:cubicBezTo>
                  <a:cubicBezTo>
                    <a:pt x="2494" y="3957"/>
                    <a:pt x="2610" y="3923"/>
                    <a:pt x="2703" y="3834"/>
                  </a:cubicBezTo>
                  <a:cubicBezTo>
                    <a:pt x="2806" y="3739"/>
                    <a:pt x="2849" y="3611"/>
                    <a:pt x="2892" y="3482"/>
                  </a:cubicBezTo>
                  <a:cubicBezTo>
                    <a:pt x="3084" y="2929"/>
                    <a:pt x="3268" y="2317"/>
                    <a:pt x="3220" y="1750"/>
                  </a:cubicBezTo>
                  <a:lnTo>
                    <a:pt x="3220" y="1750"/>
                  </a:lnTo>
                  <a:cubicBezTo>
                    <a:pt x="2850" y="872"/>
                    <a:pt x="2023" y="190"/>
                    <a:pt x="1082" y="24"/>
                  </a:cubicBezTo>
                  <a:cubicBezTo>
                    <a:pt x="998" y="10"/>
                    <a:pt x="909" y="1"/>
                    <a:pt x="8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6544950" y="1976175"/>
              <a:ext cx="67825" cy="170825"/>
            </a:xfrm>
            <a:custGeom>
              <a:rect b="b" l="l" r="r" t="t"/>
              <a:pathLst>
                <a:path extrusionOk="0" h="6833" w="2713">
                  <a:moveTo>
                    <a:pt x="1579" y="1"/>
                  </a:moveTo>
                  <a:lnTo>
                    <a:pt x="1" y="284"/>
                  </a:lnTo>
                  <a:lnTo>
                    <a:pt x="996" y="5423"/>
                  </a:lnTo>
                  <a:cubicBezTo>
                    <a:pt x="996" y="5423"/>
                    <a:pt x="1947" y="6832"/>
                    <a:pt x="2409" y="6832"/>
                  </a:cubicBezTo>
                  <a:cubicBezTo>
                    <a:pt x="2604" y="6832"/>
                    <a:pt x="2712" y="6582"/>
                    <a:pt x="2626" y="5869"/>
                  </a:cubicBezTo>
                  <a:cubicBezTo>
                    <a:pt x="2334" y="3467"/>
                    <a:pt x="1579" y="1"/>
                    <a:pt x="1579" y="1"/>
                  </a:cubicBezTo>
                  <a:close/>
                </a:path>
              </a:pathLst>
            </a:custGeom>
            <a:solidFill>
              <a:srgbClr val="F251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6276200" y="1978125"/>
              <a:ext cx="68875" cy="170800"/>
            </a:xfrm>
            <a:custGeom>
              <a:rect b="b" l="l" r="r" t="t"/>
              <a:pathLst>
                <a:path extrusionOk="0" h="6832" w="2755">
                  <a:moveTo>
                    <a:pt x="1159" y="0"/>
                  </a:moveTo>
                  <a:cubicBezTo>
                    <a:pt x="1159" y="0"/>
                    <a:pt x="387" y="3466"/>
                    <a:pt x="87" y="5868"/>
                  </a:cubicBezTo>
                  <a:cubicBezTo>
                    <a:pt x="0" y="6581"/>
                    <a:pt x="111" y="6831"/>
                    <a:pt x="309" y="6831"/>
                  </a:cubicBezTo>
                  <a:cubicBezTo>
                    <a:pt x="779" y="6831"/>
                    <a:pt x="1742" y="5422"/>
                    <a:pt x="1742" y="5422"/>
                  </a:cubicBezTo>
                  <a:lnTo>
                    <a:pt x="2755" y="283"/>
                  </a:lnTo>
                  <a:lnTo>
                    <a:pt x="1159" y="0"/>
                  </a:lnTo>
                  <a:close/>
                </a:path>
              </a:pathLst>
            </a:custGeom>
            <a:solidFill>
              <a:srgbClr val="F251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6448000" y="2832175"/>
              <a:ext cx="33500" cy="33500"/>
            </a:xfrm>
            <a:custGeom>
              <a:rect b="b" l="l" r="r" t="t"/>
              <a:pathLst>
                <a:path extrusionOk="0" h="1340" w="1340">
                  <a:moveTo>
                    <a:pt x="670" y="1"/>
                  </a:moveTo>
                  <a:cubicBezTo>
                    <a:pt x="301" y="1"/>
                    <a:pt x="1" y="301"/>
                    <a:pt x="1" y="670"/>
                  </a:cubicBezTo>
                  <a:cubicBezTo>
                    <a:pt x="1" y="1039"/>
                    <a:pt x="301" y="1339"/>
                    <a:pt x="670" y="1339"/>
                  </a:cubicBezTo>
                  <a:cubicBezTo>
                    <a:pt x="1039" y="1339"/>
                    <a:pt x="1339" y="1039"/>
                    <a:pt x="1339" y="670"/>
                  </a:cubicBezTo>
                  <a:cubicBezTo>
                    <a:pt x="1339" y="301"/>
                    <a:pt x="1039" y="1"/>
                    <a:pt x="6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6" name="Google Shape;166;p1"/>
          <p:cNvGrpSpPr/>
          <p:nvPr/>
        </p:nvGrpSpPr>
        <p:grpSpPr>
          <a:xfrm>
            <a:off x="5682416" y="3080728"/>
            <a:ext cx="1666325" cy="4308586"/>
            <a:chOff x="4753825" y="1921775"/>
            <a:chExt cx="1043475" cy="2697925"/>
          </a:xfrm>
        </p:grpSpPr>
        <p:sp>
          <p:nvSpPr>
            <p:cNvPr id="167" name="Google Shape;167;p1"/>
            <p:cNvSpPr/>
            <p:nvPr/>
          </p:nvSpPr>
          <p:spPr>
            <a:xfrm>
              <a:off x="4878850" y="1921775"/>
              <a:ext cx="796200" cy="914775"/>
            </a:xfrm>
            <a:custGeom>
              <a:rect b="b" l="l" r="r" t="t"/>
              <a:pathLst>
                <a:path extrusionOk="0" h="36591" w="31848">
                  <a:moveTo>
                    <a:pt x="10292" y="0"/>
                  </a:moveTo>
                  <a:cubicBezTo>
                    <a:pt x="9026" y="0"/>
                    <a:pt x="8185" y="444"/>
                    <a:pt x="8185" y="444"/>
                  </a:cubicBezTo>
                  <a:cubicBezTo>
                    <a:pt x="7681" y="230"/>
                    <a:pt x="7181" y="136"/>
                    <a:pt x="6692" y="136"/>
                  </a:cubicBezTo>
                  <a:cubicBezTo>
                    <a:pt x="3544" y="136"/>
                    <a:pt x="849" y="4042"/>
                    <a:pt x="456" y="5223"/>
                  </a:cubicBezTo>
                  <a:cubicBezTo>
                    <a:pt x="1" y="6587"/>
                    <a:pt x="224" y="9658"/>
                    <a:pt x="456" y="14317"/>
                  </a:cubicBezTo>
                  <a:cubicBezTo>
                    <a:pt x="687" y="18984"/>
                    <a:pt x="3750" y="19893"/>
                    <a:pt x="4205" y="20236"/>
                  </a:cubicBezTo>
                  <a:cubicBezTo>
                    <a:pt x="4205" y="20236"/>
                    <a:pt x="9550" y="31269"/>
                    <a:pt x="13307" y="34332"/>
                  </a:cubicBezTo>
                  <a:cubicBezTo>
                    <a:pt x="15335" y="35993"/>
                    <a:pt x="18828" y="36590"/>
                    <a:pt x="21950" y="36590"/>
                  </a:cubicBezTo>
                  <a:cubicBezTo>
                    <a:pt x="24601" y="36590"/>
                    <a:pt x="26985" y="36160"/>
                    <a:pt x="27978" y="35584"/>
                  </a:cubicBezTo>
                  <a:cubicBezTo>
                    <a:pt x="30140" y="34332"/>
                    <a:pt x="31847" y="28875"/>
                    <a:pt x="26614" y="24895"/>
                  </a:cubicBezTo>
                  <a:cubicBezTo>
                    <a:pt x="21380" y="20914"/>
                    <a:pt x="22401" y="18640"/>
                    <a:pt x="18309" y="7951"/>
                  </a:cubicBezTo>
                  <a:cubicBezTo>
                    <a:pt x="15744" y="1251"/>
                    <a:pt x="12418" y="0"/>
                    <a:pt x="102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4899225" y="2255550"/>
              <a:ext cx="54950" cy="87575"/>
            </a:xfrm>
            <a:custGeom>
              <a:rect b="b" l="l" r="r" t="t"/>
              <a:pathLst>
                <a:path extrusionOk="0" h="3503" w="2198">
                  <a:moveTo>
                    <a:pt x="898" y="0"/>
                  </a:moveTo>
                  <a:cubicBezTo>
                    <a:pt x="891" y="0"/>
                    <a:pt x="884" y="2"/>
                    <a:pt x="876" y="5"/>
                  </a:cubicBezTo>
                  <a:cubicBezTo>
                    <a:pt x="713" y="65"/>
                    <a:pt x="584" y="133"/>
                    <a:pt x="464" y="262"/>
                  </a:cubicBezTo>
                  <a:cubicBezTo>
                    <a:pt x="344" y="382"/>
                    <a:pt x="250" y="528"/>
                    <a:pt x="172" y="682"/>
                  </a:cubicBezTo>
                  <a:cubicBezTo>
                    <a:pt x="18" y="1017"/>
                    <a:pt x="1" y="1394"/>
                    <a:pt x="70" y="1755"/>
                  </a:cubicBezTo>
                  <a:cubicBezTo>
                    <a:pt x="147" y="2132"/>
                    <a:pt x="318" y="2493"/>
                    <a:pt x="550" y="2801"/>
                  </a:cubicBezTo>
                  <a:cubicBezTo>
                    <a:pt x="764" y="3093"/>
                    <a:pt x="1048" y="3445"/>
                    <a:pt x="1434" y="3496"/>
                  </a:cubicBezTo>
                  <a:cubicBezTo>
                    <a:pt x="1464" y="3500"/>
                    <a:pt x="1494" y="3502"/>
                    <a:pt x="1523" y="3502"/>
                  </a:cubicBezTo>
                  <a:cubicBezTo>
                    <a:pt x="1687" y="3502"/>
                    <a:pt x="1842" y="3442"/>
                    <a:pt x="1966" y="3333"/>
                  </a:cubicBezTo>
                  <a:cubicBezTo>
                    <a:pt x="2086" y="3222"/>
                    <a:pt x="2197" y="2990"/>
                    <a:pt x="2060" y="2853"/>
                  </a:cubicBezTo>
                  <a:cubicBezTo>
                    <a:pt x="2049" y="2839"/>
                    <a:pt x="2032" y="2832"/>
                    <a:pt x="2015" y="2832"/>
                  </a:cubicBezTo>
                  <a:cubicBezTo>
                    <a:pt x="1991" y="2832"/>
                    <a:pt x="1967" y="2845"/>
                    <a:pt x="1957" y="2870"/>
                  </a:cubicBezTo>
                  <a:cubicBezTo>
                    <a:pt x="1897" y="2973"/>
                    <a:pt x="1880" y="3085"/>
                    <a:pt x="1768" y="3153"/>
                  </a:cubicBezTo>
                  <a:cubicBezTo>
                    <a:pt x="1704" y="3196"/>
                    <a:pt x="1636" y="3216"/>
                    <a:pt x="1564" y="3216"/>
                  </a:cubicBezTo>
                  <a:cubicBezTo>
                    <a:pt x="1522" y="3216"/>
                    <a:pt x="1478" y="3209"/>
                    <a:pt x="1434" y="3196"/>
                  </a:cubicBezTo>
                  <a:cubicBezTo>
                    <a:pt x="1150" y="3102"/>
                    <a:pt x="945" y="2827"/>
                    <a:pt x="782" y="2596"/>
                  </a:cubicBezTo>
                  <a:cubicBezTo>
                    <a:pt x="593" y="2330"/>
                    <a:pt x="438" y="2038"/>
                    <a:pt x="361" y="1712"/>
                  </a:cubicBezTo>
                  <a:cubicBezTo>
                    <a:pt x="301" y="1429"/>
                    <a:pt x="310" y="1146"/>
                    <a:pt x="396" y="871"/>
                  </a:cubicBezTo>
                  <a:cubicBezTo>
                    <a:pt x="438" y="725"/>
                    <a:pt x="498" y="579"/>
                    <a:pt x="593" y="459"/>
                  </a:cubicBezTo>
                  <a:cubicBezTo>
                    <a:pt x="679" y="331"/>
                    <a:pt x="799" y="202"/>
                    <a:pt x="919" y="108"/>
                  </a:cubicBezTo>
                  <a:cubicBezTo>
                    <a:pt x="964" y="77"/>
                    <a:pt x="950" y="0"/>
                    <a:pt x="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5023850" y="2296825"/>
              <a:ext cx="119500" cy="159175"/>
            </a:xfrm>
            <a:custGeom>
              <a:rect b="b" l="l" r="r" t="t"/>
              <a:pathLst>
                <a:path extrusionOk="0" h="6367" w="4780">
                  <a:moveTo>
                    <a:pt x="4436" y="1"/>
                  </a:moveTo>
                  <a:lnTo>
                    <a:pt x="0" y="2163"/>
                  </a:lnTo>
                  <a:lnTo>
                    <a:pt x="232" y="5800"/>
                  </a:lnTo>
                  <a:lnTo>
                    <a:pt x="4779" y="6367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4912950" y="2018225"/>
              <a:ext cx="275225" cy="356075"/>
            </a:xfrm>
            <a:custGeom>
              <a:rect b="b" l="l" r="r" t="t"/>
              <a:pathLst>
                <a:path extrusionOk="0" h="14243" w="11009">
                  <a:moveTo>
                    <a:pt x="5003" y="0"/>
                  </a:moveTo>
                  <a:cubicBezTo>
                    <a:pt x="5003" y="0"/>
                    <a:pt x="1820" y="910"/>
                    <a:pt x="344" y="4093"/>
                  </a:cubicBezTo>
                  <a:cubicBezTo>
                    <a:pt x="344" y="4093"/>
                    <a:pt x="1" y="8760"/>
                    <a:pt x="567" y="10802"/>
                  </a:cubicBezTo>
                  <a:cubicBezTo>
                    <a:pt x="1062" y="12567"/>
                    <a:pt x="2727" y="14243"/>
                    <a:pt x="4707" y="14243"/>
                  </a:cubicBezTo>
                  <a:cubicBezTo>
                    <a:pt x="5027" y="14243"/>
                    <a:pt x="5356" y="14199"/>
                    <a:pt x="5689" y="14105"/>
                  </a:cubicBezTo>
                  <a:cubicBezTo>
                    <a:pt x="8074" y="13418"/>
                    <a:pt x="9104" y="11943"/>
                    <a:pt x="9893" y="10347"/>
                  </a:cubicBezTo>
                  <a:cubicBezTo>
                    <a:pt x="10691" y="8760"/>
                    <a:pt x="11008" y="7164"/>
                    <a:pt x="11008" y="7164"/>
                  </a:cubicBezTo>
                  <a:cubicBezTo>
                    <a:pt x="11008" y="7164"/>
                    <a:pt x="8760" y="1588"/>
                    <a:pt x="50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5113725" y="2173000"/>
              <a:ext cx="174675" cy="106650"/>
            </a:xfrm>
            <a:custGeom>
              <a:rect b="b" l="l" r="r" t="t"/>
              <a:pathLst>
                <a:path extrusionOk="0" h="4266" w="6987">
                  <a:moveTo>
                    <a:pt x="5128" y="0"/>
                  </a:moveTo>
                  <a:cubicBezTo>
                    <a:pt x="3991" y="0"/>
                    <a:pt x="2660" y="1196"/>
                    <a:pt x="2660" y="1196"/>
                  </a:cubicBezTo>
                  <a:cubicBezTo>
                    <a:pt x="2660" y="1196"/>
                    <a:pt x="0" y="2174"/>
                    <a:pt x="1862" y="3701"/>
                  </a:cubicBezTo>
                  <a:cubicBezTo>
                    <a:pt x="2349" y="4100"/>
                    <a:pt x="2848" y="4266"/>
                    <a:pt x="3329" y="4266"/>
                  </a:cubicBezTo>
                  <a:cubicBezTo>
                    <a:pt x="5321" y="4266"/>
                    <a:pt x="6987" y="1409"/>
                    <a:pt x="6074" y="407"/>
                  </a:cubicBezTo>
                  <a:cubicBezTo>
                    <a:pt x="5806" y="113"/>
                    <a:pt x="5476" y="0"/>
                    <a:pt x="51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4873400" y="2151750"/>
              <a:ext cx="76475" cy="96925"/>
            </a:xfrm>
            <a:custGeom>
              <a:rect b="b" l="l" r="r" t="t"/>
              <a:pathLst>
                <a:path extrusionOk="0" h="3877" w="3059">
                  <a:moveTo>
                    <a:pt x="1123" y="1"/>
                  </a:moveTo>
                  <a:cubicBezTo>
                    <a:pt x="1012" y="1"/>
                    <a:pt x="899" y="35"/>
                    <a:pt x="785" y="116"/>
                  </a:cubicBezTo>
                  <a:cubicBezTo>
                    <a:pt x="0" y="673"/>
                    <a:pt x="1423" y="3876"/>
                    <a:pt x="2229" y="3876"/>
                  </a:cubicBezTo>
                  <a:cubicBezTo>
                    <a:pt x="2243" y="3876"/>
                    <a:pt x="2256" y="3875"/>
                    <a:pt x="2269" y="3874"/>
                  </a:cubicBezTo>
                  <a:cubicBezTo>
                    <a:pt x="3059" y="3753"/>
                    <a:pt x="2381" y="1257"/>
                    <a:pt x="2381" y="1257"/>
                  </a:cubicBezTo>
                  <a:cubicBezTo>
                    <a:pt x="2381" y="1257"/>
                    <a:pt x="1794" y="1"/>
                    <a:pt x="1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4935700" y="2814375"/>
              <a:ext cx="366775" cy="221575"/>
            </a:xfrm>
            <a:custGeom>
              <a:rect b="b" l="l" r="r" t="t"/>
              <a:pathLst>
                <a:path extrusionOk="0" h="8863" w="14671">
                  <a:moveTo>
                    <a:pt x="0" y="1"/>
                  </a:moveTo>
                  <a:lnTo>
                    <a:pt x="1476" y="3638"/>
                  </a:lnTo>
                  <a:lnTo>
                    <a:pt x="910" y="7842"/>
                  </a:lnTo>
                  <a:lnTo>
                    <a:pt x="14671" y="8863"/>
                  </a:lnTo>
                  <a:lnTo>
                    <a:pt x="13538" y="5114"/>
                  </a:lnTo>
                  <a:lnTo>
                    <a:pt x="12397" y="3861"/>
                  </a:lnTo>
                  <a:lnTo>
                    <a:pt x="12741" y="5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5484550" y="3200875"/>
              <a:ext cx="312750" cy="243125"/>
            </a:xfrm>
            <a:custGeom>
              <a:rect b="b" l="l" r="r" t="t"/>
              <a:pathLst>
                <a:path extrusionOk="0" h="9725" w="12510">
                  <a:moveTo>
                    <a:pt x="2274" y="0"/>
                  </a:moveTo>
                  <a:lnTo>
                    <a:pt x="1" y="2394"/>
                  </a:lnTo>
                  <a:cubicBezTo>
                    <a:pt x="1" y="2394"/>
                    <a:pt x="1022" y="6375"/>
                    <a:pt x="1699" y="7850"/>
                  </a:cubicBezTo>
                  <a:cubicBezTo>
                    <a:pt x="2116" y="8745"/>
                    <a:pt x="3074" y="9725"/>
                    <a:pt x="3485" y="9725"/>
                  </a:cubicBezTo>
                  <a:cubicBezTo>
                    <a:pt x="3752" y="9725"/>
                    <a:pt x="3788" y="9312"/>
                    <a:pt x="3295" y="8194"/>
                  </a:cubicBezTo>
                  <a:lnTo>
                    <a:pt x="3295" y="8194"/>
                  </a:lnTo>
                  <a:cubicBezTo>
                    <a:pt x="3295" y="8194"/>
                    <a:pt x="4682" y="8722"/>
                    <a:pt x="6855" y="8722"/>
                  </a:cubicBezTo>
                  <a:cubicBezTo>
                    <a:pt x="7531" y="8722"/>
                    <a:pt x="8284" y="8671"/>
                    <a:pt x="9095" y="8537"/>
                  </a:cubicBezTo>
                  <a:cubicBezTo>
                    <a:pt x="12509" y="7962"/>
                    <a:pt x="3861" y="5234"/>
                    <a:pt x="3861" y="5234"/>
                  </a:cubicBezTo>
                  <a:lnTo>
                    <a:pt x="22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4753825" y="2387775"/>
              <a:ext cx="926800" cy="938375"/>
            </a:xfrm>
            <a:custGeom>
              <a:rect b="b" l="l" r="r" t="t"/>
              <a:pathLst>
                <a:path extrusionOk="0" h="37535" w="37072">
                  <a:moveTo>
                    <a:pt x="15434" y="0"/>
                  </a:moveTo>
                  <a:cubicBezTo>
                    <a:pt x="14647" y="629"/>
                    <a:pt x="13602" y="799"/>
                    <a:pt x="12703" y="799"/>
                  </a:cubicBezTo>
                  <a:cubicBezTo>
                    <a:pt x="11652" y="799"/>
                    <a:pt x="10801" y="567"/>
                    <a:pt x="10801" y="567"/>
                  </a:cubicBezTo>
                  <a:lnTo>
                    <a:pt x="10801" y="1365"/>
                  </a:lnTo>
                  <a:cubicBezTo>
                    <a:pt x="10801" y="1365"/>
                    <a:pt x="9224" y="389"/>
                    <a:pt x="7657" y="389"/>
                  </a:cubicBezTo>
                  <a:cubicBezTo>
                    <a:pt x="7297" y="389"/>
                    <a:pt x="6937" y="440"/>
                    <a:pt x="6598" y="567"/>
                  </a:cubicBezTo>
                  <a:cubicBezTo>
                    <a:pt x="4770" y="1253"/>
                    <a:pt x="3981" y="4891"/>
                    <a:pt x="2497" y="9558"/>
                  </a:cubicBezTo>
                  <a:cubicBezTo>
                    <a:pt x="1021" y="14216"/>
                    <a:pt x="0" y="16833"/>
                    <a:pt x="566" y="19904"/>
                  </a:cubicBezTo>
                  <a:cubicBezTo>
                    <a:pt x="1133" y="22976"/>
                    <a:pt x="4890" y="37535"/>
                    <a:pt x="4890" y="37535"/>
                  </a:cubicBezTo>
                  <a:lnTo>
                    <a:pt x="10767" y="27222"/>
                  </a:lnTo>
                  <a:lnTo>
                    <a:pt x="4890" y="18197"/>
                  </a:lnTo>
                  <a:lnTo>
                    <a:pt x="6366" y="14903"/>
                  </a:lnTo>
                  <a:lnTo>
                    <a:pt x="7507" y="17974"/>
                  </a:lnTo>
                  <a:cubicBezTo>
                    <a:pt x="8742" y="18473"/>
                    <a:pt x="10331" y="18649"/>
                    <a:pt x="11959" y="18649"/>
                  </a:cubicBezTo>
                  <a:cubicBezTo>
                    <a:pt x="15873" y="18649"/>
                    <a:pt x="20016" y="17631"/>
                    <a:pt x="20016" y="17631"/>
                  </a:cubicBezTo>
                  <a:cubicBezTo>
                    <a:pt x="20359" y="15126"/>
                    <a:pt x="20582" y="11831"/>
                    <a:pt x="20582" y="11831"/>
                  </a:cubicBezTo>
                  <a:cubicBezTo>
                    <a:pt x="20582" y="11831"/>
                    <a:pt x="20925" y="13762"/>
                    <a:pt x="22855" y="19561"/>
                  </a:cubicBezTo>
                  <a:cubicBezTo>
                    <a:pt x="24794" y="25361"/>
                    <a:pt x="29684" y="36505"/>
                    <a:pt x="29684" y="36505"/>
                  </a:cubicBezTo>
                  <a:cubicBezTo>
                    <a:pt x="34120" y="35373"/>
                    <a:pt x="37071" y="31049"/>
                    <a:pt x="37071" y="30706"/>
                  </a:cubicBezTo>
                  <a:cubicBezTo>
                    <a:pt x="37071" y="30362"/>
                    <a:pt x="27634" y="18086"/>
                    <a:pt x="27634" y="18086"/>
                  </a:cubicBezTo>
                  <a:cubicBezTo>
                    <a:pt x="27634" y="18086"/>
                    <a:pt x="23653" y="1819"/>
                    <a:pt x="21491" y="798"/>
                  </a:cubicBezTo>
                  <a:cubicBezTo>
                    <a:pt x="21021" y="576"/>
                    <a:pt x="20491" y="488"/>
                    <a:pt x="19947" y="488"/>
                  </a:cubicBezTo>
                  <a:cubicBezTo>
                    <a:pt x="17991" y="488"/>
                    <a:pt x="15849" y="1620"/>
                    <a:pt x="15580" y="1708"/>
                  </a:cubicBezTo>
                  <a:lnTo>
                    <a:pt x="154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5129150" y="4102125"/>
              <a:ext cx="252900" cy="227575"/>
            </a:xfrm>
            <a:custGeom>
              <a:rect b="b" l="l" r="r" t="t"/>
              <a:pathLst>
                <a:path extrusionOk="0" h="9103" w="10116">
                  <a:moveTo>
                    <a:pt x="2952" y="0"/>
                  </a:moveTo>
                  <a:lnTo>
                    <a:pt x="1" y="3415"/>
                  </a:lnTo>
                  <a:cubicBezTo>
                    <a:pt x="567" y="3647"/>
                    <a:pt x="7954" y="9103"/>
                    <a:pt x="7954" y="9103"/>
                  </a:cubicBezTo>
                  <a:cubicBezTo>
                    <a:pt x="10116" y="8537"/>
                    <a:pt x="10004" y="6718"/>
                    <a:pt x="10004" y="6718"/>
                  </a:cubicBezTo>
                  <a:lnTo>
                    <a:pt x="29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5239825" y="4113500"/>
              <a:ext cx="110925" cy="330050"/>
            </a:xfrm>
            <a:custGeom>
              <a:rect b="b" l="l" r="r" t="t"/>
              <a:pathLst>
                <a:path extrusionOk="0" h="13202" w="4437">
                  <a:moveTo>
                    <a:pt x="4436" y="0"/>
                  </a:moveTo>
                  <a:lnTo>
                    <a:pt x="1" y="1253"/>
                  </a:lnTo>
                  <a:cubicBezTo>
                    <a:pt x="1" y="1596"/>
                    <a:pt x="687" y="12286"/>
                    <a:pt x="687" y="12286"/>
                  </a:cubicBezTo>
                  <a:cubicBezTo>
                    <a:pt x="687" y="12286"/>
                    <a:pt x="1009" y="13201"/>
                    <a:pt x="1708" y="13201"/>
                  </a:cubicBezTo>
                  <a:cubicBezTo>
                    <a:pt x="2111" y="13201"/>
                    <a:pt x="2639" y="12898"/>
                    <a:pt x="3304" y="11942"/>
                  </a:cubicBezTo>
                  <a:lnTo>
                    <a:pt x="44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5163250" y="4412050"/>
              <a:ext cx="159175" cy="207650"/>
            </a:xfrm>
            <a:custGeom>
              <a:rect b="b" l="l" r="r" t="t"/>
              <a:pathLst>
                <a:path extrusionOk="0" h="8306" w="6367">
                  <a:moveTo>
                    <a:pt x="6367" y="0"/>
                  </a:moveTo>
                  <a:cubicBezTo>
                    <a:pt x="6367" y="1"/>
                    <a:pt x="5593" y="652"/>
                    <a:pt x="4710" y="652"/>
                  </a:cubicBezTo>
                  <a:cubicBezTo>
                    <a:pt x="4394" y="652"/>
                    <a:pt x="4064" y="569"/>
                    <a:pt x="3750" y="344"/>
                  </a:cubicBezTo>
                  <a:lnTo>
                    <a:pt x="3527" y="1708"/>
                  </a:lnTo>
                  <a:cubicBezTo>
                    <a:pt x="3527" y="1708"/>
                    <a:pt x="1365" y="6709"/>
                    <a:pt x="1" y="8305"/>
                  </a:cubicBezTo>
                  <a:cubicBezTo>
                    <a:pt x="1" y="8305"/>
                    <a:pt x="3295" y="7396"/>
                    <a:pt x="5680" y="3415"/>
                  </a:cubicBezTo>
                  <a:cubicBezTo>
                    <a:pt x="5680" y="3415"/>
                    <a:pt x="6135" y="2394"/>
                    <a:pt x="6367" y="0"/>
                  </a:cubicBezTo>
                  <a:close/>
                </a:path>
              </a:pathLst>
            </a:custGeom>
            <a:solidFill>
              <a:srgbClr val="5826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5327975" y="4258700"/>
              <a:ext cx="110275" cy="281425"/>
            </a:xfrm>
            <a:custGeom>
              <a:rect b="b" l="l" r="r" t="t"/>
              <a:pathLst>
                <a:path extrusionOk="0" h="11257" w="4411">
                  <a:moveTo>
                    <a:pt x="1597" y="0"/>
                  </a:moveTo>
                  <a:cubicBezTo>
                    <a:pt x="1253" y="1133"/>
                    <a:pt x="1" y="2840"/>
                    <a:pt x="1" y="2840"/>
                  </a:cubicBezTo>
                  <a:lnTo>
                    <a:pt x="1597" y="3861"/>
                  </a:lnTo>
                  <a:cubicBezTo>
                    <a:pt x="1828" y="5680"/>
                    <a:pt x="456" y="11256"/>
                    <a:pt x="456" y="11256"/>
                  </a:cubicBezTo>
                  <a:cubicBezTo>
                    <a:pt x="4411" y="7756"/>
                    <a:pt x="4067" y="2385"/>
                    <a:pt x="4067" y="2385"/>
                  </a:cubicBezTo>
                  <a:lnTo>
                    <a:pt x="1597" y="0"/>
                  </a:lnTo>
                  <a:close/>
                </a:path>
              </a:pathLst>
            </a:custGeom>
            <a:solidFill>
              <a:srgbClr val="5826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5162825" y="2254550"/>
              <a:ext cx="70600" cy="92075"/>
            </a:xfrm>
            <a:custGeom>
              <a:rect b="b" l="l" r="r" t="t"/>
              <a:pathLst>
                <a:path extrusionOk="0" h="3683" w="2824">
                  <a:moveTo>
                    <a:pt x="1387" y="1"/>
                  </a:moveTo>
                  <a:cubicBezTo>
                    <a:pt x="1382" y="1"/>
                    <a:pt x="1378" y="1"/>
                    <a:pt x="1373" y="2"/>
                  </a:cubicBezTo>
                  <a:cubicBezTo>
                    <a:pt x="1253" y="10"/>
                    <a:pt x="1133" y="45"/>
                    <a:pt x="1022" y="96"/>
                  </a:cubicBezTo>
                  <a:cubicBezTo>
                    <a:pt x="902" y="139"/>
                    <a:pt x="799" y="190"/>
                    <a:pt x="704" y="268"/>
                  </a:cubicBezTo>
                  <a:cubicBezTo>
                    <a:pt x="516" y="422"/>
                    <a:pt x="361" y="619"/>
                    <a:pt x="250" y="843"/>
                  </a:cubicBezTo>
                  <a:cubicBezTo>
                    <a:pt x="1" y="1340"/>
                    <a:pt x="18" y="1949"/>
                    <a:pt x="207" y="2464"/>
                  </a:cubicBezTo>
                  <a:cubicBezTo>
                    <a:pt x="387" y="2953"/>
                    <a:pt x="721" y="3451"/>
                    <a:pt x="1228" y="3631"/>
                  </a:cubicBezTo>
                  <a:cubicBezTo>
                    <a:pt x="1330" y="3666"/>
                    <a:pt x="1433" y="3683"/>
                    <a:pt x="1533" y="3683"/>
                  </a:cubicBezTo>
                  <a:cubicBezTo>
                    <a:pt x="1920" y="3683"/>
                    <a:pt x="2274" y="3439"/>
                    <a:pt x="2472" y="3099"/>
                  </a:cubicBezTo>
                  <a:cubicBezTo>
                    <a:pt x="2823" y="2507"/>
                    <a:pt x="2643" y="1803"/>
                    <a:pt x="2472" y="1177"/>
                  </a:cubicBezTo>
                  <a:cubicBezTo>
                    <a:pt x="2455" y="1123"/>
                    <a:pt x="2412" y="1100"/>
                    <a:pt x="2368" y="1100"/>
                  </a:cubicBezTo>
                  <a:cubicBezTo>
                    <a:pt x="2299" y="1100"/>
                    <a:pt x="2228" y="1157"/>
                    <a:pt x="2249" y="1246"/>
                  </a:cubicBezTo>
                  <a:cubicBezTo>
                    <a:pt x="2369" y="1726"/>
                    <a:pt x="2515" y="2284"/>
                    <a:pt x="2317" y="2764"/>
                  </a:cubicBezTo>
                  <a:cubicBezTo>
                    <a:pt x="2186" y="3072"/>
                    <a:pt x="1910" y="3359"/>
                    <a:pt x="1570" y="3359"/>
                  </a:cubicBezTo>
                  <a:cubicBezTo>
                    <a:pt x="1531" y="3359"/>
                    <a:pt x="1491" y="3356"/>
                    <a:pt x="1451" y="3348"/>
                  </a:cubicBezTo>
                  <a:cubicBezTo>
                    <a:pt x="1030" y="3270"/>
                    <a:pt x="756" y="2841"/>
                    <a:pt x="601" y="2481"/>
                  </a:cubicBezTo>
                  <a:cubicBezTo>
                    <a:pt x="421" y="2061"/>
                    <a:pt x="370" y="1589"/>
                    <a:pt x="516" y="1151"/>
                  </a:cubicBezTo>
                  <a:cubicBezTo>
                    <a:pt x="661" y="731"/>
                    <a:pt x="996" y="379"/>
                    <a:pt x="1408" y="208"/>
                  </a:cubicBezTo>
                  <a:cubicBezTo>
                    <a:pt x="1459" y="190"/>
                    <a:pt x="1494" y="148"/>
                    <a:pt x="1485" y="96"/>
                  </a:cubicBezTo>
                  <a:cubicBezTo>
                    <a:pt x="1477" y="48"/>
                    <a:pt x="1440" y="1"/>
                    <a:pt x="1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5010775" y="2141550"/>
              <a:ext cx="16325" cy="14825"/>
            </a:xfrm>
            <a:custGeom>
              <a:rect b="b" l="l" r="r" t="t"/>
              <a:pathLst>
                <a:path extrusionOk="0" h="593" w="653">
                  <a:moveTo>
                    <a:pt x="300" y="0"/>
                  </a:moveTo>
                  <a:cubicBezTo>
                    <a:pt x="240" y="0"/>
                    <a:pt x="197" y="18"/>
                    <a:pt x="146" y="43"/>
                  </a:cubicBezTo>
                  <a:cubicBezTo>
                    <a:pt x="60" y="95"/>
                    <a:pt x="0" y="198"/>
                    <a:pt x="0" y="301"/>
                  </a:cubicBezTo>
                  <a:cubicBezTo>
                    <a:pt x="0" y="404"/>
                    <a:pt x="60" y="498"/>
                    <a:pt x="146" y="550"/>
                  </a:cubicBezTo>
                  <a:cubicBezTo>
                    <a:pt x="197" y="575"/>
                    <a:pt x="240" y="592"/>
                    <a:pt x="300" y="592"/>
                  </a:cubicBezTo>
                  <a:cubicBezTo>
                    <a:pt x="352" y="592"/>
                    <a:pt x="395" y="575"/>
                    <a:pt x="446" y="550"/>
                  </a:cubicBezTo>
                  <a:cubicBezTo>
                    <a:pt x="472" y="532"/>
                    <a:pt x="506" y="524"/>
                    <a:pt x="532" y="507"/>
                  </a:cubicBezTo>
                  <a:cubicBezTo>
                    <a:pt x="575" y="490"/>
                    <a:pt x="601" y="455"/>
                    <a:pt x="618" y="421"/>
                  </a:cubicBezTo>
                  <a:cubicBezTo>
                    <a:pt x="644" y="387"/>
                    <a:pt x="652" y="344"/>
                    <a:pt x="652" y="301"/>
                  </a:cubicBezTo>
                  <a:cubicBezTo>
                    <a:pt x="652" y="249"/>
                    <a:pt x="644" y="215"/>
                    <a:pt x="618" y="172"/>
                  </a:cubicBezTo>
                  <a:cubicBezTo>
                    <a:pt x="601" y="138"/>
                    <a:pt x="575" y="103"/>
                    <a:pt x="532" y="86"/>
                  </a:cubicBezTo>
                  <a:cubicBezTo>
                    <a:pt x="506" y="69"/>
                    <a:pt x="472" y="61"/>
                    <a:pt x="446" y="43"/>
                  </a:cubicBezTo>
                  <a:cubicBezTo>
                    <a:pt x="395" y="18"/>
                    <a:pt x="352" y="0"/>
                    <a:pt x="3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5023000" y="2406250"/>
              <a:ext cx="43350" cy="172625"/>
            </a:xfrm>
            <a:custGeom>
              <a:rect b="b" l="l" r="r" t="t"/>
              <a:pathLst>
                <a:path extrusionOk="0" h="6905" w="1734">
                  <a:moveTo>
                    <a:pt x="1638" y="0"/>
                  </a:moveTo>
                  <a:cubicBezTo>
                    <a:pt x="1613" y="0"/>
                    <a:pt x="1588" y="15"/>
                    <a:pt x="1579" y="42"/>
                  </a:cubicBezTo>
                  <a:cubicBezTo>
                    <a:pt x="1544" y="145"/>
                    <a:pt x="1536" y="248"/>
                    <a:pt x="1519" y="360"/>
                  </a:cubicBezTo>
                  <a:cubicBezTo>
                    <a:pt x="1510" y="480"/>
                    <a:pt x="1493" y="600"/>
                    <a:pt x="1476" y="720"/>
                  </a:cubicBezTo>
                  <a:cubicBezTo>
                    <a:pt x="1450" y="943"/>
                    <a:pt x="1424" y="1175"/>
                    <a:pt x="1399" y="1406"/>
                  </a:cubicBezTo>
                  <a:cubicBezTo>
                    <a:pt x="1338" y="1852"/>
                    <a:pt x="1270" y="2299"/>
                    <a:pt x="1184" y="2745"/>
                  </a:cubicBezTo>
                  <a:cubicBezTo>
                    <a:pt x="1004" y="3637"/>
                    <a:pt x="764" y="4521"/>
                    <a:pt x="463" y="5387"/>
                  </a:cubicBezTo>
                  <a:cubicBezTo>
                    <a:pt x="378" y="5627"/>
                    <a:pt x="292" y="5859"/>
                    <a:pt x="206" y="6099"/>
                  </a:cubicBezTo>
                  <a:cubicBezTo>
                    <a:pt x="112" y="6339"/>
                    <a:pt x="9" y="6580"/>
                    <a:pt x="0" y="6846"/>
                  </a:cubicBezTo>
                  <a:cubicBezTo>
                    <a:pt x="0" y="6881"/>
                    <a:pt x="32" y="6904"/>
                    <a:pt x="64" y="6904"/>
                  </a:cubicBezTo>
                  <a:cubicBezTo>
                    <a:pt x="78" y="6904"/>
                    <a:pt x="92" y="6899"/>
                    <a:pt x="103" y="6888"/>
                  </a:cubicBezTo>
                  <a:cubicBezTo>
                    <a:pt x="275" y="6725"/>
                    <a:pt x="360" y="6519"/>
                    <a:pt x="455" y="6314"/>
                  </a:cubicBezTo>
                  <a:cubicBezTo>
                    <a:pt x="558" y="6099"/>
                    <a:pt x="644" y="5885"/>
                    <a:pt x="721" y="5662"/>
                  </a:cubicBezTo>
                  <a:cubicBezTo>
                    <a:pt x="884" y="5233"/>
                    <a:pt x="1021" y="4786"/>
                    <a:pt x="1150" y="4340"/>
                  </a:cubicBezTo>
                  <a:cubicBezTo>
                    <a:pt x="1399" y="3448"/>
                    <a:pt x="1579" y="2522"/>
                    <a:pt x="1673" y="1595"/>
                  </a:cubicBezTo>
                  <a:cubicBezTo>
                    <a:pt x="1699" y="1338"/>
                    <a:pt x="1716" y="1072"/>
                    <a:pt x="1725" y="814"/>
                  </a:cubicBezTo>
                  <a:cubicBezTo>
                    <a:pt x="1733" y="686"/>
                    <a:pt x="1733" y="557"/>
                    <a:pt x="1733" y="420"/>
                  </a:cubicBezTo>
                  <a:cubicBezTo>
                    <a:pt x="1725" y="300"/>
                    <a:pt x="1733" y="162"/>
                    <a:pt x="1699" y="42"/>
                  </a:cubicBezTo>
                  <a:cubicBezTo>
                    <a:pt x="1686" y="13"/>
                    <a:pt x="1662" y="0"/>
                    <a:pt x="16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5083250" y="2445050"/>
              <a:ext cx="21050" cy="21025"/>
            </a:xfrm>
            <a:custGeom>
              <a:rect b="b" l="l" r="r" t="t"/>
              <a:pathLst>
                <a:path extrusionOk="0" h="841" w="842">
                  <a:moveTo>
                    <a:pt x="421" y="0"/>
                  </a:moveTo>
                  <a:cubicBezTo>
                    <a:pt x="190" y="0"/>
                    <a:pt x="1" y="189"/>
                    <a:pt x="1" y="420"/>
                  </a:cubicBezTo>
                  <a:cubicBezTo>
                    <a:pt x="1" y="652"/>
                    <a:pt x="190" y="841"/>
                    <a:pt x="421" y="841"/>
                  </a:cubicBezTo>
                  <a:cubicBezTo>
                    <a:pt x="653" y="841"/>
                    <a:pt x="842" y="652"/>
                    <a:pt x="842" y="420"/>
                  </a:cubicBezTo>
                  <a:cubicBezTo>
                    <a:pt x="842" y="189"/>
                    <a:pt x="653" y="0"/>
                    <a:pt x="4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5077475" y="2483425"/>
              <a:ext cx="21050" cy="21050"/>
            </a:xfrm>
            <a:custGeom>
              <a:rect b="b" l="l" r="r" t="t"/>
              <a:pathLst>
                <a:path extrusionOk="0" h="842" w="842">
                  <a:moveTo>
                    <a:pt x="421" y="1"/>
                  </a:moveTo>
                  <a:cubicBezTo>
                    <a:pt x="189" y="1"/>
                    <a:pt x="0" y="190"/>
                    <a:pt x="0" y="421"/>
                  </a:cubicBezTo>
                  <a:cubicBezTo>
                    <a:pt x="0" y="653"/>
                    <a:pt x="189" y="842"/>
                    <a:pt x="421" y="842"/>
                  </a:cubicBezTo>
                  <a:cubicBezTo>
                    <a:pt x="652" y="842"/>
                    <a:pt x="841" y="653"/>
                    <a:pt x="841" y="421"/>
                  </a:cubicBezTo>
                  <a:cubicBezTo>
                    <a:pt x="841" y="190"/>
                    <a:pt x="652" y="1"/>
                    <a:pt x="4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4789850" y="2928050"/>
              <a:ext cx="652050" cy="1327675"/>
            </a:xfrm>
            <a:custGeom>
              <a:rect b="b" l="l" r="r" t="t"/>
              <a:pathLst>
                <a:path extrusionOk="0" h="53107" w="26082">
                  <a:moveTo>
                    <a:pt x="14482" y="13187"/>
                  </a:moveTo>
                  <a:cubicBezTo>
                    <a:pt x="14482" y="13187"/>
                    <a:pt x="15272" y="20488"/>
                    <a:pt x="15392" y="26536"/>
                  </a:cubicBezTo>
                  <a:cubicBezTo>
                    <a:pt x="15538" y="34575"/>
                    <a:pt x="15392" y="40186"/>
                    <a:pt x="15392" y="40186"/>
                  </a:cubicBezTo>
                  <a:lnTo>
                    <a:pt x="9626" y="29565"/>
                  </a:lnTo>
                  <a:cubicBezTo>
                    <a:pt x="10081" y="23997"/>
                    <a:pt x="14482" y="13187"/>
                    <a:pt x="14482" y="13187"/>
                  </a:cubicBezTo>
                  <a:close/>
                  <a:moveTo>
                    <a:pt x="18918" y="1"/>
                  </a:moveTo>
                  <a:cubicBezTo>
                    <a:pt x="16561" y="2005"/>
                    <a:pt x="13946" y="2566"/>
                    <a:pt x="11758" y="2566"/>
                  </a:cubicBezTo>
                  <a:cubicBezTo>
                    <a:pt x="8984" y="2566"/>
                    <a:pt x="6898" y="1665"/>
                    <a:pt x="6898" y="1665"/>
                  </a:cubicBezTo>
                  <a:cubicBezTo>
                    <a:pt x="5302" y="8151"/>
                    <a:pt x="2497" y="16644"/>
                    <a:pt x="1244" y="23353"/>
                  </a:cubicBezTo>
                  <a:cubicBezTo>
                    <a:pt x="0" y="30062"/>
                    <a:pt x="335" y="31426"/>
                    <a:pt x="1588" y="33811"/>
                  </a:cubicBezTo>
                  <a:cubicBezTo>
                    <a:pt x="2840" y="36205"/>
                    <a:pt x="12543" y="53106"/>
                    <a:pt x="12543" y="53106"/>
                  </a:cubicBezTo>
                  <a:cubicBezTo>
                    <a:pt x="14482" y="52308"/>
                    <a:pt x="16301" y="49700"/>
                    <a:pt x="16301" y="49700"/>
                  </a:cubicBezTo>
                  <a:cubicBezTo>
                    <a:pt x="17941" y="50225"/>
                    <a:pt x="19317" y="50412"/>
                    <a:pt x="20444" y="50412"/>
                  </a:cubicBezTo>
                  <a:cubicBezTo>
                    <a:pt x="23219" y="50412"/>
                    <a:pt x="24486" y="49280"/>
                    <a:pt x="24486" y="49280"/>
                  </a:cubicBezTo>
                  <a:cubicBezTo>
                    <a:pt x="24486" y="49280"/>
                    <a:pt x="25395" y="34421"/>
                    <a:pt x="25695" y="28055"/>
                  </a:cubicBezTo>
                  <a:cubicBezTo>
                    <a:pt x="26004" y="21680"/>
                    <a:pt x="26081" y="10991"/>
                    <a:pt x="22967" y="5303"/>
                  </a:cubicBezTo>
                  <a:cubicBezTo>
                    <a:pt x="20968" y="1639"/>
                    <a:pt x="18918" y="1"/>
                    <a:pt x="18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5268825" y="4423450"/>
              <a:ext cx="84500" cy="48375"/>
            </a:xfrm>
            <a:custGeom>
              <a:rect b="b" l="l" r="r" t="t"/>
              <a:pathLst>
                <a:path extrusionOk="0" h="1935" w="3380">
                  <a:moveTo>
                    <a:pt x="2638" y="290"/>
                  </a:moveTo>
                  <a:cubicBezTo>
                    <a:pt x="2775" y="290"/>
                    <a:pt x="2918" y="345"/>
                    <a:pt x="2942" y="497"/>
                  </a:cubicBezTo>
                  <a:cubicBezTo>
                    <a:pt x="2959" y="651"/>
                    <a:pt x="2856" y="814"/>
                    <a:pt x="2761" y="934"/>
                  </a:cubicBezTo>
                  <a:cubicBezTo>
                    <a:pt x="2633" y="1080"/>
                    <a:pt x="2470" y="1174"/>
                    <a:pt x="2298" y="1260"/>
                  </a:cubicBezTo>
                  <a:cubicBezTo>
                    <a:pt x="2109" y="1355"/>
                    <a:pt x="1912" y="1423"/>
                    <a:pt x="1715" y="1475"/>
                  </a:cubicBezTo>
                  <a:cubicBezTo>
                    <a:pt x="1488" y="1536"/>
                    <a:pt x="1261" y="1562"/>
                    <a:pt x="1034" y="1562"/>
                  </a:cubicBezTo>
                  <a:cubicBezTo>
                    <a:pt x="839" y="1562"/>
                    <a:pt x="644" y="1542"/>
                    <a:pt x="450" y="1509"/>
                  </a:cubicBezTo>
                  <a:lnTo>
                    <a:pt x="450" y="1509"/>
                  </a:lnTo>
                  <a:cubicBezTo>
                    <a:pt x="757" y="1289"/>
                    <a:pt x="1051" y="1053"/>
                    <a:pt x="1380" y="857"/>
                  </a:cubicBezTo>
                  <a:cubicBezTo>
                    <a:pt x="1578" y="737"/>
                    <a:pt x="1783" y="625"/>
                    <a:pt x="1998" y="522"/>
                  </a:cubicBezTo>
                  <a:cubicBezTo>
                    <a:pt x="2187" y="428"/>
                    <a:pt x="2401" y="317"/>
                    <a:pt x="2607" y="291"/>
                  </a:cubicBezTo>
                  <a:cubicBezTo>
                    <a:pt x="2617" y="290"/>
                    <a:pt x="2627" y="290"/>
                    <a:pt x="2638" y="290"/>
                  </a:cubicBezTo>
                  <a:close/>
                  <a:moveTo>
                    <a:pt x="2674" y="1"/>
                  </a:moveTo>
                  <a:cubicBezTo>
                    <a:pt x="2534" y="1"/>
                    <a:pt x="2389" y="40"/>
                    <a:pt x="2264" y="93"/>
                  </a:cubicBezTo>
                  <a:cubicBezTo>
                    <a:pt x="2024" y="188"/>
                    <a:pt x="1783" y="308"/>
                    <a:pt x="1552" y="437"/>
                  </a:cubicBezTo>
                  <a:cubicBezTo>
                    <a:pt x="1286" y="574"/>
                    <a:pt x="1037" y="728"/>
                    <a:pt x="797" y="908"/>
                  </a:cubicBezTo>
                  <a:cubicBezTo>
                    <a:pt x="548" y="1080"/>
                    <a:pt x="308" y="1269"/>
                    <a:pt x="119" y="1509"/>
                  </a:cubicBezTo>
                  <a:cubicBezTo>
                    <a:pt x="119" y="1509"/>
                    <a:pt x="119" y="1509"/>
                    <a:pt x="119" y="1509"/>
                  </a:cubicBezTo>
                  <a:lnTo>
                    <a:pt x="119" y="1509"/>
                  </a:lnTo>
                  <a:cubicBezTo>
                    <a:pt x="11" y="1592"/>
                    <a:pt x="1" y="1785"/>
                    <a:pt x="171" y="1835"/>
                  </a:cubicBezTo>
                  <a:cubicBezTo>
                    <a:pt x="403" y="1904"/>
                    <a:pt x="648" y="1935"/>
                    <a:pt x="893" y="1935"/>
                  </a:cubicBezTo>
                  <a:cubicBezTo>
                    <a:pt x="1162" y="1935"/>
                    <a:pt x="1433" y="1898"/>
                    <a:pt x="1689" y="1835"/>
                  </a:cubicBezTo>
                  <a:cubicBezTo>
                    <a:pt x="2135" y="1723"/>
                    <a:pt x="2641" y="1518"/>
                    <a:pt x="2942" y="1149"/>
                  </a:cubicBezTo>
                  <a:cubicBezTo>
                    <a:pt x="3190" y="857"/>
                    <a:pt x="3379" y="351"/>
                    <a:pt x="2985" y="85"/>
                  </a:cubicBezTo>
                  <a:cubicBezTo>
                    <a:pt x="2891" y="25"/>
                    <a:pt x="2784" y="1"/>
                    <a:pt x="2674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5220100" y="4407850"/>
              <a:ext cx="59375" cy="59500"/>
            </a:xfrm>
            <a:custGeom>
              <a:rect b="b" l="l" r="r" t="t"/>
              <a:pathLst>
                <a:path extrusionOk="0" h="2380" w="2375">
                  <a:moveTo>
                    <a:pt x="503" y="348"/>
                  </a:moveTo>
                  <a:cubicBezTo>
                    <a:pt x="552" y="348"/>
                    <a:pt x="605" y="372"/>
                    <a:pt x="644" y="391"/>
                  </a:cubicBezTo>
                  <a:cubicBezTo>
                    <a:pt x="738" y="434"/>
                    <a:pt x="815" y="494"/>
                    <a:pt x="901" y="554"/>
                  </a:cubicBezTo>
                  <a:cubicBezTo>
                    <a:pt x="1176" y="743"/>
                    <a:pt x="1425" y="992"/>
                    <a:pt x="1622" y="1275"/>
                  </a:cubicBezTo>
                  <a:cubicBezTo>
                    <a:pt x="1761" y="1479"/>
                    <a:pt x="1898" y="1693"/>
                    <a:pt x="2007" y="1919"/>
                  </a:cubicBezTo>
                  <a:lnTo>
                    <a:pt x="2007" y="1919"/>
                  </a:lnTo>
                  <a:cubicBezTo>
                    <a:pt x="1725" y="1787"/>
                    <a:pt x="1455" y="1625"/>
                    <a:pt x="1202" y="1447"/>
                  </a:cubicBezTo>
                  <a:cubicBezTo>
                    <a:pt x="1047" y="1335"/>
                    <a:pt x="901" y="1215"/>
                    <a:pt x="764" y="1086"/>
                  </a:cubicBezTo>
                  <a:cubicBezTo>
                    <a:pt x="627" y="966"/>
                    <a:pt x="472" y="838"/>
                    <a:pt x="395" y="666"/>
                  </a:cubicBezTo>
                  <a:cubicBezTo>
                    <a:pt x="361" y="572"/>
                    <a:pt x="352" y="409"/>
                    <a:pt x="455" y="357"/>
                  </a:cubicBezTo>
                  <a:cubicBezTo>
                    <a:pt x="470" y="351"/>
                    <a:pt x="486" y="348"/>
                    <a:pt x="503" y="348"/>
                  </a:cubicBezTo>
                  <a:close/>
                  <a:moveTo>
                    <a:pt x="501" y="0"/>
                  </a:moveTo>
                  <a:cubicBezTo>
                    <a:pt x="463" y="0"/>
                    <a:pt x="425" y="4"/>
                    <a:pt x="387" y="14"/>
                  </a:cubicBezTo>
                  <a:cubicBezTo>
                    <a:pt x="172" y="74"/>
                    <a:pt x="43" y="280"/>
                    <a:pt x="26" y="494"/>
                  </a:cubicBezTo>
                  <a:cubicBezTo>
                    <a:pt x="0" y="717"/>
                    <a:pt x="121" y="915"/>
                    <a:pt x="258" y="1078"/>
                  </a:cubicBezTo>
                  <a:cubicBezTo>
                    <a:pt x="404" y="1258"/>
                    <a:pt x="584" y="1412"/>
                    <a:pt x="764" y="1558"/>
                  </a:cubicBezTo>
                  <a:cubicBezTo>
                    <a:pt x="1176" y="1893"/>
                    <a:pt x="1631" y="2159"/>
                    <a:pt x="2128" y="2356"/>
                  </a:cubicBezTo>
                  <a:cubicBezTo>
                    <a:pt x="2145" y="2365"/>
                    <a:pt x="2163" y="2368"/>
                    <a:pt x="2181" y="2368"/>
                  </a:cubicBezTo>
                  <a:cubicBezTo>
                    <a:pt x="2185" y="2368"/>
                    <a:pt x="2189" y="2368"/>
                    <a:pt x="2192" y="2368"/>
                  </a:cubicBezTo>
                  <a:lnTo>
                    <a:pt x="2192" y="2368"/>
                  </a:lnTo>
                  <a:cubicBezTo>
                    <a:pt x="2204" y="2375"/>
                    <a:pt x="2218" y="2379"/>
                    <a:pt x="2232" y="2379"/>
                  </a:cubicBezTo>
                  <a:cubicBezTo>
                    <a:pt x="2264" y="2379"/>
                    <a:pt x="2295" y="2360"/>
                    <a:pt x="2291" y="2323"/>
                  </a:cubicBezTo>
                  <a:lnTo>
                    <a:pt x="2291" y="2323"/>
                  </a:lnTo>
                  <a:cubicBezTo>
                    <a:pt x="2320" y="2300"/>
                    <a:pt x="2341" y="2268"/>
                    <a:pt x="2351" y="2236"/>
                  </a:cubicBezTo>
                  <a:cubicBezTo>
                    <a:pt x="2374" y="2143"/>
                    <a:pt x="2328" y="2064"/>
                    <a:pt x="2249" y="2024"/>
                  </a:cubicBezTo>
                  <a:lnTo>
                    <a:pt x="2249" y="2024"/>
                  </a:lnTo>
                  <a:cubicBezTo>
                    <a:pt x="2231" y="1919"/>
                    <a:pt x="2207" y="1815"/>
                    <a:pt x="2171" y="1713"/>
                  </a:cubicBezTo>
                  <a:cubicBezTo>
                    <a:pt x="2102" y="1515"/>
                    <a:pt x="2025" y="1327"/>
                    <a:pt x="1914" y="1146"/>
                  </a:cubicBezTo>
                  <a:cubicBezTo>
                    <a:pt x="1682" y="786"/>
                    <a:pt x="1390" y="477"/>
                    <a:pt x="1039" y="228"/>
                  </a:cubicBezTo>
                  <a:cubicBezTo>
                    <a:pt x="887" y="120"/>
                    <a:pt x="699" y="0"/>
                    <a:pt x="501" y="0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5329700" y="4347550"/>
              <a:ext cx="52350" cy="58300"/>
            </a:xfrm>
            <a:custGeom>
              <a:rect b="b" l="l" r="r" t="t"/>
              <a:pathLst>
                <a:path extrusionOk="0" h="2332" w="2094">
                  <a:moveTo>
                    <a:pt x="479" y="1903"/>
                  </a:moveTo>
                  <a:lnTo>
                    <a:pt x="479" y="1903"/>
                  </a:lnTo>
                  <a:cubicBezTo>
                    <a:pt x="478" y="1903"/>
                    <a:pt x="478" y="1907"/>
                    <a:pt x="481" y="1918"/>
                  </a:cubicBezTo>
                  <a:lnTo>
                    <a:pt x="481" y="1918"/>
                  </a:lnTo>
                  <a:cubicBezTo>
                    <a:pt x="481" y="1918"/>
                    <a:pt x="480" y="1918"/>
                    <a:pt x="480" y="1918"/>
                  </a:cubicBezTo>
                  <a:lnTo>
                    <a:pt x="480" y="1918"/>
                  </a:lnTo>
                  <a:cubicBezTo>
                    <a:pt x="481" y="1919"/>
                    <a:pt x="481" y="1919"/>
                    <a:pt x="481" y="1920"/>
                  </a:cubicBezTo>
                  <a:cubicBezTo>
                    <a:pt x="481" y="1919"/>
                    <a:pt x="481" y="1919"/>
                    <a:pt x="481" y="1918"/>
                  </a:cubicBezTo>
                  <a:lnTo>
                    <a:pt x="481" y="1918"/>
                  </a:lnTo>
                  <a:cubicBezTo>
                    <a:pt x="482" y="1918"/>
                    <a:pt x="485" y="1919"/>
                    <a:pt x="489" y="1920"/>
                  </a:cubicBezTo>
                  <a:lnTo>
                    <a:pt x="489" y="1920"/>
                  </a:lnTo>
                  <a:cubicBezTo>
                    <a:pt x="490" y="1920"/>
                    <a:pt x="490" y="1920"/>
                    <a:pt x="490" y="1921"/>
                  </a:cubicBezTo>
                  <a:lnTo>
                    <a:pt x="490" y="1921"/>
                  </a:lnTo>
                  <a:cubicBezTo>
                    <a:pt x="486" y="1913"/>
                    <a:pt x="481" y="1903"/>
                    <a:pt x="479" y="1903"/>
                  </a:cubicBezTo>
                  <a:close/>
                  <a:moveTo>
                    <a:pt x="490" y="1921"/>
                  </a:moveTo>
                  <a:cubicBezTo>
                    <a:pt x="493" y="1925"/>
                    <a:pt x="496" y="1928"/>
                    <a:pt x="498" y="1928"/>
                  </a:cubicBezTo>
                  <a:cubicBezTo>
                    <a:pt x="495" y="1925"/>
                    <a:pt x="492" y="1923"/>
                    <a:pt x="490" y="1921"/>
                  </a:cubicBezTo>
                  <a:close/>
                  <a:moveTo>
                    <a:pt x="1676" y="337"/>
                  </a:moveTo>
                  <a:cubicBezTo>
                    <a:pt x="1634" y="429"/>
                    <a:pt x="1601" y="527"/>
                    <a:pt x="1562" y="624"/>
                  </a:cubicBezTo>
                  <a:cubicBezTo>
                    <a:pt x="1485" y="779"/>
                    <a:pt x="1407" y="933"/>
                    <a:pt x="1313" y="1079"/>
                  </a:cubicBezTo>
                  <a:cubicBezTo>
                    <a:pt x="1124" y="1371"/>
                    <a:pt x="893" y="1645"/>
                    <a:pt x="618" y="1860"/>
                  </a:cubicBezTo>
                  <a:cubicBezTo>
                    <a:pt x="592" y="1877"/>
                    <a:pt x="567" y="1903"/>
                    <a:pt x="532" y="1920"/>
                  </a:cubicBezTo>
                  <a:lnTo>
                    <a:pt x="515" y="1928"/>
                  </a:lnTo>
                  <a:lnTo>
                    <a:pt x="507" y="1928"/>
                  </a:lnTo>
                  <a:cubicBezTo>
                    <a:pt x="507" y="1928"/>
                    <a:pt x="497" y="1928"/>
                    <a:pt x="493" y="1930"/>
                  </a:cubicBezTo>
                  <a:lnTo>
                    <a:pt x="493" y="1930"/>
                  </a:lnTo>
                  <a:cubicBezTo>
                    <a:pt x="483" y="1924"/>
                    <a:pt x="473" y="1918"/>
                    <a:pt x="480" y="1918"/>
                  </a:cubicBezTo>
                  <a:cubicBezTo>
                    <a:pt x="480" y="1918"/>
                    <a:pt x="480" y="1918"/>
                    <a:pt x="480" y="1918"/>
                  </a:cubicBezTo>
                  <a:lnTo>
                    <a:pt x="480" y="1918"/>
                  </a:lnTo>
                  <a:cubicBezTo>
                    <a:pt x="472" y="1893"/>
                    <a:pt x="472" y="1868"/>
                    <a:pt x="464" y="1843"/>
                  </a:cubicBezTo>
                  <a:cubicBezTo>
                    <a:pt x="464" y="1825"/>
                    <a:pt x="464" y="1808"/>
                    <a:pt x="464" y="1791"/>
                  </a:cubicBezTo>
                  <a:cubicBezTo>
                    <a:pt x="464" y="1714"/>
                    <a:pt x="464" y="1697"/>
                    <a:pt x="489" y="1619"/>
                  </a:cubicBezTo>
                  <a:cubicBezTo>
                    <a:pt x="489" y="1611"/>
                    <a:pt x="498" y="1594"/>
                    <a:pt x="498" y="1585"/>
                  </a:cubicBezTo>
                  <a:cubicBezTo>
                    <a:pt x="506" y="1567"/>
                    <a:pt x="508" y="1561"/>
                    <a:pt x="508" y="1561"/>
                  </a:cubicBezTo>
                  <a:lnTo>
                    <a:pt x="508" y="1561"/>
                  </a:lnTo>
                  <a:cubicBezTo>
                    <a:pt x="508" y="1561"/>
                    <a:pt x="502" y="1573"/>
                    <a:pt x="502" y="1573"/>
                  </a:cubicBezTo>
                  <a:cubicBezTo>
                    <a:pt x="501" y="1573"/>
                    <a:pt x="503" y="1570"/>
                    <a:pt x="507" y="1559"/>
                  </a:cubicBezTo>
                  <a:cubicBezTo>
                    <a:pt x="524" y="1525"/>
                    <a:pt x="541" y="1491"/>
                    <a:pt x="567" y="1448"/>
                  </a:cubicBezTo>
                  <a:cubicBezTo>
                    <a:pt x="601" y="1379"/>
                    <a:pt x="644" y="1302"/>
                    <a:pt x="695" y="1233"/>
                  </a:cubicBezTo>
                  <a:cubicBezTo>
                    <a:pt x="781" y="1096"/>
                    <a:pt x="884" y="967"/>
                    <a:pt x="996" y="856"/>
                  </a:cubicBezTo>
                  <a:cubicBezTo>
                    <a:pt x="1193" y="652"/>
                    <a:pt x="1425" y="469"/>
                    <a:pt x="1676" y="337"/>
                  </a:cubicBezTo>
                  <a:close/>
                  <a:moveTo>
                    <a:pt x="1892" y="1"/>
                  </a:moveTo>
                  <a:cubicBezTo>
                    <a:pt x="1880" y="1"/>
                    <a:pt x="1867" y="3"/>
                    <a:pt x="1854" y="7"/>
                  </a:cubicBezTo>
                  <a:cubicBezTo>
                    <a:pt x="1459" y="118"/>
                    <a:pt x="1107" y="298"/>
                    <a:pt x="798" y="564"/>
                  </a:cubicBezTo>
                  <a:cubicBezTo>
                    <a:pt x="644" y="693"/>
                    <a:pt x="515" y="839"/>
                    <a:pt x="387" y="1002"/>
                  </a:cubicBezTo>
                  <a:cubicBezTo>
                    <a:pt x="275" y="1156"/>
                    <a:pt x="163" y="1328"/>
                    <a:pt x="103" y="1517"/>
                  </a:cubicBezTo>
                  <a:cubicBezTo>
                    <a:pt x="0" y="1825"/>
                    <a:pt x="69" y="2332"/>
                    <a:pt x="489" y="2332"/>
                  </a:cubicBezTo>
                  <a:cubicBezTo>
                    <a:pt x="495" y="2332"/>
                    <a:pt x="500" y="2332"/>
                    <a:pt x="505" y="2332"/>
                  </a:cubicBezTo>
                  <a:cubicBezTo>
                    <a:pt x="738" y="2332"/>
                    <a:pt x="913" y="2148"/>
                    <a:pt x="1073" y="2006"/>
                  </a:cubicBezTo>
                  <a:cubicBezTo>
                    <a:pt x="1227" y="1851"/>
                    <a:pt x="1365" y="1688"/>
                    <a:pt x="1493" y="1517"/>
                  </a:cubicBezTo>
                  <a:cubicBezTo>
                    <a:pt x="1639" y="1336"/>
                    <a:pt x="1759" y="1139"/>
                    <a:pt x="1862" y="933"/>
                  </a:cubicBezTo>
                  <a:cubicBezTo>
                    <a:pt x="1965" y="710"/>
                    <a:pt x="2094" y="461"/>
                    <a:pt x="2068" y="204"/>
                  </a:cubicBezTo>
                  <a:cubicBezTo>
                    <a:pt x="2065" y="145"/>
                    <a:pt x="2033" y="102"/>
                    <a:pt x="1990" y="81"/>
                  </a:cubicBezTo>
                  <a:lnTo>
                    <a:pt x="1990" y="81"/>
                  </a:lnTo>
                  <a:cubicBezTo>
                    <a:pt x="1979" y="37"/>
                    <a:pt x="1944" y="1"/>
                    <a:pt x="1892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5348800" y="4271875"/>
              <a:ext cx="34275" cy="92075"/>
            </a:xfrm>
            <a:custGeom>
              <a:rect b="b" l="l" r="r" t="t"/>
              <a:pathLst>
                <a:path extrusionOk="0" h="3683" w="1371">
                  <a:moveTo>
                    <a:pt x="404" y="351"/>
                  </a:moveTo>
                  <a:cubicBezTo>
                    <a:pt x="405" y="356"/>
                    <a:pt x="431" y="367"/>
                    <a:pt x="438" y="374"/>
                  </a:cubicBezTo>
                  <a:cubicBezTo>
                    <a:pt x="506" y="426"/>
                    <a:pt x="549" y="520"/>
                    <a:pt x="575" y="597"/>
                  </a:cubicBezTo>
                  <a:cubicBezTo>
                    <a:pt x="764" y="1069"/>
                    <a:pt x="909" y="1549"/>
                    <a:pt x="995" y="2047"/>
                  </a:cubicBezTo>
                  <a:cubicBezTo>
                    <a:pt x="1038" y="2313"/>
                    <a:pt x="1072" y="2587"/>
                    <a:pt x="1090" y="2862"/>
                  </a:cubicBezTo>
                  <a:cubicBezTo>
                    <a:pt x="1092" y="2894"/>
                    <a:pt x="1094" y="2927"/>
                    <a:pt x="1096" y="2959"/>
                  </a:cubicBezTo>
                  <a:lnTo>
                    <a:pt x="1096" y="2959"/>
                  </a:lnTo>
                  <a:cubicBezTo>
                    <a:pt x="1059" y="2902"/>
                    <a:pt x="1022" y="2844"/>
                    <a:pt x="987" y="2785"/>
                  </a:cubicBezTo>
                  <a:cubicBezTo>
                    <a:pt x="884" y="2596"/>
                    <a:pt x="781" y="2399"/>
                    <a:pt x="704" y="2201"/>
                  </a:cubicBezTo>
                  <a:cubicBezTo>
                    <a:pt x="541" y="1798"/>
                    <a:pt x="429" y="1361"/>
                    <a:pt x="386" y="923"/>
                  </a:cubicBezTo>
                  <a:cubicBezTo>
                    <a:pt x="378" y="820"/>
                    <a:pt x="369" y="717"/>
                    <a:pt x="360" y="606"/>
                  </a:cubicBezTo>
                  <a:cubicBezTo>
                    <a:pt x="360" y="537"/>
                    <a:pt x="352" y="434"/>
                    <a:pt x="386" y="374"/>
                  </a:cubicBezTo>
                  <a:cubicBezTo>
                    <a:pt x="392" y="362"/>
                    <a:pt x="398" y="355"/>
                    <a:pt x="404" y="351"/>
                  </a:cubicBezTo>
                  <a:close/>
                  <a:moveTo>
                    <a:pt x="396" y="0"/>
                  </a:moveTo>
                  <a:cubicBezTo>
                    <a:pt x="376" y="0"/>
                    <a:pt x="356" y="2"/>
                    <a:pt x="335" y="5"/>
                  </a:cubicBezTo>
                  <a:cubicBezTo>
                    <a:pt x="77" y="48"/>
                    <a:pt x="0" y="323"/>
                    <a:pt x="0" y="546"/>
                  </a:cubicBezTo>
                  <a:cubicBezTo>
                    <a:pt x="9" y="1052"/>
                    <a:pt x="103" y="1567"/>
                    <a:pt x="275" y="2038"/>
                  </a:cubicBezTo>
                  <a:cubicBezTo>
                    <a:pt x="378" y="2313"/>
                    <a:pt x="498" y="2579"/>
                    <a:pt x="643" y="2828"/>
                  </a:cubicBezTo>
                  <a:cubicBezTo>
                    <a:pt x="766" y="3050"/>
                    <a:pt x="910" y="3273"/>
                    <a:pt x="1099" y="3453"/>
                  </a:cubicBezTo>
                  <a:lnTo>
                    <a:pt x="1099" y="3453"/>
                  </a:lnTo>
                  <a:cubicBezTo>
                    <a:pt x="1098" y="3462"/>
                    <a:pt x="1098" y="3471"/>
                    <a:pt x="1098" y="3480"/>
                  </a:cubicBezTo>
                  <a:cubicBezTo>
                    <a:pt x="1098" y="3557"/>
                    <a:pt x="1124" y="3600"/>
                    <a:pt x="1167" y="3660"/>
                  </a:cubicBezTo>
                  <a:cubicBezTo>
                    <a:pt x="1179" y="3676"/>
                    <a:pt x="1196" y="3683"/>
                    <a:pt x="1214" y="3683"/>
                  </a:cubicBezTo>
                  <a:cubicBezTo>
                    <a:pt x="1235" y="3683"/>
                    <a:pt x="1256" y="3674"/>
                    <a:pt x="1270" y="3660"/>
                  </a:cubicBezTo>
                  <a:cubicBezTo>
                    <a:pt x="1315" y="3610"/>
                    <a:pt x="1333" y="3554"/>
                    <a:pt x="1339" y="3495"/>
                  </a:cubicBezTo>
                  <a:lnTo>
                    <a:pt x="1339" y="3495"/>
                  </a:lnTo>
                  <a:cubicBezTo>
                    <a:pt x="1363" y="3463"/>
                    <a:pt x="1370" y="3418"/>
                    <a:pt x="1347" y="3368"/>
                  </a:cubicBezTo>
                  <a:cubicBezTo>
                    <a:pt x="1345" y="3364"/>
                    <a:pt x="1342" y="3360"/>
                    <a:pt x="1340" y="3355"/>
                  </a:cubicBezTo>
                  <a:lnTo>
                    <a:pt x="1340" y="3355"/>
                  </a:lnTo>
                  <a:cubicBezTo>
                    <a:pt x="1339" y="3334"/>
                    <a:pt x="1338" y="3313"/>
                    <a:pt x="1338" y="3291"/>
                  </a:cubicBezTo>
                  <a:cubicBezTo>
                    <a:pt x="1338" y="3154"/>
                    <a:pt x="1338" y="3016"/>
                    <a:pt x="1330" y="2879"/>
                  </a:cubicBezTo>
                  <a:cubicBezTo>
                    <a:pt x="1313" y="2596"/>
                    <a:pt x="1287" y="2313"/>
                    <a:pt x="1244" y="2030"/>
                  </a:cubicBezTo>
                  <a:cubicBezTo>
                    <a:pt x="1201" y="1747"/>
                    <a:pt x="1132" y="1481"/>
                    <a:pt x="1072" y="1206"/>
                  </a:cubicBezTo>
                  <a:cubicBezTo>
                    <a:pt x="1012" y="940"/>
                    <a:pt x="944" y="674"/>
                    <a:pt x="849" y="417"/>
                  </a:cubicBezTo>
                  <a:cubicBezTo>
                    <a:pt x="770" y="219"/>
                    <a:pt x="626" y="0"/>
                    <a:pt x="396" y="0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5253125" y="4480625"/>
              <a:ext cx="25775" cy="18900"/>
            </a:xfrm>
            <a:custGeom>
              <a:rect b="b" l="l" r="r" t="t"/>
              <a:pathLst>
                <a:path extrusionOk="0" h="756" w="1031">
                  <a:moveTo>
                    <a:pt x="146" y="1"/>
                  </a:moveTo>
                  <a:cubicBezTo>
                    <a:pt x="100" y="1"/>
                    <a:pt x="48" y="20"/>
                    <a:pt x="26" y="63"/>
                  </a:cubicBezTo>
                  <a:cubicBezTo>
                    <a:pt x="1" y="123"/>
                    <a:pt x="9" y="174"/>
                    <a:pt x="44" y="217"/>
                  </a:cubicBezTo>
                  <a:cubicBezTo>
                    <a:pt x="86" y="269"/>
                    <a:pt x="138" y="320"/>
                    <a:pt x="189" y="363"/>
                  </a:cubicBezTo>
                  <a:cubicBezTo>
                    <a:pt x="249" y="415"/>
                    <a:pt x="318" y="466"/>
                    <a:pt x="378" y="509"/>
                  </a:cubicBezTo>
                  <a:cubicBezTo>
                    <a:pt x="438" y="552"/>
                    <a:pt x="498" y="586"/>
                    <a:pt x="550" y="620"/>
                  </a:cubicBezTo>
                  <a:cubicBezTo>
                    <a:pt x="584" y="646"/>
                    <a:pt x="610" y="663"/>
                    <a:pt x="636" y="680"/>
                  </a:cubicBezTo>
                  <a:cubicBezTo>
                    <a:pt x="678" y="706"/>
                    <a:pt x="713" y="741"/>
                    <a:pt x="764" y="749"/>
                  </a:cubicBezTo>
                  <a:cubicBezTo>
                    <a:pt x="782" y="753"/>
                    <a:pt x="801" y="755"/>
                    <a:pt x="819" y="755"/>
                  </a:cubicBezTo>
                  <a:cubicBezTo>
                    <a:pt x="876" y="755"/>
                    <a:pt x="931" y="733"/>
                    <a:pt x="970" y="680"/>
                  </a:cubicBezTo>
                  <a:cubicBezTo>
                    <a:pt x="1004" y="629"/>
                    <a:pt x="1030" y="535"/>
                    <a:pt x="979" y="466"/>
                  </a:cubicBezTo>
                  <a:cubicBezTo>
                    <a:pt x="953" y="432"/>
                    <a:pt x="927" y="406"/>
                    <a:pt x="893" y="380"/>
                  </a:cubicBezTo>
                  <a:cubicBezTo>
                    <a:pt x="876" y="372"/>
                    <a:pt x="859" y="363"/>
                    <a:pt x="841" y="354"/>
                  </a:cubicBezTo>
                  <a:cubicBezTo>
                    <a:pt x="816" y="337"/>
                    <a:pt x="781" y="320"/>
                    <a:pt x="756" y="294"/>
                  </a:cubicBezTo>
                  <a:cubicBezTo>
                    <a:pt x="696" y="260"/>
                    <a:pt x="636" y="226"/>
                    <a:pt x="575" y="191"/>
                  </a:cubicBezTo>
                  <a:cubicBezTo>
                    <a:pt x="524" y="149"/>
                    <a:pt x="464" y="123"/>
                    <a:pt x="404" y="89"/>
                  </a:cubicBezTo>
                  <a:cubicBezTo>
                    <a:pt x="327" y="54"/>
                    <a:pt x="249" y="28"/>
                    <a:pt x="172" y="3"/>
                  </a:cubicBezTo>
                  <a:cubicBezTo>
                    <a:pt x="164" y="1"/>
                    <a:pt x="155" y="1"/>
                    <a:pt x="146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5242400" y="4500075"/>
              <a:ext cx="21275" cy="14350"/>
            </a:xfrm>
            <a:custGeom>
              <a:rect b="b" l="l" r="r" t="t"/>
              <a:pathLst>
                <a:path extrusionOk="0" h="574" w="851">
                  <a:moveTo>
                    <a:pt x="135" y="0"/>
                  </a:moveTo>
                  <a:cubicBezTo>
                    <a:pt x="95" y="0"/>
                    <a:pt x="58" y="18"/>
                    <a:pt x="35" y="57"/>
                  </a:cubicBezTo>
                  <a:cubicBezTo>
                    <a:pt x="1" y="108"/>
                    <a:pt x="26" y="177"/>
                    <a:pt x="78" y="211"/>
                  </a:cubicBezTo>
                  <a:cubicBezTo>
                    <a:pt x="172" y="271"/>
                    <a:pt x="258" y="331"/>
                    <a:pt x="352" y="400"/>
                  </a:cubicBezTo>
                  <a:cubicBezTo>
                    <a:pt x="395" y="426"/>
                    <a:pt x="438" y="452"/>
                    <a:pt x="490" y="486"/>
                  </a:cubicBezTo>
                  <a:cubicBezTo>
                    <a:pt x="507" y="494"/>
                    <a:pt x="533" y="512"/>
                    <a:pt x="558" y="520"/>
                  </a:cubicBezTo>
                  <a:cubicBezTo>
                    <a:pt x="593" y="537"/>
                    <a:pt x="627" y="563"/>
                    <a:pt x="661" y="572"/>
                  </a:cubicBezTo>
                  <a:cubicBezTo>
                    <a:pt x="671" y="573"/>
                    <a:pt x="681" y="574"/>
                    <a:pt x="690" y="574"/>
                  </a:cubicBezTo>
                  <a:cubicBezTo>
                    <a:pt x="742" y="574"/>
                    <a:pt x="794" y="554"/>
                    <a:pt x="816" y="503"/>
                  </a:cubicBezTo>
                  <a:cubicBezTo>
                    <a:pt x="850" y="452"/>
                    <a:pt x="841" y="383"/>
                    <a:pt x="799" y="340"/>
                  </a:cubicBezTo>
                  <a:cubicBezTo>
                    <a:pt x="773" y="314"/>
                    <a:pt x="739" y="289"/>
                    <a:pt x="713" y="271"/>
                  </a:cubicBezTo>
                  <a:cubicBezTo>
                    <a:pt x="687" y="254"/>
                    <a:pt x="661" y="246"/>
                    <a:pt x="636" y="229"/>
                  </a:cubicBezTo>
                  <a:cubicBezTo>
                    <a:pt x="593" y="203"/>
                    <a:pt x="541" y="177"/>
                    <a:pt x="490" y="151"/>
                  </a:cubicBezTo>
                  <a:cubicBezTo>
                    <a:pt x="395" y="108"/>
                    <a:pt x="292" y="57"/>
                    <a:pt x="198" y="14"/>
                  </a:cubicBezTo>
                  <a:cubicBezTo>
                    <a:pt x="177" y="5"/>
                    <a:pt x="156" y="0"/>
                    <a:pt x="135" y="0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5368725" y="4391575"/>
              <a:ext cx="20200" cy="19750"/>
            </a:xfrm>
            <a:custGeom>
              <a:rect b="b" l="l" r="r" t="t"/>
              <a:pathLst>
                <a:path extrusionOk="0" h="790" w="808">
                  <a:moveTo>
                    <a:pt x="649" y="0"/>
                  </a:moveTo>
                  <a:cubicBezTo>
                    <a:pt x="614" y="0"/>
                    <a:pt x="580" y="13"/>
                    <a:pt x="550" y="39"/>
                  </a:cubicBezTo>
                  <a:cubicBezTo>
                    <a:pt x="464" y="116"/>
                    <a:pt x="387" y="193"/>
                    <a:pt x="301" y="279"/>
                  </a:cubicBezTo>
                  <a:cubicBezTo>
                    <a:pt x="267" y="313"/>
                    <a:pt x="224" y="356"/>
                    <a:pt x="181" y="399"/>
                  </a:cubicBezTo>
                  <a:cubicBezTo>
                    <a:pt x="164" y="416"/>
                    <a:pt x="147" y="433"/>
                    <a:pt x="130" y="450"/>
                  </a:cubicBezTo>
                  <a:cubicBezTo>
                    <a:pt x="104" y="485"/>
                    <a:pt x="70" y="511"/>
                    <a:pt x="52" y="545"/>
                  </a:cubicBezTo>
                  <a:cubicBezTo>
                    <a:pt x="44" y="562"/>
                    <a:pt x="35" y="588"/>
                    <a:pt x="27" y="613"/>
                  </a:cubicBezTo>
                  <a:cubicBezTo>
                    <a:pt x="9" y="631"/>
                    <a:pt x="1" y="656"/>
                    <a:pt x="1" y="682"/>
                  </a:cubicBezTo>
                  <a:cubicBezTo>
                    <a:pt x="1" y="708"/>
                    <a:pt x="1" y="725"/>
                    <a:pt x="18" y="742"/>
                  </a:cubicBezTo>
                  <a:cubicBezTo>
                    <a:pt x="27" y="768"/>
                    <a:pt x="52" y="776"/>
                    <a:pt x="78" y="785"/>
                  </a:cubicBezTo>
                  <a:cubicBezTo>
                    <a:pt x="86" y="788"/>
                    <a:pt x="95" y="790"/>
                    <a:pt x="103" y="790"/>
                  </a:cubicBezTo>
                  <a:cubicBezTo>
                    <a:pt x="137" y="790"/>
                    <a:pt x="172" y="765"/>
                    <a:pt x="207" y="751"/>
                  </a:cubicBezTo>
                  <a:cubicBezTo>
                    <a:pt x="241" y="742"/>
                    <a:pt x="267" y="725"/>
                    <a:pt x="293" y="699"/>
                  </a:cubicBezTo>
                  <a:cubicBezTo>
                    <a:pt x="318" y="674"/>
                    <a:pt x="335" y="656"/>
                    <a:pt x="361" y="639"/>
                  </a:cubicBezTo>
                  <a:cubicBezTo>
                    <a:pt x="404" y="596"/>
                    <a:pt x="447" y="562"/>
                    <a:pt x="481" y="519"/>
                  </a:cubicBezTo>
                  <a:lnTo>
                    <a:pt x="747" y="236"/>
                  </a:lnTo>
                  <a:cubicBezTo>
                    <a:pt x="799" y="185"/>
                    <a:pt x="807" y="90"/>
                    <a:pt x="747" y="39"/>
                  </a:cubicBezTo>
                  <a:cubicBezTo>
                    <a:pt x="717" y="13"/>
                    <a:pt x="683" y="0"/>
                    <a:pt x="649" y="0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5361675" y="4420000"/>
              <a:ext cx="21250" cy="20200"/>
            </a:xfrm>
            <a:custGeom>
              <a:rect b="b" l="l" r="r" t="t"/>
              <a:pathLst>
                <a:path extrusionOk="0" h="808" w="850">
                  <a:moveTo>
                    <a:pt x="702" y="1"/>
                  </a:moveTo>
                  <a:cubicBezTo>
                    <a:pt x="667" y="1"/>
                    <a:pt x="632" y="16"/>
                    <a:pt x="600" y="43"/>
                  </a:cubicBezTo>
                  <a:cubicBezTo>
                    <a:pt x="497" y="128"/>
                    <a:pt x="386" y="223"/>
                    <a:pt x="283" y="309"/>
                  </a:cubicBezTo>
                  <a:cubicBezTo>
                    <a:pt x="231" y="352"/>
                    <a:pt x="180" y="403"/>
                    <a:pt x="128" y="446"/>
                  </a:cubicBezTo>
                  <a:cubicBezTo>
                    <a:pt x="103" y="480"/>
                    <a:pt x="77" y="506"/>
                    <a:pt x="51" y="540"/>
                  </a:cubicBezTo>
                  <a:cubicBezTo>
                    <a:pt x="26" y="575"/>
                    <a:pt x="17" y="609"/>
                    <a:pt x="8" y="660"/>
                  </a:cubicBezTo>
                  <a:cubicBezTo>
                    <a:pt x="8" y="669"/>
                    <a:pt x="8" y="686"/>
                    <a:pt x="8" y="695"/>
                  </a:cubicBezTo>
                  <a:cubicBezTo>
                    <a:pt x="0" y="751"/>
                    <a:pt x="52" y="807"/>
                    <a:pt x="108" y="807"/>
                  </a:cubicBezTo>
                  <a:cubicBezTo>
                    <a:pt x="112" y="807"/>
                    <a:pt x="116" y="807"/>
                    <a:pt x="120" y="806"/>
                  </a:cubicBezTo>
                  <a:cubicBezTo>
                    <a:pt x="171" y="806"/>
                    <a:pt x="214" y="806"/>
                    <a:pt x="257" y="781"/>
                  </a:cubicBezTo>
                  <a:cubicBezTo>
                    <a:pt x="300" y="755"/>
                    <a:pt x="334" y="720"/>
                    <a:pt x="369" y="695"/>
                  </a:cubicBezTo>
                  <a:cubicBezTo>
                    <a:pt x="420" y="652"/>
                    <a:pt x="463" y="592"/>
                    <a:pt x="515" y="540"/>
                  </a:cubicBezTo>
                  <a:cubicBezTo>
                    <a:pt x="600" y="437"/>
                    <a:pt x="695" y="334"/>
                    <a:pt x="789" y="231"/>
                  </a:cubicBezTo>
                  <a:cubicBezTo>
                    <a:pt x="841" y="171"/>
                    <a:pt x="849" y="86"/>
                    <a:pt x="789" y="43"/>
                  </a:cubicBezTo>
                  <a:cubicBezTo>
                    <a:pt x="764" y="14"/>
                    <a:pt x="734" y="1"/>
                    <a:pt x="702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4" name="Google Shape;194;p1"/>
          <p:cNvGrpSpPr/>
          <p:nvPr/>
        </p:nvGrpSpPr>
        <p:grpSpPr>
          <a:xfrm>
            <a:off x="7272614" y="2308647"/>
            <a:ext cx="1627708" cy="4258762"/>
            <a:chOff x="1773800" y="1792400"/>
            <a:chExt cx="1080600" cy="2827300"/>
          </a:xfrm>
        </p:grpSpPr>
        <p:sp>
          <p:nvSpPr>
            <p:cNvPr id="195" name="Google Shape;195;p1"/>
            <p:cNvSpPr/>
            <p:nvPr/>
          </p:nvSpPr>
          <p:spPr>
            <a:xfrm>
              <a:off x="2365775" y="4427050"/>
              <a:ext cx="175900" cy="192650"/>
            </a:xfrm>
            <a:custGeom>
              <a:rect b="b" l="l" r="r" t="t"/>
              <a:pathLst>
                <a:path extrusionOk="0" h="7706" w="7036">
                  <a:moveTo>
                    <a:pt x="893" y="1"/>
                  </a:moveTo>
                  <a:lnTo>
                    <a:pt x="112" y="2232"/>
                  </a:lnTo>
                  <a:lnTo>
                    <a:pt x="0" y="3347"/>
                  </a:lnTo>
                  <a:cubicBezTo>
                    <a:pt x="0" y="3347"/>
                    <a:pt x="1673" y="6813"/>
                    <a:pt x="7035" y="7705"/>
                  </a:cubicBezTo>
                  <a:lnTo>
                    <a:pt x="3690" y="2901"/>
                  </a:lnTo>
                  <a:lnTo>
                    <a:pt x="8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1994500" y="4410325"/>
              <a:ext cx="175900" cy="192625"/>
            </a:xfrm>
            <a:custGeom>
              <a:rect b="b" l="l" r="r" t="t"/>
              <a:pathLst>
                <a:path extrusionOk="0" h="7705" w="7036">
                  <a:moveTo>
                    <a:pt x="6143" y="1"/>
                  </a:moveTo>
                  <a:lnTo>
                    <a:pt x="3347" y="2901"/>
                  </a:lnTo>
                  <a:lnTo>
                    <a:pt x="1" y="7705"/>
                  </a:lnTo>
                  <a:cubicBezTo>
                    <a:pt x="5354" y="6813"/>
                    <a:pt x="7036" y="3347"/>
                    <a:pt x="7036" y="3347"/>
                  </a:cubicBezTo>
                  <a:lnTo>
                    <a:pt x="6924" y="2231"/>
                  </a:lnTo>
                  <a:lnTo>
                    <a:pt x="61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1924575" y="1792400"/>
              <a:ext cx="779025" cy="579325"/>
            </a:xfrm>
            <a:custGeom>
              <a:rect b="b" l="l" r="r" t="t"/>
              <a:pathLst>
                <a:path extrusionOk="0" h="23173" w="31161">
                  <a:moveTo>
                    <a:pt x="16262" y="0"/>
                  </a:moveTo>
                  <a:cubicBezTo>
                    <a:pt x="15148" y="0"/>
                    <a:pt x="13841" y="335"/>
                    <a:pt x="12398" y="1175"/>
                  </a:cubicBezTo>
                  <a:cubicBezTo>
                    <a:pt x="12398" y="1175"/>
                    <a:pt x="11367" y="601"/>
                    <a:pt x="9882" y="601"/>
                  </a:cubicBezTo>
                  <a:cubicBezTo>
                    <a:pt x="8661" y="601"/>
                    <a:pt x="7134" y="989"/>
                    <a:pt x="5620" y="2402"/>
                  </a:cubicBezTo>
                  <a:cubicBezTo>
                    <a:pt x="2274" y="5525"/>
                    <a:pt x="1" y="8656"/>
                    <a:pt x="1674" y="11221"/>
                  </a:cubicBezTo>
                  <a:cubicBezTo>
                    <a:pt x="3355" y="13795"/>
                    <a:pt x="1751" y="17141"/>
                    <a:pt x="3089" y="18488"/>
                  </a:cubicBezTo>
                  <a:cubicBezTo>
                    <a:pt x="4428" y="19826"/>
                    <a:pt x="6032" y="19268"/>
                    <a:pt x="7705" y="19603"/>
                  </a:cubicBezTo>
                  <a:cubicBezTo>
                    <a:pt x="9387" y="19938"/>
                    <a:pt x="10502" y="20272"/>
                    <a:pt x="10502" y="20272"/>
                  </a:cubicBezTo>
                  <a:lnTo>
                    <a:pt x="26142" y="23172"/>
                  </a:lnTo>
                  <a:cubicBezTo>
                    <a:pt x="26142" y="23172"/>
                    <a:pt x="26477" y="22503"/>
                    <a:pt x="27815" y="21945"/>
                  </a:cubicBezTo>
                  <a:cubicBezTo>
                    <a:pt x="29153" y="21388"/>
                    <a:pt x="31161" y="19826"/>
                    <a:pt x="29265" y="17364"/>
                  </a:cubicBezTo>
                  <a:cubicBezTo>
                    <a:pt x="27369" y="14910"/>
                    <a:pt x="27146" y="14910"/>
                    <a:pt x="28819" y="12345"/>
                  </a:cubicBezTo>
                  <a:cubicBezTo>
                    <a:pt x="30492" y="9771"/>
                    <a:pt x="29934" y="7875"/>
                    <a:pt x="26365" y="7318"/>
                  </a:cubicBezTo>
                  <a:cubicBezTo>
                    <a:pt x="22787" y="6760"/>
                    <a:pt x="20780" y="2959"/>
                    <a:pt x="19656" y="1509"/>
                  </a:cubicBezTo>
                  <a:cubicBezTo>
                    <a:pt x="19005" y="658"/>
                    <a:pt x="17823" y="0"/>
                    <a:pt x="16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2139700" y="2204175"/>
              <a:ext cx="287650" cy="206975"/>
            </a:xfrm>
            <a:custGeom>
              <a:rect b="b" l="l" r="r" t="t"/>
              <a:pathLst>
                <a:path extrusionOk="0" h="8279" w="11506">
                  <a:moveTo>
                    <a:pt x="7928" y="1"/>
                  </a:moveTo>
                  <a:lnTo>
                    <a:pt x="2120" y="781"/>
                  </a:lnTo>
                  <a:lnTo>
                    <a:pt x="2120" y="3132"/>
                  </a:lnTo>
                  <a:lnTo>
                    <a:pt x="1" y="3801"/>
                  </a:lnTo>
                  <a:cubicBezTo>
                    <a:pt x="1" y="3801"/>
                    <a:pt x="639" y="8279"/>
                    <a:pt x="5035" y="8279"/>
                  </a:cubicBezTo>
                  <a:cubicBezTo>
                    <a:pt x="5139" y="8279"/>
                    <a:pt x="5246" y="8276"/>
                    <a:pt x="5354" y="8271"/>
                  </a:cubicBezTo>
                  <a:cubicBezTo>
                    <a:pt x="10047" y="8048"/>
                    <a:pt x="11506" y="3578"/>
                    <a:pt x="11506" y="3578"/>
                  </a:cubicBezTo>
                  <a:lnTo>
                    <a:pt x="9043" y="3355"/>
                  </a:lnTo>
                  <a:lnTo>
                    <a:pt x="79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2102600" y="1922125"/>
              <a:ext cx="305025" cy="343975"/>
            </a:xfrm>
            <a:custGeom>
              <a:rect b="b" l="l" r="r" t="t"/>
              <a:pathLst>
                <a:path extrusionOk="0" h="13759" w="12201">
                  <a:moveTo>
                    <a:pt x="4831" y="1"/>
                  </a:moveTo>
                  <a:cubicBezTo>
                    <a:pt x="4831" y="1"/>
                    <a:pt x="1785" y="3175"/>
                    <a:pt x="1" y="6633"/>
                  </a:cubicBezTo>
                  <a:cubicBezTo>
                    <a:pt x="1" y="6633"/>
                    <a:pt x="26" y="8271"/>
                    <a:pt x="584" y="9833"/>
                  </a:cubicBezTo>
                  <a:cubicBezTo>
                    <a:pt x="1119" y="11330"/>
                    <a:pt x="3334" y="13758"/>
                    <a:pt x="6178" y="13758"/>
                  </a:cubicBezTo>
                  <a:cubicBezTo>
                    <a:pt x="6300" y="13758"/>
                    <a:pt x="6423" y="13754"/>
                    <a:pt x="6547" y="13745"/>
                  </a:cubicBezTo>
                  <a:cubicBezTo>
                    <a:pt x="9558" y="13522"/>
                    <a:pt x="11085" y="10725"/>
                    <a:pt x="11643" y="8829"/>
                  </a:cubicBezTo>
                  <a:cubicBezTo>
                    <a:pt x="12200" y="6924"/>
                    <a:pt x="11754" y="4805"/>
                    <a:pt x="11754" y="4805"/>
                  </a:cubicBezTo>
                  <a:cubicBezTo>
                    <a:pt x="11754" y="4805"/>
                    <a:pt x="8408" y="1005"/>
                    <a:pt x="48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2392800" y="2009950"/>
              <a:ext cx="89325" cy="113225"/>
            </a:xfrm>
            <a:custGeom>
              <a:rect b="b" l="l" r="r" t="t"/>
              <a:pathLst>
                <a:path extrusionOk="0" h="4529" w="3573">
                  <a:moveTo>
                    <a:pt x="1975" y="0"/>
                  </a:moveTo>
                  <a:cubicBezTo>
                    <a:pt x="855" y="0"/>
                    <a:pt x="0" y="1541"/>
                    <a:pt x="0" y="1541"/>
                  </a:cubicBezTo>
                  <a:lnTo>
                    <a:pt x="146" y="4492"/>
                  </a:lnTo>
                  <a:cubicBezTo>
                    <a:pt x="280" y="4517"/>
                    <a:pt x="409" y="4528"/>
                    <a:pt x="533" y="4528"/>
                  </a:cubicBezTo>
                  <a:cubicBezTo>
                    <a:pt x="2869" y="4528"/>
                    <a:pt x="3573" y="448"/>
                    <a:pt x="2343" y="57"/>
                  </a:cubicBezTo>
                  <a:cubicBezTo>
                    <a:pt x="2218" y="18"/>
                    <a:pt x="2095" y="0"/>
                    <a:pt x="19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2011550" y="2066300"/>
              <a:ext cx="106725" cy="95875"/>
            </a:xfrm>
            <a:custGeom>
              <a:rect b="b" l="l" r="r" t="t"/>
              <a:pathLst>
                <a:path extrusionOk="0" h="3835" w="4269">
                  <a:moveTo>
                    <a:pt x="1707" y="1"/>
                  </a:moveTo>
                  <a:cubicBezTo>
                    <a:pt x="1438" y="1"/>
                    <a:pt x="1172" y="70"/>
                    <a:pt x="932" y="248"/>
                  </a:cubicBezTo>
                  <a:cubicBezTo>
                    <a:pt x="0" y="945"/>
                    <a:pt x="1401" y="3835"/>
                    <a:pt x="3279" y="3835"/>
                  </a:cubicBezTo>
                  <a:cubicBezTo>
                    <a:pt x="3598" y="3835"/>
                    <a:pt x="3931" y="3751"/>
                    <a:pt x="4269" y="3560"/>
                  </a:cubicBezTo>
                  <a:lnTo>
                    <a:pt x="3643" y="866"/>
                  </a:lnTo>
                  <a:cubicBezTo>
                    <a:pt x="3643" y="866"/>
                    <a:pt x="2658" y="1"/>
                    <a:pt x="1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1773800" y="2014350"/>
              <a:ext cx="966275" cy="1035975"/>
            </a:xfrm>
            <a:custGeom>
              <a:rect b="b" l="l" r="r" t="t"/>
              <a:pathLst>
                <a:path extrusionOk="0" h="41439" w="38651">
                  <a:moveTo>
                    <a:pt x="7147" y="1"/>
                  </a:moveTo>
                  <a:cubicBezTo>
                    <a:pt x="7147" y="1"/>
                    <a:pt x="5363" y="782"/>
                    <a:pt x="2677" y="4136"/>
                  </a:cubicBezTo>
                  <a:cubicBezTo>
                    <a:pt x="1" y="7482"/>
                    <a:pt x="670" y="11060"/>
                    <a:pt x="2677" y="14629"/>
                  </a:cubicBezTo>
                  <a:cubicBezTo>
                    <a:pt x="4693" y="18206"/>
                    <a:pt x="8829" y="21561"/>
                    <a:pt x="8829" y="21561"/>
                  </a:cubicBezTo>
                  <a:cubicBezTo>
                    <a:pt x="6366" y="25353"/>
                    <a:pt x="9498" y="26588"/>
                    <a:pt x="9498" y="26588"/>
                  </a:cubicBezTo>
                  <a:cubicBezTo>
                    <a:pt x="8829" y="27815"/>
                    <a:pt x="10502" y="32731"/>
                    <a:pt x="10502" y="32731"/>
                  </a:cubicBezTo>
                  <a:lnTo>
                    <a:pt x="34180" y="41439"/>
                  </a:lnTo>
                  <a:lnTo>
                    <a:pt x="35965" y="38985"/>
                  </a:lnTo>
                  <a:cubicBezTo>
                    <a:pt x="38650" y="30938"/>
                    <a:pt x="37192" y="19210"/>
                    <a:pt x="34180" y="15195"/>
                  </a:cubicBezTo>
                  <a:cubicBezTo>
                    <a:pt x="31161" y="11171"/>
                    <a:pt x="24349" y="11060"/>
                    <a:pt x="24349" y="11060"/>
                  </a:cubicBezTo>
                  <a:cubicBezTo>
                    <a:pt x="24237" y="12063"/>
                    <a:pt x="23568" y="14972"/>
                    <a:pt x="19990" y="14972"/>
                  </a:cubicBezTo>
                  <a:cubicBezTo>
                    <a:pt x="16421" y="14972"/>
                    <a:pt x="15529" y="11060"/>
                    <a:pt x="15529" y="11060"/>
                  </a:cubicBezTo>
                  <a:cubicBezTo>
                    <a:pt x="15529" y="11060"/>
                    <a:pt x="14405" y="10390"/>
                    <a:pt x="12175" y="10167"/>
                  </a:cubicBezTo>
                  <a:cubicBezTo>
                    <a:pt x="9944" y="9944"/>
                    <a:pt x="9275" y="8709"/>
                    <a:pt x="9052" y="7371"/>
                  </a:cubicBezTo>
                  <a:cubicBezTo>
                    <a:pt x="8829" y="6032"/>
                    <a:pt x="9386" y="4136"/>
                    <a:pt x="8151" y="2901"/>
                  </a:cubicBezTo>
                  <a:cubicBezTo>
                    <a:pt x="6924" y="1674"/>
                    <a:pt x="7147" y="1"/>
                    <a:pt x="7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1815625" y="2818675"/>
              <a:ext cx="1038775" cy="1684075"/>
            </a:xfrm>
            <a:custGeom>
              <a:rect b="b" l="l" r="r" t="t"/>
              <a:pathLst>
                <a:path extrusionOk="0" h="67363" w="41551">
                  <a:moveTo>
                    <a:pt x="27926" y="0"/>
                  </a:moveTo>
                  <a:cubicBezTo>
                    <a:pt x="24603" y="1328"/>
                    <a:pt x="21109" y="1745"/>
                    <a:pt x="18031" y="1745"/>
                  </a:cubicBezTo>
                  <a:cubicBezTo>
                    <a:pt x="12837" y="1745"/>
                    <a:pt x="8829" y="558"/>
                    <a:pt x="8829" y="558"/>
                  </a:cubicBezTo>
                  <a:cubicBezTo>
                    <a:pt x="2128" y="11951"/>
                    <a:pt x="1" y="19767"/>
                    <a:pt x="1794" y="35518"/>
                  </a:cubicBezTo>
                  <a:cubicBezTo>
                    <a:pt x="3578" y="51261"/>
                    <a:pt x="10836" y="65674"/>
                    <a:pt x="10836" y="65674"/>
                  </a:cubicBezTo>
                  <a:cubicBezTo>
                    <a:pt x="11320" y="66046"/>
                    <a:pt x="11853" y="66170"/>
                    <a:pt x="12350" y="66170"/>
                  </a:cubicBezTo>
                  <a:cubicBezTo>
                    <a:pt x="13344" y="66170"/>
                    <a:pt x="14191" y="65674"/>
                    <a:pt x="14191" y="65674"/>
                  </a:cubicBezTo>
                  <a:cubicBezTo>
                    <a:pt x="12732" y="51604"/>
                    <a:pt x="19107" y="20436"/>
                    <a:pt x="19107" y="20436"/>
                  </a:cubicBezTo>
                  <a:lnTo>
                    <a:pt x="20891" y="21440"/>
                  </a:lnTo>
                  <a:cubicBezTo>
                    <a:pt x="23902" y="33168"/>
                    <a:pt x="22118" y="66567"/>
                    <a:pt x="22118" y="66567"/>
                  </a:cubicBezTo>
                  <a:cubicBezTo>
                    <a:pt x="22877" y="67209"/>
                    <a:pt x="23823" y="67362"/>
                    <a:pt x="24551" y="67362"/>
                  </a:cubicBezTo>
                  <a:cubicBezTo>
                    <a:pt x="25213" y="67362"/>
                    <a:pt x="25696" y="67236"/>
                    <a:pt x="25696" y="67236"/>
                  </a:cubicBezTo>
                  <a:cubicBezTo>
                    <a:pt x="25696" y="67236"/>
                    <a:pt x="28484" y="61762"/>
                    <a:pt x="32954" y="51716"/>
                  </a:cubicBezTo>
                  <a:cubicBezTo>
                    <a:pt x="37423" y="41661"/>
                    <a:pt x="41550" y="29710"/>
                    <a:pt x="39319" y="18317"/>
                  </a:cubicBezTo>
                  <a:cubicBezTo>
                    <a:pt x="37089" y="6924"/>
                    <a:pt x="27926" y="0"/>
                    <a:pt x="27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4" name="Google Shape;204;p1"/>
          <p:cNvSpPr txBox="1"/>
          <p:nvPr/>
        </p:nvSpPr>
        <p:spPr>
          <a:xfrm>
            <a:off x="3071925" y="2171550"/>
            <a:ext cx="30000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M. Adi Ardiansyah</a:t>
            </a:r>
            <a:br>
              <a:rPr lang="en-U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U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Data Science - Batch 23B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Dibimbing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4" name="Google Shape;674;p11"/>
          <p:cNvGrpSpPr/>
          <p:nvPr/>
        </p:nvGrpSpPr>
        <p:grpSpPr>
          <a:xfrm>
            <a:off x="530593" y="3819186"/>
            <a:ext cx="1478219" cy="3886179"/>
            <a:chOff x="584125" y="1891025"/>
            <a:chExt cx="1038075" cy="2728675"/>
          </a:xfrm>
        </p:grpSpPr>
        <p:sp>
          <p:nvSpPr>
            <p:cNvPr id="675" name="Google Shape;675;p11"/>
            <p:cNvSpPr/>
            <p:nvPr/>
          </p:nvSpPr>
          <p:spPr>
            <a:xfrm>
              <a:off x="584125" y="1891025"/>
              <a:ext cx="1038075" cy="1020100"/>
            </a:xfrm>
            <a:custGeom>
              <a:rect b="b" l="l" r="r" t="t"/>
              <a:pathLst>
                <a:path extrusionOk="0" h="40804" w="41523">
                  <a:moveTo>
                    <a:pt x="18997" y="0"/>
                  </a:moveTo>
                  <a:cubicBezTo>
                    <a:pt x="18049" y="0"/>
                    <a:pt x="17096" y="264"/>
                    <a:pt x="16196" y="876"/>
                  </a:cubicBezTo>
                  <a:cubicBezTo>
                    <a:pt x="16196" y="876"/>
                    <a:pt x="16069" y="863"/>
                    <a:pt x="15849" y="863"/>
                  </a:cubicBezTo>
                  <a:cubicBezTo>
                    <a:pt x="14783" y="863"/>
                    <a:pt x="11523" y="1169"/>
                    <a:pt x="9796" y="4745"/>
                  </a:cubicBezTo>
                  <a:cubicBezTo>
                    <a:pt x="7711" y="9069"/>
                    <a:pt x="9650" y="15169"/>
                    <a:pt x="6519" y="16516"/>
                  </a:cubicBezTo>
                  <a:cubicBezTo>
                    <a:pt x="3396" y="17854"/>
                    <a:pt x="2203" y="18892"/>
                    <a:pt x="2349" y="20685"/>
                  </a:cubicBezTo>
                  <a:cubicBezTo>
                    <a:pt x="2495" y="22470"/>
                    <a:pt x="5481" y="23216"/>
                    <a:pt x="5034" y="25147"/>
                  </a:cubicBezTo>
                  <a:cubicBezTo>
                    <a:pt x="4580" y="27086"/>
                    <a:pt x="565" y="28132"/>
                    <a:pt x="264" y="33340"/>
                  </a:cubicBezTo>
                  <a:cubicBezTo>
                    <a:pt x="0" y="37923"/>
                    <a:pt x="4341" y="39857"/>
                    <a:pt x="9035" y="39857"/>
                  </a:cubicBezTo>
                  <a:cubicBezTo>
                    <a:pt x="9683" y="39857"/>
                    <a:pt x="10338" y="39820"/>
                    <a:pt x="10988" y="39749"/>
                  </a:cubicBezTo>
                  <a:cubicBezTo>
                    <a:pt x="13131" y="39509"/>
                    <a:pt x="14869" y="39389"/>
                    <a:pt x="16488" y="39389"/>
                  </a:cubicBezTo>
                  <a:cubicBezTo>
                    <a:pt x="18921" y="39389"/>
                    <a:pt x="21084" y="39659"/>
                    <a:pt x="23943" y="40195"/>
                  </a:cubicBezTo>
                  <a:cubicBezTo>
                    <a:pt x="25934" y="40567"/>
                    <a:pt x="27910" y="40803"/>
                    <a:pt x="29737" y="40803"/>
                  </a:cubicBezTo>
                  <a:cubicBezTo>
                    <a:pt x="32288" y="40803"/>
                    <a:pt x="34550" y="40343"/>
                    <a:pt x="36160" y="39148"/>
                  </a:cubicBezTo>
                  <a:cubicBezTo>
                    <a:pt x="40175" y="36171"/>
                    <a:pt x="41522" y="30217"/>
                    <a:pt x="36306" y="26639"/>
                  </a:cubicBezTo>
                  <a:cubicBezTo>
                    <a:pt x="33389" y="24641"/>
                    <a:pt x="33621" y="21501"/>
                    <a:pt x="34367" y="19793"/>
                  </a:cubicBezTo>
                  <a:cubicBezTo>
                    <a:pt x="36006" y="16070"/>
                    <a:pt x="33938" y="13599"/>
                    <a:pt x="30644" y="12938"/>
                  </a:cubicBezTo>
                  <a:cubicBezTo>
                    <a:pt x="26920" y="12192"/>
                    <a:pt x="27521" y="8623"/>
                    <a:pt x="26028" y="5191"/>
                  </a:cubicBezTo>
                  <a:cubicBezTo>
                    <a:pt x="24903" y="2596"/>
                    <a:pt x="21972" y="0"/>
                    <a:pt x="189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11"/>
            <p:cNvSpPr/>
            <p:nvPr/>
          </p:nvSpPr>
          <p:spPr>
            <a:xfrm>
              <a:off x="1165325" y="2676250"/>
              <a:ext cx="170100" cy="550600"/>
            </a:xfrm>
            <a:custGeom>
              <a:rect b="b" l="l" r="r" t="t"/>
              <a:pathLst>
                <a:path extrusionOk="0" h="22024" w="6804">
                  <a:moveTo>
                    <a:pt x="6786" y="1"/>
                  </a:moveTo>
                  <a:lnTo>
                    <a:pt x="0" y="721"/>
                  </a:lnTo>
                  <a:lnTo>
                    <a:pt x="1339" y="15632"/>
                  </a:lnTo>
                  <a:lnTo>
                    <a:pt x="5834" y="22023"/>
                  </a:lnTo>
                  <a:cubicBezTo>
                    <a:pt x="6641" y="17537"/>
                    <a:pt x="5611" y="10270"/>
                    <a:pt x="5611" y="10270"/>
                  </a:cubicBezTo>
                  <a:cubicBezTo>
                    <a:pt x="6804" y="5577"/>
                    <a:pt x="6786" y="1"/>
                    <a:pt x="67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11"/>
            <p:cNvSpPr/>
            <p:nvPr/>
          </p:nvSpPr>
          <p:spPr>
            <a:xfrm>
              <a:off x="1151800" y="4414825"/>
              <a:ext cx="226300" cy="204875"/>
            </a:xfrm>
            <a:custGeom>
              <a:rect b="b" l="l" r="r" t="t"/>
              <a:pathLst>
                <a:path extrusionOk="0" h="8195" w="9052">
                  <a:moveTo>
                    <a:pt x="1" y="1"/>
                  </a:moveTo>
                  <a:lnTo>
                    <a:pt x="1" y="1940"/>
                  </a:lnTo>
                  <a:cubicBezTo>
                    <a:pt x="1" y="1940"/>
                    <a:pt x="2798" y="6187"/>
                    <a:pt x="9052" y="8194"/>
                  </a:cubicBezTo>
                  <a:lnTo>
                    <a:pt x="4531" y="2163"/>
                  </a:lnTo>
                  <a:lnTo>
                    <a:pt x="33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11"/>
            <p:cNvSpPr/>
            <p:nvPr/>
          </p:nvSpPr>
          <p:spPr>
            <a:xfrm>
              <a:off x="1000800" y="2315925"/>
              <a:ext cx="104700" cy="207650"/>
            </a:xfrm>
            <a:custGeom>
              <a:rect b="b" l="l" r="r" t="t"/>
              <a:pathLst>
                <a:path extrusionOk="0" h="8306" w="4188">
                  <a:moveTo>
                    <a:pt x="241" y="0"/>
                  </a:moveTo>
                  <a:lnTo>
                    <a:pt x="1" y="3913"/>
                  </a:lnTo>
                  <a:lnTo>
                    <a:pt x="2069" y="8305"/>
                  </a:lnTo>
                  <a:lnTo>
                    <a:pt x="3930" y="5139"/>
                  </a:lnTo>
                  <a:lnTo>
                    <a:pt x="4188" y="3913"/>
                  </a:lnTo>
                  <a:lnTo>
                    <a:pt x="39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11"/>
            <p:cNvSpPr/>
            <p:nvPr/>
          </p:nvSpPr>
          <p:spPr>
            <a:xfrm>
              <a:off x="762725" y="2661225"/>
              <a:ext cx="179125" cy="565625"/>
            </a:xfrm>
            <a:custGeom>
              <a:rect b="b" l="l" r="r" t="t"/>
              <a:pathLst>
                <a:path extrusionOk="0" h="22625" w="7165">
                  <a:moveTo>
                    <a:pt x="713" y="1"/>
                  </a:moveTo>
                  <a:cubicBezTo>
                    <a:pt x="713" y="1"/>
                    <a:pt x="361" y="6178"/>
                    <a:pt x="1554" y="10871"/>
                  </a:cubicBezTo>
                  <a:cubicBezTo>
                    <a:pt x="1554" y="10871"/>
                    <a:pt x="1" y="18138"/>
                    <a:pt x="816" y="22624"/>
                  </a:cubicBezTo>
                  <a:lnTo>
                    <a:pt x="5826" y="16233"/>
                  </a:lnTo>
                  <a:lnTo>
                    <a:pt x="7165" y="1322"/>
                  </a:lnTo>
                  <a:lnTo>
                    <a:pt x="7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11"/>
            <p:cNvSpPr/>
            <p:nvPr/>
          </p:nvSpPr>
          <p:spPr>
            <a:xfrm>
              <a:off x="746000" y="2887300"/>
              <a:ext cx="638325" cy="1534225"/>
            </a:xfrm>
            <a:custGeom>
              <a:rect b="b" l="l" r="r" t="t"/>
              <a:pathLst>
                <a:path extrusionOk="0" h="61369" w="25533">
                  <a:moveTo>
                    <a:pt x="7019" y="1"/>
                  </a:moveTo>
                  <a:lnTo>
                    <a:pt x="6015" y="2386"/>
                  </a:lnTo>
                  <a:lnTo>
                    <a:pt x="6015" y="4290"/>
                  </a:lnTo>
                  <a:cubicBezTo>
                    <a:pt x="6015" y="4290"/>
                    <a:pt x="1545" y="9292"/>
                    <a:pt x="773" y="17691"/>
                  </a:cubicBezTo>
                  <a:cubicBezTo>
                    <a:pt x="1" y="26090"/>
                    <a:pt x="1957" y="39903"/>
                    <a:pt x="5500" y="61102"/>
                  </a:cubicBezTo>
                  <a:cubicBezTo>
                    <a:pt x="5500" y="61102"/>
                    <a:pt x="6068" y="61369"/>
                    <a:pt x="7052" y="61369"/>
                  </a:cubicBezTo>
                  <a:cubicBezTo>
                    <a:pt x="7544" y="61369"/>
                    <a:pt x="8140" y="61302"/>
                    <a:pt x="8820" y="61102"/>
                  </a:cubicBezTo>
                  <a:cubicBezTo>
                    <a:pt x="8820" y="61102"/>
                    <a:pt x="7834" y="15546"/>
                    <a:pt x="12303" y="15546"/>
                  </a:cubicBezTo>
                  <a:cubicBezTo>
                    <a:pt x="16773" y="15546"/>
                    <a:pt x="16233" y="61102"/>
                    <a:pt x="16233" y="61102"/>
                  </a:cubicBezTo>
                  <a:cubicBezTo>
                    <a:pt x="16913" y="61302"/>
                    <a:pt x="17509" y="61369"/>
                    <a:pt x="18001" y="61369"/>
                  </a:cubicBezTo>
                  <a:cubicBezTo>
                    <a:pt x="18985" y="61369"/>
                    <a:pt x="19553" y="61102"/>
                    <a:pt x="19553" y="61102"/>
                  </a:cubicBezTo>
                  <a:cubicBezTo>
                    <a:pt x="23088" y="38427"/>
                    <a:pt x="25533" y="24975"/>
                    <a:pt x="24615" y="17245"/>
                  </a:cubicBezTo>
                  <a:cubicBezTo>
                    <a:pt x="23559" y="8305"/>
                    <a:pt x="18583" y="4290"/>
                    <a:pt x="18583" y="4290"/>
                  </a:cubicBezTo>
                  <a:lnTo>
                    <a:pt x="18583" y="2386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11"/>
            <p:cNvSpPr/>
            <p:nvPr/>
          </p:nvSpPr>
          <p:spPr>
            <a:xfrm>
              <a:off x="886000" y="2022725"/>
              <a:ext cx="289200" cy="348700"/>
            </a:xfrm>
            <a:custGeom>
              <a:rect b="b" l="l" r="r" t="t"/>
              <a:pathLst>
                <a:path extrusionOk="0" h="13948" w="11568">
                  <a:moveTo>
                    <a:pt x="5168" y="1"/>
                  </a:moveTo>
                  <a:cubicBezTo>
                    <a:pt x="5168" y="1"/>
                    <a:pt x="200" y="1425"/>
                    <a:pt x="106" y="6178"/>
                  </a:cubicBezTo>
                  <a:cubicBezTo>
                    <a:pt x="0" y="11372"/>
                    <a:pt x="3827" y="13947"/>
                    <a:pt x="6087" y="13947"/>
                  </a:cubicBezTo>
                  <a:cubicBezTo>
                    <a:pt x="6209" y="13947"/>
                    <a:pt x="6326" y="13940"/>
                    <a:pt x="6437" y="13925"/>
                  </a:cubicBezTo>
                  <a:cubicBezTo>
                    <a:pt x="8411" y="13667"/>
                    <a:pt x="11568" y="12140"/>
                    <a:pt x="11276" y="6178"/>
                  </a:cubicBezTo>
                  <a:cubicBezTo>
                    <a:pt x="11045" y="1682"/>
                    <a:pt x="7999" y="369"/>
                    <a:pt x="51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11"/>
            <p:cNvSpPr/>
            <p:nvPr/>
          </p:nvSpPr>
          <p:spPr>
            <a:xfrm>
              <a:off x="1146650" y="2117850"/>
              <a:ext cx="95050" cy="99650"/>
            </a:xfrm>
            <a:custGeom>
              <a:rect b="b" l="l" r="r" t="t"/>
              <a:pathLst>
                <a:path extrusionOk="0" h="3986" w="3802">
                  <a:moveTo>
                    <a:pt x="2568" y="0"/>
                  </a:moveTo>
                  <a:cubicBezTo>
                    <a:pt x="2469" y="0"/>
                    <a:pt x="2370" y="11"/>
                    <a:pt x="2274" y="31"/>
                  </a:cubicBezTo>
                  <a:cubicBezTo>
                    <a:pt x="1863" y="116"/>
                    <a:pt x="1494" y="357"/>
                    <a:pt x="1176" y="640"/>
                  </a:cubicBezTo>
                  <a:cubicBezTo>
                    <a:pt x="953" y="841"/>
                    <a:pt x="665" y="1063"/>
                    <a:pt x="516" y="1314"/>
                  </a:cubicBezTo>
                  <a:lnTo>
                    <a:pt x="516" y="1314"/>
                  </a:lnTo>
                  <a:lnTo>
                    <a:pt x="593" y="854"/>
                  </a:lnTo>
                  <a:lnTo>
                    <a:pt x="593" y="854"/>
                  </a:lnTo>
                  <a:cubicBezTo>
                    <a:pt x="172" y="1506"/>
                    <a:pt x="1" y="2313"/>
                    <a:pt x="112" y="3085"/>
                  </a:cubicBezTo>
                  <a:cubicBezTo>
                    <a:pt x="147" y="3351"/>
                    <a:pt x="232" y="3625"/>
                    <a:pt x="438" y="3797"/>
                  </a:cubicBezTo>
                  <a:cubicBezTo>
                    <a:pt x="627" y="3951"/>
                    <a:pt x="884" y="3986"/>
                    <a:pt x="1116" y="3986"/>
                  </a:cubicBezTo>
                  <a:cubicBezTo>
                    <a:pt x="2472" y="3986"/>
                    <a:pt x="3716" y="2802"/>
                    <a:pt x="3776" y="1446"/>
                  </a:cubicBezTo>
                  <a:cubicBezTo>
                    <a:pt x="3801" y="1051"/>
                    <a:pt x="3716" y="631"/>
                    <a:pt x="3441" y="348"/>
                  </a:cubicBezTo>
                  <a:cubicBezTo>
                    <a:pt x="3217" y="111"/>
                    <a:pt x="2893" y="0"/>
                    <a:pt x="25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11"/>
            <p:cNvSpPr/>
            <p:nvPr/>
          </p:nvSpPr>
          <p:spPr>
            <a:xfrm>
              <a:off x="815275" y="2147225"/>
              <a:ext cx="95050" cy="99650"/>
            </a:xfrm>
            <a:custGeom>
              <a:rect b="b" l="l" r="r" t="t"/>
              <a:pathLst>
                <a:path extrusionOk="0" h="3986" w="3802">
                  <a:moveTo>
                    <a:pt x="1232" y="1"/>
                  </a:moveTo>
                  <a:cubicBezTo>
                    <a:pt x="905" y="1"/>
                    <a:pt x="576" y="110"/>
                    <a:pt x="353" y="340"/>
                  </a:cubicBezTo>
                  <a:cubicBezTo>
                    <a:pt x="78" y="631"/>
                    <a:pt x="1" y="1052"/>
                    <a:pt x="18" y="1446"/>
                  </a:cubicBezTo>
                  <a:cubicBezTo>
                    <a:pt x="87" y="2802"/>
                    <a:pt x="1331" y="3986"/>
                    <a:pt x="2678" y="3986"/>
                  </a:cubicBezTo>
                  <a:cubicBezTo>
                    <a:pt x="2918" y="3986"/>
                    <a:pt x="3175" y="3952"/>
                    <a:pt x="3355" y="3797"/>
                  </a:cubicBezTo>
                  <a:cubicBezTo>
                    <a:pt x="3570" y="3626"/>
                    <a:pt x="3647" y="3342"/>
                    <a:pt x="3690" y="3076"/>
                  </a:cubicBezTo>
                  <a:cubicBezTo>
                    <a:pt x="3801" y="2313"/>
                    <a:pt x="3630" y="1506"/>
                    <a:pt x="3209" y="854"/>
                  </a:cubicBezTo>
                  <a:lnTo>
                    <a:pt x="3209" y="854"/>
                  </a:lnTo>
                  <a:lnTo>
                    <a:pt x="3287" y="1317"/>
                  </a:lnTo>
                  <a:lnTo>
                    <a:pt x="3287" y="1317"/>
                  </a:lnTo>
                  <a:cubicBezTo>
                    <a:pt x="3136" y="1061"/>
                    <a:pt x="2842" y="834"/>
                    <a:pt x="2618" y="631"/>
                  </a:cubicBezTo>
                  <a:cubicBezTo>
                    <a:pt x="2309" y="357"/>
                    <a:pt x="1940" y="117"/>
                    <a:pt x="1528" y="31"/>
                  </a:cubicBezTo>
                  <a:cubicBezTo>
                    <a:pt x="1432" y="11"/>
                    <a:pt x="1332" y="1"/>
                    <a:pt x="12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11"/>
            <p:cNvSpPr/>
            <p:nvPr/>
          </p:nvSpPr>
          <p:spPr>
            <a:xfrm>
              <a:off x="740000" y="4414825"/>
              <a:ext cx="226525" cy="204875"/>
            </a:xfrm>
            <a:custGeom>
              <a:rect b="b" l="l" r="r" t="t"/>
              <a:pathLst>
                <a:path extrusionOk="0" h="8195" w="9061">
                  <a:moveTo>
                    <a:pt x="5740" y="1"/>
                  </a:moveTo>
                  <a:lnTo>
                    <a:pt x="4530" y="2163"/>
                  </a:lnTo>
                  <a:lnTo>
                    <a:pt x="1" y="8194"/>
                  </a:lnTo>
                  <a:cubicBezTo>
                    <a:pt x="6255" y="6187"/>
                    <a:pt x="9060" y="1940"/>
                    <a:pt x="9060" y="1940"/>
                  </a:cubicBezTo>
                  <a:lnTo>
                    <a:pt x="90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11"/>
            <p:cNvSpPr/>
            <p:nvPr/>
          </p:nvSpPr>
          <p:spPr>
            <a:xfrm>
              <a:off x="773900" y="2417800"/>
              <a:ext cx="564750" cy="557250"/>
            </a:xfrm>
            <a:custGeom>
              <a:rect b="b" l="l" r="r" t="t"/>
              <a:pathLst>
                <a:path extrusionOk="0" h="22290" w="22590">
                  <a:moveTo>
                    <a:pt x="8802" y="1"/>
                  </a:moveTo>
                  <a:cubicBezTo>
                    <a:pt x="8802" y="1"/>
                    <a:pt x="6623" y="309"/>
                    <a:pt x="5036" y="781"/>
                  </a:cubicBezTo>
                  <a:cubicBezTo>
                    <a:pt x="2222" y="1622"/>
                    <a:pt x="0" y="1510"/>
                    <a:pt x="43" y="10450"/>
                  </a:cubicBezTo>
                  <a:lnTo>
                    <a:pt x="4290" y="13238"/>
                  </a:lnTo>
                  <a:cubicBezTo>
                    <a:pt x="4290" y="13238"/>
                    <a:pt x="4676" y="18883"/>
                    <a:pt x="5010" y="21277"/>
                  </a:cubicBezTo>
                  <a:cubicBezTo>
                    <a:pt x="5010" y="21277"/>
                    <a:pt x="7936" y="22204"/>
                    <a:pt x="11222" y="22281"/>
                  </a:cubicBezTo>
                  <a:lnTo>
                    <a:pt x="11222" y="22289"/>
                  </a:lnTo>
                  <a:cubicBezTo>
                    <a:pt x="11299" y="22289"/>
                    <a:pt x="11368" y="22281"/>
                    <a:pt x="11445" y="22281"/>
                  </a:cubicBezTo>
                  <a:cubicBezTo>
                    <a:pt x="11513" y="22281"/>
                    <a:pt x="11591" y="22289"/>
                    <a:pt x="11659" y="22289"/>
                  </a:cubicBezTo>
                  <a:lnTo>
                    <a:pt x="11659" y="22281"/>
                  </a:lnTo>
                  <a:cubicBezTo>
                    <a:pt x="14928" y="22204"/>
                    <a:pt x="17579" y="21277"/>
                    <a:pt x="17579" y="21277"/>
                  </a:cubicBezTo>
                  <a:cubicBezTo>
                    <a:pt x="17914" y="18883"/>
                    <a:pt x="18308" y="13238"/>
                    <a:pt x="18308" y="13238"/>
                  </a:cubicBezTo>
                  <a:lnTo>
                    <a:pt x="22555" y="10450"/>
                  </a:lnTo>
                  <a:cubicBezTo>
                    <a:pt x="22589" y="1510"/>
                    <a:pt x="20376" y="1622"/>
                    <a:pt x="17562" y="781"/>
                  </a:cubicBezTo>
                  <a:cubicBezTo>
                    <a:pt x="15975" y="309"/>
                    <a:pt x="13838" y="86"/>
                    <a:pt x="13838" y="86"/>
                  </a:cubicBezTo>
                  <a:cubicBezTo>
                    <a:pt x="13838" y="86"/>
                    <a:pt x="12809" y="2094"/>
                    <a:pt x="11127" y="2094"/>
                  </a:cubicBezTo>
                  <a:cubicBezTo>
                    <a:pt x="9454" y="2094"/>
                    <a:pt x="8802" y="1"/>
                    <a:pt x="88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11"/>
            <p:cNvSpPr/>
            <p:nvPr/>
          </p:nvSpPr>
          <p:spPr>
            <a:xfrm>
              <a:off x="1052075" y="2413675"/>
              <a:ext cx="106325" cy="137500"/>
            </a:xfrm>
            <a:custGeom>
              <a:rect b="b" l="l" r="r" t="t"/>
              <a:pathLst>
                <a:path extrusionOk="0" h="5500" w="4253">
                  <a:moveTo>
                    <a:pt x="2232" y="1"/>
                  </a:moveTo>
                  <a:cubicBezTo>
                    <a:pt x="2201" y="1"/>
                    <a:pt x="2169" y="1"/>
                    <a:pt x="2137" y="3"/>
                  </a:cubicBezTo>
                  <a:cubicBezTo>
                    <a:pt x="2137" y="3"/>
                    <a:pt x="1287" y="1538"/>
                    <a:pt x="0" y="2259"/>
                  </a:cubicBezTo>
                  <a:cubicBezTo>
                    <a:pt x="0" y="2259"/>
                    <a:pt x="627" y="4412"/>
                    <a:pt x="1751" y="5305"/>
                  </a:cubicBezTo>
                  <a:cubicBezTo>
                    <a:pt x="1919" y="5440"/>
                    <a:pt x="2087" y="5499"/>
                    <a:pt x="2250" y="5499"/>
                  </a:cubicBezTo>
                  <a:cubicBezTo>
                    <a:pt x="3165" y="5499"/>
                    <a:pt x="3947" y="3626"/>
                    <a:pt x="4093" y="2679"/>
                  </a:cubicBezTo>
                  <a:cubicBezTo>
                    <a:pt x="4253" y="1584"/>
                    <a:pt x="3933" y="1"/>
                    <a:pt x="22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11"/>
            <p:cNvSpPr/>
            <p:nvPr/>
          </p:nvSpPr>
          <p:spPr>
            <a:xfrm>
              <a:off x="947700" y="2413675"/>
              <a:ext cx="104400" cy="137500"/>
            </a:xfrm>
            <a:custGeom>
              <a:rect b="b" l="l" r="r" t="t"/>
              <a:pathLst>
                <a:path extrusionOk="0" h="5500" w="4176">
                  <a:moveTo>
                    <a:pt x="2029" y="1"/>
                  </a:moveTo>
                  <a:cubicBezTo>
                    <a:pt x="320" y="1"/>
                    <a:pt x="0" y="1584"/>
                    <a:pt x="169" y="2679"/>
                  </a:cubicBezTo>
                  <a:cubicBezTo>
                    <a:pt x="307" y="3626"/>
                    <a:pt x="1094" y="5499"/>
                    <a:pt x="2011" y="5499"/>
                  </a:cubicBezTo>
                  <a:cubicBezTo>
                    <a:pt x="2175" y="5499"/>
                    <a:pt x="2342" y="5440"/>
                    <a:pt x="2511" y="5305"/>
                  </a:cubicBezTo>
                  <a:cubicBezTo>
                    <a:pt x="3626" y="4412"/>
                    <a:pt x="4175" y="2259"/>
                    <a:pt x="4175" y="2259"/>
                  </a:cubicBezTo>
                  <a:cubicBezTo>
                    <a:pt x="2897" y="1538"/>
                    <a:pt x="2125" y="3"/>
                    <a:pt x="2125" y="3"/>
                  </a:cubicBezTo>
                  <a:cubicBezTo>
                    <a:pt x="2093" y="1"/>
                    <a:pt x="2061" y="1"/>
                    <a:pt x="20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11"/>
            <p:cNvSpPr/>
            <p:nvPr/>
          </p:nvSpPr>
          <p:spPr>
            <a:xfrm>
              <a:off x="1041775" y="2541350"/>
              <a:ext cx="19975" cy="19750"/>
            </a:xfrm>
            <a:custGeom>
              <a:rect b="b" l="l" r="r" t="t"/>
              <a:pathLst>
                <a:path extrusionOk="0" h="790" w="799">
                  <a:moveTo>
                    <a:pt x="395" y="0"/>
                  </a:moveTo>
                  <a:cubicBezTo>
                    <a:pt x="181" y="0"/>
                    <a:pt x="1" y="172"/>
                    <a:pt x="1" y="395"/>
                  </a:cubicBezTo>
                  <a:cubicBezTo>
                    <a:pt x="1" y="609"/>
                    <a:pt x="181" y="789"/>
                    <a:pt x="395" y="789"/>
                  </a:cubicBezTo>
                  <a:cubicBezTo>
                    <a:pt x="618" y="789"/>
                    <a:pt x="798" y="609"/>
                    <a:pt x="798" y="395"/>
                  </a:cubicBezTo>
                  <a:cubicBezTo>
                    <a:pt x="798" y="172"/>
                    <a:pt x="618" y="0"/>
                    <a:pt x="3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11"/>
            <p:cNvSpPr/>
            <p:nvPr/>
          </p:nvSpPr>
          <p:spPr>
            <a:xfrm>
              <a:off x="1040700" y="2593575"/>
              <a:ext cx="21900" cy="19975"/>
            </a:xfrm>
            <a:custGeom>
              <a:rect b="b" l="l" r="r" t="t"/>
              <a:pathLst>
                <a:path extrusionOk="0" h="799" w="876">
                  <a:moveTo>
                    <a:pt x="441" y="0"/>
                  </a:moveTo>
                  <a:cubicBezTo>
                    <a:pt x="340" y="0"/>
                    <a:pt x="237" y="39"/>
                    <a:pt x="155" y="116"/>
                  </a:cubicBezTo>
                  <a:cubicBezTo>
                    <a:pt x="1" y="270"/>
                    <a:pt x="1" y="528"/>
                    <a:pt x="155" y="682"/>
                  </a:cubicBezTo>
                  <a:cubicBezTo>
                    <a:pt x="237" y="760"/>
                    <a:pt x="340" y="798"/>
                    <a:pt x="441" y="798"/>
                  </a:cubicBezTo>
                  <a:cubicBezTo>
                    <a:pt x="543" y="798"/>
                    <a:pt x="644" y="760"/>
                    <a:pt x="721" y="682"/>
                  </a:cubicBezTo>
                  <a:cubicBezTo>
                    <a:pt x="876" y="528"/>
                    <a:pt x="876" y="270"/>
                    <a:pt x="721" y="116"/>
                  </a:cubicBezTo>
                  <a:cubicBezTo>
                    <a:pt x="644" y="39"/>
                    <a:pt x="543" y="0"/>
                    <a:pt x="4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11"/>
            <p:cNvSpPr/>
            <p:nvPr/>
          </p:nvSpPr>
          <p:spPr>
            <a:xfrm>
              <a:off x="1061950" y="2988975"/>
              <a:ext cx="30050" cy="30050"/>
            </a:xfrm>
            <a:custGeom>
              <a:rect b="b" l="l" r="r" t="t"/>
              <a:pathLst>
                <a:path extrusionOk="0" h="1202" w="1202">
                  <a:moveTo>
                    <a:pt x="601" y="0"/>
                  </a:moveTo>
                  <a:cubicBezTo>
                    <a:pt x="266" y="0"/>
                    <a:pt x="0" y="266"/>
                    <a:pt x="0" y="601"/>
                  </a:cubicBezTo>
                  <a:cubicBezTo>
                    <a:pt x="0" y="927"/>
                    <a:pt x="266" y="1201"/>
                    <a:pt x="601" y="1201"/>
                  </a:cubicBezTo>
                  <a:cubicBezTo>
                    <a:pt x="935" y="1201"/>
                    <a:pt x="1201" y="927"/>
                    <a:pt x="1201" y="601"/>
                  </a:cubicBezTo>
                  <a:cubicBezTo>
                    <a:pt x="1201" y="266"/>
                    <a:pt x="935" y="0"/>
                    <a:pt x="6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11"/>
            <p:cNvSpPr/>
            <p:nvPr/>
          </p:nvSpPr>
          <p:spPr>
            <a:xfrm>
              <a:off x="1005325" y="2015825"/>
              <a:ext cx="178900" cy="128325"/>
            </a:xfrm>
            <a:custGeom>
              <a:rect b="b" l="l" r="r" t="t"/>
              <a:pathLst>
                <a:path extrusionOk="0" h="5133" w="7156">
                  <a:moveTo>
                    <a:pt x="2207" y="0"/>
                  </a:moveTo>
                  <a:cubicBezTo>
                    <a:pt x="1496" y="0"/>
                    <a:pt x="751" y="174"/>
                    <a:pt x="0" y="611"/>
                  </a:cubicBezTo>
                  <a:cubicBezTo>
                    <a:pt x="0" y="611"/>
                    <a:pt x="2051" y="4969"/>
                    <a:pt x="6349" y="5132"/>
                  </a:cubicBezTo>
                  <a:lnTo>
                    <a:pt x="7155" y="2567"/>
                  </a:lnTo>
                  <a:cubicBezTo>
                    <a:pt x="7155" y="2567"/>
                    <a:pt x="494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11"/>
            <p:cNvSpPr/>
            <p:nvPr/>
          </p:nvSpPr>
          <p:spPr>
            <a:xfrm>
              <a:off x="869150" y="2010350"/>
              <a:ext cx="155925" cy="159525"/>
            </a:xfrm>
            <a:custGeom>
              <a:rect b="b" l="l" r="r" t="t"/>
              <a:pathLst>
                <a:path extrusionOk="0" h="6381" w="6237">
                  <a:moveTo>
                    <a:pt x="4279" y="0"/>
                  </a:moveTo>
                  <a:cubicBezTo>
                    <a:pt x="2415" y="0"/>
                    <a:pt x="0" y="984"/>
                    <a:pt x="780" y="6381"/>
                  </a:cubicBezTo>
                  <a:cubicBezTo>
                    <a:pt x="780" y="6381"/>
                    <a:pt x="5953" y="5574"/>
                    <a:pt x="6236" y="324"/>
                  </a:cubicBezTo>
                  <a:cubicBezTo>
                    <a:pt x="6236" y="324"/>
                    <a:pt x="5348" y="0"/>
                    <a:pt x="42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11"/>
            <p:cNvSpPr/>
            <p:nvPr/>
          </p:nvSpPr>
          <p:spPr>
            <a:xfrm>
              <a:off x="996950" y="1953350"/>
              <a:ext cx="25575" cy="100075"/>
            </a:xfrm>
            <a:custGeom>
              <a:rect b="b" l="l" r="r" t="t"/>
              <a:pathLst>
                <a:path extrusionOk="0" h="4003" w="1023">
                  <a:moveTo>
                    <a:pt x="95" y="1"/>
                  </a:moveTo>
                  <a:cubicBezTo>
                    <a:pt x="50" y="1"/>
                    <a:pt x="0" y="37"/>
                    <a:pt x="0" y="90"/>
                  </a:cubicBezTo>
                  <a:cubicBezTo>
                    <a:pt x="0" y="185"/>
                    <a:pt x="9" y="279"/>
                    <a:pt x="26" y="382"/>
                  </a:cubicBezTo>
                  <a:cubicBezTo>
                    <a:pt x="26" y="433"/>
                    <a:pt x="26" y="476"/>
                    <a:pt x="26" y="528"/>
                  </a:cubicBezTo>
                  <a:cubicBezTo>
                    <a:pt x="35" y="596"/>
                    <a:pt x="52" y="674"/>
                    <a:pt x="69" y="742"/>
                  </a:cubicBezTo>
                  <a:cubicBezTo>
                    <a:pt x="121" y="1008"/>
                    <a:pt x="172" y="1274"/>
                    <a:pt x="224" y="1532"/>
                  </a:cubicBezTo>
                  <a:cubicBezTo>
                    <a:pt x="344" y="2089"/>
                    <a:pt x="472" y="2647"/>
                    <a:pt x="592" y="3205"/>
                  </a:cubicBezTo>
                  <a:cubicBezTo>
                    <a:pt x="644" y="3445"/>
                    <a:pt x="704" y="3694"/>
                    <a:pt x="781" y="3925"/>
                  </a:cubicBezTo>
                  <a:cubicBezTo>
                    <a:pt x="801" y="3976"/>
                    <a:pt x="854" y="4002"/>
                    <a:pt x="905" y="4002"/>
                  </a:cubicBezTo>
                  <a:cubicBezTo>
                    <a:pt x="966" y="4002"/>
                    <a:pt x="1022" y="3965"/>
                    <a:pt x="1013" y="3891"/>
                  </a:cubicBezTo>
                  <a:cubicBezTo>
                    <a:pt x="970" y="3402"/>
                    <a:pt x="850" y="2913"/>
                    <a:pt x="747" y="2432"/>
                  </a:cubicBezTo>
                  <a:cubicBezTo>
                    <a:pt x="635" y="1875"/>
                    <a:pt x="524" y="1309"/>
                    <a:pt x="395" y="751"/>
                  </a:cubicBezTo>
                  <a:cubicBezTo>
                    <a:pt x="335" y="511"/>
                    <a:pt x="266" y="270"/>
                    <a:pt x="163" y="47"/>
                  </a:cubicBezTo>
                  <a:cubicBezTo>
                    <a:pt x="150" y="15"/>
                    <a:pt x="124" y="1"/>
                    <a:pt x="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11"/>
            <p:cNvSpPr/>
            <p:nvPr/>
          </p:nvSpPr>
          <p:spPr>
            <a:xfrm>
              <a:off x="847250" y="4485725"/>
              <a:ext cx="27900" cy="15900"/>
            </a:xfrm>
            <a:custGeom>
              <a:rect b="b" l="l" r="r" t="t"/>
              <a:pathLst>
                <a:path extrusionOk="0" h="636" w="1116">
                  <a:moveTo>
                    <a:pt x="277" y="22"/>
                  </a:moveTo>
                  <a:cubicBezTo>
                    <a:pt x="285" y="24"/>
                    <a:pt x="288" y="25"/>
                    <a:pt x="288" y="25"/>
                  </a:cubicBezTo>
                  <a:cubicBezTo>
                    <a:pt x="287" y="25"/>
                    <a:pt x="283" y="24"/>
                    <a:pt x="277" y="22"/>
                  </a:cubicBezTo>
                  <a:close/>
                  <a:moveTo>
                    <a:pt x="167" y="0"/>
                  </a:moveTo>
                  <a:cubicBezTo>
                    <a:pt x="106" y="0"/>
                    <a:pt x="54" y="34"/>
                    <a:pt x="26" y="90"/>
                  </a:cubicBezTo>
                  <a:cubicBezTo>
                    <a:pt x="0" y="150"/>
                    <a:pt x="26" y="236"/>
                    <a:pt x="86" y="271"/>
                  </a:cubicBezTo>
                  <a:cubicBezTo>
                    <a:pt x="103" y="288"/>
                    <a:pt x="120" y="296"/>
                    <a:pt x="137" y="305"/>
                  </a:cubicBezTo>
                  <a:cubicBezTo>
                    <a:pt x="142" y="305"/>
                    <a:pt x="158" y="311"/>
                    <a:pt x="165" y="312"/>
                  </a:cubicBezTo>
                  <a:lnTo>
                    <a:pt x="165" y="312"/>
                  </a:lnTo>
                  <a:cubicBezTo>
                    <a:pt x="185" y="327"/>
                    <a:pt x="200" y="340"/>
                    <a:pt x="215" y="348"/>
                  </a:cubicBezTo>
                  <a:cubicBezTo>
                    <a:pt x="232" y="356"/>
                    <a:pt x="249" y="365"/>
                    <a:pt x="266" y="374"/>
                  </a:cubicBezTo>
                  <a:lnTo>
                    <a:pt x="438" y="459"/>
                  </a:lnTo>
                  <a:cubicBezTo>
                    <a:pt x="566" y="528"/>
                    <a:pt x="695" y="605"/>
                    <a:pt x="841" y="631"/>
                  </a:cubicBezTo>
                  <a:cubicBezTo>
                    <a:pt x="858" y="634"/>
                    <a:pt x="875" y="635"/>
                    <a:pt x="891" y="635"/>
                  </a:cubicBezTo>
                  <a:cubicBezTo>
                    <a:pt x="974" y="635"/>
                    <a:pt x="1045" y="598"/>
                    <a:pt x="1081" y="519"/>
                  </a:cubicBezTo>
                  <a:cubicBezTo>
                    <a:pt x="1115" y="416"/>
                    <a:pt x="1081" y="322"/>
                    <a:pt x="995" y="262"/>
                  </a:cubicBezTo>
                  <a:cubicBezTo>
                    <a:pt x="875" y="185"/>
                    <a:pt x="729" y="150"/>
                    <a:pt x="592" y="108"/>
                  </a:cubicBezTo>
                  <a:cubicBezTo>
                    <a:pt x="523" y="90"/>
                    <a:pt x="463" y="73"/>
                    <a:pt x="403" y="56"/>
                  </a:cubicBezTo>
                  <a:cubicBezTo>
                    <a:pt x="361" y="39"/>
                    <a:pt x="319" y="31"/>
                    <a:pt x="276" y="22"/>
                  </a:cubicBezTo>
                  <a:lnTo>
                    <a:pt x="276" y="22"/>
                  </a:lnTo>
                  <a:cubicBezTo>
                    <a:pt x="269" y="20"/>
                    <a:pt x="261" y="16"/>
                    <a:pt x="258" y="13"/>
                  </a:cubicBezTo>
                  <a:cubicBezTo>
                    <a:pt x="240" y="13"/>
                    <a:pt x="223" y="5"/>
                    <a:pt x="206" y="5"/>
                  </a:cubicBezTo>
                  <a:cubicBezTo>
                    <a:pt x="193" y="2"/>
                    <a:pt x="180" y="0"/>
                    <a:pt x="167" y="0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11"/>
            <p:cNvSpPr/>
            <p:nvPr/>
          </p:nvSpPr>
          <p:spPr>
            <a:xfrm>
              <a:off x="862675" y="4470525"/>
              <a:ext cx="32625" cy="14075"/>
            </a:xfrm>
            <a:custGeom>
              <a:rect b="b" l="l" r="r" t="t"/>
              <a:pathLst>
                <a:path extrusionOk="0" h="563" w="1305">
                  <a:moveTo>
                    <a:pt x="343" y="0"/>
                  </a:moveTo>
                  <a:cubicBezTo>
                    <a:pt x="261" y="0"/>
                    <a:pt x="192" y="8"/>
                    <a:pt x="104" y="21"/>
                  </a:cubicBezTo>
                  <a:cubicBezTo>
                    <a:pt x="44" y="29"/>
                    <a:pt x="1" y="115"/>
                    <a:pt x="9" y="175"/>
                  </a:cubicBezTo>
                  <a:cubicBezTo>
                    <a:pt x="18" y="244"/>
                    <a:pt x="69" y="278"/>
                    <a:pt x="147" y="295"/>
                  </a:cubicBezTo>
                  <a:cubicBezTo>
                    <a:pt x="190" y="295"/>
                    <a:pt x="232" y="312"/>
                    <a:pt x="284" y="312"/>
                  </a:cubicBezTo>
                  <a:lnTo>
                    <a:pt x="318" y="321"/>
                  </a:lnTo>
                  <a:cubicBezTo>
                    <a:pt x="318" y="320"/>
                    <a:pt x="317" y="320"/>
                    <a:pt x="317" y="320"/>
                  </a:cubicBezTo>
                  <a:lnTo>
                    <a:pt x="317" y="320"/>
                  </a:lnTo>
                  <a:cubicBezTo>
                    <a:pt x="319" y="320"/>
                    <a:pt x="323" y="321"/>
                    <a:pt x="327" y="321"/>
                  </a:cubicBezTo>
                  <a:cubicBezTo>
                    <a:pt x="353" y="321"/>
                    <a:pt x="378" y="330"/>
                    <a:pt x="404" y="330"/>
                  </a:cubicBezTo>
                  <a:cubicBezTo>
                    <a:pt x="490" y="355"/>
                    <a:pt x="576" y="381"/>
                    <a:pt x="653" y="398"/>
                  </a:cubicBezTo>
                  <a:cubicBezTo>
                    <a:pt x="756" y="432"/>
                    <a:pt x="799" y="450"/>
                    <a:pt x="876" y="493"/>
                  </a:cubicBezTo>
                  <a:cubicBezTo>
                    <a:pt x="960" y="531"/>
                    <a:pt x="1059" y="562"/>
                    <a:pt x="1152" y="562"/>
                  </a:cubicBezTo>
                  <a:cubicBezTo>
                    <a:pt x="1163" y="562"/>
                    <a:pt x="1174" y="562"/>
                    <a:pt x="1185" y="561"/>
                  </a:cubicBezTo>
                  <a:cubicBezTo>
                    <a:pt x="1245" y="553"/>
                    <a:pt x="1305" y="501"/>
                    <a:pt x="1279" y="432"/>
                  </a:cubicBezTo>
                  <a:cubicBezTo>
                    <a:pt x="1211" y="209"/>
                    <a:pt x="953" y="124"/>
                    <a:pt x="756" y="64"/>
                  </a:cubicBezTo>
                  <a:cubicBezTo>
                    <a:pt x="653" y="29"/>
                    <a:pt x="541" y="12"/>
                    <a:pt x="438" y="4"/>
                  </a:cubicBezTo>
                  <a:cubicBezTo>
                    <a:pt x="404" y="1"/>
                    <a:pt x="373" y="0"/>
                    <a:pt x="343" y="0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11"/>
            <p:cNvSpPr/>
            <p:nvPr/>
          </p:nvSpPr>
          <p:spPr>
            <a:xfrm>
              <a:off x="1222600" y="4474750"/>
              <a:ext cx="34975" cy="17150"/>
            </a:xfrm>
            <a:custGeom>
              <a:rect b="b" l="l" r="r" t="t"/>
              <a:pathLst>
                <a:path extrusionOk="0" h="686" w="1399">
                  <a:moveTo>
                    <a:pt x="963" y="1"/>
                  </a:moveTo>
                  <a:cubicBezTo>
                    <a:pt x="602" y="1"/>
                    <a:pt x="225" y="164"/>
                    <a:pt x="51" y="478"/>
                  </a:cubicBezTo>
                  <a:cubicBezTo>
                    <a:pt x="1" y="579"/>
                    <a:pt x="81" y="686"/>
                    <a:pt x="172" y="686"/>
                  </a:cubicBezTo>
                  <a:cubicBezTo>
                    <a:pt x="204" y="686"/>
                    <a:pt x="237" y="672"/>
                    <a:pt x="266" y="641"/>
                  </a:cubicBezTo>
                  <a:cubicBezTo>
                    <a:pt x="395" y="512"/>
                    <a:pt x="523" y="401"/>
                    <a:pt x="686" y="332"/>
                  </a:cubicBezTo>
                  <a:cubicBezTo>
                    <a:pt x="795" y="284"/>
                    <a:pt x="920" y="257"/>
                    <a:pt x="1044" y="257"/>
                  </a:cubicBezTo>
                  <a:cubicBezTo>
                    <a:pt x="1097" y="257"/>
                    <a:pt x="1150" y="262"/>
                    <a:pt x="1201" y="272"/>
                  </a:cubicBezTo>
                  <a:cubicBezTo>
                    <a:pt x="1209" y="273"/>
                    <a:pt x="1217" y="274"/>
                    <a:pt x="1225" y="274"/>
                  </a:cubicBezTo>
                  <a:cubicBezTo>
                    <a:pt x="1353" y="274"/>
                    <a:pt x="1399" y="81"/>
                    <a:pt x="1261" y="40"/>
                  </a:cubicBezTo>
                  <a:cubicBezTo>
                    <a:pt x="1166" y="14"/>
                    <a:pt x="1065" y="1"/>
                    <a:pt x="963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11"/>
            <p:cNvSpPr/>
            <p:nvPr/>
          </p:nvSpPr>
          <p:spPr>
            <a:xfrm>
              <a:off x="1233100" y="4486675"/>
              <a:ext cx="31775" cy="18700"/>
            </a:xfrm>
            <a:custGeom>
              <a:rect b="b" l="l" r="r" t="t"/>
              <a:pathLst>
                <a:path extrusionOk="0" h="748" w="1271">
                  <a:moveTo>
                    <a:pt x="1021" y="318"/>
                  </a:moveTo>
                  <a:lnTo>
                    <a:pt x="1021" y="318"/>
                  </a:lnTo>
                  <a:cubicBezTo>
                    <a:pt x="1019" y="320"/>
                    <a:pt x="1016" y="321"/>
                    <a:pt x="1014" y="322"/>
                  </a:cubicBezTo>
                  <a:lnTo>
                    <a:pt x="1014" y="322"/>
                  </a:lnTo>
                  <a:cubicBezTo>
                    <a:pt x="1015" y="322"/>
                    <a:pt x="1018" y="321"/>
                    <a:pt x="1021" y="318"/>
                  </a:cubicBezTo>
                  <a:close/>
                  <a:moveTo>
                    <a:pt x="927" y="357"/>
                  </a:moveTo>
                  <a:cubicBezTo>
                    <a:pt x="928" y="357"/>
                    <a:pt x="926" y="359"/>
                    <a:pt x="921" y="360"/>
                  </a:cubicBezTo>
                  <a:lnTo>
                    <a:pt x="921" y="360"/>
                  </a:lnTo>
                  <a:cubicBezTo>
                    <a:pt x="925" y="358"/>
                    <a:pt x="927" y="357"/>
                    <a:pt x="927" y="357"/>
                  </a:cubicBezTo>
                  <a:close/>
                  <a:moveTo>
                    <a:pt x="1116" y="1"/>
                  </a:moveTo>
                  <a:cubicBezTo>
                    <a:pt x="1073" y="1"/>
                    <a:pt x="1021" y="1"/>
                    <a:pt x="978" y="10"/>
                  </a:cubicBezTo>
                  <a:cubicBezTo>
                    <a:pt x="970" y="10"/>
                    <a:pt x="970" y="18"/>
                    <a:pt x="978" y="18"/>
                  </a:cubicBezTo>
                  <a:cubicBezTo>
                    <a:pt x="961" y="18"/>
                    <a:pt x="944" y="10"/>
                    <a:pt x="927" y="10"/>
                  </a:cubicBezTo>
                  <a:lnTo>
                    <a:pt x="858" y="10"/>
                  </a:lnTo>
                  <a:cubicBezTo>
                    <a:pt x="755" y="27"/>
                    <a:pt x="661" y="44"/>
                    <a:pt x="558" y="78"/>
                  </a:cubicBezTo>
                  <a:cubicBezTo>
                    <a:pt x="464" y="104"/>
                    <a:pt x="369" y="147"/>
                    <a:pt x="283" y="207"/>
                  </a:cubicBezTo>
                  <a:cubicBezTo>
                    <a:pt x="249" y="224"/>
                    <a:pt x="215" y="250"/>
                    <a:pt x="180" y="275"/>
                  </a:cubicBezTo>
                  <a:cubicBezTo>
                    <a:pt x="112" y="327"/>
                    <a:pt x="35" y="378"/>
                    <a:pt x="9" y="473"/>
                  </a:cubicBezTo>
                  <a:cubicBezTo>
                    <a:pt x="0" y="541"/>
                    <a:pt x="9" y="610"/>
                    <a:pt x="52" y="662"/>
                  </a:cubicBezTo>
                  <a:cubicBezTo>
                    <a:pt x="86" y="713"/>
                    <a:pt x="155" y="747"/>
                    <a:pt x="223" y="747"/>
                  </a:cubicBezTo>
                  <a:cubicBezTo>
                    <a:pt x="283" y="739"/>
                    <a:pt x="335" y="722"/>
                    <a:pt x="386" y="679"/>
                  </a:cubicBezTo>
                  <a:cubicBezTo>
                    <a:pt x="403" y="662"/>
                    <a:pt x="421" y="653"/>
                    <a:pt x="438" y="636"/>
                  </a:cubicBezTo>
                  <a:cubicBezTo>
                    <a:pt x="438" y="636"/>
                    <a:pt x="438" y="636"/>
                    <a:pt x="438" y="636"/>
                  </a:cubicBezTo>
                  <a:lnTo>
                    <a:pt x="438" y="636"/>
                  </a:lnTo>
                  <a:cubicBezTo>
                    <a:pt x="436" y="638"/>
                    <a:pt x="435" y="639"/>
                    <a:pt x="435" y="639"/>
                  </a:cubicBezTo>
                  <a:cubicBezTo>
                    <a:pt x="435" y="639"/>
                    <a:pt x="437" y="637"/>
                    <a:pt x="440" y="636"/>
                  </a:cubicBezTo>
                  <a:lnTo>
                    <a:pt x="440" y="636"/>
                  </a:lnTo>
                  <a:cubicBezTo>
                    <a:pt x="443" y="635"/>
                    <a:pt x="448" y="631"/>
                    <a:pt x="452" y="628"/>
                  </a:cubicBezTo>
                  <a:lnTo>
                    <a:pt x="452" y="628"/>
                  </a:lnTo>
                  <a:cubicBezTo>
                    <a:pt x="453" y="628"/>
                    <a:pt x="454" y="627"/>
                    <a:pt x="455" y="627"/>
                  </a:cubicBezTo>
                  <a:cubicBezTo>
                    <a:pt x="472" y="610"/>
                    <a:pt x="489" y="601"/>
                    <a:pt x="506" y="593"/>
                  </a:cubicBezTo>
                  <a:cubicBezTo>
                    <a:pt x="575" y="541"/>
                    <a:pt x="652" y="499"/>
                    <a:pt x="721" y="464"/>
                  </a:cubicBezTo>
                  <a:cubicBezTo>
                    <a:pt x="755" y="438"/>
                    <a:pt x="790" y="421"/>
                    <a:pt x="832" y="404"/>
                  </a:cubicBezTo>
                  <a:cubicBezTo>
                    <a:pt x="832" y="404"/>
                    <a:pt x="843" y="399"/>
                    <a:pt x="848" y="397"/>
                  </a:cubicBezTo>
                  <a:lnTo>
                    <a:pt x="848" y="397"/>
                  </a:lnTo>
                  <a:cubicBezTo>
                    <a:pt x="838" y="402"/>
                    <a:pt x="829" y="406"/>
                    <a:pt x="832" y="406"/>
                  </a:cubicBezTo>
                  <a:cubicBezTo>
                    <a:pt x="833" y="406"/>
                    <a:pt x="836" y="405"/>
                    <a:pt x="841" y="404"/>
                  </a:cubicBezTo>
                  <a:cubicBezTo>
                    <a:pt x="850" y="398"/>
                    <a:pt x="852" y="397"/>
                    <a:pt x="850" y="397"/>
                  </a:cubicBezTo>
                  <a:cubicBezTo>
                    <a:pt x="850" y="397"/>
                    <a:pt x="849" y="397"/>
                    <a:pt x="848" y="397"/>
                  </a:cubicBezTo>
                  <a:lnTo>
                    <a:pt x="848" y="397"/>
                  </a:lnTo>
                  <a:cubicBezTo>
                    <a:pt x="859" y="392"/>
                    <a:pt x="871" y="387"/>
                    <a:pt x="867" y="387"/>
                  </a:cubicBezTo>
                  <a:cubicBezTo>
                    <a:pt x="884" y="378"/>
                    <a:pt x="901" y="378"/>
                    <a:pt x="918" y="361"/>
                  </a:cubicBezTo>
                  <a:cubicBezTo>
                    <a:pt x="919" y="361"/>
                    <a:pt x="919" y="361"/>
                    <a:pt x="920" y="360"/>
                  </a:cubicBezTo>
                  <a:lnTo>
                    <a:pt x="920" y="360"/>
                  </a:lnTo>
                  <a:cubicBezTo>
                    <a:pt x="936" y="358"/>
                    <a:pt x="956" y="351"/>
                    <a:pt x="970" y="344"/>
                  </a:cubicBezTo>
                  <a:cubicBezTo>
                    <a:pt x="984" y="337"/>
                    <a:pt x="999" y="330"/>
                    <a:pt x="1014" y="322"/>
                  </a:cubicBezTo>
                  <a:lnTo>
                    <a:pt x="1014" y="322"/>
                  </a:lnTo>
                  <a:cubicBezTo>
                    <a:pt x="1010" y="322"/>
                    <a:pt x="1010" y="318"/>
                    <a:pt x="1021" y="318"/>
                  </a:cubicBezTo>
                  <a:cubicBezTo>
                    <a:pt x="1064" y="310"/>
                    <a:pt x="1107" y="301"/>
                    <a:pt x="1158" y="293"/>
                  </a:cubicBezTo>
                  <a:cubicBezTo>
                    <a:pt x="1227" y="284"/>
                    <a:pt x="1270" y="198"/>
                    <a:pt x="1261" y="130"/>
                  </a:cubicBezTo>
                  <a:cubicBezTo>
                    <a:pt x="1253" y="61"/>
                    <a:pt x="1193" y="1"/>
                    <a:pt x="1116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8" name="Google Shape;698;p11"/>
          <p:cNvGrpSpPr/>
          <p:nvPr/>
        </p:nvGrpSpPr>
        <p:grpSpPr>
          <a:xfrm>
            <a:off x="7507102" y="3819138"/>
            <a:ext cx="1325032" cy="3466835"/>
            <a:chOff x="1773800" y="1792400"/>
            <a:chExt cx="1080600" cy="2827300"/>
          </a:xfrm>
        </p:grpSpPr>
        <p:sp>
          <p:nvSpPr>
            <p:cNvPr id="699" name="Google Shape;699;p11"/>
            <p:cNvSpPr/>
            <p:nvPr/>
          </p:nvSpPr>
          <p:spPr>
            <a:xfrm>
              <a:off x="2365775" y="4427050"/>
              <a:ext cx="175900" cy="192650"/>
            </a:xfrm>
            <a:custGeom>
              <a:rect b="b" l="l" r="r" t="t"/>
              <a:pathLst>
                <a:path extrusionOk="0" h="7706" w="7036">
                  <a:moveTo>
                    <a:pt x="893" y="1"/>
                  </a:moveTo>
                  <a:lnTo>
                    <a:pt x="112" y="2232"/>
                  </a:lnTo>
                  <a:lnTo>
                    <a:pt x="0" y="3347"/>
                  </a:lnTo>
                  <a:cubicBezTo>
                    <a:pt x="0" y="3347"/>
                    <a:pt x="1673" y="6813"/>
                    <a:pt x="7035" y="7705"/>
                  </a:cubicBezTo>
                  <a:lnTo>
                    <a:pt x="3690" y="2901"/>
                  </a:lnTo>
                  <a:lnTo>
                    <a:pt x="8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11"/>
            <p:cNvSpPr/>
            <p:nvPr/>
          </p:nvSpPr>
          <p:spPr>
            <a:xfrm>
              <a:off x="1994500" y="4410325"/>
              <a:ext cx="175900" cy="192625"/>
            </a:xfrm>
            <a:custGeom>
              <a:rect b="b" l="l" r="r" t="t"/>
              <a:pathLst>
                <a:path extrusionOk="0" h="7705" w="7036">
                  <a:moveTo>
                    <a:pt x="6143" y="1"/>
                  </a:moveTo>
                  <a:lnTo>
                    <a:pt x="3347" y="2901"/>
                  </a:lnTo>
                  <a:lnTo>
                    <a:pt x="1" y="7705"/>
                  </a:lnTo>
                  <a:cubicBezTo>
                    <a:pt x="5354" y="6813"/>
                    <a:pt x="7036" y="3347"/>
                    <a:pt x="7036" y="3347"/>
                  </a:cubicBezTo>
                  <a:lnTo>
                    <a:pt x="6924" y="2231"/>
                  </a:lnTo>
                  <a:lnTo>
                    <a:pt x="61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11"/>
            <p:cNvSpPr/>
            <p:nvPr/>
          </p:nvSpPr>
          <p:spPr>
            <a:xfrm>
              <a:off x="1924575" y="1792400"/>
              <a:ext cx="779025" cy="579325"/>
            </a:xfrm>
            <a:custGeom>
              <a:rect b="b" l="l" r="r" t="t"/>
              <a:pathLst>
                <a:path extrusionOk="0" h="23173" w="31161">
                  <a:moveTo>
                    <a:pt x="16262" y="0"/>
                  </a:moveTo>
                  <a:cubicBezTo>
                    <a:pt x="15148" y="0"/>
                    <a:pt x="13841" y="335"/>
                    <a:pt x="12398" y="1175"/>
                  </a:cubicBezTo>
                  <a:cubicBezTo>
                    <a:pt x="12398" y="1175"/>
                    <a:pt x="11367" y="601"/>
                    <a:pt x="9882" y="601"/>
                  </a:cubicBezTo>
                  <a:cubicBezTo>
                    <a:pt x="8661" y="601"/>
                    <a:pt x="7134" y="989"/>
                    <a:pt x="5620" y="2402"/>
                  </a:cubicBezTo>
                  <a:cubicBezTo>
                    <a:pt x="2274" y="5525"/>
                    <a:pt x="1" y="8656"/>
                    <a:pt x="1674" y="11221"/>
                  </a:cubicBezTo>
                  <a:cubicBezTo>
                    <a:pt x="3355" y="13795"/>
                    <a:pt x="1751" y="17141"/>
                    <a:pt x="3089" y="18488"/>
                  </a:cubicBezTo>
                  <a:cubicBezTo>
                    <a:pt x="4428" y="19826"/>
                    <a:pt x="6032" y="19268"/>
                    <a:pt x="7705" y="19603"/>
                  </a:cubicBezTo>
                  <a:cubicBezTo>
                    <a:pt x="9387" y="19938"/>
                    <a:pt x="10502" y="20272"/>
                    <a:pt x="10502" y="20272"/>
                  </a:cubicBezTo>
                  <a:lnTo>
                    <a:pt x="26142" y="23172"/>
                  </a:lnTo>
                  <a:cubicBezTo>
                    <a:pt x="26142" y="23172"/>
                    <a:pt x="26477" y="22503"/>
                    <a:pt x="27815" y="21945"/>
                  </a:cubicBezTo>
                  <a:cubicBezTo>
                    <a:pt x="29153" y="21388"/>
                    <a:pt x="31161" y="19826"/>
                    <a:pt x="29265" y="17364"/>
                  </a:cubicBezTo>
                  <a:cubicBezTo>
                    <a:pt x="27369" y="14910"/>
                    <a:pt x="27146" y="14910"/>
                    <a:pt x="28819" y="12345"/>
                  </a:cubicBezTo>
                  <a:cubicBezTo>
                    <a:pt x="30492" y="9771"/>
                    <a:pt x="29934" y="7875"/>
                    <a:pt x="26365" y="7318"/>
                  </a:cubicBezTo>
                  <a:cubicBezTo>
                    <a:pt x="22787" y="6760"/>
                    <a:pt x="20780" y="2959"/>
                    <a:pt x="19656" y="1509"/>
                  </a:cubicBezTo>
                  <a:cubicBezTo>
                    <a:pt x="19005" y="658"/>
                    <a:pt x="17823" y="0"/>
                    <a:pt x="16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11"/>
            <p:cNvSpPr/>
            <p:nvPr/>
          </p:nvSpPr>
          <p:spPr>
            <a:xfrm>
              <a:off x="2139700" y="2204175"/>
              <a:ext cx="287650" cy="206975"/>
            </a:xfrm>
            <a:custGeom>
              <a:rect b="b" l="l" r="r" t="t"/>
              <a:pathLst>
                <a:path extrusionOk="0" h="8279" w="11506">
                  <a:moveTo>
                    <a:pt x="7928" y="1"/>
                  </a:moveTo>
                  <a:lnTo>
                    <a:pt x="2120" y="781"/>
                  </a:lnTo>
                  <a:lnTo>
                    <a:pt x="2120" y="3132"/>
                  </a:lnTo>
                  <a:lnTo>
                    <a:pt x="1" y="3801"/>
                  </a:lnTo>
                  <a:cubicBezTo>
                    <a:pt x="1" y="3801"/>
                    <a:pt x="639" y="8279"/>
                    <a:pt x="5035" y="8279"/>
                  </a:cubicBezTo>
                  <a:cubicBezTo>
                    <a:pt x="5139" y="8279"/>
                    <a:pt x="5246" y="8276"/>
                    <a:pt x="5354" y="8271"/>
                  </a:cubicBezTo>
                  <a:cubicBezTo>
                    <a:pt x="10047" y="8048"/>
                    <a:pt x="11506" y="3578"/>
                    <a:pt x="11506" y="3578"/>
                  </a:cubicBezTo>
                  <a:lnTo>
                    <a:pt x="9043" y="3355"/>
                  </a:lnTo>
                  <a:lnTo>
                    <a:pt x="79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11"/>
            <p:cNvSpPr/>
            <p:nvPr/>
          </p:nvSpPr>
          <p:spPr>
            <a:xfrm>
              <a:off x="2102600" y="1922125"/>
              <a:ext cx="305025" cy="343975"/>
            </a:xfrm>
            <a:custGeom>
              <a:rect b="b" l="l" r="r" t="t"/>
              <a:pathLst>
                <a:path extrusionOk="0" h="13759" w="12201">
                  <a:moveTo>
                    <a:pt x="4831" y="1"/>
                  </a:moveTo>
                  <a:cubicBezTo>
                    <a:pt x="4831" y="1"/>
                    <a:pt x="1785" y="3175"/>
                    <a:pt x="1" y="6633"/>
                  </a:cubicBezTo>
                  <a:cubicBezTo>
                    <a:pt x="1" y="6633"/>
                    <a:pt x="26" y="8271"/>
                    <a:pt x="584" y="9833"/>
                  </a:cubicBezTo>
                  <a:cubicBezTo>
                    <a:pt x="1119" y="11330"/>
                    <a:pt x="3334" y="13758"/>
                    <a:pt x="6178" y="13758"/>
                  </a:cubicBezTo>
                  <a:cubicBezTo>
                    <a:pt x="6300" y="13758"/>
                    <a:pt x="6423" y="13754"/>
                    <a:pt x="6547" y="13745"/>
                  </a:cubicBezTo>
                  <a:cubicBezTo>
                    <a:pt x="9558" y="13522"/>
                    <a:pt x="11085" y="10725"/>
                    <a:pt x="11643" y="8829"/>
                  </a:cubicBezTo>
                  <a:cubicBezTo>
                    <a:pt x="12200" y="6924"/>
                    <a:pt x="11754" y="4805"/>
                    <a:pt x="11754" y="4805"/>
                  </a:cubicBezTo>
                  <a:cubicBezTo>
                    <a:pt x="11754" y="4805"/>
                    <a:pt x="8408" y="1005"/>
                    <a:pt x="48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11"/>
            <p:cNvSpPr/>
            <p:nvPr/>
          </p:nvSpPr>
          <p:spPr>
            <a:xfrm>
              <a:off x="2392800" y="2009950"/>
              <a:ext cx="89325" cy="113225"/>
            </a:xfrm>
            <a:custGeom>
              <a:rect b="b" l="l" r="r" t="t"/>
              <a:pathLst>
                <a:path extrusionOk="0" h="4529" w="3573">
                  <a:moveTo>
                    <a:pt x="1975" y="0"/>
                  </a:moveTo>
                  <a:cubicBezTo>
                    <a:pt x="855" y="0"/>
                    <a:pt x="0" y="1541"/>
                    <a:pt x="0" y="1541"/>
                  </a:cubicBezTo>
                  <a:lnTo>
                    <a:pt x="146" y="4492"/>
                  </a:lnTo>
                  <a:cubicBezTo>
                    <a:pt x="280" y="4517"/>
                    <a:pt x="409" y="4528"/>
                    <a:pt x="533" y="4528"/>
                  </a:cubicBezTo>
                  <a:cubicBezTo>
                    <a:pt x="2869" y="4528"/>
                    <a:pt x="3573" y="448"/>
                    <a:pt x="2343" y="57"/>
                  </a:cubicBezTo>
                  <a:cubicBezTo>
                    <a:pt x="2218" y="18"/>
                    <a:pt x="2095" y="0"/>
                    <a:pt x="19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11"/>
            <p:cNvSpPr/>
            <p:nvPr/>
          </p:nvSpPr>
          <p:spPr>
            <a:xfrm>
              <a:off x="2011550" y="2066300"/>
              <a:ext cx="106725" cy="95875"/>
            </a:xfrm>
            <a:custGeom>
              <a:rect b="b" l="l" r="r" t="t"/>
              <a:pathLst>
                <a:path extrusionOk="0" h="3835" w="4269">
                  <a:moveTo>
                    <a:pt x="1707" y="1"/>
                  </a:moveTo>
                  <a:cubicBezTo>
                    <a:pt x="1438" y="1"/>
                    <a:pt x="1172" y="70"/>
                    <a:pt x="932" y="248"/>
                  </a:cubicBezTo>
                  <a:cubicBezTo>
                    <a:pt x="0" y="945"/>
                    <a:pt x="1401" y="3835"/>
                    <a:pt x="3279" y="3835"/>
                  </a:cubicBezTo>
                  <a:cubicBezTo>
                    <a:pt x="3598" y="3835"/>
                    <a:pt x="3931" y="3751"/>
                    <a:pt x="4269" y="3560"/>
                  </a:cubicBezTo>
                  <a:lnTo>
                    <a:pt x="3643" y="866"/>
                  </a:lnTo>
                  <a:cubicBezTo>
                    <a:pt x="3643" y="866"/>
                    <a:pt x="2658" y="1"/>
                    <a:pt x="1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11"/>
            <p:cNvSpPr/>
            <p:nvPr/>
          </p:nvSpPr>
          <p:spPr>
            <a:xfrm>
              <a:off x="1773800" y="2014350"/>
              <a:ext cx="966275" cy="1035975"/>
            </a:xfrm>
            <a:custGeom>
              <a:rect b="b" l="l" r="r" t="t"/>
              <a:pathLst>
                <a:path extrusionOk="0" h="41439" w="38651">
                  <a:moveTo>
                    <a:pt x="7147" y="1"/>
                  </a:moveTo>
                  <a:cubicBezTo>
                    <a:pt x="7147" y="1"/>
                    <a:pt x="5363" y="782"/>
                    <a:pt x="2677" y="4136"/>
                  </a:cubicBezTo>
                  <a:cubicBezTo>
                    <a:pt x="1" y="7482"/>
                    <a:pt x="670" y="11060"/>
                    <a:pt x="2677" y="14629"/>
                  </a:cubicBezTo>
                  <a:cubicBezTo>
                    <a:pt x="4693" y="18206"/>
                    <a:pt x="8829" y="21561"/>
                    <a:pt x="8829" y="21561"/>
                  </a:cubicBezTo>
                  <a:cubicBezTo>
                    <a:pt x="6366" y="25353"/>
                    <a:pt x="9498" y="26588"/>
                    <a:pt x="9498" y="26588"/>
                  </a:cubicBezTo>
                  <a:cubicBezTo>
                    <a:pt x="8829" y="27815"/>
                    <a:pt x="10502" y="32731"/>
                    <a:pt x="10502" y="32731"/>
                  </a:cubicBezTo>
                  <a:lnTo>
                    <a:pt x="34180" y="41439"/>
                  </a:lnTo>
                  <a:lnTo>
                    <a:pt x="35965" y="38985"/>
                  </a:lnTo>
                  <a:cubicBezTo>
                    <a:pt x="38650" y="30938"/>
                    <a:pt x="37192" y="19210"/>
                    <a:pt x="34180" y="15195"/>
                  </a:cubicBezTo>
                  <a:cubicBezTo>
                    <a:pt x="31161" y="11171"/>
                    <a:pt x="24349" y="11060"/>
                    <a:pt x="24349" y="11060"/>
                  </a:cubicBezTo>
                  <a:cubicBezTo>
                    <a:pt x="24237" y="12063"/>
                    <a:pt x="23568" y="14972"/>
                    <a:pt x="19990" y="14972"/>
                  </a:cubicBezTo>
                  <a:cubicBezTo>
                    <a:pt x="16421" y="14972"/>
                    <a:pt x="15529" y="11060"/>
                    <a:pt x="15529" y="11060"/>
                  </a:cubicBezTo>
                  <a:cubicBezTo>
                    <a:pt x="15529" y="11060"/>
                    <a:pt x="14405" y="10390"/>
                    <a:pt x="12175" y="10167"/>
                  </a:cubicBezTo>
                  <a:cubicBezTo>
                    <a:pt x="9944" y="9944"/>
                    <a:pt x="9275" y="8709"/>
                    <a:pt x="9052" y="7371"/>
                  </a:cubicBezTo>
                  <a:cubicBezTo>
                    <a:pt x="8829" y="6032"/>
                    <a:pt x="9386" y="4136"/>
                    <a:pt x="8151" y="2901"/>
                  </a:cubicBezTo>
                  <a:cubicBezTo>
                    <a:pt x="6924" y="1674"/>
                    <a:pt x="7147" y="1"/>
                    <a:pt x="7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11"/>
            <p:cNvSpPr/>
            <p:nvPr/>
          </p:nvSpPr>
          <p:spPr>
            <a:xfrm>
              <a:off x="1815625" y="2818675"/>
              <a:ext cx="1038775" cy="1684075"/>
            </a:xfrm>
            <a:custGeom>
              <a:rect b="b" l="l" r="r" t="t"/>
              <a:pathLst>
                <a:path extrusionOk="0" h="67363" w="41551">
                  <a:moveTo>
                    <a:pt x="27926" y="0"/>
                  </a:moveTo>
                  <a:cubicBezTo>
                    <a:pt x="24603" y="1328"/>
                    <a:pt x="21109" y="1745"/>
                    <a:pt x="18031" y="1745"/>
                  </a:cubicBezTo>
                  <a:cubicBezTo>
                    <a:pt x="12837" y="1745"/>
                    <a:pt x="8829" y="558"/>
                    <a:pt x="8829" y="558"/>
                  </a:cubicBezTo>
                  <a:cubicBezTo>
                    <a:pt x="2128" y="11951"/>
                    <a:pt x="1" y="19767"/>
                    <a:pt x="1794" y="35518"/>
                  </a:cubicBezTo>
                  <a:cubicBezTo>
                    <a:pt x="3578" y="51261"/>
                    <a:pt x="10836" y="65674"/>
                    <a:pt x="10836" y="65674"/>
                  </a:cubicBezTo>
                  <a:cubicBezTo>
                    <a:pt x="11320" y="66046"/>
                    <a:pt x="11853" y="66170"/>
                    <a:pt x="12350" y="66170"/>
                  </a:cubicBezTo>
                  <a:cubicBezTo>
                    <a:pt x="13344" y="66170"/>
                    <a:pt x="14191" y="65674"/>
                    <a:pt x="14191" y="65674"/>
                  </a:cubicBezTo>
                  <a:cubicBezTo>
                    <a:pt x="12732" y="51604"/>
                    <a:pt x="19107" y="20436"/>
                    <a:pt x="19107" y="20436"/>
                  </a:cubicBezTo>
                  <a:lnTo>
                    <a:pt x="20891" y="21440"/>
                  </a:lnTo>
                  <a:cubicBezTo>
                    <a:pt x="23902" y="33168"/>
                    <a:pt x="22118" y="66567"/>
                    <a:pt x="22118" y="66567"/>
                  </a:cubicBezTo>
                  <a:cubicBezTo>
                    <a:pt x="22877" y="67209"/>
                    <a:pt x="23823" y="67362"/>
                    <a:pt x="24551" y="67362"/>
                  </a:cubicBezTo>
                  <a:cubicBezTo>
                    <a:pt x="25213" y="67362"/>
                    <a:pt x="25696" y="67236"/>
                    <a:pt x="25696" y="67236"/>
                  </a:cubicBezTo>
                  <a:cubicBezTo>
                    <a:pt x="25696" y="67236"/>
                    <a:pt x="28484" y="61762"/>
                    <a:pt x="32954" y="51716"/>
                  </a:cubicBezTo>
                  <a:cubicBezTo>
                    <a:pt x="37423" y="41661"/>
                    <a:pt x="41550" y="29710"/>
                    <a:pt x="39319" y="18317"/>
                  </a:cubicBezTo>
                  <a:cubicBezTo>
                    <a:pt x="37089" y="6924"/>
                    <a:pt x="27926" y="0"/>
                    <a:pt x="27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8" name="Google Shape;708;p11"/>
          <p:cNvSpPr txBox="1"/>
          <p:nvPr/>
        </p:nvSpPr>
        <p:spPr>
          <a:xfrm>
            <a:off x="0" y="44502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Archivo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Archivo"/>
                <a:ea typeface="Archivo"/>
                <a:cs typeface="Archivo"/>
                <a:sym typeface="Archivo"/>
              </a:rPr>
              <a:t>Menopause</a:t>
            </a:r>
            <a:r>
              <a:rPr b="1" i="0" lang="en-US" sz="3200" u="none" cap="none" strike="noStrike">
                <a:solidFill>
                  <a:schemeClr val="accent5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b="1" lang="en-US" sz="3200">
                <a:solidFill>
                  <a:schemeClr val="accent5"/>
                </a:solidFill>
                <a:latin typeface="Archivo"/>
                <a:ea typeface="Archivo"/>
                <a:cs typeface="Archivo"/>
                <a:sym typeface="Archivo"/>
              </a:rPr>
              <a:t>dan </a:t>
            </a:r>
            <a:r>
              <a:rPr b="1" i="0" lang="en-US" sz="3200" u="none" cap="none" strike="noStrike">
                <a:solidFill>
                  <a:schemeClr val="accent2"/>
                </a:solidFill>
                <a:latin typeface="Archivo"/>
                <a:ea typeface="Archivo"/>
                <a:cs typeface="Archivo"/>
                <a:sym typeface="Archivo"/>
              </a:rPr>
              <a:t>History</a:t>
            </a:r>
            <a:endParaRPr b="1" i="0" sz="3200" u="none" cap="none" strike="noStrike">
              <a:solidFill>
                <a:schemeClr val="accent5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709" name="Google Shape;709;p11"/>
          <p:cNvPicPr preferRelativeResize="0"/>
          <p:nvPr/>
        </p:nvPicPr>
        <p:blipFill rotWithShape="1">
          <a:blip r:embed="rId3">
            <a:alphaModFix/>
          </a:blip>
          <a:srcRect b="14413" l="7244" r="10503" t="26035"/>
          <a:stretch/>
        </p:blipFill>
        <p:spPr>
          <a:xfrm>
            <a:off x="496776" y="1053339"/>
            <a:ext cx="8335357" cy="3061556"/>
          </a:xfrm>
          <a:prstGeom prst="rect">
            <a:avLst/>
          </a:prstGeom>
          <a:noFill/>
          <a:ln>
            <a:noFill/>
          </a:ln>
        </p:spPr>
      </p:pic>
      <p:sp>
        <p:nvSpPr>
          <p:cNvPr id="710" name="Google Shape;710;p11"/>
          <p:cNvSpPr txBox="1"/>
          <p:nvPr>
            <p:ph idx="4294967295" type="subTitle"/>
          </p:nvPr>
        </p:nvSpPr>
        <p:spPr>
          <a:xfrm>
            <a:off x="2008800" y="4062500"/>
            <a:ext cx="55683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Baik mengalami </a:t>
            </a:r>
            <a:r>
              <a:rPr b="1" lang="en-US" sz="1200"/>
              <a:t>Menopause</a:t>
            </a:r>
            <a:r>
              <a:rPr lang="en-US" sz="1200"/>
              <a:t> atau </a:t>
            </a:r>
            <a:r>
              <a:rPr b="1" lang="en-US" sz="1200"/>
              <a:t>History</a:t>
            </a:r>
            <a:r>
              <a:rPr lang="en-US" sz="1200"/>
              <a:t> tetap saja ada peluang </a:t>
            </a:r>
            <a:r>
              <a:rPr b="1" lang="en-US" sz="1200"/>
              <a:t>diagnosis Kanker</a:t>
            </a:r>
            <a:endParaRPr b="1"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5" name="Google Shape;715;p12"/>
          <p:cNvGrpSpPr/>
          <p:nvPr/>
        </p:nvGrpSpPr>
        <p:grpSpPr>
          <a:xfrm>
            <a:off x="530593" y="3819186"/>
            <a:ext cx="1478219" cy="3886179"/>
            <a:chOff x="584125" y="1891025"/>
            <a:chExt cx="1038075" cy="2728675"/>
          </a:xfrm>
        </p:grpSpPr>
        <p:sp>
          <p:nvSpPr>
            <p:cNvPr id="716" name="Google Shape;716;p12"/>
            <p:cNvSpPr/>
            <p:nvPr/>
          </p:nvSpPr>
          <p:spPr>
            <a:xfrm>
              <a:off x="584125" y="1891025"/>
              <a:ext cx="1038075" cy="1020100"/>
            </a:xfrm>
            <a:custGeom>
              <a:rect b="b" l="l" r="r" t="t"/>
              <a:pathLst>
                <a:path extrusionOk="0" h="40804" w="41523">
                  <a:moveTo>
                    <a:pt x="18997" y="0"/>
                  </a:moveTo>
                  <a:cubicBezTo>
                    <a:pt x="18049" y="0"/>
                    <a:pt x="17096" y="264"/>
                    <a:pt x="16196" y="876"/>
                  </a:cubicBezTo>
                  <a:cubicBezTo>
                    <a:pt x="16196" y="876"/>
                    <a:pt x="16069" y="863"/>
                    <a:pt x="15849" y="863"/>
                  </a:cubicBezTo>
                  <a:cubicBezTo>
                    <a:pt x="14783" y="863"/>
                    <a:pt x="11523" y="1169"/>
                    <a:pt x="9796" y="4745"/>
                  </a:cubicBezTo>
                  <a:cubicBezTo>
                    <a:pt x="7711" y="9069"/>
                    <a:pt x="9650" y="15169"/>
                    <a:pt x="6519" y="16516"/>
                  </a:cubicBezTo>
                  <a:cubicBezTo>
                    <a:pt x="3396" y="17854"/>
                    <a:pt x="2203" y="18892"/>
                    <a:pt x="2349" y="20685"/>
                  </a:cubicBezTo>
                  <a:cubicBezTo>
                    <a:pt x="2495" y="22470"/>
                    <a:pt x="5481" y="23216"/>
                    <a:pt x="5034" y="25147"/>
                  </a:cubicBezTo>
                  <a:cubicBezTo>
                    <a:pt x="4580" y="27086"/>
                    <a:pt x="565" y="28132"/>
                    <a:pt x="264" y="33340"/>
                  </a:cubicBezTo>
                  <a:cubicBezTo>
                    <a:pt x="0" y="37923"/>
                    <a:pt x="4341" y="39857"/>
                    <a:pt x="9035" y="39857"/>
                  </a:cubicBezTo>
                  <a:cubicBezTo>
                    <a:pt x="9683" y="39857"/>
                    <a:pt x="10338" y="39820"/>
                    <a:pt x="10988" y="39749"/>
                  </a:cubicBezTo>
                  <a:cubicBezTo>
                    <a:pt x="13131" y="39509"/>
                    <a:pt x="14869" y="39389"/>
                    <a:pt x="16488" y="39389"/>
                  </a:cubicBezTo>
                  <a:cubicBezTo>
                    <a:pt x="18921" y="39389"/>
                    <a:pt x="21084" y="39659"/>
                    <a:pt x="23943" y="40195"/>
                  </a:cubicBezTo>
                  <a:cubicBezTo>
                    <a:pt x="25934" y="40567"/>
                    <a:pt x="27910" y="40803"/>
                    <a:pt x="29737" y="40803"/>
                  </a:cubicBezTo>
                  <a:cubicBezTo>
                    <a:pt x="32288" y="40803"/>
                    <a:pt x="34550" y="40343"/>
                    <a:pt x="36160" y="39148"/>
                  </a:cubicBezTo>
                  <a:cubicBezTo>
                    <a:pt x="40175" y="36171"/>
                    <a:pt x="41522" y="30217"/>
                    <a:pt x="36306" y="26639"/>
                  </a:cubicBezTo>
                  <a:cubicBezTo>
                    <a:pt x="33389" y="24641"/>
                    <a:pt x="33621" y="21501"/>
                    <a:pt x="34367" y="19793"/>
                  </a:cubicBezTo>
                  <a:cubicBezTo>
                    <a:pt x="36006" y="16070"/>
                    <a:pt x="33938" y="13599"/>
                    <a:pt x="30644" y="12938"/>
                  </a:cubicBezTo>
                  <a:cubicBezTo>
                    <a:pt x="26920" y="12192"/>
                    <a:pt x="27521" y="8623"/>
                    <a:pt x="26028" y="5191"/>
                  </a:cubicBezTo>
                  <a:cubicBezTo>
                    <a:pt x="24903" y="2596"/>
                    <a:pt x="21972" y="0"/>
                    <a:pt x="189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12"/>
            <p:cNvSpPr/>
            <p:nvPr/>
          </p:nvSpPr>
          <p:spPr>
            <a:xfrm>
              <a:off x="1165325" y="2676250"/>
              <a:ext cx="170100" cy="550600"/>
            </a:xfrm>
            <a:custGeom>
              <a:rect b="b" l="l" r="r" t="t"/>
              <a:pathLst>
                <a:path extrusionOk="0" h="22024" w="6804">
                  <a:moveTo>
                    <a:pt x="6786" y="1"/>
                  </a:moveTo>
                  <a:lnTo>
                    <a:pt x="0" y="721"/>
                  </a:lnTo>
                  <a:lnTo>
                    <a:pt x="1339" y="15632"/>
                  </a:lnTo>
                  <a:lnTo>
                    <a:pt x="5834" y="22023"/>
                  </a:lnTo>
                  <a:cubicBezTo>
                    <a:pt x="6641" y="17537"/>
                    <a:pt x="5611" y="10270"/>
                    <a:pt x="5611" y="10270"/>
                  </a:cubicBezTo>
                  <a:cubicBezTo>
                    <a:pt x="6804" y="5577"/>
                    <a:pt x="6786" y="1"/>
                    <a:pt x="67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12"/>
            <p:cNvSpPr/>
            <p:nvPr/>
          </p:nvSpPr>
          <p:spPr>
            <a:xfrm>
              <a:off x="1151800" y="4414825"/>
              <a:ext cx="226300" cy="204875"/>
            </a:xfrm>
            <a:custGeom>
              <a:rect b="b" l="l" r="r" t="t"/>
              <a:pathLst>
                <a:path extrusionOk="0" h="8195" w="9052">
                  <a:moveTo>
                    <a:pt x="1" y="1"/>
                  </a:moveTo>
                  <a:lnTo>
                    <a:pt x="1" y="1940"/>
                  </a:lnTo>
                  <a:cubicBezTo>
                    <a:pt x="1" y="1940"/>
                    <a:pt x="2798" y="6187"/>
                    <a:pt x="9052" y="8194"/>
                  </a:cubicBezTo>
                  <a:lnTo>
                    <a:pt x="4531" y="2163"/>
                  </a:lnTo>
                  <a:lnTo>
                    <a:pt x="33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12"/>
            <p:cNvSpPr/>
            <p:nvPr/>
          </p:nvSpPr>
          <p:spPr>
            <a:xfrm>
              <a:off x="1000800" y="2315925"/>
              <a:ext cx="104700" cy="207650"/>
            </a:xfrm>
            <a:custGeom>
              <a:rect b="b" l="l" r="r" t="t"/>
              <a:pathLst>
                <a:path extrusionOk="0" h="8306" w="4188">
                  <a:moveTo>
                    <a:pt x="241" y="0"/>
                  </a:moveTo>
                  <a:lnTo>
                    <a:pt x="1" y="3913"/>
                  </a:lnTo>
                  <a:lnTo>
                    <a:pt x="2069" y="8305"/>
                  </a:lnTo>
                  <a:lnTo>
                    <a:pt x="3930" y="5139"/>
                  </a:lnTo>
                  <a:lnTo>
                    <a:pt x="4188" y="3913"/>
                  </a:lnTo>
                  <a:lnTo>
                    <a:pt x="39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12"/>
            <p:cNvSpPr/>
            <p:nvPr/>
          </p:nvSpPr>
          <p:spPr>
            <a:xfrm>
              <a:off x="762725" y="2661225"/>
              <a:ext cx="179125" cy="565625"/>
            </a:xfrm>
            <a:custGeom>
              <a:rect b="b" l="l" r="r" t="t"/>
              <a:pathLst>
                <a:path extrusionOk="0" h="22625" w="7165">
                  <a:moveTo>
                    <a:pt x="713" y="1"/>
                  </a:moveTo>
                  <a:cubicBezTo>
                    <a:pt x="713" y="1"/>
                    <a:pt x="361" y="6178"/>
                    <a:pt x="1554" y="10871"/>
                  </a:cubicBezTo>
                  <a:cubicBezTo>
                    <a:pt x="1554" y="10871"/>
                    <a:pt x="1" y="18138"/>
                    <a:pt x="816" y="22624"/>
                  </a:cubicBezTo>
                  <a:lnTo>
                    <a:pt x="5826" y="16233"/>
                  </a:lnTo>
                  <a:lnTo>
                    <a:pt x="7165" y="1322"/>
                  </a:lnTo>
                  <a:lnTo>
                    <a:pt x="7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12"/>
            <p:cNvSpPr/>
            <p:nvPr/>
          </p:nvSpPr>
          <p:spPr>
            <a:xfrm>
              <a:off x="746000" y="2887300"/>
              <a:ext cx="638325" cy="1534225"/>
            </a:xfrm>
            <a:custGeom>
              <a:rect b="b" l="l" r="r" t="t"/>
              <a:pathLst>
                <a:path extrusionOk="0" h="61369" w="25533">
                  <a:moveTo>
                    <a:pt x="7019" y="1"/>
                  </a:moveTo>
                  <a:lnTo>
                    <a:pt x="6015" y="2386"/>
                  </a:lnTo>
                  <a:lnTo>
                    <a:pt x="6015" y="4290"/>
                  </a:lnTo>
                  <a:cubicBezTo>
                    <a:pt x="6015" y="4290"/>
                    <a:pt x="1545" y="9292"/>
                    <a:pt x="773" y="17691"/>
                  </a:cubicBezTo>
                  <a:cubicBezTo>
                    <a:pt x="1" y="26090"/>
                    <a:pt x="1957" y="39903"/>
                    <a:pt x="5500" y="61102"/>
                  </a:cubicBezTo>
                  <a:cubicBezTo>
                    <a:pt x="5500" y="61102"/>
                    <a:pt x="6068" y="61369"/>
                    <a:pt x="7052" y="61369"/>
                  </a:cubicBezTo>
                  <a:cubicBezTo>
                    <a:pt x="7544" y="61369"/>
                    <a:pt x="8140" y="61302"/>
                    <a:pt x="8820" y="61102"/>
                  </a:cubicBezTo>
                  <a:cubicBezTo>
                    <a:pt x="8820" y="61102"/>
                    <a:pt x="7834" y="15546"/>
                    <a:pt x="12303" y="15546"/>
                  </a:cubicBezTo>
                  <a:cubicBezTo>
                    <a:pt x="16773" y="15546"/>
                    <a:pt x="16233" y="61102"/>
                    <a:pt x="16233" y="61102"/>
                  </a:cubicBezTo>
                  <a:cubicBezTo>
                    <a:pt x="16913" y="61302"/>
                    <a:pt x="17509" y="61369"/>
                    <a:pt x="18001" y="61369"/>
                  </a:cubicBezTo>
                  <a:cubicBezTo>
                    <a:pt x="18985" y="61369"/>
                    <a:pt x="19553" y="61102"/>
                    <a:pt x="19553" y="61102"/>
                  </a:cubicBezTo>
                  <a:cubicBezTo>
                    <a:pt x="23088" y="38427"/>
                    <a:pt x="25533" y="24975"/>
                    <a:pt x="24615" y="17245"/>
                  </a:cubicBezTo>
                  <a:cubicBezTo>
                    <a:pt x="23559" y="8305"/>
                    <a:pt x="18583" y="4290"/>
                    <a:pt x="18583" y="4290"/>
                  </a:cubicBezTo>
                  <a:lnTo>
                    <a:pt x="18583" y="2386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12"/>
            <p:cNvSpPr/>
            <p:nvPr/>
          </p:nvSpPr>
          <p:spPr>
            <a:xfrm>
              <a:off x="886000" y="2022725"/>
              <a:ext cx="289200" cy="348700"/>
            </a:xfrm>
            <a:custGeom>
              <a:rect b="b" l="l" r="r" t="t"/>
              <a:pathLst>
                <a:path extrusionOk="0" h="13948" w="11568">
                  <a:moveTo>
                    <a:pt x="5168" y="1"/>
                  </a:moveTo>
                  <a:cubicBezTo>
                    <a:pt x="5168" y="1"/>
                    <a:pt x="200" y="1425"/>
                    <a:pt x="106" y="6178"/>
                  </a:cubicBezTo>
                  <a:cubicBezTo>
                    <a:pt x="0" y="11372"/>
                    <a:pt x="3827" y="13947"/>
                    <a:pt x="6087" y="13947"/>
                  </a:cubicBezTo>
                  <a:cubicBezTo>
                    <a:pt x="6209" y="13947"/>
                    <a:pt x="6326" y="13940"/>
                    <a:pt x="6437" y="13925"/>
                  </a:cubicBezTo>
                  <a:cubicBezTo>
                    <a:pt x="8411" y="13667"/>
                    <a:pt x="11568" y="12140"/>
                    <a:pt x="11276" y="6178"/>
                  </a:cubicBezTo>
                  <a:cubicBezTo>
                    <a:pt x="11045" y="1682"/>
                    <a:pt x="7999" y="369"/>
                    <a:pt x="51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12"/>
            <p:cNvSpPr/>
            <p:nvPr/>
          </p:nvSpPr>
          <p:spPr>
            <a:xfrm>
              <a:off x="1146650" y="2117850"/>
              <a:ext cx="95050" cy="99650"/>
            </a:xfrm>
            <a:custGeom>
              <a:rect b="b" l="l" r="r" t="t"/>
              <a:pathLst>
                <a:path extrusionOk="0" h="3986" w="3802">
                  <a:moveTo>
                    <a:pt x="2568" y="0"/>
                  </a:moveTo>
                  <a:cubicBezTo>
                    <a:pt x="2469" y="0"/>
                    <a:pt x="2370" y="11"/>
                    <a:pt x="2274" y="31"/>
                  </a:cubicBezTo>
                  <a:cubicBezTo>
                    <a:pt x="1863" y="116"/>
                    <a:pt x="1494" y="357"/>
                    <a:pt x="1176" y="640"/>
                  </a:cubicBezTo>
                  <a:cubicBezTo>
                    <a:pt x="953" y="841"/>
                    <a:pt x="665" y="1063"/>
                    <a:pt x="516" y="1314"/>
                  </a:cubicBezTo>
                  <a:lnTo>
                    <a:pt x="516" y="1314"/>
                  </a:lnTo>
                  <a:lnTo>
                    <a:pt x="593" y="854"/>
                  </a:lnTo>
                  <a:lnTo>
                    <a:pt x="593" y="854"/>
                  </a:lnTo>
                  <a:cubicBezTo>
                    <a:pt x="172" y="1506"/>
                    <a:pt x="1" y="2313"/>
                    <a:pt x="112" y="3085"/>
                  </a:cubicBezTo>
                  <a:cubicBezTo>
                    <a:pt x="147" y="3351"/>
                    <a:pt x="232" y="3625"/>
                    <a:pt x="438" y="3797"/>
                  </a:cubicBezTo>
                  <a:cubicBezTo>
                    <a:pt x="627" y="3951"/>
                    <a:pt x="884" y="3986"/>
                    <a:pt x="1116" y="3986"/>
                  </a:cubicBezTo>
                  <a:cubicBezTo>
                    <a:pt x="2472" y="3986"/>
                    <a:pt x="3716" y="2802"/>
                    <a:pt x="3776" y="1446"/>
                  </a:cubicBezTo>
                  <a:cubicBezTo>
                    <a:pt x="3801" y="1051"/>
                    <a:pt x="3716" y="631"/>
                    <a:pt x="3441" y="348"/>
                  </a:cubicBezTo>
                  <a:cubicBezTo>
                    <a:pt x="3217" y="111"/>
                    <a:pt x="2893" y="0"/>
                    <a:pt x="25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12"/>
            <p:cNvSpPr/>
            <p:nvPr/>
          </p:nvSpPr>
          <p:spPr>
            <a:xfrm>
              <a:off x="815275" y="2147225"/>
              <a:ext cx="95050" cy="99650"/>
            </a:xfrm>
            <a:custGeom>
              <a:rect b="b" l="l" r="r" t="t"/>
              <a:pathLst>
                <a:path extrusionOk="0" h="3986" w="3802">
                  <a:moveTo>
                    <a:pt x="1232" y="1"/>
                  </a:moveTo>
                  <a:cubicBezTo>
                    <a:pt x="905" y="1"/>
                    <a:pt x="576" y="110"/>
                    <a:pt x="353" y="340"/>
                  </a:cubicBezTo>
                  <a:cubicBezTo>
                    <a:pt x="78" y="631"/>
                    <a:pt x="1" y="1052"/>
                    <a:pt x="18" y="1446"/>
                  </a:cubicBezTo>
                  <a:cubicBezTo>
                    <a:pt x="87" y="2802"/>
                    <a:pt x="1331" y="3986"/>
                    <a:pt x="2678" y="3986"/>
                  </a:cubicBezTo>
                  <a:cubicBezTo>
                    <a:pt x="2918" y="3986"/>
                    <a:pt x="3175" y="3952"/>
                    <a:pt x="3355" y="3797"/>
                  </a:cubicBezTo>
                  <a:cubicBezTo>
                    <a:pt x="3570" y="3626"/>
                    <a:pt x="3647" y="3342"/>
                    <a:pt x="3690" y="3076"/>
                  </a:cubicBezTo>
                  <a:cubicBezTo>
                    <a:pt x="3801" y="2313"/>
                    <a:pt x="3630" y="1506"/>
                    <a:pt x="3209" y="854"/>
                  </a:cubicBezTo>
                  <a:lnTo>
                    <a:pt x="3209" y="854"/>
                  </a:lnTo>
                  <a:lnTo>
                    <a:pt x="3287" y="1317"/>
                  </a:lnTo>
                  <a:lnTo>
                    <a:pt x="3287" y="1317"/>
                  </a:lnTo>
                  <a:cubicBezTo>
                    <a:pt x="3136" y="1061"/>
                    <a:pt x="2842" y="834"/>
                    <a:pt x="2618" y="631"/>
                  </a:cubicBezTo>
                  <a:cubicBezTo>
                    <a:pt x="2309" y="357"/>
                    <a:pt x="1940" y="117"/>
                    <a:pt x="1528" y="31"/>
                  </a:cubicBezTo>
                  <a:cubicBezTo>
                    <a:pt x="1432" y="11"/>
                    <a:pt x="1332" y="1"/>
                    <a:pt x="12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12"/>
            <p:cNvSpPr/>
            <p:nvPr/>
          </p:nvSpPr>
          <p:spPr>
            <a:xfrm>
              <a:off x="740000" y="4414825"/>
              <a:ext cx="226525" cy="204875"/>
            </a:xfrm>
            <a:custGeom>
              <a:rect b="b" l="l" r="r" t="t"/>
              <a:pathLst>
                <a:path extrusionOk="0" h="8195" w="9061">
                  <a:moveTo>
                    <a:pt x="5740" y="1"/>
                  </a:moveTo>
                  <a:lnTo>
                    <a:pt x="4530" y="2163"/>
                  </a:lnTo>
                  <a:lnTo>
                    <a:pt x="1" y="8194"/>
                  </a:lnTo>
                  <a:cubicBezTo>
                    <a:pt x="6255" y="6187"/>
                    <a:pt x="9060" y="1940"/>
                    <a:pt x="9060" y="1940"/>
                  </a:cubicBezTo>
                  <a:lnTo>
                    <a:pt x="90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12"/>
            <p:cNvSpPr/>
            <p:nvPr/>
          </p:nvSpPr>
          <p:spPr>
            <a:xfrm>
              <a:off x="773900" y="2417800"/>
              <a:ext cx="564750" cy="557250"/>
            </a:xfrm>
            <a:custGeom>
              <a:rect b="b" l="l" r="r" t="t"/>
              <a:pathLst>
                <a:path extrusionOk="0" h="22290" w="22590">
                  <a:moveTo>
                    <a:pt x="8802" y="1"/>
                  </a:moveTo>
                  <a:cubicBezTo>
                    <a:pt x="8802" y="1"/>
                    <a:pt x="6623" y="309"/>
                    <a:pt x="5036" y="781"/>
                  </a:cubicBezTo>
                  <a:cubicBezTo>
                    <a:pt x="2222" y="1622"/>
                    <a:pt x="0" y="1510"/>
                    <a:pt x="43" y="10450"/>
                  </a:cubicBezTo>
                  <a:lnTo>
                    <a:pt x="4290" y="13238"/>
                  </a:lnTo>
                  <a:cubicBezTo>
                    <a:pt x="4290" y="13238"/>
                    <a:pt x="4676" y="18883"/>
                    <a:pt x="5010" y="21277"/>
                  </a:cubicBezTo>
                  <a:cubicBezTo>
                    <a:pt x="5010" y="21277"/>
                    <a:pt x="7936" y="22204"/>
                    <a:pt x="11222" y="22281"/>
                  </a:cubicBezTo>
                  <a:lnTo>
                    <a:pt x="11222" y="22289"/>
                  </a:lnTo>
                  <a:cubicBezTo>
                    <a:pt x="11299" y="22289"/>
                    <a:pt x="11368" y="22281"/>
                    <a:pt x="11445" y="22281"/>
                  </a:cubicBezTo>
                  <a:cubicBezTo>
                    <a:pt x="11513" y="22281"/>
                    <a:pt x="11591" y="22289"/>
                    <a:pt x="11659" y="22289"/>
                  </a:cubicBezTo>
                  <a:lnTo>
                    <a:pt x="11659" y="22281"/>
                  </a:lnTo>
                  <a:cubicBezTo>
                    <a:pt x="14928" y="22204"/>
                    <a:pt x="17579" y="21277"/>
                    <a:pt x="17579" y="21277"/>
                  </a:cubicBezTo>
                  <a:cubicBezTo>
                    <a:pt x="17914" y="18883"/>
                    <a:pt x="18308" y="13238"/>
                    <a:pt x="18308" y="13238"/>
                  </a:cubicBezTo>
                  <a:lnTo>
                    <a:pt x="22555" y="10450"/>
                  </a:lnTo>
                  <a:cubicBezTo>
                    <a:pt x="22589" y="1510"/>
                    <a:pt x="20376" y="1622"/>
                    <a:pt x="17562" y="781"/>
                  </a:cubicBezTo>
                  <a:cubicBezTo>
                    <a:pt x="15975" y="309"/>
                    <a:pt x="13838" y="86"/>
                    <a:pt x="13838" y="86"/>
                  </a:cubicBezTo>
                  <a:cubicBezTo>
                    <a:pt x="13838" y="86"/>
                    <a:pt x="12809" y="2094"/>
                    <a:pt x="11127" y="2094"/>
                  </a:cubicBezTo>
                  <a:cubicBezTo>
                    <a:pt x="9454" y="2094"/>
                    <a:pt x="8802" y="1"/>
                    <a:pt x="88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12"/>
            <p:cNvSpPr/>
            <p:nvPr/>
          </p:nvSpPr>
          <p:spPr>
            <a:xfrm>
              <a:off x="1052075" y="2413675"/>
              <a:ext cx="106325" cy="137500"/>
            </a:xfrm>
            <a:custGeom>
              <a:rect b="b" l="l" r="r" t="t"/>
              <a:pathLst>
                <a:path extrusionOk="0" h="5500" w="4253">
                  <a:moveTo>
                    <a:pt x="2232" y="1"/>
                  </a:moveTo>
                  <a:cubicBezTo>
                    <a:pt x="2201" y="1"/>
                    <a:pt x="2169" y="1"/>
                    <a:pt x="2137" y="3"/>
                  </a:cubicBezTo>
                  <a:cubicBezTo>
                    <a:pt x="2137" y="3"/>
                    <a:pt x="1287" y="1538"/>
                    <a:pt x="0" y="2259"/>
                  </a:cubicBezTo>
                  <a:cubicBezTo>
                    <a:pt x="0" y="2259"/>
                    <a:pt x="627" y="4412"/>
                    <a:pt x="1751" y="5305"/>
                  </a:cubicBezTo>
                  <a:cubicBezTo>
                    <a:pt x="1919" y="5440"/>
                    <a:pt x="2087" y="5499"/>
                    <a:pt x="2250" y="5499"/>
                  </a:cubicBezTo>
                  <a:cubicBezTo>
                    <a:pt x="3165" y="5499"/>
                    <a:pt x="3947" y="3626"/>
                    <a:pt x="4093" y="2679"/>
                  </a:cubicBezTo>
                  <a:cubicBezTo>
                    <a:pt x="4253" y="1584"/>
                    <a:pt x="3933" y="1"/>
                    <a:pt x="22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12"/>
            <p:cNvSpPr/>
            <p:nvPr/>
          </p:nvSpPr>
          <p:spPr>
            <a:xfrm>
              <a:off x="947700" y="2413675"/>
              <a:ext cx="104400" cy="137500"/>
            </a:xfrm>
            <a:custGeom>
              <a:rect b="b" l="l" r="r" t="t"/>
              <a:pathLst>
                <a:path extrusionOk="0" h="5500" w="4176">
                  <a:moveTo>
                    <a:pt x="2029" y="1"/>
                  </a:moveTo>
                  <a:cubicBezTo>
                    <a:pt x="320" y="1"/>
                    <a:pt x="0" y="1584"/>
                    <a:pt x="169" y="2679"/>
                  </a:cubicBezTo>
                  <a:cubicBezTo>
                    <a:pt x="307" y="3626"/>
                    <a:pt x="1094" y="5499"/>
                    <a:pt x="2011" y="5499"/>
                  </a:cubicBezTo>
                  <a:cubicBezTo>
                    <a:pt x="2175" y="5499"/>
                    <a:pt x="2342" y="5440"/>
                    <a:pt x="2511" y="5305"/>
                  </a:cubicBezTo>
                  <a:cubicBezTo>
                    <a:pt x="3626" y="4412"/>
                    <a:pt x="4175" y="2259"/>
                    <a:pt x="4175" y="2259"/>
                  </a:cubicBezTo>
                  <a:cubicBezTo>
                    <a:pt x="2897" y="1538"/>
                    <a:pt x="2125" y="3"/>
                    <a:pt x="2125" y="3"/>
                  </a:cubicBezTo>
                  <a:cubicBezTo>
                    <a:pt x="2093" y="1"/>
                    <a:pt x="2061" y="1"/>
                    <a:pt x="20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12"/>
            <p:cNvSpPr/>
            <p:nvPr/>
          </p:nvSpPr>
          <p:spPr>
            <a:xfrm>
              <a:off x="1041775" y="2541350"/>
              <a:ext cx="19975" cy="19750"/>
            </a:xfrm>
            <a:custGeom>
              <a:rect b="b" l="l" r="r" t="t"/>
              <a:pathLst>
                <a:path extrusionOk="0" h="790" w="799">
                  <a:moveTo>
                    <a:pt x="395" y="0"/>
                  </a:moveTo>
                  <a:cubicBezTo>
                    <a:pt x="181" y="0"/>
                    <a:pt x="1" y="172"/>
                    <a:pt x="1" y="395"/>
                  </a:cubicBezTo>
                  <a:cubicBezTo>
                    <a:pt x="1" y="609"/>
                    <a:pt x="181" y="789"/>
                    <a:pt x="395" y="789"/>
                  </a:cubicBezTo>
                  <a:cubicBezTo>
                    <a:pt x="618" y="789"/>
                    <a:pt x="798" y="609"/>
                    <a:pt x="798" y="395"/>
                  </a:cubicBezTo>
                  <a:cubicBezTo>
                    <a:pt x="798" y="172"/>
                    <a:pt x="618" y="0"/>
                    <a:pt x="3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12"/>
            <p:cNvSpPr/>
            <p:nvPr/>
          </p:nvSpPr>
          <p:spPr>
            <a:xfrm>
              <a:off x="1040700" y="2593575"/>
              <a:ext cx="21900" cy="19975"/>
            </a:xfrm>
            <a:custGeom>
              <a:rect b="b" l="l" r="r" t="t"/>
              <a:pathLst>
                <a:path extrusionOk="0" h="799" w="876">
                  <a:moveTo>
                    <a:pt x="441" y="0"/>
                  </a:moveTo>
                  <a:cubicBezTo>
                    <a:pt x="340" y="0"/>
                    <a:pt x="237" y="39"/>
                    <a:pt x="155" y="116"/>
                  </a:cubicBezTo>
                  <a:cubicBezTo>
                    <a:pt x="1" y="270"/>
                    <a:pt x="1" y="528"/>
                    <a:pt x="155" y="682"/>
                  </a:cubicBezTo>
                  <a:cubicBezTo>
                    <a:pt x="237" y="760"/>
                    <a:pt x="340" y="798"/>
                    <a:pt x="441" y="798"/>
                  </a:cubicBezTo>
                  <a:cubicBezTo>
                    <a:pt x="543" y="798"/>
                    <a:pt x="644" y="760"/>
                    <a:pt x="721" y="682"/>
                  </a:cubicBezTo>
                  <a:cubicBezTo>
                    <a:pt x="876" y="528"/>
                    <a:pt x="876" y="270"/>
                    <a:pt x="721" y="116"/>
                  </a:cubicBezTo>
                  <a:cubicBezTo>
                    <a:pt x="644" y="39"/>
                    <a:pt x="543" y="0"/>
                    <a:pt x="4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12"/>
            <p:cNvSpPr/>
            <p:nvPr/>
          </p:nvSpPr>
          <p:spPr>
            <a:xfrm>
              <a:off x="1061950" y="2988975"/>
              <a:ext cx="30050" cy="30050"/>
            </a:xfrm>
            <a:custGeom>
              <a:rect b="b" l="l" r="r" t="t"/>
              <a:pathLst>
                <a:path extrusionOk="0" h="1202" w="1202">
                  <a:moveTo>
                    <a:pt x="601" y="0"/>
                  </a:moveTo>
                  <a:cubicBezTo>
                    <a:pt x="266" y="0"/>
                    <a:pt x="0" y="266"/>
                    <a:pt x="0" y="601"/>
                  </a:cubicBezTo>
                  <a:cubicBezTo>
                    <a:pt x="0" y="927"/>
                    <a:pt x="266" y="1201"/>
                    <a:pt x="601" y="1201"/>
                  </a:cubicBezTo>
                  <a:cubicBezTo>
                    <a:pt x="935" y="1201"/>
                    <a:pt x="1201" y="927"/>
                    <a:pt x="1201" y="601"/>
                  </a:cubicBezTo>
                  <a:cubicBezTo>
                    <a:pt x="1201" y="266"/>
                    <a:pt x="935" y="0"/>
                    <a:pt x="6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12"/>
            <p:cNvSpPr/>
            <p:nvPr/>
          </p:nvSpPr>
          <p:spPr>
            <a:xfrm>
              <a:off x="1005325" y="2015825"/>
              <a:ext cx="178900" cy="128325"/>
            </a:xfrm>
            <a:custGeom>
              <a:rect b="b" l="l" r="r" t="t"/>
              <a:pathLst>
                <a:path extrusionOk="0" h="5133" w="7156">
                  <a:moveTo>
                    <a:pt x="2207" y="0"/>
                  </a:moveTo>
                  <a:cubicBezTo>
                    <a:pt x="1496" y="0"/>
                    <a:pt x="751" y="174"/>
                    <a:pt x="0" y="611"/>
                  </a:cubicBezTo>
                  <a:cubicBezTo>
                    <a:pt x="0" y="611"/>
                    <a:pt x="2051" y="4969"/>
                    <a:pt x="6349" y="5132"/>
                  </a:cubicBezTo>
                  <a:lnTo>
                    <a:pt x="7155" y="2567"/>
                  </a:lnTo>
                  <a:cubicBezTo>
                    <a:pt x="7155" y="2567"/>
                    <a:pt x="494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12"/>
            <p:cNvSpPr/>
            <p:nvPr/>
          </p:nvSpPr>
          <p:spPr>
            <a:xfrm>
              <a:off x="869150" y="2010350"/>
              <a:ext cx="155925" cy="159525"/>
            </a:xfrm>
            <a:custGeom>
              <a:rect b="b" l="l" r="r" t="t"/>
              <a:pathLst>
                <a:path extrusionOk="0" h="6381" w="6237">
                  <a:moveTo>
                    <a:pt x="4279" y="0"/>
                  </a:moveTo>
                  <a:cubicBezTo>
                    <a:pt x="2415" y="0"/>
                    <a:pt x="0" y="984"/>
                    <a:pt x="780" y="6381"/>
                  </a:cubicBezTo>
                  <a:cubicBezTo>
                    <a:pt x="780" y="6381"/>
                    <a:pt x="5953" y="5574"/>
                    <a:pt x="6236" y="324"/>
                  </a:cubicBezTo>
                  <a:cubicBezTo>
                    <a:pt x="6236" y="324"/>
                    <a:pt x="5348" y="0"/>
                    <a:pt x="42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12"/>
            <p:cNvSpPr/>
            <p:nvPr/>
          </p:nvSpPr>
          <p:spPr>
            <a:xfrm>
              <a:off x="996950" y="1953350"/>
              <a:ext cx="25575" cy="100075"/>
            </a:xfrm>
            <a:custGeom>
              <a:rect b="b" l="l" r="r" t="t"/>
              <a:pathLst>
                <a:path extrusionOk="0" h="4003" w="1023">
                  <a:moveTo>
                    <a:pt x="95" y="1"/>
                  </a:moveTo>
                  <a:cubicBezTo>
                    <a:pt x="50" y="1"/>
                    <a:pt x="0" y="37"/>
                    <a:pt x="0" y="90"/>
                  </a:cubicBezTo>
                  <a:cubicBezTo>
                    <a:pt x="0" y="185"/>
                    <a:pt x="9" y="279"/>
                    <a:pt x="26" y="382"/>
                  </a:cubicBezTo>
                  <a:cubicBezTo>
                    <a:pt x="26" y="433"/>
                    <a:pt x="26" y="476"/>
                    <a:pt x="26" y="528"/>
                  </a:cubicBezTo>
                  <a:cubicBezTo>
                    <a:pt x="35" y="596"/>
                    <a:pt x="52" y="674"/>
                    <a:pt x="69" y="742"/>
                  </a:cubicBezTo>
                  <a:cubicBezTo>
                    <a:pt x="121" y="1008"/>
                    <a:pt x="172" y="1274"/>
                    <a:pt x="224" y="1532"/>
                  </a:cubicBezTo>
                  <a:cubicBezTo>
                    <a:pt x="344" y="2089"/>
                    <a:pt x="472" y="2647"/>
                    <a:pt x="592" y="3205"/>
                  </a:cubicBezTo>
                  <a:cubicBezTo>
                    <a:pt x="644" y="3445"/>
                    <a:pt x="704" y="3694"/>
                    <a:pt x="781" y="3925"/>
                  </a:cubicBezTo>
                  <a:cubicBezTo>
                    <a:pt x="801" y="3976"/>
                    <a:pt x="854" y="4002"/>
                    <a:pt x="905" y="4002"/>
                  </a:cubicBezTo>
                  <a:cubicBezTo>
                    <a:pt x="966" y="4002"/>
                    <a:pt x="1022" y="3965"/>
                    <a:pt x="1013" y="3891"/>
                  </a:cubicBezTo>
                  <a:cubicBezTo>
                    <a:pt x="970" y="3402"/>
                    <a:pt x="850" y="2913"/>
                    <a:pt x="747" y="2432"/>
                  </a:cubicBezTo>
                  <a:cubicBezTo>
                    <a:pt x="635" y="1875"/>
                    <a:pt x="524" y="1309"/>
                    <a:pt x="395" y="751"/>
                  </a:cubicBezTo>
                  <a:cubicBezTo>
                    <a:pt x="335" y="511"/>
                    <a:pt x="266" y="270"/>
                    <a:pt x="163" y="47"/>
                  </a:cubicBezTo>
                  <a:cubicBezTo>
                    <a:pt x="150" y="15"/>
                    <a:pt x="124" y="1"/>
                    <a:pt x="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12"/>
            <p:cNvSpPr/>
            <p:nvPr/>
          </p:nvSpPr>
          <p:spPr>
            <a:xfrm>
              <a:off x="847250" y="4485725"/>
              <a:ext cx="27900" cy="15900"/>
            </a:xfrm>
            <a:custGeom>
              <a:rect b="b" l="l" r="r" t="t"/>
              <a:pathLst>
                <a:path extrusionOk="0" h="636" w="1116">
                  <a:moveTo>
                    <a:pt x="277" y="22"/>
                  </a:moveTo>
                  <a:cubicBezTo>
                    <a:pt x="285" y="24"/>
                    <a:pt x="288" y="25"/>
                    <a:pt x="288" y="25"/>
                  </a:cubicBezTo>
                  <a:cubicBezTo>
                    <a:pt x="287" y="25"/>
                    <a:pt x="283" y="24"/>
                    <a:pt x="277" y="22"/>
                  </a:cubicBezTo>
                  <a:close/>
                  <a:moveTo>
                    <a:pt x="167" y="0"/>
                  </a:moveTo>
                  <a:cubicBezTo>
                    <a:pt x="106" y="0"/>
                    <a:pt x="54" y="34"/>
                    <a:pt x="26" y="90"/>
                  </a:cubicBezTo>
                  <a:cubicBezTo>
                    <a:pt x="0" y="150"/>
                    <a:pt x="26" y="236"/>
                    <a:pt x="86" y="271"/>
                  </a:cubicBezTo>
                  <a:cubicBezTo>
                    <a:pt x="103" y="288"/>
                    <a:pt x="120" y="296"/>
                    <a:pt x="137" y="305"/>
                  </a:cubicBezTo>
                  <a:cubicBezTo>
                    <a:pt x="142" y="305"/>
                    <a:pt x="158" y="311"/>
                    <a:pt x="165" y="312"/>
                  </a:cubicBezTo>
                  <a:lnTo>
                    <a:pt x="165" y="312"/>
                  </a:lnTo>
                  <a:cubicBezTo>
                    <a:pt x="185" y="327"/>
                    <a:pt x="200" y="340"/>
                    <a:pt x="215" y="348"/>
                  </a:cubicBezTo>
                  <a:cubicBezTo>
                    <a:pt x="232" y="356"/>
                    <a:pt x="249" y="365"/>
                    <a:pt x="266" y="374"/>
                  </a:cubicBezTo>
                  <a:lnTo>
                    <a:pt x="438" y="459"/>
                  </a:lnTo>
                  <a:cubicBezTo>
                    <a:pt x="566" y="528"/>
                    <a:pt x="695" y="605"/>
                    <a:pt x="841" y="631"/>
                  </a:cubicBezTo>
                  <a:cubicBezTo>
                    <a:pt x="858" y="634"/>
                    <a:pt x="875" y="635"/>
                    <a:pt x="891" y="635"/>
                  </a:cubicBezTo>
                  <a:cubicBezTo>
                    <a:pt x="974" y="635"/>
                    <a:pt x="1045" y="598"/>
                    <a:pt x="1081" y="519"/>
                  </a:cubicBezTo>
                  <a:cubicBezTo>
                    <a:pt x="1115" y="416"/>
                    <a:pt x="1081" y="322"/>
                    <a:pt x="995" y="262"/>
                  </a:cubicBezTo>
                  <a:cubicBezTo>
                    <a:pt x="875" y="185"/>
                    <a:pt x="729" y="150"/>
                    <a:pt x="592" y="108"/>
                  </a:cubicBezTo>
                  <a:cubicBezTo>
                    <a:pt x="523" y="90"/>
                    <a:pt x="463" y="73"/>
                    <a:pt x="403" y="56"/>
                  </a:cubicBezTo>
                  <a:cubicBezTo>
                    <a:pt x="361" y="39"/>
                    <a:pt x="319" y="31"/>
                    <a:pt x="276" y="22"/>
                  </a:cubicBezTo>
                  <a:lnTo>
                    <a:pt x="276" y="22"/>
                  </a:lnTo>
                  <a:cubicBezTo>
                    <a:pt x="269" y="20"/>
                    <a:pt x="261" y="16"/>
                    <a:pt x="258" y="13"/>
                  </a:cubicBezTo>
                  <a:cubicBezTo>
                    <a:pt x="240" y="13"/>
                    <a:pt x="223" y="5"/>
                    <a:pt x="206" y="5"/>
                  </a:cubicBezTo>
                  <a:cubicBezTo>
                    <a:pt x="193" y="2"/>
                    <a:pt x="180" y="0"/>
                    <a:pt x="167" y="0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12"/>
            <p:cNvSpPr/>
            <p:nvPr/>
          </p:nvSpPr>
          <p:spPr>
            <a:xfrm>
              <a:off x="862675" y="4470525"/>
              <a:ext cx="32625" cy="14075"/>
            </a:xfrm>
            <a:custGeom>
              <a:rect b="b" l="l" r="r" t="t"/>
              <a:pathLst>
                <a:path extrusionOk="0" h="563" w="1305">
                  <a:moveTo>
                    <a:pt x="343" y="0"/>
                  </a:moveTo>
                  <a:cubicBezTo>
                    <a:pt x="261" y="0"/>
                    <a:pt x="192" y="8"/>
                    <a:pt x="104" y="21"/>
                  </a:cubicBezTo>
                  <a:cubicBezTo>
                    <a:pt x="44" y="29"/>
                    <a:pt x="1" y="115"/>
                    <a:pt x="9" y="175"/>
                  </a:cubicBezTo>
                  <a:cubicBezTo>
                    <a:pt x="18" y="244"/>
                    <a:pt x="69" y="278"/>
                    <a:pt x="147" y="295"/>
                  </a:cubicBezTo>
                  <a:cubicBezTo>
                    <a:pt x="190" y="295"/>
                    <a:pt x="232" y="312"/>
                    <a:pt x="284" y="312"/>
                  </a:cubicBezTo>
                  <a:lnTo>
                    <a:pt x="318" y="321"/>
                  </a:lnTo>
                  <a:cubicBezTo>
                    <a:pt x="318" y="320"/>
                    <a:pt x="317" y="320"/>
                    <a:pt x="317" y="320"/>
                  </a:cubicBezTo>
                  <a:lnTo>
                    <a:pt x="317" y="320"/>
                  </a:lnTo>
                  <a:cubicBezTo>
                    <a:pt x="319" y="320"/>
                    <a:pt x="323" y="321"/>
                    <a:pt x="327" y="321"/>
                  </a:cubicBezTo>
                  <a:cubicBezTo>
                    <a:pt x="353" y="321"/>
                    <a:pt x="378" y="330"/>
                    <a:pt x="404" y="330"/>
                  </a:cubicBezTo>
                  <a:cubicBezTo>
                    <a:pt x="490" y="355"/>
                    <a:pt x="576" y="381"/>
                    <a:pt x="653" y="398"/>
                  </a:cubicBezTo>
                  <a:cubicBezTo>
                    <a:pt x="756" y="432"/>
                    <a:pt x="799" y="450"/>
                    <a:pt x="876" y="493"/>
                  </a:cubicBezTo>
                  <a:cubicBezTo>
                    <a:pt x="960" y="531"/>
                    <a:pt x="1059" y="562"/>
                    <a:pt x="1152" y="562"/>
                  </a:cubicBezTo>
                  <a:cubicBezTo>
                    <a:pt x="1163" y="562"/>
                    <a:pt x="1174" y="562"/>
                    <a:pt x="1185" y="561"/>
                  </a:cubicBezTo>
                  <a:cubicBezTo>
                    <a:pt x="1245" y="553"/>
                    <a:pt x="1305" y="501"/>
                    <a:pt x="1279" y="432"/>
                  </a:cubicBezTo>
                  <a:cubicBezTo>
                    <a:pt x="1211" y="209"/>
                    <a:pt x="953" y="124"/>
                    <a:pt x="756" y="64"/>
                  </a:cubicBezTo>
                  <a:cubicBezTo>
                    <a:pt x="653" y="29"/>
                    <a:pt x="541" y="12"/>
                    <a:pt x="438" y="4"/>
                  </a:cubicBezTo>
                  <a:cubicBezTo>
                    <a:pt x="404" y="1"/>
                    <a:pt x="373" y="0"/>
                    <a:pt x="343" y="0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12"/>
            <p:cNvSpPr/>
            <p:nvPr/>
          </p:nvSpPr>
          <p:spPr>
            <a:xfrm>
              <a:off x="1222600" y="4474750"/>
              <a:ext cx="34975" cy="17150"/>
            </a:xfrm>
            <a:custGeom>
              <a:rect b="b" l="l" r="r" t="t"/>
              <a:pathLst>
                <a:path extrusionOk="0" h="686" w="1399">
                  <a:moveTo>
                    <a:pt x="963" y="1"/>
                  </a:moveTo>
                  <a:cubicBezTo>
                    <a:pt x="602" y="1"/>
                    <a:pt x="225" y="164"/>
                    <a:pt x="51" y="478"/>
                  </a:cubicBezTo>
                  <a:cubicBezTo>
                    <a:pt x="1" y="579"/>
                    <a:pt x="81" y="686"/>
                    <a:pt x="172" y="686"/>
                  </a:cubicBezTo>
                  <a:cubicBezTo>
                    <a:pt x="204" y="686"/>
                    <a:pt x="237" y="672"/>
                    <a:pt x="266" y="641"/>
                  </a:cubicBezTo>
                  <a:cubicBezTo>
                    <a:pt x="395" y="512"/>
                    <a:pt x="523" y="401"/>
                    <a:pt x="686" y="332"/>
                  </a:cubicBezTo>
                  <a:cubicBezTo>
                    <a:pt x="795" y="284"/>
                    <a:pt x="920" y="257"/>
                    <a:pt x="1044" y="257"/>
                  </a:cubicBezTo>
                  <a:cubicBezTo>
                    <a:pt x="1097" y="257"/>
                    <a:pt x="1150" y="262"/>
                    <a:pt x="1201" y="272"/>
                  </a:cubicBezTo>
                  <a:cubicBezTo>
                    <a:pt x="1209" y="273"/>
                    <a:pt x="1217" y="274"/>
                    <a:pt x="1225" y="274"/>
                  </a:cubicBezTo>
                  <a:cubicBezTo>
                    <a:pt x="1353" y="274"/>
                    <a:pt x="1399" y="81"/>
                    <a:pt x="1261" y="40"/>
                  </a:cubicBezTo>
                  <a:cubicBezTo>
                    <a:pt x="1166" y="14"/>
                    <a:pt x="1065" y="1"/>
                    <a:pt x="963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12"/>
            <p:cNvSpPr/>
            <p:nvPr/>
          </p:nvSpPr>
          <p:spPr>
            <a:xfrm>
              <a:off x="1233100" y="4486675"/>
              <a:ext cx="31775" cy="18700"/>
            </a:xfrm>
            <a:custGeom>
              <a:rect b="b" l="l" r="r" t="t"/>
              <a:pathLst>
                <a:path extrusionOk="0" h="748" w="1271">
                  <a:moveTo>
                    <a:pt x="1021" y="318"/>
                  </a:moveTo>
                  <a:lnTo>
                    <a:pt x="1021" y="318"/>
                  </a:lnTo>
                  <a:cubicBezTo>
                    <a:pt x="1019" y="320"/>
                    <a:pt x="1016" y="321"/>
                    <a:pt x="1014" y="322"/>
                  </a:cubicBezTo>
                  <a:lnTo>
                    <a:pt x="1014" y="322"/>
                  </a:lnTo>
                  <a:cubicBezTo>
                    <a:pt x="1015" y="322"/>
                    <a:pt x="1018" y="321"/>
                    <a:pt x="1021" y="318"/>
                  </a:cubicBezTo>
                  <a:close/>
                  <a:moveTo>
                    <a:pt x="927" y="357"/>
                  </a:moveTo>
                  <a:cubicBezTo>
                    <a:pt x="928" y="357"/>
                    <a:pt x="926" y="359"/>
                    <a:pt x="921" y="360"/>
                  </a:cubicBezTo>
                  <a:lnTo>
                    <a:pt x="921" y="360"/>
                  </a:lnTo>
                  <a:cubicBezTo>
                    <a:pt x="925" y="358"/>
                    <a:pt x="927" y="357"/>
                    <a:pt x="927" y="357"/>
                  </a:cubicBezTo>
                  <a:close/>
                  <a:moveTo>
                    <a:pt x="1116" y="1"/>
                  </a:moveTo>
                  <a:cubicBezTo>
                    <a:pt x="1073" y="1"/>
                    <a:pt x="1021" y="1"/>
                    <a:pt x="978" y="10"/>
                  </a:cubicBezTo>
                  <a:cubicBezTo>
                    <a:pt x="970" y="10"/>
                    <a:pt x="970" y="18"/>
                    <a:pt x="978" y="18"/>
                  </a:cubicBezTo>
                  <a:cubicBezTo>
                    <a:pt x="961" y="18"/>
                    <a:pt x="944" y="10"/>
                    <a:pt x="927" y="10"/>
                  </a:cubicBezTo>
                  <a:lnTo>
                    <a:pt x="858" y="10"/>
                  </a:lnTo>
                  <a:cubicBezTo>
                    <a:pt x="755" y="27"/>
                    <a:pt x="661" y="44"/>
                    <a:pt x="558" y="78"/>
                  </a:cubicBezTo>
                  <a:cubicBezTo>
                    <a:pt x="464" y="104"/>
                    <a:pt x="369" y="147"/>
                    <a:pt x="283" y="207"/>
                  </a:cubicBezTo>
                  <a:cubicBezTo>
                    <a:pt x="249" y="224"/>
                    <a:pt x="215" y="250"/>
                    <a:pt x="180" y="275"/>
                  </a:cubicBezTo>
                  <a:cubicBezTo>
                    <a:pt x="112" y="327"/>
                    <a:pt x="35" y="378"/>
                    <a:pt x="9" y="473"/>
                  </a:cubicBezTo>
                  <a:cubicBezTo>
                    <a:pt x="0" y="541"/>
                    <a:pt x="9" y="610"/>
                    <a:pt x="52" y="662"/>
                  </a:cubicBezTo>
                  <a:cubicBezTo>
                    <a:pt x="86" y="713"/>
                    <a:pt x="155" y="747"/>
                    <a:pt x="223" y="747"/>
                  </a:cubicBezTo>
                  <a:cubicBezTo>
                    <a:pt x="283" y="739"/>
                    <a:pt x="335" y="722"/>
                    <a:pt x="386" y="679"/>
                  </a:cubicBezTo>
                  <a:cubicBezTo>
                    <a:pt x="403" y="662"/>
                    <a:pt x="421" y="653"/>
                    <a:pt x="438" y="636"/>
                  </a:cubicBezTo>
                  <a:cubicBezTo>
                    <a:pt x="438" y="636"/>
                    <a:pt x="438" y="636"/>
                    <a:pt x="438" y="636"/>
                  </a:cubicBezTo>
                  <a:lnTo>
                    <a:pt x="438" y="636"/>
                  </a:lnTo>
                  <a:cubicBezTo>
                    <a:pt x="436" y="638"/>
                    <a:pt x="435" y="639"/>
                    <a:pt x="435" y="639"/>
                  </a:cubicBezTo>
                  <a:cubicBezTo>
                    <a:pt x="435" y="639"/>
                    <a:pt x="437" y="637"/>
                    <a:pt x="440" y="636"/>
                  </a:cubicBezTo>
                  <a:lnTo>
                    <a:pt x="440" y="636"/>
                  </a:lnTo>
                  <a:cubicBezTo>
                    <a:pt x="443" y="635"/>
                    <a:pt x="448" y="631"/>
                    <a:pt x="452" y="628"/>
                  </a:cubicBezTo>
                  <a:lnTo>
                    <a:pt x="452" y="628"/>
                  </a:lnTo>
                  <a:cubicBezTo>
                    <a:pt x="453" y="628"/>
                    <a:pt x="454" y="627"/>
                    <a:pt x="455" y="627"/>
                  </a:cubicBezTo>
                  <a:cubicBezTo>
                    <a:pt x="472" y="610"/>
                    <a:pt x="489" y="601"/>
                    <a:pt x="506" y="593"/>
                  </a:cubicBezTo>
                  <a:cubicBezTo>
                    <a:pt x="575" y="541"/>
                    <a:pt x="652" y="499"/>
                    <a:pt x="721" y="464"/>
                  </a:cubicBezTo>
                  <a:cubicBezTo>
                    <a:pt x="755" y="438"/>
                    <a:pt x="790" y="421"/>
                    <a:pt x="832" y="404"/>
                  </a:cubicBezTo>
                  <a:cubicBezTo>
                    <a:pt x="832" y="404"/>
                    <a:pt x="843" y="399"/>
                    <a:pt x="848" y="397"/>
                  </a:cubicBezTo>
                  <a:lnTo>
                    <a:pt x="848" y="397"/>
                  </a:lnTo>
                  <a:cubicBezTo>
                    <a:pt x="838" y="402"/>
                    <a:pt x="829" y="406"/>
                    <a:pt x="832" y="406"/>
                  </a:cubicBezTo>
                  <a:cubicBezTo>
                    <a:pt x="833" y="406"/>
                    <a:pt x="836" y="405"/>
                    <a:pt x="841" y="404"/>
                  </a:cubicBezTo>
                  <a:cubicBezTo>
                    <a:pt x="850" y="398"/>
                    <a:pt x="852" y="397"/>
                    <a:pt x="850" y="397"/>
                  </a:cubicBezTo>
                  <a:cubicBezTo>
                    <a:pt x="850" y="397"/>
                    <a:pt x="849" y="397"/>
                    <a:pt x="848" y="397"/>
                  </a:cubicBezTo>
                  <a:lnTo>
                    <a:pt x="848" y="397"/>
                  </a:lnTo>
                  <a:cubicBezTo>
                    <a:pt x="859" y="392"/>
                    <a:pt x="871" y="387"/>
                    <a:pt x="867" y="387"/>
                  </a:cubicBezTo>
                  <a:cubicBezTo>
                    <a:pt x="884" y="378"/>
                    <a:pt x="901" y="378"/>
                    <a:pt x="918" y="361"/>
                  </a:cubicBezTo>
                  <a:cubicBezTo>
                    <a:pt x="919" y="361"/>
                    <a:pt x="919" y="361"/>
                    <a:pt x="920" y="360"/>
                  </a:cubicBezTo>
                  <a:lnTo>
                    <a:pt x="920" y="360"/>
                  </a:lnTo>
                  <a:cubicBezTo>
                    <a:pt x="936" y="358"/>
                    <a:pt x="956" y="351"/>
                    <a:pt x="970" y="344"/>
                  </a:cubicBezTo>
                  <a:cubicBezTo>
                    <a:pt x="984" y="337"/>
                    <a:pt x="999" y="330"/>
                    <a:pt x="1014" y="322"/>
                  </a:cubicBezTo>
                  <a:lnTo>
                    <a:pt x="1014" y="322"/>
                  </a:lnTo>
                  <a:cubicBezTo>
                    <a:pt x="1010" y="322"/>
                    <a:pt x="1010" y="318"/>
                    <a:pt x="1021" y="318"/>
                  </a:cubicBezTo>
                  <a:cubicBezTo>
                    <a:pt x="1064" y="310"/>
                    <a:pt x="1107" y="301"/>
                    <a:pt x="1158" y="293"/>
                  </a:cubicBezTo>
                  <a:cubicBezTo>
                    <a:pt x="1227" y="284"/>
                    <a:pt x="1270" y="198"/>
                    <a:pt x="1261" y="130"/>
                  </a:cubicBezTo>
                  <a:cubicBezTo>
                    <a:pt x="1253" y="61"/>
                    <a:pt x="1193" y="1"/>
                    <a:pt x="1116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9" name="Google Shape;739;p12"/>
          <p:cNvGrpSpPr/>
          <p:nvPr/>
        </p:nvGrpSpPr>
        <p:grpSpPr>
          <a:xfrm>
            <a:off x="7507102" y="3819138"/>
            <a:ext cx="1325032" cy="3466835"/>
            <a:chOff x="1773800" y="1792400"/>
            <a:chExt cx="1080600" cy="2827300"/>
          </a:xfrm>
        </p:grpSpPr>
        <p:sp>
          <p:nvSpPr>
            <p:cNvPr id="740" name="Google Shape;740;p12"/>
            <p:cNvSpPr/>
            <p:nvPr/>
          </p:nvSpPr>
          <p:spPr>
            <a:xfrm>
              <a:off x="2365775" y="4427050"/>
              <a:ext cx="175900" cy="192650"/>
            </a:xfrm>
            <a:custGeom>
              <a:rect b="b" l="l" r="r" t="t"/>
              <a:pathLst>
                <a:path extrusionOk="0" h="7706" w="7036">
                  <a:moveTo>
                    <a:pt x="893" y="1"/>
                  </a:moveTo>
                  <a:lnTo>
                    <a:pt x="112" y="2232"/>
                  </a:lnTo>
                  <a:lnTo>
                    <a:pt x="0" y="3347"/>
                  </a:lnTo>
                  <a:cubicBezTo>
                    <a:pt x="0" y="3347"/>
                    <a:pt x="1673" y="6813"/>
                    <a:pt x="7035" y="7705"/>
                  </a:cubicBezTo>
                  <a:lnTo>
                    <a:pt x="3690" y="2901"/>
                  </a:lnTo>
                  <a:lnTo>
                    <a:pt x="8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12"/>
            <p:cNvSpPr/>
            <p:nvPr/>
          </p:nvSpPr>
          <p:spPr>
            <a:xfrm>
              <a:off x="1994500" y="4410325"/>
              <a:ext cx="175900" cy="192625"/>
            </a:xfrm>
            <a:custGeom>
              <a:rect b="b" l="l" r="r" t="t"/>
              <a:pathLst>
                <a:path extrusionOk="0" h="7705" w="7036">
                  <a:moveTo>
                    <a:pt x="6143" y="1"/>
                  </a:moveTo>
                  <a:lnTo>
                    <a:pt x="3347" y="2901"/>
                  </a:lnTo>
                  <a:lnTo>
                    <a:pt x="1" y="7705"/>
                  </a:lnTo>
                  <a:cubicBezTo>
                    <a:pt x="5354" y="6813"/>
                    <a:pt x="7036" y="3347"/>
                    <a:pt x="7036" y="3347"/>
                  </a:cubicBezTo>
                  <a:lnTo>
                    <a:pt x="6924" y="2231"/>
                  </a:lnTo>
                  <a:lnTo>
                    <a:pt x="61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12"/>
            <p:cNvSpPr/>
            <p:nvPr/>
          </p:nvSpPr>
          <p:spPr>
            <a:xfrm>
              <a:off x="1924575" y="1792400"/>
              <a:ext cx="779025" cy="579325"/>
            </a:xfrm>
            <a:custGeom>
              <a:rect b="b" l="l" r="r" t="t"/>
              <a:pathLst>
                <a:path extrusionOk="0" h="23173" w="31161">
                  <a:moveTo>
                    <a:pt x="16262" y="0"/>
                  </a:moveTo>
                  <a:cubicBezTo>
                    <a:pt x="15148" y="0"/>
                    <a:pt x="13841" y="335"/>
                    <a:pt x="12398" y="1175"/>
                  </a:cubicBezTo>
                  <a:cubicBezTo>
                    <a:pt x="12398" y="1175"/>
                    <a:pt x="11367" y="601"/>
                    <a:pt x="9882" y="601"/>
                  </a:cubicBezTo>
                  <a:cubicBezTo>
                    <a:pt x="8661" y="601"/>
                    <a:pt x="7134" y="989"/>
                    <a:pt x="5620" y="2402"/>
                  </a:cubicBezTo>
                  <a:cubicBezTo>
                    <a:pt x="2274" y="5525"/>
                    <a:pt x="1" y="8656"/>
                    <a:pt x="1674" y="11221"/>
                  </a:cubicBezTo>
                  <a:cubicBezTo>
                    <a:pt x="3355" y="13795"/>
                    <a:pt x="1751" y="17141"/>
                    <a:pt x="3089" y="18488"/>
                  </a:cubicBezTo>
                  <a:cubicBezTo>
                    <a:pt x="4428" y="19826"/>
                    <a:pt x="6032" y="19268"/>
                    <a:pt x="7705" y="19603"/>
                  </a:cubicBezTo>
                  <a:cubicBezTo>
                    <a:pt x="9387" y="19938"/>
                    <a:pt x="10502" y="20272"/>
                    <a:pt x="10502" y="20272"/>
                  </a:cubicBezTo>
                  <a:lnTo>
                    <a:pt x="26142" y="23172"/>
                  </a:lnTo>
                  <a:cubicBezTo>
                    <a:pt x="26142" y="23172"/>
                    <a:pt x="26477" y="22503"/>
                    <a:pt x="27815" y="21945"/>
                  </a:cubicBezTo>
                  <a:cubicBezTo>
                    <a:pt x="29153" y="21388"/>
                    <a:pt x="31161" y="19826"/>
                    <a:pt x="29265" y="17364"/>
                  </a:cubicBezTo>
                  <a:cubicBezTo>
                    <a:pt x="27369" y="14910"/>
                    <a:pt x="27146" y="14910"/>
                    <a:pt x="28819" y="12345"/>
                  </a:cubicBezTo>
                  <a:cubicBezTo>
                    <a:pt x="30492" y="9771"/>
                    <a:pt x="29934" y="7875"/>
                    <a:pt x="26365" y="7318"/>
                  </a:cubicBezTo>
                  <a:cubicBezTo>
                    <a:pt x="22787" y="6760"/>
                    <a:pt x="20780" y="2959"/>
                    <a:pt x="19656" y="1509"/>
                  </a:cubicBezTo>
                  <a:cubicBezTo>
                    <a:pt x="19005" y="658"/>
                    <a:pt x="17823" y="0"/>
                    <a:pt x="16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12"/>
            <p:cNvSpPr/>
            <p:nvPr/>
          </p:nvSpPr>
          <p:spPr>
            <a:xfrm>
              <a:off x="2139700" y="2204175"/>
              <a:ext cx="287650" cy="206975"/>
            </a:xfrm>
            <a:custGeom>
              <a:rect b="b" l="l" r="r" t="t"/>
              <a:pathLst>
                <a:path extrusionOk="0" h="8279" w="11506">
                  <a:moveTo>
                    <a:pt x="7928" y="1"/>
                  </a:moveTo>
                  <a:lnTo>
                    <a:pt x="2120" y="781"/>
                  </a:lnTo>
                  <a:lnTo>
                    <a:pt x="2120" y="3132"/>
                  </a:lnTo>
                  <a:lnTo>
                    <a:pt x="1" y="3801"/>
                  </a:lnTo>
                  <a:cubicBezTo>
                    <a:pt x="1" y="3801"/>
                    <a:pt x="639" y="8279"/>
                    <a:pt x="5035" y="8279"/>
                  </a:cubicBezTo>
                  <a:cubicBezTo>
                    <a:pt x="5139" y="8279"/>
                    <a:pt x="5246" y="8276"/>
                    <a:pt x="5354" y="8271"/>
                  </a:cubicBezTo>
                  <a:cubicBezTo>
                    <a:pt x="10047" y="8048"/>
                    <a:pt x="11506" y="3578"/>
                    <a:pt x="11506" y="3578"/>
                  </a:cubicBezTo>
                  <a:lnTo>
                    <a:pt x="9043" y="3355"/>
                  </a:lnTo>
                  <a:lnTo>
                    <a:pt x="79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12"/>
            <p:cNvSpPr/>
            <p:nvPr/>
          </p:nvSpPr>
          <p:spPr>
            <a:xfrm>
              <a:off x="2102600" y="1922125"/>
              <a:ext cx="305025" cy="343975"/>
            </a:xfrm>
            <a:custGeom>
              <a:rect b="b" l="l" r="r" t="t"/>
              <a:pathLst>
                <a:path extrusionOk="0" h="13759" w="12201">
                  <a:moveTo>
                    <a:pt x="4831" y="1"/>
                  </a:moveTo>
                  <a:cubicBezTo>
                    <a:pt x="4831" y="1"/>
                    <a:pt x="1785" y="3175"/>
                    <a:pt x="1" y="6633"/>
                  </a:cubicBezTo>
                  <a:cubicBezTo>
                    <a:pt x="1" y="6633"/>
                    <a:pt x="26" y="8271"/>
                    <a:pt x="584" y="9833"/>
                  </a:cubicBezTo>
                  <a:cubicBezTo>
                    <a:pt x="1119" y="11330"/>
                    <a:pt x="3334" y="13758"/>
                    <a:pt x="6178" y="13758"/>
                  </a:cubicBezTo>
                  <a:cubicBezTo>
                    <a:pt x="6300" y="13758"/>
                    <a:pt x="6423" y="13754"/>
                    <a:pt x="6547" y="13745"/>
                  </a:cubicBezTo>
                  <a:cubicBezTo>
                    <a:pt x="9558" y="13522"/>
                    <a:pt x="11085" y="10725"/>
                    <a:pt x="11643" y="8829"/>
                  </a:cubicBezTo>
                  <a:cubicBezTo>
                    <a:pt x="12200" y="6924"/>
                    <a:pt x="11754" y="4805"/>
                    <a:pt x="11754" y="4805"/>
                  </a:cubicBezTo>
                  <a:cubicBezTo>
                    <a:pt x="11754" y="4805"/>
                    <a:pt x="8408" y="1005"/>
                    <a:pt x="48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12"/>
            <p:cNvSpPr/>
            <p:nvPr/>
          </p:nvSpPr>
          <p:spPr>
            <a:xfrm>
              <a:off x="2392800" y="2009950"/>
              <a:ext cx="89325" cy="113225"/>
            </a:xfrm>
            <a:custGeom>
              <a:rect b="b" l="l" r="r" t="t"/>
              <a:pathLst>
                <a:path extrusionOk="0" h="4529" w="3573">
                  <a:moveTo>
                    <a:pt x="1975" y="0"/>
                  </a:moveTo>
                  <a:cubicBezTo>
                    <a:pt x="855" y="0"/>
                    <a:pt x="0" y="1541"/>
                    <a:pt x="0" y="1541"/>
                  </a:cubicBezTo>
                  <a:lnTo>
                    <a:pt x="146" y="4492"/>
                  </a:lnTo>
                  <a:cubicBezTo>
                    <a:pt x="280" y="4517"/>
                    <a:pt x="409" y="4528"/>
                    <a:pt x="533" y="4528"/>
                  </a:cubicBezTo>
                  <a:cubicBezTo>
                    <a:pt x="2869" y="4528"/>
                    <a:pt x="3573" y="448"/>
                    <a:pt x="2343" y="57"/>
                  </a:cubicBezTo>
                  <a:cubicBezTo>
                    <a:pt x="2218" y="18"/>
                    <a:pt x="2095" y="0"/>
                    <a:pt x="19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12"/>
            <p:cNvSpPr/>
            <p:nvPr/>
          </p:nvSpPr>
          <p:spPr>
            <a:xfrm>
              <a:off x="2011550" y="2066300"/>
              <a:ext cx="106725" cy="95875"/>
            </a:xfrm>
            <a:custGeom>
              <a:rect b="b" l="l" r="r" t="t"/>
              <a:pathLst>
                <a:path extrusionOk="0" h="3835" w="4269">
                  <a:moveTo>
                    <a:pt x="1707" y="1"/>
                  </a:moveTo>
                  <a:cubicBezTo>
                    <a:pt x="1438" y="1"/>
                    <a:pt x="1172" y="70"/>
                    <a:pt x="932" y="248"/>
                  </a:cubicBezTo>
                  <a:cubicBezTo>
                    <a:pt x="0" y="945"/>
                    <a:pt x="1401" y="3835"/>
                    <a:pt x="3279" y="3835"/>
                  </a:cubicBezTo>
                  <a:cubicBezTo>
                    <a:pt x="3598" y="3835"/>
                    <a:pt x="3931" y="3751"/>
                    <a:pt x="4269" y="3560"/>
                  </a:cubicBezTo>
                  <a:lnTo>
                    <a:pt x="3643" y="866"/>
                  </a:lnTo>
                  <a:cubicBezTo>
                    <a:pt x="3643" y="866"/>
                    <a:pt x="2658" y="1"/>
                    <a:pt x="1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12"/>
            <p:cNvSpPr/>
            <p:nvPr/>
          </p:nvSpPr>
          <p:spPr>
            <a:xfrm>
              <a:off x="1773800" y="2014350"/>
              <a:ext cx="966275" cy="1035975"/>
            </a:xfrm>
            <a:custGeom>
              <a:rect b="b" l="l" r="r" t="t"/>
              <a:pathLst>
                <a:path extrusionOk="0" h="41439" w="38651">
                  <a:moveTo>
                    <a:pt x="7147" y="1"/>
                  </a:moveTo>
                  <a:cubicBezTo>
                    <a:pt x="7147" y="1"/>
                    <a:pt x="5363" y="782"/>
                    <a:pt x="2677" y="4136"/>
                  </a:cubicBezTo>
                  <a:cubicBezTo>
                    <a:pt x="1" y="7482"/>
                    <a:pt x="670" y="11060"/>
                    <a:pt x="2677" y="14629"/>
                  </a:cubicBezTo>
                  <a:cubicBezTo>
                    <a:pt x="4693" y="18206"/>
                    <a:pt x="8829" y="21561"/>
                    <a:pt x="8829" y="21561"/>
                  </a:cubicBezTo>
                  <a:cubicBezTo>
                    <a:pt x="6366" y="25353"/>
                    <a:pt x="9498" y="26588"/>
                    <a:pt x="9498" y="26588"/>
                  </a:cubicBezTo>
                  <a:cubicBezTo>
                    <a:pt x="8829" y="27815"/>
                    <a:pt x="10502" y="32731"/>
                    <a:pt x="10502" y="32731"/>
                  </a:cubicBezTo>
                  <a:lnTo>
                    <a:pt x="34180" y="41439"/>
                  </a:lnTo>
                  <a:lnTo>
                    <a:pt x="35965" y="38985"/>
                  </a:lnTo>
                  <a:cubicBezTo>
                    <a:pt x="38650" y="30938"/>
                    <a:pt x="37192" y="19210"/>
                    <a:pt x="34180" y="15195"/>
                  </a:cubicBezTo>
                  <a:cubicBezTo>
                    <a:pt x="31161" y="11171"/>
                    <a:pt x="24349" y="11060"/>
                    <a:pt x="24349" y="11060"/>
                  </a:cubicBezTo>
                  <a:cubicBezTo>
                    <a:pt x="24237" y="12063"/>
                    <a:pt x="23568" y="14972"/>
                    <a:pt x="19990" y="14972"/>
                  </a:cubicBezTo>
                  <a:cubicBezTo>
                    <a:pt x="16421" y="14972"/>
                    <a:pt x="15529" y="11060"/>
                    <a:pt x="15529" y="11060"/>
                  </a:cubicBezTo>
                  <a:cubicBezTo>
                    <a:pt x="15529" y="11060"/>
                    <a:pt x="14405" y="10390"/>
                    <a:pt x="12175" y="10167"/>
                  </a:cubicBezTo>
                  <a:cubicBezTo>
                    <a:pt x="9944" y="9944"/>
                    <a:pt x="9275" y="8709"/>
                    <a:pt x="9052" y="7371"/>
                  </a:cubicBezTo>
                  <a:cubicBezTo>
                    <a:pt x="8829" y="6032"/>
                    <a:pt x="9386" y="4136"/>
                    <a:pt x="8151" y="2901"/>
                  </a:cubicBezTo>
                  <a:cubicBezTo>
                    <a:pt x="6924" y="1674"/>
                    <a:pt x="7147" y="1"/>
                    <a:pt x="7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12"/>
            <p:cNvSpPr/>
            <p:nvPr/>
          </p:nvSpPr>
          <p:spPr>
            <a:xfrm>
              <a:off x="1815625" y="2818675"/>
              <a:ext cx="1038775" cy="1684075"/>
            </a:xfrm>
            <a:custGeom>
              <a:rect b="b" l="l" r="r" t="t"/>
              <a:pathLst>
                <a:path extrusionOk="0" h="67363" w="41551">
                  <a:moveTo>
                    <a:pt x="27926" y="0"/>
                  </a:moveTo>
                  <a:cubicBezTo>
                    <a:pt x="24603" y="1328"/>
                    <a:pt x="21109" y="1745"/>
                    <a:pt x="18031" y="1745"/>
                  </a:cubicBezTo>
                  <a:cubicBezTo>
                    <a:pt x="12837" y="1745"/>
                    <a:pt x="8829" y="558"/>
                    <a:pt x="8829" y="558"/>
                  </a:cubicBezTo>
                  <a:cubicBezTo>
                    <a:pt x="2128" y="11951"/>
                    <a:pt x="1" y="19767"/>
                    <a:pt x="1794" y="35518"/>
                  </a:cubicBezTo>
                  <a:cubicBezTo>
                    <a:pt x="3578" y="51261"/>
                    <a:pt x="10836" y="65674"/>
                    <a:pt x="10836" y="65674"/>
                  </a:cubicBezTo>
                  <a:cubicBezTo>
                    <a:pt x="11320" y="66046"/>
                    <a:pt x="11853" y="66170"/>
                    <a:pt x="12350" y="66170"/>
                  </a:cubicBezTo>
                  <a:cubicBezTo>
                    <a:pt x="13344" y="66170"/>
                    <a:pt x="14191" y="65674"/>
                    <a:pt x="14191" y="65674"/>
                  </a:cubicBezTo>
                  <a:cubicBezTo>
                    <a:pt x="12732" y="51604"/>
                    <a:pt x="19107" y="20436"/>
                    <a:pt x="19107" y="20436"/>
                  </a:cubicBezTo>
                  <a:lnTo>
                    <a:pt x="20891" y="21440"/>
                  </a:lnTo>
                  <a:cubicBezTo>
                    <a:pt x="23902" y="33168"/>
                    <a:pt x="22118" y="66567"/>
                    <a:pt x="22118" y="66567"/>
                  </a:cubicBezTo>
                  <a:cubicBezTo>
                    <a:pt x="22877" y="67209"/>
                    <a:pt x="23823" y="67362"/>
                    <a:pt x="24551" y="67362"/>
                  </a:cubicBezTo>
                  <a:cubicBezTo>
                    <a:pt x="25213" y="67362"/>
                    <a:pt x="25696" y="67236"/>
                    <a:pt x="25696" y="67236"/>
                  </a:cubicBezTo>
                  <a:cubicBezTo>
                    <a:pt x="25696" y="67236"/>
                    <a:pt x="28484" y="61762"/>
                    <a:pt x="32954" y="51716"/>
                  </a:cubicBezTo>
                  <a:cubicBezTo>
                    <a:pt x="37423" y="41661"/>
                    <a:pt x="41550" y="29710"/>
                    <a:pt x="39319" y="18317"/>
                  </a:cubicBezTo>
                  <a:cubicBezTo>
                    <a:pt x="37089" y="6924"/>
                    <a:pt x="27926" y="0"/>
                    <a:pt x="27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9" name="Google Shape;749;p12"/>
          <p:cNvSpPr txBox="1"/>
          <p:nvPr/>
        </p:nvSpPr>
        <p:spPr>
          <a:xfrm>
            <a:off x="0" y="44502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Archivo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Archivo"/>
                <a:ea typeface="Archivo"/>
                <a:cs typeface="Archivo"/>
                <a:sym typeface="Archivo"/>
              </a:rPr>
              <a:t>Year</a:t>
            </a:r>
            <a:r>
              <a:rPr b="1" i="0" lang="en-US" sz="3200" u="none" cap="none" strike="noStrike">
                <a:solidFill>
                  <a:schemeClr val="accent5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b="1" lang="en-US" sz="3200">
                <a:solidFill>
                  <a:schemeClr val="accent5"/>
                </a:solidFill>
                <a:latin typeface="Archivo"/>
                <a:ea typeface="Archivo"/>
                <a:cs typeface="Archivo"/>
                <a:sym typeface="Archivo"/>
              </a:rPr>
              <a:t>dan</a:t>
            </a:r>
            <a:r>
              <a:rPr b="1" i="0" lang="en-US" sz="3200" u="none" cap="none" strike="noStrike">
                <a:solidFill>
                  <a:schemeClr val="accent5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b="1" i="0" lang="en-US" sz="3200" u="none" cap="none" strike="noStrike">
                <a:solidFill>
                  <a:schemeClr val="accent2"/>
                </a:solidFill>
                <a:latin typeface="Archivo"/>
                <a:ea typeface="Archivo"/>
                <a:cs typeface="Archivo"/>
                <a:sym typeface="Archivo"/>
              </a:rPr>
              <a:t>Breast</a:t>
            </a:r>
            <a:endParaRPr b="1" i="0" sz="3200" u="none" cap="none" strike="noStrike">
              <a:solidFill>
                <a:schemeClr val="accent5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750" name="Google Shape;750;p12"/>
          <p:cNvPicPr preferRelativeResize="0"/>
          <p:nvPr/>
        </p:nvPicPr>
        <p:blipFill rotWithShape="1">
          <a:blip r:embed="rId3">
            <a:alphaModFix/>
          </a:blip>
          <a:srcRect b="21004" l="6975" r="11518" t="20809"/>
          <a:stretch/>
        </p:blipFill>
        <p:spPr>
          <a:xfrm>
            <a:off x="496777" y="1071045"/>
            <a:ext cx="7951894" cy="3084828"/>
          </a:xfrm>
          <a:prstGeom prst="rect">
            <a:avLst/>
          </a:prstGeom>
          <a:noFill/>
          <a:ln>
            <a:noFill/>
          </a:ln>
        </p:spPr>
      </p:pic>
      <p:sp>
        <p:nvSpPr>
          <p:cNvPr id="751" name="Google Shape;751;p12"/>
          <p:cNvSpPr txBox="1"/>
          <p:nvPr>
            <p:ph idx="4294967295" type="subTitle"/>
          </p:nvPr>
        </p:nvSpPr>
        <p:spPr>
          <a:xfrm>
            <a:off x="2008800" y="4062500"/>
            <a:ext cx="55683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Terjadi peningkatan penderita Kanker dari tahun </a:t>
            </a:r>
            <a:r>
              <a:rPr b="1" lang="en-US" sz="1200"/>
              <a:t>2019</a:t>
            </a:r>
            <a:r>
              <a:rPr lang="en-US" sz="1200"/>
              <a:t> ke </a:t>
            </a:r>
            <a:r>
              <a:rPr b="1" lang="en-US" sz="1200"/>
              <a:t>2020</a:t>
            </a:r>
            <a:endParaRPr b="1" sz="1200"/>
          </a:p>
          <a:p>
            <a:pPr indent="-29210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-US" sz="1200"/>
              <a:t>Posisi Tumor atau Kanker</a:t>
            </a:r>
            <a:r>
              <a:rPr lang="en-US" sz="1200"/>
              <a:t> baik dada bagian Kanan </a:t>
            </a:r>
            <a:r>
              <a:rPr b="1" lang="en-US" sz="1200"/>
              <a:t>(Right)</a:t>
            </a:r>
            <a:r>
              <a:rPr lang="en-US" sz="1200"/>
              <a:t> atau </a:t>
            </a:r>
            <a:r>
              <a:rPr b="1" lang="en-US" sz="1200"/>
              <a:t>(Left)</a:t>
            </a:r>
            <a:r>
              <a:rPr lang="en-US" sz="1200"/>
              <a:t> tetap saja ada peluang </a:t>
            </a:r>
            <a:r>
              <a:rPr b="1" lang="en-US" sz="1200"/>
              <a:t>diagnosis Kanker.</a:t>
            </a:r>
            <a:endParaRPr b="1"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6" name="Google Shape;756;p13"/>
          <p:cNvGrpSpPr/>
          <p:nvPr/>
        </p:nvGrpSpPr>
        <p:grpSpPr>
          <a:xfrm>
            <a:off x="530593" y="3819186"/>
            <a:ext cx="1478219" cy="3886179"/>
            <a:chOff x="584125" y="1891025"/>
            <a:chExt cx="1038075" cy="2728675"/>
          </a:xfrm>
        </p:grpSpPr>
        <p:sp>
          <p:nvSpPr>
            <p:cNvPr id="757" name="Google Shape;757;p13"/>
            <p:cNvSpPr/>
            <p:nvPr/>
          </p:nvSpPr>
          <p:spPr>
            <a:xfrm>
              <a:off x="584125" y="1891025"/>
              <a:ext cx="1038075" cy="1020100"/>
            </a:xfrm>
            <a:custGeom>
              <a:rect b="b" l="l" r="r" t="t"/>
              <a:pathLst>
                <a:path extrusionOk="0" h="40804" w="41523">
                  <a:moveTo>
                    <a:pt x="18997" y="0"/>
                  </a:moveTo>
                  <a:cubicBezTo>
                    <a:pt x="18049" y="0"/>
                    <a:pt x="17096" y="264"/>
                    <a:pt x="16196" y="876"/>
                  </a:cubicBezTo>
                  <a:cubicBezTo>
                    <a:pt x="16196" y="876"/>
                    <a:pt x="16069" y="863"/>
                    <a:pt x="15849" y="863"/>
                  </a:cubicBezTo>
                  <a:cubicBezTo>
                    <a:pt x="14783" y="863"/>
                    <a:pt x="11523" y="1169"/>
                    <a:pt x="9796" y="4745"/>
                  </a:cubicBezTo>
                  <a:cubicBezTo>
                    <a:pt x="7711" y="9069"/>
                    <a:pt x="9650" y="15169"/>
                    <a:pt x="6519" y="16516"/>
                  </a:cubicBezTo>
                  <a:cubicBezTo>
                    <a:pt x="3396" y="17854"/>
                    <a:pt x="2203" y="18892"/>
                    <a:pt x="2349" y="20685"/>
                  </a:cubicBezTo>
                  <a:cubicBezTo>
                    <a:pt x="2495" y="22470"/>
                    <a:pt x="5481" y="23216"/>
                    <a:pt x="5034" y="25147"/>
                  </a:cubicBezTo>
                  <a:cubicBezTo>
                    <a:pt x="4580" y="27086"/>
                    <a:pt x="565" y="28132"/>
                    <a:pt x="264" y="33340"/>
                  </a:cubicBezTo>
                  <a:cubicBezTo>
                    <a:pt x="0" y="37923"/>
                    <a:pt x="4341" y="39857"/>
                    <a:pt x="9035" y="39857"/>
                  </a:cubicBezTo>
                  <a:cubicBezTo>
                    <a:pt x="9683" y="39857"/>
                    <a:pt x="10338" y="39820"/>
                    <a:pt x="10988" y="39749"/>
                  </a:cubicBezTo>
                  <a:cubicBezTo>
                    <a:pt x="13131" y="39509"/>
                    <a:pt x="14869" y="39389"/>
                    <a:pt x="16488" y="39389"/>
                  </a:cubicBezTo>
                  <a:cubicBezTo>
                    <a:pt x="18921" y="39389"/>
                    <a:pt x="21084" y="39659"/>
                    <a:pt x="23943" y="40195"/>
                  </a:cubicBezTo>
                  <a:cubicBezTo>
                    <a:pt x="25934" y="40567"/>
                    <a:pt x="27910" y="40803"/>
                    <a:pt x="29737" y="40803"/>
                  </a:cubicBezTo>
                  <a:cubicBezTo>
                    <a:pt x="32288" y="40803"/>
                    <a:pt x="34550" y="40343"/>
                    <a:pt x="36160" y="39148"/>
                  </a:cubicBezTo>
                  <a:cubicBezTo>
                    <a:pt x="40175" y="36171"/>
                    <a:pt x="41522" y="30217"/>
                    <a:pt x="36306" y="26639"/>
                  </a:cubicBezTo>
                  <a:cubicBezTo>
                    <a:pt x="33389" y="24641"/>
                    <a:pt x="33621" y="21501"/>
                    <a:pt x="34367" y="19793"/>
                  </a:cubicBezTo>
                  <a:cubicBezTo>
                    <a:pt x="36006" y="16070"/>
                    <a:pt x="33938" y="13599"/>
                    <a:pt x="30644" y="12938"/>
                  </a:cubicBezTo>
                  <a:cubicBezTo>
                    <a:pt x="26920" y="12192"/>
                    <a:pt x="27521" y="8623"/>
                    <a:pt x="26028" y="5191"/>
                  </a:cubicBezTo>
                  <a:cubicBezTo>
                    <a:pt x="24903" y="2596"/>
                    <a:pt x="21972" y="0"/>
                    <a:pt x="189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1165325" y="2676250"/>
              <a:ext cx="170100" cy="550600"/>
            </a:xfrm>
            <a:custGeom>
              <a:rect b="b" l="l" r="r" t="t"/>
              <a:pathLst>
                <a:path extrusionOk="0" h="22024" w="6804">
                  <a:moveTo>
                    <a:pt x="6786" y="1"/>
                  </a:moveTo>
                  <a:lnTo>
                    <a:pt x="0" y="721"/>
                  </a:lnTo>
                  <a:lnTo>
                    <a:pt x="1339" y="15632"/>
                  </a:lnTo>
                  <a:lnTo>
                    <a:pt x="5834" y="22023"/>
                  </a:lnTo>
                  <a:cubicBezTo>
                    <a:pt x="6641" y="17537"/>
                    <a:pt x="5611" y="10270"/>
                    <a:pt x="5611" y="10270"/>
                  </a:cubicBezTo>
                  <a:cubicBezTo>
                    <a:pt x="6804" y="5577"/>
                    <a:pt x="6786" y="1"/>
                    <a:pt x="67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1151800" y="4414825"/>
              <a:ext cx="226300" cy="204875"/>
            </a:xfrm>
            <a:custGeom>
              <a:rect b="b" l="l" r="r" t="t"/>
              <a:pathLst>
                <a:path extrusionOk="0" h="8195" w="9052">
                  <a:moveTo>
                    <a:pt x="1" y="1"/>
                  </a:moveTo>
                  <a:lnTo>
                    <a:pt x="1" y="1940"/>
                  </a:lnTo>
                  <a:cubicBezTo>
                    <a:pt x="1" y="1940"/>
                    <a:pt x="2798" y="6187"/>
                    <a:pt x="9052" y="8194"/>
                  </a:cubicBezTo>
                  <a:lnTo>
                    <a:pt x="4531" y="2163"/>
                  </a:lnTo>
                  <a:lnTo>
                    <a:pt x="33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1000800" y="2315925"/>
              <a:ext cx="104700" cy="207650"/>
            </a:xfrm>
            <a:custGeom>
              <a:rect b="b" l="l" r="r" t="t"/>
              <a:pathLst>
                <a:path extrusionOk="0" h="8306" w="4188">
                  <a:moveTo>
                    <a:pt x="241" y="0"/>
                  </a:moveTo>
                  <a:lnTo>
                    <a:pt x="1" y="3913"/>
                  </a:lnTo>
                  <a:lnTo>
                    <a:pt x="2069" y="8305"/>
                  </a:lnTo>
                  <a:lnTo>
                    <a:pt x="3930" y="5139"/>
                  </a:lnTo>
                  <a:lnTo>
                    <a:pt x="4188" y="3913"/>
                  </a:lnTo>
                  <a:lnTo>
                    <a:pt x="39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762725" y="2661225"/>
              <a:ext cx="179125" cy="565625"/>
            </a:xfrm>
            <a:custGeom>
              <a:rect b="b" l="l" r="r" t="t"/>
              <a:pathLst>
                <a:path extrusionOk="0" h="22625" w="7165">
                  <a:moveTo>
                    <a:pt x="713" y="1"/>
                  </a:moveTo>
                  <a:cubicBezTo>
                    <a:pt x="713" y="1"/>
                    <a:pt x="361" y="6178"/>
                    <a:pt x="1554" y="10871"/>
                  </a:cubicBezTo>
                  <a:cubicBezTo>
                    <a:pt x="1554" y="10871"/>
                    <a:pt x="1" y="18138"/>
                    <a:pt x="816" y="22624"/>
                  </a:cubicBezTo>
                  <a:lnTo>
                    <a:pt x="5826" y="16233"/>
                  </a:lnTo>
                  <a:lnTo>
                    <a:pt x="7165" y="1322"/>
                  </a:lnTo>
                  <a:lnTo>
                    <a:pt x="7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746000" y="2887300"/>
              <a:ext cx="638325" cy="1534225"/>
            </a:xfrm>
            <a:custGeom>
              <a:rect b="b" l="l" r="r" t="t"/>
              <a:pathLst>
                <a:path extrusionOk="0" h="61369" w="25533">
                  <a:moveTo>
                    <a:pt x="7019" y="1"/>
                  </a:moveTo>
                  <a:lnTo>
                    <a:pt x="6015" y="2386"/>
                  </a:lnTo>
                  <a:lnTo>
                    <a:pt x="6015" y="4290"/>
                  </a:lnTo>
                  <a:cubicBezTo>
                    <a:pt x="6015" y="4290"/>
                    <a:pt x="1545" y="9292"/>
                    <a:pt x="773" y="17691"/>
                  </a:cubicBezTo>
                  <a:cubicBezTo>
                    <a:pt x="1" y="26090"/>
                    <a:pt x="1957" y="39903"/>
                    <a:pt x="5500" y="61102"/>
                  </a:cubicBezTo>
                  <a:cubicBezTo>
                    <a:pt x="5500" y="61102"/>
                    <a:pt x="6068" y="61369"/>
                    <a:pt x="7052" y="61369"/>
                  </a:cubicBezTo>
                  <a:cubicBezTo>
                    <a:pt x="7544" y="61369"/>
                    <a:pt x="8140" y="61302"/>
                    <a:pt x="8820" y="61102"/>
                  </a:cubicBezTo>
                  <a:cubicBezTo>
                    <a:pt x="8820" y="61102"/>
                    <a:pt x="7834" y="15546"/>
                    <a:pt x="12303" y="15546"/>
                  </a:cubicBezTo>
                  <a:cubicBezTo>
                    <a:pt x="16773" y="15546"/>
                    <a:pt x="16233" y="61102"/>
                    <a:pt x="16233" y="61102"/>
                  </a:cubicBezTo>
                  <a:cubicBezTo>
                    <a:pt x="16913" y="61302"/>
                    <a:pt x="17509" y="61369"/>
                    <a:pt x="18001" y="61369"/>
                  </a:cubicBezTo>
                  <a:cubicBezTo>
                    <a:pt x="18985" y="61369"/>
                    <a:pt x="19553" y="61102"/>
                    <a:pt x="19553" y="61102"/>
                  </a:cubicBezTo>
                  <a:cubicBezTo>
                    <a:pt x="23088" y="38427"/>
                    <a:pt x="25533" y="24975"/>
                    <a:pt x="24615" y="17245"/>
                  </a:cubicBezTo>
                  <a:cubicBezTo>
                    <a:pt x="23559" y="8305"/>
                    <a:pt x="18583" y="4290"/>
                    <a:pt x="18583" y="4290"/>
                  </a:cubicBezTo>
                  <a:lnTo>
                    <a:pt x="18583" y="2386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886000" y="2022725"/>
              <a:ext cx="289200" cy="348700"/>
            </a:xfrm>
            <a:custGeom>
              <a:rect b="b" l="l" r="r" t="t"/>
              <a:pathLst>
                <a:path extrusionOk="0" h="13948" w="11568">
                  <a:moveTo>
                    <a:pt x="5168" y="1"/>
                  </a:moveTo>
                  <a:cubicBezTo>
                    <a:pt x="5168" y="1"/>
                    <a:pt x="200" y="1425"/>
                    <a:pt x="106" y="6178"/>
                  </a:cubicBezTo>
                  <a:cubicBezTo>
                    <a:pt x="0" y="11372"/>
                    <a:pt x="3827" y="13947"/>
                    <a:pt x="6087" y="13947"/>
                  </a:cubicBezTo>
                  <a:cubicBezTo>
                    <a:pt x="6209" y="13947"/>
                    <a:pt x="6326" y="13940"/>
                    <a:pt x="6437" y="13925"/>
                  </a:cubicBezTo>
                  <a:cubicBezTo>
                    <a:pt x="8411" y="13667"/>
                    <a:pt x="11568" y="12140"/>
                    <a:pt x="11276" y="6178"/>
                  </a:cubicBezTo>
                  <a:cubicBezTo>
                    <a:pt x="11045" y="1682"/>
                    <a:pt x="7999" y="369"/>
                    <a:pt x="51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1146650" y="2117850"/>
              <a:ext cx="95050" cy="99650"/>
            </a:xfrm>
            <a:custGeom>
              <a:rect b="b" l="l" r="r" t="t"/>
              <a:pathLst>
                <a:path extrusionOk="0" h="3986" w="3802">
                  <a:moveTo>
                    <a:pt x="2568" y="0"/>
                  </a:moveTo>
                  <a:cubicBezTo>
                    <a:pt x="2469" y="0"/>
                    <a:pt x="2370" y="11"/>
                    <a:pt x="2274" y="31"/>
                  </a:cubicBezTo>
                  <a:cubicBezTo>
                    <a:pt x="1863" y="116"/>
                    <a:pt x="1494" y="357"/>
                    <a:pt x="1176" y="640"/>
                  </a:cubicBezTo>
                  <a:cubicBezTo>
                    <a:pt x="953" y="841"/>
                    <a:pt x="665" y="1063"/>
                    <a:pt x="516" y="1314"/>
                  </a:cubicBezTo>
                  <a:lnTo>
                    <a:pt x="516" y="1314"/>
                  </a:lnTo>
                  <a:lnTo>
                    <a:pt x="593" y="854"/>
                  </a:lnTo>
                  <a:lnTo>
                    <a:pt x="593" y="854"/>
                  </a:lnTo>
                  <a:cubicBezTo>
                    <a:pt x="172" y="1506"/>
                    <a:pt x="1" y="2313"/>
                    <a:pt x="112" y="3085"/>
                  </a:cubicBezTo>
                  <a:cubicBezTo>
                    <a:pt x="147" y="3351"/>
                    <a:pt x="232" y="3625"/>
                    <a:pt x="438" y="3797"/>
                  </a:cubicBezTo>
                  <a:cubicBezTo>
                    <a:pt x="627" y="3951"/>
                    <a:pt x="884" y="3986"/>
                    <a:pt x="1116" y="3986"/>
                  </a:cubicBezTo>
                  <a:cubicBezTo>
                    <a:pt x="2472" y="3986"/>
                    <a:pt x="3716" y="2802"/>
                    <a:pt x="3776" y="1446"/>
                  </a:cubicBezTo>
                  <a:cubicBezTo>
                    <a:pt x="3801" y="1051"/>
                    <a:pt x="3716" y="631"/>
                    <a:pt x="3441" y="348"/>
                  </a:cubicBezTo>
                  <a:cubicBezTo>
                    <a:pt x="3217" y="111"/>
                    <a:pt x="2893" y="0"/>
                    <a:pt x="25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815275" y="2147225"/>
              <a:ext cx="95050" cy="99650"/>
            </a:xfrm>
            <a:custGeom>
              <a:rect b="b" l="l" r="r" t="t"/>
              <a:pathLst>
                <a:path extrusionOk="0" h="3986" w="3802">
                  <a:moveTo>
                    <a:pt x="1232" y="1"/>
                  </a:moveTo>
                  <a:cubicBezTo>
                    <a:pt x="905" y="1"/>
                    <a:pt x="576" y="110"/>
                    <a:pt x="353" y="340"/>
                  </a:cubicBezTo>
                  <a:cubicBezTo>
                    <a:pt x="78" y="631"/>
                    <a:pt x="1" y="1052"/>
                    <a:pt x="18" y="1446"/>
                  </a:cubicBezTo>
                  <a:cubicBezTo>
                    <a:pt x="87" y="2802"/>
                    <a:pt x="1331" y="3986"/>
                    <a:pt x="2678" y="3986"/>
                  </a:cubicBezTo>
                  <a:cubicBezTo>
                    <a:pt x="2918" y="3986"/>
                    <a:pt x="3175" y="3952"/>
                    <a:pt x="3355" y="3797"/>
                  </a:cubicBezTo>
                  <a:cubicBezTo>
                    <a:pt x="3570" y="3626"/>
                    <a:pt x="3647" y="3342"/>
                    <a:pt x="3690" y="3076"/>
                  </a:cubicBezTo>
                  <a:cubicBezTo>
                    <a:pt x="3801" y="2313"/>
                    <a:pt x="3630" y="1506"/>
                    <a:pt x="3209" y="854"/>
                  </a:cubicBezTo>
                  <a:lnTo>
                    <a:pt x="3209" y="854"/>
                  </a:lnTo>
                  <a:lnTo>
                    <a:pt x="3287" y="1317"/>
                  </a:lnTo>
                  <a:lnTo>
                    <a:pt x="3287" y="1317"/>
                  </a:lnTo>
                  <a:cubicBezTo>
                    <a:pt x="3136" y="1061"/>
                    <a:pt x="2842" y="834"/>
                    <a:pt x="2618" y="631"/>
                  </a:cubicBezTo>
                  <a:cubicBezTo>
                    <a:pt x="2309" y="357"/>
                    <a:pt x="1940" y="117"/>
                    <a:pt x="1528" y="31"/>
                  </a:cubicBezTo>
                  <a:cubicBezTo>
                    <a:pt x="1432" y="11"/>
                    <a:pt x="1332" y="1"/>
                    <a:pt x="12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740000" y="4414825"/>
              <a:ext cx="226525" cy="204875"/>
            </a:xfrm>
            <a:custGeom>
              <a:rect b="b" l="l" r="r" t="t"/>
              <a:pathLst>
                <a:path extrusionOk="0" h="8195" w="9061">
                  <a:moveTo>
                    <a:pt x="5740" y="1"/>
                  </a:moveTo>
                  <a:lnTo>
                    <a:pt x="4530" y="2163"/>
                  </a:lnTo>
                  <a:lnTo>
                    <a:pt x="1" y="8194"/>
                  </a:lnTo>
                  <a:cubicBezTo>
                    <a:pt x="6255" y="6187"/>
                    <a:pt x="9060" y="1940"/>
                    <a:pt x="9060" y="1940"/>
                  </a:cubicBezTo>
                  <a:lnTo>
                    <a:pt x="90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773900" y="2417800"/>
              <a:ext cx="564750" cy="557250"/>
            </a:xfrm>
            <a:custGeom>
              <a:rect b="b" l="l" r="r" t="t"/>
              <a:pathLst>
                <a:path extrusionOk="0" h="22290" w="22590">
                  <a:moveTo>
                    <a:pt x="8802" y="1"/>
                  </a:moveTo>
                  <a:cubicBezTo>
                    <a:pt x="8802" y="1"/>
                    <a:pt x="6623" y="309"/>
                    <a:pt x="5036" y="781"/>
                  </a:cubicBezTo>
                  <a:cubicBezTo>
                    <a:pt x="2222" y="1622"/>
                    <a:pt x="0" y="1510"/>
                    <a:pt x="43" y="10450"/>
                  </a:cubicBezTo>
                  <a:lnTo>
                    <a:pt x="4290" y="13238"/>
                  </a:lnTo>
                  <a:cubicBezTo>
                    <a:pt x="4290" y="13238"/>
                    <a:pt x="4676" y="18883"/>
                    <a:pt x="5010" y="21277"/>
                  </a:cubicBezTo>
                  <a:cubicBezTo>
                    <a:pt x="5010" y="21277"/>
                    <a:pt x="7936" y="22204"/>
                    <a:pt x="11222" y="22281"/>
                  </a:cubicBezTo>
                  <a:lnTo>
                    <a:pt x="11222" y="22289"/>
                  </a:lnTo>
                  <a:cubicBezTo>
                    <a:pt x="11299" y="22289"/>
                    <a:pt x="11368" y="22281"/>
                    <a:pt x="11445" y="22281"/>
                  </a:cubicBezTo>
                  <a:cubicBezTo>
                    <a:pt x="11513" y="22281"/>
                    <a:pt x="11591" y="22289"/>
                    <a:pt x="11659" y="22289"/>
                  </a:cubicBezTo>
                  <a:lnTo>
                    <a:pt x="11659" y="22281"/>
                  </a:lnTo>
                  <a:cubicBezTo>
                    <a:pt x="14928" y="22204"/>
                    <a:pt x="17579" y="21277"/>
                    <a:pt x="17579" y="21277"/>
                  </a:cubicBezTo>
                  <a:cubicBezTo>
                    <a:pt x="17914" y="18883"/>
                    <a:pt x="18308" y="13238"/>
                    <a:pt x="18308" y="13238"/>
                  </a:cubicBezTo>
                  <a:lnTo>
                    <a:pt x="22555" y="10450"/>
                  </a:lnTo>
                  <a:cubicBezTo>
                    <a:pt x="22589" y="1510"/>
                    <a:pt x="20376" y="1622"/>
                    <a:pt x="17562" y="781"/>
                  </a:cubicBezTo>
                  <a:cubicBezTo>
                    <a:pt x="15975" y="309"/>
                    <a:pt x="13838" y="86"/>
                    <a:pt x="13838" y="86"/>
                  </a:cubicBezTo>
                  <a:cubicBezTo>
                    <a:pt x="13838" y="86"/>
                    <a:pt x="12809" y="2094"/>
                    <a:pt x="11127" y="2094"/>
                  </a:cubicBezTo>
                  <a:cubicBezTo>
                    <a:pt x="9454" y="2094"/>
                    <a:pt x="8802" y="1"/>
                    <a:pt x="88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1052075" y="2413675"/>
              <a:ext cx="106325" cy="137500"/>
            </a:xfrm>
            <a:custGeom>
              <a:rect b="b" l="l" r="r" t="t"/>
              <a:pathLst>
                <a:path extrusionOk="0" h="5500" w="4253">
                  <a:moveTo>
                    <a:pt x="2232" y="1"/>
                  </a:moveTo>
                  <a:cubicBezTo>
                    <a:pt x="2201" y="1"/>
                    <a:pt x="2169" y="1"/>
                    <a:pt x="2137" y="3"/>
                  </a:cubicBezTo>
                  <a:cubicBezTo>
                    <a:pt x="2137" y="3"/>
                    <a:pt x="1287" y="1538"/>
                    <a:pt x="0" y="2259"/>
                  </a:cubicBezTo>
                  <a:cubicBezTo>
                    <a:pt x="0" y="2259"/>
                    <a:pt x="627" y="4412"/>
                    <a:pt x="1751" y="5305"/>
                  </a:cubicBezTo>
                  <a:cubicBezTo>
                    <a:pt x="1919" y="5440"/>
                    <a:pt x="2087" y="5499"/>
                    <a:pt x="2250" y="5499"/>
                  </a:cubicBezTo>
                  <a:cubicBezTo>
                    <a:pt x="3165" y="5499"/>
                    <a:pt x="3947" y="3626"/>
                    <a:pt x="4093" y="2679"/>
                  </a:cubicBezTo>
                  <a:cubicBezTo>
                    <a:pt x="4253" y="1584"/>
                    <a:pt x="3933" y="1"/>
                    <a:pt x="22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13"/>
            <p:cNvSpPr/>
            <p:nvPr/>
          </p:nvSpPr>
          <p:spPr>
            <a:xfrm>
              <a:off x="947700" y="2413675"/>
              <a:ext cx="104400" cy="137500"/>
            </a:xfrm>
            <a:custGeom>
              <a:rect b="b" l="l" r="r" t="t"/>
              <a:pathLst>
                <a:path extrusionOk="0" h="5500" w="4176">
                  <a:moveTo>
                    <a:pt x="2029" y="1"/>
                  </a:moveTo>
                  <a:cubicBezTo>
                    <a:pt x="320" y="1"/>
                    <a:pt x="0" y="1584"/>
                    <a:pt x="169" y="2679"/>
                  </a:cubicBezTo>
                  <a:cubicBezTo>
                    <a:pt x="307" y="3626"/>
                    <a:pt x="1094" y="5499"/>
                    <a:pt x="2011" y="5499"/>
                  </a:cubicBezTo>
                  <a:cubicBezTo>
                    <a:pt x="2175" y="5499"/>
                    <a:pt x="2342" y="5440"/>
                    <a:pt x="2511" y="5305"/>
                  </a:cubicBezTo>
                  <a:cubicBezTo>
                    <a:pt x="3626" y="4412"/>
                    <a:pt x="4175" y="2259"/>
                    <a:pt x="4175" y="2259"/>
                  </a:cubicBezTo>
                  <a:cubicBezTo>
                    <a:pt x="2897" y="1538"/>
                    <a:pt x="2125" y="3"/>
                    <a:pt x="2125" y="3"/>
                  </a:cubicBezTo>
                  <a:cubicBezTo>
                    <a:pt x="2093" y="1"/>
                    <a:pt x="2061" y="1"/>
                    <a:pt x="20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1041775" y="2541350"/>
              <a:ext cx="19975" cy="19750"/>
            </a:xfrm>
            <a:custGeom>
              <a:rect b="b" l="l" r="r" t="t"/>
              <a:pathLst>
                <a:path extrusionOk="0" h="790" w="799">
                  <a:moveTo>
                    <a:pt x="395" y="0"/>
                  </a:moveTo>
                  <a:cubicBezTo>
                    <a:pt x="181" y="0"/>
                    <a:pt x="1" y="172"/>
                    <a:pt x="1" y="395"/>
                  </a:cubicBezTo>
                  <a:cubicBezTo>
                    <a:pt x="1" y="609"/>
                    <a:pt x="181" y="789"/>
                    <a:pt x="395" y="789"/>
                  </a:cubicBezTo>
                  <a:cubicBezTo>
                    <a:pt x="618" y="789"/>
                    <a:pt x="798" y="609"/>
                    <a:pt x="798" y="395"/>
                  </a:cubicBezTo>
                  <a:cubicBezTo>
                    <a:pt x="798" y="172"/>
                    <a:pt x="618" y="0"/>
                    <a:pt x="3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13"/>
            <p:cNvSpPr/>
            <p:nvPr/>
          </p:nvSpPr>
          <p:spPr>
            <a:xfrm>
              <a:off x="1040700" y="2593575"/>
              <a:ext cx="21900" cy="19975"/>
            </a:xfrm>
            <a:custGeom>
              <a:rect b="b" l="l" r="r" t="t"/>
              <a:pathLst>
                <a:path extrusionOk="0" h="799" w="876">
                  <a:moveTo>
                    <a:pt x="441" y="0"/>
                  </a:moveTo>
                  <a:cubicBezTo>
                    <a:pt x="340" y="0"/>
                    <a:pt x="237" y="39"/>
                    <a:pt x="155" y="116"/>
                  </a:cubicBezTo>
                  <a:cubicBezTo>
                    <a:pt x="1" y="270"/>
                    <a:pt x="1" y="528"/>
                    <a:pt x="155" y="682"/>
                  </a:cubicBezTo>
                  <a:cubicBezTo>
                    <a:pt x="237" y="760"/>
                    <a:pt x="340" y="798"/>
                    <a:pt x="441" y="798"/>
                  </a:cubicBezTo>
                  <a:cubicBezTo>
                    <a:pt x="543" y="798"/>
                    <a:pt x="644" y="760"/>
                    <a:pt x="721" y="682"/>
                  </a:cubicBezTo>
                  <a:cubicBezTo>
                    <a:pt x="876" y="528"/>
                    <a:pt x="876" y="270"/>
                    <a:pt x="721" y="116"/>
                  </a:cubicBezTo>
                  <a:cubicBezTo>
                    <a:pt x="644" y="39"/>
                    <a:pt x="543" y="0"/>
                    <a:pt x="4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13"/>
            <p:cNvSpPr/>
            <p:nvPr/>
          </p:nvSpPr>
          <p:spPr>
            <a:xfrm>
              <a:off x="1061950" y="2988975"/>
              <a:ext cx="30050" cy="30050"/>
            </a:xfrm>
            <a:custGeom>
              <a:rect b="b" l="l" r="r" t="t"/>
              <a:pathLst>
                <a:path extrusionOk="0" h="1202" w="1202">
                  <a:moveTo>
                    <a:pt x="601" y="0"/>
                  </a:moveTo>
                  <a:cubicBezTo>
                    <a:pt x="266" y="0"/>
                    <a:pt x="0" y="266"/>
                    <a:pt x="0" y="601"/>
                  </a:cubicBezTo>
                  <a:cubicBezTo>
                    <a:pt x="0" y="927"/>
                    <a:pt x="266" y="1201"/>
                    <a:pt x="601" y="1201"/>
                  </a:cubicBezTo>
                  <a:cubicBezTo>
                    <a:pt x="935" y="1201"/>
                    <a:pt x="1201" y="927"/>
                    <a:pt x="1201" y="601"/>
                  </a:cubicBezTo>
                  <a:cubicBezTo>
                    <a:pt x="1201" y="266"/>
                    <a:pt x="935" y="0"/>
                    <a:pt x="6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13"/>
            <p:cNvSpPr/>
            <p:nvPr/>
          </p:nvSpPr>
          <p:spPr>
            <a:xfrm>
              <a:off x="1005325" y="2015825"/>
              <a:ext cx="178900" cy="128325"/>
            </a:xfrm>
            <a:custGeom>
              <a:rect b="b" l="l" r="r" t="t"/>
              <a:pathLst>
                <a:path extrusionOk="0" h="5133" w="7156">
                  <a:moveTo>
                    <a:pt x="2207" y="0"/>
                  </a:moveTo>
                  <a:cubicBezTo>
                    <a:pt x="1496" y="0"/>
                    <a:pt x="751" y="174"/>
                    <a:pt x="0" y="611"/>
                  </a:cubicBezTo>
                  <a:cubicBezTo>
                    <a:pt x="0" y="611"/>
                    <a:pt x="2051" y="4969"/>
                    <a:pt x="6349" y="5132"/>
                  </a:cubicBezTo>
                  <a:lnTo>
                    <a:pt x="7155" y="2567"/>
                  </a:lnTo>
                  <a:cubicBezTo>
                    <a:pt x="7155" y="2567"/>
                    <a:pt x="494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13"/>
            <p:cNvSpPr/>
            <p:nvPr/>
          </p:nvSpPr>
          <p:spPr>
            <a:xfrm>
              <a:off x="869150" y="2010350"/>
              <a:ext cx="155925" cy="159525"/>
            </a:xfrm>
            <a:custGeom>
              <a:rect b="b" l="l" r="r" t="t"/>
              <a:pathLst>
                <a:path extrusionOk="0" h="6381" w="6237">
                  <a:moveTo>
                    <a:pt x="4279" y="0"/>
                  </a:moveTo>
                  <a:cubicBezTo>
                    <a:pt x="2415" y="0"/>
                    <a:pt x="0" y="984"/>
                    <a:pt x="780" y="6381"/>
                  </a:cubicBezTo>
                  <a:cubicBezTo>
                    <a:pt x="780" y="6381"/>
                    <a:pt x="5953" y="5574"/>
                    <a:pt x="6236" y="324"/>
                  </a:cubicBezTo>
                  <a:cubicBezTo>
                    <a:pt x="6236" y="324"/>
                    <a:pt x="5348" y="0"/>
                    <a:pt x="42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13"/>
            <p:cNvSpPr/>
            <p:nvPr/>
          </p:nvSpPr>
          <p:spPr>
            <a:xfrm>
              <a:off x="996950" y="1953350"/>
              <a:ext cx="25575" cy="100075"/>
            </a:xfrm>
            <a:custGeom>
              <a:rect b="b" l="l" r="r" t="t"/>
              <a:pathLst>
                <a:path extrusionOk="0" h="4003" w="1023">
                  <a:moveTo>
                    <a:pt x="95" y="1"/>
                  </a:moveTo>
                  <a:cubicBezTo>
                    <a:pt x="50" y="1"/>
                    <a:pt x="0" y="37"/>
                    <a:pt x="0" y="90"/>
                  </a:cubicBezTo>
                  <a:cubicBezTo>
                    <a:pt x="0" y="185"/>
                    <a:pt x="9" y="279"/>
                    <a:pt x="26" y="382"/>
                  </a:cubicBezTo>
                  <a:cubicBezTo>
                    <a:pt x="26" y="433"/>
                    <a:pt x="26" y="476"/>
                    <a:pt x="26" y="528"/>
                  </a:cubicBezTo>
                  <a:cubicBezTo>
                    <a:pt x="35" y="596"/>
                    <a:pt x="52" y="674"/>
                    <a:pt x="69" y="742"/>
                  </a:cubicBezTo>
                  <a:cubicBezTo>
                    <a:pt x="121" y="1008"/>
                    <a:pt x="172" y="1274"/>
                    <a:pt x="224" y="1532"/>
                  </a:cubicBezTo>
                  <a:cubicBezTo>
                    <a:pt x="344" y="2089"/>
                    <a:pt x="472" y="2647"/>
                    <a:pt x="592" y="3205"/>
                  </a:cubicBezTo>
                  <a:cubicBezTo>
                    <a:pt x="644" y="3445"/>
                    <a:pt x="704" y="3694"/>
                    <a:pt x="781" y="3925"/>
                  </a:cubicBezTo>
                  <a:cubicBezTo>
                    <a:pt x="801" y="3976"/>
                    <a:pt x="854" y="4002"/>
                    <a:pt x="905" y="4002"/>
                  </a:cubicBezTo>
                  <a:cubicBezTo>
                    <a:pt x="966" y="4002"/>
                    <a:pt x="1022" y="3965"/>
                    <a:pt x="1013" y="3891"/>
                  </a:cubicBezTo>
                  <a:cubicBezTo>
                    <a:pt x="970" y="3402"/>
                    <a:pt x="850" y="2913"/>
                    <a:pt x="747" y="2432"/>
                  </a:cubicBezTo>
                  <a:cubicBezTo>
                    <a:pt x="635" y="1875"/>
                    <a:pt x="524" y="1309"/>
                    <a:pt x="395" y="751"/>
                  </a:cubicBezTo>
                  <a:cubicBezTo>
                    <a:pt x="335" y="511"/>
                    <a:pt x="266" y="270"/>
                    <a:pt x="163" y="47"/>
                  </a:cubicBezTo>
                  <a:cubicBezTo>
                    <a:pt x="150" y="15"/>
                    <a:pt x="124" y="1"/>
                    <a:pt x="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13"/>
            <p:cNvSpPr/>
            <p:nvPr/>
          </p:nvSpPr>
          <p:spPr>
            <a:xfrm>
              <a:off x="847250" y="4485725"/>
              <a:ext cx="27900" cy="15900"/>
            </a:xfrm>
            <a:custGeom>
              <a:rect b="b" l="l" r="r" t="t"/>
              <a:pathLst>
                <a:path extrusionOk="0" h="636" w="1116">
                  <a:moveTo>
                    <a:pt x="277" y="22"/>
                  </a:moveTo>
                  <a:cubicBezTo>
                    <a:pt x="285" y="24"/>
                    <a:pt x="288" y="25"/>
                    <a:pt x="288" y="25"/>
                  </a:cubicBezTo>
                  <a:cubicBezTo>
                    <a:pt x="287" y="25"/>
                    <a:pt x="283" y="24"/>
                    <a:pt x="277" y="22"/>
                  </a:cubicBezTo>
                  <a:close/>
                  <a:moveTo>
                    <a:pt x="167" y="0"/>
                  </a:moveTo>
                  <a:cubicBezTo>
                    <a:pt x="106" y="0"/>
                    <a:pt x="54" y="34"/>
                    <a:pt x="26" y="90"/>
                  </a:cubicBezTo>
                  <a:cubicBezTo>
                    <a:pt x="0" y="150"/>
                    <a:pt x="26" y="236"/>
                    <a:pt x="86" y="271"/>
                  </a:cubicBezTo>
                  <a:cubicBezTo>
                    <a:pt x="103" y="288"/>
                    <a:pt x="120" y="296"/>
                    <a:pt x="137" y="305"/>
                  </a:cubicBezTo>
                  <a:cubicBezTo>
                    <a:pt x="142" y="305"/>
                    <a:pt x="158" y="311"/>
                    <a:pt x="165" y="312"/>
                  </a:cubicBezTo>
                  <a:lnTo>
                    <a:pt x="165" y="312"/>
                  </a:lnTo>
                  <a:cubicBezTo>
                    <a:pt x="185" y="327"/>
                    <a:pt x="200" y="340"/>
                    <a:pt x="215" y="348"/>
                  </a:cubicBezTo>
                  <a:cubicBezTo>
                    <a:pt x="232" y="356"/>
                    <a:pt x="249" y="365"/>
                    <a:pt x="266" y="374"/>
                  </a:cubicBezTo>
                  <a:lnTo>
                    <a:pt x="438" y="459"/>
                  </a:lnTo>
                  <a:cubicBezTo>
                    <a:pt x="566" y="528"/>
                    <a:pt x="695" y="605"/>
                    <a:pt x="841" y="631"/>
                  </a:cubicBezTo>
                  <a:cubicBezTo>
                    <a:pt x="858" y="634"/>
                    <a:pt x="875" y="635"/>
                    <a:pt x="891" y="635"/>
                  </a:cubicBezTo>
                  <a:cubicBezTo>
                    <a:pt x="974" y="635"/>
                    <a:pt x="1045" y="598"/>
                    <a:pt x="1081" y="519"/>
                  </a:cubicBezTo>
                  <a:cubicBezTo>
                    <a:pt x="1115" y="416"/>
                    <a:pt x="1081" y="322"/>
                    <a:pt x="995" y="262"/>
                  </a:cubicBezTo>
                  <a:cubicBezTo>
                    <a:pt x="875" y="185"/>
                    <a:pt x="729" y="150"/>
                    <a:pt x="592" y="108"/>
                  </a:cubicBezTo>
                  <a:cubicBezTo>
                    <a:pt x="523" y="90"/>
                    <a:pt x="463" y="73"/>
                    <a:pt x="403" y="56"/>
                  </a:cubicBezTo>
                  <a:cubicBezTo>
                    <a:pt x="361" y="39"/>
                    <a:pt x="319" y="31"/>
                    <a:pt x="276" y="22"/>
                  </a:cubicBezTo>
                  <a:lnTo>
                    <a:pt x="276" y="22"/>
                  </a:lnTo>
                  <a:cubicBezTo>
                    <a:pt x="269" y="20"/>
                    <a:pt x="261" y="16"/>
                    <a:pt x="258" y="13"/>
                  </a:cubicBezTo>
                  <a:cubicBezTo>
                    <a:pt x="240" y="13"/>
                    <a:pt x="223" y="5"/>
                    <a:pt x="206" y="5"/>
                  </a:cubicBezTo>
                  <a:cubicBezTo>
                    <a:pt x="193" y="2"/>
                    <a:pt x="180" y="0"/>
                    <a:pt x="167" y="0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13"/>
            <p:cNvSpPr/>
            <p:nvPr/>
          </p:nvSpPr>
          <p:spPr>
            <a:xfrm>
              <a:off x="862675" y="4470525"/>
              <a:ext cx="32625" cy="14075"/>
            </a:xfrm>
            <a:custGeom>
              <a:rect b="b" l="l" r="r" t="t"/>
              <a:pathLst>
                <a:path extrusionOk="0" h="563" w="1305">
                  <a:moveTo>
                    <a:pt x="343" y="0"/>
                  </a:moveTo>
                  <a:cubicBezTo>
                    <a:pt x="261" y="0"/>
                    <a:pt x="192" y="8"/>
                    <a:pt x="104" y="21"/>
                  </a:cubicBezTo>
                  <a:cubicBezTo>
                    <a:pt x="44" y="29"/>
                    <a:pt x="1" y="115"/>
                    <a:pt x="9" y="175"/>
                  </a:cubicBezTo>
                  <a:cubicBezTo>
                    <a:pt x="18" y="244"/>
                    <a:pt x="69" y="278"/>
                    <a:pt x="147" y="295"/>
                  </a:cubicBezTo>
                  <a:cubicBezTo>
                    <a:pt x="190" y="295"/>
                    <a:pt x="232" y="312"/>
                    <a:pt x="284" y="312"/>
                  </a:cubicBezTo>
                  <a:lnTo>
                    <a:pt x="318" y="321"/>
                  </a:lnTo>
                  <a:cubicBezTo>
                    <a:pt x="318" y="320"/>
                    <a:pt x="317" y="320"/>
                    <a:pt x="317" y="320"/>
                  </a:cubicBezTo>
                  <a:lnTo>
                    <a:pt x="317" y="320"/>
                  </a:lnTo>
                  <a:cubicBezTo>
                    <a:pt x="319" y="320"/>
                    <a:pt x="323" y="321"/>
                    <a:pt x="327" y="321"/>
                  </a:cubicBezTo>
                  <a:cubicBezTo>
                    <a:pt x="353" y="321"/>
                    <a:pt x="378" y="330"/>
                    <a:pt x="404" y="330"/>
                  </a:cubicBezTo>
                  <a:cubicBezTo>
                    <a:pt x="490" y="355"/>
                    <a:pt x="576" y="381"/>
                    <a:pt x="653" y="398"/>
                  </a:cubicBezTo>
                  <a:cubicBezTo>
                    <a:pt x="756" y="432"/>
                    <a:pt x="799" y="450"/>
                    <a:pt x="876" y="493"/>
                  </a:cubicBezTo>
                  <a:cubicBezTo>
                    <a:pt x="960" y="531"/>
                    <a:pt x="1059" y="562"/>
                    <a:pt x="1152" y="562"/>
                  </a:cubicBezTo>
                  <a:cubicBezTo>
                    <a:pt x="1163" y="562"/>
                    <a:pt x="1174" y="562"/>
                    <a:pt x="1185" y="561"/>
                  </a:cubicBezTo>
                  <a:cubicBezTo>
                    <a:pt x="1245" y="553"/>
                    <a:pt x="1305" y="501"/>
                    <a:pt x="1279" y="432"/>
                  </a:cubicBezTo>
                  <a:cubicBezTo>
                    <a:pt x="1211" y="209"/>
                    <a:pt x="953" y="124"/>
                    <a:pt x="756" y="64"/>
                  </a:cubicBezTo>
                  <a:cubicBezTo>
                    <a:pt x="653" y="29"/>
                    <a:pt x="541" y="12"/>
                    <a:pt x="438" y="4"/>
                  </a:cubicBezTo>
                  <a:cubicBezTo>
                    <a:pt x="404" y="1"/>
                    <a:pt x="373" y="0"/>
                    <a:pt x="343" y="0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13"/>
            <p:cNvSpPr/>
            <p:nvPr/>
          </p:nvSpPr>
          <p:spPr>
            <a:xfrm>
              <a:off x="1222600" y="4474750"/>
              <a:ext cx="34975" cy="17150"/>
            </a:xfrm>
            <a:custGeom>
              <a:rect b="b" l="l" r="r" t="t"/>
              <a:pathLst>
                <a:path extrusionOk="0" h="686" w="1399">
                  <a:moveTo>
                    <a:pt x="963" y="1"/>
                  </a:moveTo>
                  <a:cubicBezTo>
                    <a:pt x="602" y="1"/>
                    <a:pt x="225" y="164"/>
                    <a:pt x="51" y="478"/>
                  </a:cubicBezTo>
                  <a:cubicBezTo>
                    <a:pt x="1" y="579"/>
                    <a:pt x="81" y="686"/>
                    <a:pt x="172" y="686"/>
                  </a:cubicBezTo>
                  <a:cubicBezTo>
                    <a:pt x="204" y="686"/>
                    <a:pt x="237" y="672"/>
                    <a:pt x="266" y="641"/>
                  </a:cubicBezTo>
                  <a:cubicBezTo>
                    <a:pt x="395" y="512"/>
                    <a:pt x="523" y="401"/>
                    <a:pt x="686" y="332"/>
                  </a:cubicBezTo>
                  <a:cubicBezTo>
                    <a:pt x="795" y="284"/>
                    <a:pt x="920" y="257"/>
                    <a:pt x="1044" y="257"/>
                  </a:cubicBezTo>
                  <a:cubicBezTo>
                    <a:pt x="1097" y="257"/>
                    <a:pt x="1150" y="262"/>
                    <a:pt x="1201" y="272"/>
                  </a:cubicBezTo>
                  <a:cubicBezTo>
                    <a:pt x="1209" y="273"/>
                    <a:pt x="1217" y="274"/>
                    <a:pt x="1225" y="274"/>
                  </a:cubicBezTo>
                  <a:cubicBezTo>
                    <a:pt x="1353" y="274"/>
                    <a:pt x="1399" y="81"/>
                    <a:pt x="1261" y="40"/>
                  </a:cubicBezTo>
                  <a:cubicBezTo>
                    <a:pt x="1166" y="14"/>
                    <a:pt x="1065" y="1"/>
                    <a:pt x="963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13"/>
            <p:cNvSpPr/>
            <p:nvPr/>
          </p:nvSpPr>
          <p:spPr>
            <a:xfrm>
              <a:off x="1233100" y="4486675"/>
              <a:ext cx="31775" cy="18700"/>
            </a:xfrm>
            <a:custGeom>
              <a:rect b="b" l="l" r="r" t="t"/>
              <a:pathLst>
                <a:path extrusionOk="0" h="748" w="1271">
                  <a:moveTo>
                    <a:pt x="1021" y="318"/>
                  </a:moveTo>
                  <a:lnTo>
                    <a:pt x="1021" y="318"/>
                  </a:lnTo>
                  <a:cubicBezTo>
                    <a:pt x="1019" y="320"/>
                    <a:pt x="1016" y="321"/>
                    <a:pt x="1014" y="322"/>
                  </a:cubicBezTo>
                  <a:lnTo>
                    <a:pt x="1014" y="322"/>
                  </a:lnTo>
                  <a:cubicBezTo>
                    <a:pt x="1015" y="322"/>
                    <a:pt x="1018" y="321"/>
                    <a:pt x="1021" y="318"/>
                  </a:cubicBezTo>
                  <a:close/>
                  <a:moveTo>
                    <a:pt x="927" y="357"/>
                  </a:moveTo>
                  <a:cubicBezTo>
                    <a:pt x="928" y="357"/>
                    <a:pt x="926" y="359"/>
                    <a:pt x="921" y="360"/>
                  </a:cubicBezTo>
                  <a:lnTo>
                    <a:pt x="921" y="360"/>
                  </a:lnTo>
                  <a:cubicBezTo>
                    <a:pt x="925" y="358"/>
                    <a:pt x="927" y="357"/>
                    <a:pt x="927" y="357"/>
                  </a:cubicBezTo>
                  <a:close/>
                  <a:moveTo>
                    <a:pt x="1116" y="1"/>
                  </a:moveTo>
                  <a:cubicBezTo>
                    <a:pt x="1073" y="1"/>
                    <a:pt x="1021" y="1"/>
                    <a:pt x="978" y="10"/>
                  </a:cubicBezTo>
                  <a:cubicBezTo>
                    <a:pt x="970" y="10"/>
                    <a:pt x="970" y="18"/>
                    <a:pt x="978" y="18"/>
                  </a:cubicBezTo>
                  <a:cubicBezTo>
                    <a:pt x="961" y="18"/>
                    <a:pt x="944" y="10"/>
                    <a:pt x="927" y="10"/>
                  </a:cubicBezTo>
                  <a:lnTo>
                    <a:pt x="858" y="10"/>
                  </a:lnTo>
                  <a:cubicBezTo>
                    <a:pt x="755" y="27"/>
                    <a:pt x="661" y="44"/>
                    <a:pt x="558" y="78"/>
                  </a:cubicBezTo>
                  <a:cubicBezTo>
                    <a:pt x="464" y="104"/>
                    <a:pt x="369" y="147"/>
                    <a:pt x="283" y="207"/>
                  </a:cubicBezTo>
                  <a:cubicBezTo>
                    <a:pt x="249" y="224"/>
                    <a:pt x="215" y="250"/>
                    <a:pt x="180" y="275"/>
                  </a:cubicBezTo>
                  <a:cubicBezTo>
                    <a:pt x="112" y="327"/>
                    <a:pt x="35" y="378"/>
                    <a:pt x="9" y="473"/>
                  </a:cubicBezTo>
                  <a:cubicBezTo>
                    <a:pt x="0" y="541"/>
                    <a:pt x="9" y="610"/>
                    <a:pt x="52" y="662"/>
                  </a:cubicBezTo>
                  <a:cubicBezTo>
                    <a:pt x="86" y="713"/>
                    <a:pt x="155" y="747"/>
                    <a:pt x="223" y="747"/>
                  </a:cubicBezTo>
                  <a:cubicBezTo>
                    <a:pt x="283" y="739"/>
                    <a:pt x="335" y="722"/>
                    <a:pt x="386" y="679"/>
                  </a:cubicBezTo>
                  <a:cubicBezTo>
                    <a:pt x="403" y="662"/>
                    <a:pt x="421" y="653"/>
                    <a:pt x="438" y="636"/>
                  </a:cubicBezTo>
                  <a:cubicBezTo>
                    <a:pt x="438" y="636"/>
                    <a:pt x="438" y="636"/>
                    <a:pt x="438" y="636"/>
                  </a:cubicBezTo>
                  <a:lnTo>
                    <a:pt x="438" y="636"/>
                  </a:lnTo>
                  <a:cubicBezTo>
                    <a:pt x="436" y="638"/>
                    <a:pt x="435" y="639"/>
                    <a:pt x="435" y="639"/>
                  </a:cubicBezTo>
                  <a:cubicBezTo>
                    <a:pt x="435" y="639"/>
                    <a:pt x="437" y="637"/>
                    <a:pt x="440" y="636"/>
                  </a:cubicBezTo>
                  <a:lnTo>
                    <a:pt x="440" y="636"/>
                  </a:lnTo>
                  <a:cubicBezTo>
                    <a:pt x="443" y="635"/>
                    <a:pt x="448" y="631"/>
                    <a:pt x="452" y="628"/>
                  </a:cubicBezTo>
                  <a:lnTo>
                    <a:pt x="452" y="628"/>
                  </a:lnTo>
                  <a:cubicBezTo>
                    <a:pt x="453" y="628"/>
                    <a:pt x="454" y="627"/>
                    <a:pt x="455" y="627"/>
                  </a:cubicBezTo>
                  <a:cubicBezTo>
                    <a:pt x="472" y="610"/>
                    <a:pt x="489" y="601"/>
                    <a:pt x="506" y="593"/>
                  </a:cubicBezTo>
                  <a:cubicBezTo>
                    <a:pt x="575" y="541"/>
                    <a:pt x="652" y="499"/>
                    <a:pt x="721" y="464"/>
                  </a:cubicBezTo>
                  <a:cubicBezTo>
                    <a:pt x="755" y="438"/>
                    <a:pt x="790" y="421"/>
                    <a:pt x="832" y="404"/>
                  </a:cubicBezTo>
                  <a:cubicBezTo>
                    <a:pt x="832" y="404"/>
                    <a:pt x="843" y="399"/>
                    <a:pt x="848" y="397"/>
                  </a:cubicBezTo>
                  <a:lnTo>
                    <a:pt x="848" y="397"/>
                  </a:lnTo>
                  <a:cubicBezTo>
                    <a:pt x="838" y="402"/>
                    <a:pt x="829" y="406"/>
                    <a:pt x="832" y="406"/>
                  </a:cubicBezTo>
                  <a:cubicBezTo>
                    <a:pt x="833" y="406"/>
                    <a:pt x="836" y="405"/>
                    <a:pt x="841" y="404"/>
                  </a:cubicBezTo>
                  <a:cubicBezTo>
                    <a:pt x="850" y="398"/>
                    <a:pt x="852" y="397"/>
                    <a:pt x="850" y="397"/>
                  </a:cubicBezTo>
                  <a:cubicBezTo>
                    <a:pt x="850" y="397"/>
                    <a:pt x="849" y="397"/>
                    <a:pt x="848" y="397"/>
                  </a:cubicBezTo>
                  <a:lnTo>
                    <a:pt x="848" y="397"/>
                  </a:lnTo>
                  <a:cubicBezTo>
                    <a:pt x="859" y="392"/>
                    <a:pt x="871" y="387"/>
                    <a:pt x="867" y="387"/>
                  </a:cubicBezTo>
                  <a:cubicBezTo>
                    <a:pt x="884" y="378"/>
                    <a:pt x="901" y="378"/>
                    <a:pt x="918" y="361"/>
                  </a:cubicBezTo>
                  <a:cubicBezTo>
                    <a:pt x="919" y="361"/>
                    <a:pt x="919" y="361"/>
                    <a:pt x="920" y="360"/>
                  </a:cubicBezTo>
                  <a:lnTo>
                    <a:pt x="920" y="360"/>
                  </a:lnTo>
                  <a:cubicBezTo>
                    <a:pt x="936" y="358"/>
                    <a:pt x="956" y="351"/>
                    <a:pt x="970" y="344"/>
                  </a:cubicBezTo>
                  <a:cubicBezTo>
                    <a:pt x="984" y="337"/>
                    <a:pt x="999" y="330"/>
                    <a:pt x="1014" y="322"/>
                  </a:cubicBezTo>
                  <a:lnTo>
                    <a:pt x="1014" y="322"/>
                  </a:lnTo>
                  <a:cubicBezTo>
                    <a:pt x="1010" y="322"/>
                    <a:pt x="1010" y="318"/>
                    <a:pt x="1021" y="318"/>
                  </a:cubicBezTo>
                  <a:cubicBezTo>
                    <a:pt x="1064" y="310"/>
                    <a:pt x="1107" y="301"/>
                    <a:pt x="1158" y="293"/>
                  </a:cubicBezTo>
                  <a:cubicBezTo>
                    <a:pt x="1227" y="284"/>
                    <a:pt x="1270" y="198"/>
                    <a:pt x="1261" y="130"/>
                  </a:cubicBezTo>
                  <a:cubicBezTo>
                    <a:pt x="1253" y="61"/>
                    <a:pt x="1193" y="1"/>
                    <a:pt x="1116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0" name="Google Shape;780;p13"/>
          <p:cNvGrpSpPr/>
          <p:nvPr/>
        </p:nvGrpSpPr>
        <p:grpSpPr>
          <a:xfrm>
            <a:off x="7507102" y="3819138"/>
            <a:ext cx="1325032" cy="3466835"/>
            <a:chOff x="1773800" y="1792400"/>
            <a:chExt cx="1080600" cy="2827300"/>
          </a:xfrm>
        </p:grpSpPr>
        <p:sp>
          <p:nvSpPr>
            <p:cNvPr id="781" name="Google Shape;781;p13"/>
            <p:cNvSpPr/>
            <p:nvPr/>
          </p:nvSpPr>
          <p:spPr>
            <a:xfrm>
              <a:off x="2365775" y="4427050"/>
              <a:ext cx="175900" cy="192650"/>
            </a:xfrm>
            <a:custGeom>
              <a:rect b="b" l="l" r="r" t="t"/>
              <a:pathLst>
                <a:path extrusionOk="0" h="7706" w="7036">
                  <a:moveTo>
                    <a:pt x="893" y="1"/>
                  </a:moveTo>
                  <a:lnTo>
                    <a:pt x="112" y="2232"/>
                  </a:lnTo>
                  <a:lnTo>
                    <a:pt x="0" y="3347"/>
                  </a:lnTo>
                  <a:cubicBezTo>
                    <a:pt x="0" y="3347"/>
                    <a:pt x="1673" y="6813"/>
                    <a:pt x="7035" y="7705"/>
                  </a:cubicBezTo>
                  <a:lnTo>
                    <a:pt x="3690" y="2901"/>
                  </a:lnTo>
                  <a:lnTo>
                    <a:pt x="8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13"/>
            <p:cNvSpPr/>
            <p:nvPr/>
          </p:nvSpPr>
          <p:spPr>
            <a:xfrm>
              <a:off x="1994500" y="4410325"/>
              <a:ext cx="175900" cy="192625"/>
            </a:xfrm>
            <a:custGeom>
              <a:rect b="b" l="l" r="r" t="t"/>
              <a:pathLst>
                <a:path extrusionOk="0" h="7705" w="7036">
                  <a:moveTo>
                    <a:pt x="6143" y="1"/>
                  </a:moveTo>
                  <a:lnTo>
                    <a:pt x="3347" y="2901"/>
                  </a:lnTo>
                  <a:lnTo>
                    <a:pt x="1" y="7705"/>
                  </a:lnTo>
                  <a:cubicBezTo>
                    <a:pt x="5354" y="6813"/>
                    <a:pt x="7036" y="3347"/>
                    <a:pt x="7036" y="3347"/>
                  </a:cubicBezTo>
                  <a:lnTo>
                    <a:pt x="6924" y="2231"/>
                  </a:lnTo>
                  <a:lnTo>
                    <a:pt x="61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13"/>
            <p:cNvSpPr/>
            <p:nvPr/>
          </p:nvSpPr>
          <p:spPr>
            <a:xfrm>
              <a:off x="1924575" y="1792400"/>
              <a:ext cx="779025" cy="579325"/>
            </a:xfrm>
            <a:custGeom>
              <a:rect b="b" l="l" r="r" t="t"/>
              <a:pathLst>
                <a:path extrusionOk="0" h="23173" w="31161">
                  <a:moveTo>
                    <a:pt x="16262" y="0"/>
                  </a:moveTo>
                  <a:cubicBezTo>
                    <a:pt x="15148" y="0"/>
                    <a:pt x="13841" y="335"/>
                    <a:pt x="12398" y="1175"/>
                  </a:cubicBezTo>
                  <a:cubicBezTo>
                    <a:pt x="12398" y="1175"/>
                    <a:pt x="11367" y="601"/>
                    <a:pt x="9882" y="601"/>
                  </a:cubicBezTo>
                  <a:cubicBezTo>
                    <a:pt x="8661" y="601"/>
                    <a:pt x="7134" y="989"/>
                    <a:pt x="5620" y="2402"/>
                  </a:cubicBezTo>
                  <a:cubicBezTo>
                    <a:pt x="2274" y="5525"/>
                    <a:pt x="1" y="8656"/>
                    <a:pt x="1674" y="11221"/>
                  </a:cubicBezTo>
                  <a:cubicBezTo>
                    <a:pt x="3355" y="13795"/>
                    <a:pt x="1751" y="17141"/>
                    <a:pt x="3089" y="18488"/>
                  </a:cubicBezTo>
                  <a:cubicBezTo>
                    <a:pt x="4428" y="19826"/>
                    <a:pt x="6032" y="19268"/>
                    <a:pt x="7705" y="19603"/>
                  </a:cubicBezTo>
                  <a:cubicBezTo>
                    <a:pt x="9387" y="19938"/>
                    <a:pt x="10502" y="20272"/>
                    <a:pt x="10502" y="20272"/>
                  </a:cubicBezTo>
                  <a:lnTo>
                    <a:pt x="26142" y="23172"/>
                  </a:lnTo>
                  <a:cubicBezTo>
                    <a:pt x="26142" y="23172"/>
                    <a:pt x="26477" y="22503"/>
                    <a:pt x="27815" y="21945"/>
                  </a:cubicBezTo>
                  <a:cubicBezTo>
                    <a:pt x="29153" y="21388"/>
                    <a:pt x="31161" y="19826"/>
                    <a:pt x="29265" y="17364"/>
                  </a:cubicBezTo>
                  <a:cubicBezTo>
                    <a:pt x="27369" y="14910"/>
                    <a:pt x="27146" y="14910"/>
                    <a:pt x="28819" y="12345"/>
                  </a:cubicBezTo>
                  <a:cubicBezTo>
                    <a:pt x="30492" y="9771"/>
                    <a:pt x="29934" y="7875"/>
                    <a:pt x="26365" y="7318"/>
                  </a:cubicBezTo>
                  <a:cubicBezTo>
                    <a:pt x="22787" y="6760"/>
                    <a:pt x="20780" y="2959"/>
                    <a:pt x="19656" y="1509"/>
                  </a:cubicBezTo>
                  <a:cubicBezTo>
                    <a:pt x="19005" y="658"/>
                    <a:pt x="17823" y="0"/>
                    <a:pt x="16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13"/>
            <p:cNvSpPr/>
            <p:nvPr/>
          </p:nvSpPr>
          <p:spPr>
            <a:xfrm>
              <a:off x="2139700" y="2204175"/>
              <a:ext cx="287650" cy="206975"/>
            </a:xfrm>
            <a:custGeom>
              <a:rect b="b" l="l" r="r" t="t"/>
              <a:pathLst>
                <a:path extrusionOk="0" h="8279" w="11506">
                  <a:moveTo>
                    <a:pt x="7928" y="1"/>
                  </a:moveTo>
                  <a:lnTo>
                    <a:pt x="2120" y="781"/>
                  </a:lnTo>
                  <a:lnTo>
                    <a:pt x="2120" y="3132"/>
                  </a:lnTo>
                  <a:lnTo>
                    <a:pt x="1" y="3801"/>
                  </a:lnTo>
                  <a:cubicBezTo>
                    <a:pt x="1" y="3801"/>
                    <a:pt x="639" y="8279"/>
                    <a:pt x="5035" y="8279"/>
                  </a:cubicBezTo>
                  <a:cubicBezTo>
                    <a:pt x="5139" y="8279"/>
                    <a:pt x="5246" y="8276"/>
                    <a:pt x="5354" y="8271"/>
                  </a:cubicBezTo>
                  <a:cubicBezTo>
                    <a:pt x="10047" y="8048"/>
                    <a:pt x="11506" y="3578"/>
                    <a:pt x="11506" y="3578"/>
                  </a:cubicBezTo>
                  <a:lnTo>
                    <a:pt x="9043" y="3355"/>
                  </a:lnTo>
                  <a:lnTo>
                    <a:pt x="79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13"/>
            <p:cNvSpPr/>
            <p:nvPr/>
          </p:nvSpPr>
          <p:spPr>
            <a:xfrm>
              <a:off x="2102600" y="1922125"/>
              <a:ext cx="305025" cy="343975"/>
            </a:xfrm>
            <a:custGeom>
              <a:rect b="b" l="l" r="r" t="t"/>
              <a:pathLst>
                <a:path extrusionOk="0" h="13759" w="12201">
                  <a:moveTo>
                    <a:pt x="4831" y="1"/>
                  </a:moveTo>
                  <a:cubicBezTo>
                    <a:pt x="4831" y="1"/>
                    <a:pt x="1785" y="3175"/>
                    <a:pt x="1" y="6633"/>
                  </a:cubicBezTo>
                  <a:cubicBezTo>
                    <a:pt x="1" y="6633"/>
                    <a:pt x="26" y="8271"/>
                    <a:pt x="584" y="9833"/>
                  </a:cubicBezTo>
                  <a:cubicBezTo>
                    <a:pt x="1119" y="11330"/>
                    <a:pt x="3334" y="13758"/>
                    <a:pt x="6178" y="13758"/>
                  </a:cubicBezTo>
                  <a:cubicBezTo>
                    <a:pt x="6300" y="13758"/>
                    <a:pt x="6423" y="13754"/>
                    <a:pt x="6547" y="13745"/>
                  </a:cubicBezTo>
                  <a:cubicBezTo>
                    <a:pt x="9558" y="13522"/>
                    <a:pt x="11085" y="10725"/>
                    <a:pt x="11643" y="8829"/>
                  </a:cubicBezTo>
                  <a:cubicBezTo>
                    <a:pt x="12200" y="6924"/>
                    <a:pt x="11754" y="4805"/>
                    <a:pt x="11754" y="4805"/>
                  </a:cubicBezTo>
                  <a:cubicBezTo>
                    <a:pt x="11754" y="4805"/>
                    <a:pt x="8408" y="1005"/>
                    <a:pt x="48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13"/>
            <p:cNvSpPr/>
            <p:nvPr/>
          </p:nvSpPr>
          <p:spPr>
            <a:xfrm>
              <a:off x="2392800" y="2009950"/>
              <a:ext cx="89325" cy="113225"/>
            </a:xfrm>
            <a:custGeom>
              <a:rect b="b" l="l" r="r" t="t"/>
              <a:pathLst>
                <a:path extrusionOk="0" h="4529" w="3573">
                  <a:moveTo>
                    <a:pt x="1975" y="0"/>
                  </a:moveTo>
                  <a:cubicBezTo>
                    <a:pt x="855" y="0"/>
                    <a:pt x="0" y="1541"/>
                    <a:pt x="0" y="1541"/>
                  </a:cubicBezTo>
                  <a:lnTo>
                    <a:pt x="146" y="4492"/>
                  </a:lnTo>
                  <a:cubicBezTo>
                    <a:pt x="280" y="4517"/>
                    <a:pt x="409" y="4528"/>
                    <a:pt x="533" y="4528"/>
                  </a:cubicBezTo>
                  <a:cubicBezTo>
                    <a:pt x="2869" y="4528"/>
                    <a:pt x="3573" y="448"/>
                    <a:pt x="2343" y="57"/>
                  </a:cubicBezTo>
                  <a:cubicBezTo>
                    <a:pt x="2218" y="18"/>
                    <a:pt x="2095" y="0"/>
                    <a:pt x="19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13"/>
            <p:cNvSpPr/>
            <p:nvPr/>
          </p:nvSpPr>
          <p:spPr>
            <a:xfrm>
              <a:off x="2011550" y="2066300"/>
              <a:ext cx="106725" cy="95875"/>
            </a:xfrm>
            <a:custGeom>
              <a:rect b="b" l="l" r="r" t="t"/>
              <a:pathLst>
                <a:path extrusionOk="0" h="3835" w="4269">
                  <a:moveTo>
                    <a:pt x="1707" y="1"/>
                  </a:moveTo>
                  <a:cubicBezTo>
                    <a:pt x="1438" y="1"/>
                    <a:pt x="1172" y="70"/>
                    <a:pt x="932" y="248"/>
                  </a:cubicBezTo>
                  <a:cubicBezTo>
                    <a:pt x="0" y="945"/>
                    <a:pt x="1401" y="3835"/>
                    <a:pt x="3279" y="3835"/>
                  </a:cubicBezTo>
                  <a:cubicBezTo>
                    <a:pt x="3598" y="3835"/>
                    <a:pt x="3931" y="3751"/>
                    <a:pt x="4269" y="3560"/>
                  </a:cubicBezTo>
                  <a:lnTo>
                    <a:pt x="3643" y="866"/>
                  </a:lnTo>
                  <a:cubicBezTo>
                    <a:pt x="3643" y="866"/>
                    <a:pt x="2658" y="1"/>
                    <a:pt x="1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13"/>
            <p:cNvSpPr/>
            <p:nvPr/>
          </p:nvSpPr>
          <p:spPr>
            <a:xfrm>
              <a:off x="1773800" y="2014350"/>
              <a:ext cx="966275" cy="1035975"/>
            </a:xfrm>
            <a:custGeom>
              <a:rect b="b" l="l" r="r" t="t"/>
              <a:pathLst>
                <a:path extrusionOk="0" h="41439" w="38651">
                  <a:moveTo>
                    <a:pt x="7147" y="1"/>
                  </a:moveTo>
                  <a:cubicBezTo>
                    <a:pt x="7147" y="1"/>
                    <a:pt x="5363" y="782"/>
                    <a:pt x="2677" y="4136"/>
                  </a:cubicBezTo>
                  <a:cubicBezTo>
                    <a:pt x="1" y="7482"/>
                    <a:pt x="670" y="11060"/>
                    <a:pt x="2677" y="14629"/>
                  </a:cubicBezTo>
                  <a:cubicBezTo>
                    <a:pt x="4693" y="18206"/>
                    <a:pt x="8829" y="21561"/>
                    <a:pt x="8829" y="21561"/>
                  </a:cubicBezTo>
                  <a:cubicBezTo>
                    <a:pt x="6366" y="25353"/>
                    <a:pt x="9498" y="26588"/>
                    <a:pt x="9498" y="26588"/>
                  </a:cubicBezTo>
                  <a:cubicBezTo>
                    <a:pt x="8829" y="27815"/>
                    <a:pt x="10502" y="32731"/>
                    <a:pt x="10502" y="32731"/>
                  </a:cubicBezTo>
                  <a:lnTo>
                    <a:pt x="34180" y="41439"/>
                  </a:lnTo>
                  <a:lnTo>
                    <a:pt x="35965" y="38985"/>
                  </a:lnTo>
                  <a:cubicBezTo>
                    <a:pt x="38650" y="30938"/>
                    <a:pt x="37192" y="19210"/>
                    <a:pt x="34180" y="15195"/>
                  </a:cubicBezTo>
                  <a:cubicBezTo>
                    <a:pt x="31161" y="11171"/>
                    <a:pt x="24349" y="11060"/>
                    <a:pt x="24349" y="11060"/>
                  </a:cubicBezTo>
                  <a:cubicBezTo>
                    <a:pt x="24237" y="12063"/>
                    <a:pt x="23568" y="14972"/>
                    <a:pt x="19990" y="14972"/>
                  </a:cubicBezTo>
                  <a:cubicBezTo>
                    <a:pt x="16421" y="14972"/>
                    <a:pt x="15529" y="11060"/>
                    <a:pt x="15529" y="11060"/>
                  </a:cubicBezTo>
                  <a:cubicBezTo>
                    <a:pt x="15529" y="11060"/>
                    <a:pt x="14405" y="10390"/>
                    <a:pt x="12175" y="10167"/>
                  </a:cubicBezTo>
                  <a:cubicBezTo>
                    <a:pt x="9944" y="9944"/>
                    <a:pt x="9275" y="8709"/>
                    <a:pt x="9052" y="7371"/>
                  </a:cubicBezTo>
                  <a:cubicBezTo>
                    <a:pt x="8829" y="6032"/>
                    <a:pt x="9386" y="4136"/>
                    <a:pt x="8151" y="2901"/>
                  </a:cubicBezTo>
                  <a:cubicBezTo>
                    <a:pt x="6924" y="1674"/>
                    <a:pt x="7147" y="1"/>
                    <a:pt x="7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13"/>
            <p:cNvSpPr/>
            <p:nvPr/>
          </p:nvSpPr>
          <p:spPr>
            <a:xfrm>
              <a:off x="1815625" y="2818675"/>
              <a:ext cx="1038775" cy="1684075"/>
            </a:xfrm>
            <a:custGeom>
              <a:rect b="b" l="l" r="r" t="t"/>
              <a:pathLst>
                <a:path extrusionOk="0" h="67363" w="41551">
                  <a:moveTo>
                    <a:pt x="27926" y="0"/>
                  </a:moveTo>
                  <a:cubicBezTo>
                    <a:pt x="24603" y="1328"/>
                    <a:pt x="21109" y="1745"/>
                    <a:pt x="18031" y="1745"/>
                  </a:cubicBezTo>
                  <a:cubicBezTo>
                    <a:pt x="12837" y="1745"/>
                    <a:pt x="8829" y="558"/>
                    <a:pt x="8829" y="558"/>
                  </a:cubicBezTo>
                  <a:cubicBezTo>
                    <a:pt x="2128" y="11951"/>
                    <a:pt x="1" y="19767"/>
                    <a:pt x="1794" y="35518"/>
                  </a:cubicBezTo>
                  <a:cubicBezTo>
                    <a:pt x="3578" y="51261"/>
                    <a:pt x="10836" y="65674"/>
                    <a:pt x="10836" y="65674"/>
                  </a:cubicBezTo>
                  <a:cubicBezTo>
                    <a:pt x="11320" y="66046"/>
                    <a:pt x="11853" y="66170"/>
                    <a:pt x="12350" y="66170"/>
                  </a:cubicBezTo>
                  <a:cubicBezTo>
                    <a:pt x="13344" y="66170"/>
                    <a:pt x="14191" y="65674"/>
                    <a:pt x="14191" y="65674"/>
                  </a:cubicBezTo>
                  <a:cubicBezTo>
                    <a:pt x="12732" y="51604"/>
                    <a:pt x="19107" y="20436"/>
                    <a:pt x="19107" y="20436"/>
                  </a:cubicBezTo>
                  <a:lnTo>
                    <a:pt x="20891" y="21440"/>
                  </a:lnTo>
                  <a:cubicBezTo>
                    <a:pt x="23902" y="33168"/>
                    <a:pt x="22118" y="66567"/>
                    <a:pt x="22118" y="66567"/>
                  </a:cubicBezTo>
                  <a:cubicBezTo>
                    <a:pt x="22877" y="67209"/>
                    <a:pt x="23823" y="67362"/>
                    <a:pt x="24551" y="67362"/>
                  </a:cubicBezTo>
                  <a:cubicBezTo>
                    <a:pt x="25213" y="67362"/>
                    <a:pt x="25696" y="67236"/>
                    <a:pt x="25696" y="67236"/>
                  </a:cubicBezTo>
                  <a:cubicBezTo>
                    <a:pt x="25696" y="67236"/>
                    <a:pt x="28484" y="61762"/>
                    <a:pt x="32954" y="51716"/>
                  </a:cubicBezTo>
                  <a:cubicBezTo>
                    <a:pt x="37423" y="41661"/>
                    <a:pt x="41550" y="29710"/>
                    <a:pt x="39319" y="18317"/>
                  </a:cubicBezTo>
                  <a:cubicBezTo>
                    <a:pt x="37089" y="6924"/>
                    <a:pt x="27926" y="0"/>
                    <a:pt x="27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0" name="Google Shape;790;p13"/>
          <p:cNvSpPr txBox="1"/>
          <p:nvPr/>
        </p:nvSpPr>
        <p:spPr>
          <a:xfrm>
            <a:off x="0" y="44502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Archivo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Archivo"/>
                <a:ea typeface="Archivo"/>
                <a:cs typeface="Archivo"/>
                <a:sym typeface="Archivo"/>
              </a:rPr>
              <a:t>Breast Quadrant</a:t>
            </a:r>
            <a:endParaRPr b="1" i="0" sz="3200" u="none" cap="none" strike="noStrike">
              <a:solidFill>
                <a:schemeClr val="accent5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791" name="Google Shape;791;p13"/>
          <p:cNvPicPr preferRelativeResize="0"/>
          <p:nvPr/>
        </p:nvPicPr>
        <p:blipFill rotWithShape="1">
          <a:blip r:embed="rId3">
            <a:alphaModFix/>
          </a:blip>
          <a:srcRect b="24907" l="7681" r="52787" t="20060"/>
          <a:stretch/>
        </p:blipFill>
        <p:spPr>
          <a:xfrm>
            <a:off x="995102" y="1088162"/>
            <a:ext cx="7030441" cy="2829185"/>
          </a:xfrm>
          <a:prstGeom prst="rect">
            <a:avLst/>
          </a:prstGeom>
          <a:noFill/>
          <a:ln>
            <a:noFill/>
          </a:ln>
        </p:spPr>
      </p:pic>
      <p:sp>
        <p:nvSpPr>
          <p:cNvPr id="792" name="Google Shape;792;p13"/>
          <p:cNvSpPr txBox="1"/>
          <p:nvPr>
            <p:ph idx="4294967295" type="subTitle"/>
          </p:nvPr>
        </p:nvSpPr>
        <p:spPr>
          <a:xfrm>
            <a:off x="2008800" y="4062500"/>
            <a:ext cx="55683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Adalah </a:t>
            </a:r>
            <a:r>
              <a:rPr b="1" lang="en-US" sz="1200"/>
              <a:t>lokasi Kelenjar getah bening</a:t>
            </a:r>
            <a:r>
              <a:rPr lang="en-US" sz="1200"/>
              <a:t> dengan puting sebagai pusatnya.</a:t>
            </a:r>
            <a:endParaRPr sz="1200"/>
          </a:p>
          <a:p>
            <a:pPr indent="-29210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Posisi </a:t>
            </a:r>
            <a:r>
              <a:rPr b="1" lang="en-US" sz="1200"/>
              <a:t>Upper Outer</a:t>
            </a:r>
            <a:r>
              <a:rPr lang="en-US" sz="1200"/>
              <a:t> memiliki peluang paling tinggi </a:t>
            </a:r>
            <a:r>
              <a:rPr b="1" lang="en-US" sz="1200"/>
              <a:t>terdiagnosis Kanker</a:t>
            </a:r>
            <a:r>
              <a:rPr lang="en-US" sz="1200"/>
              <a:t>.</a:t>
            </a:r>
            <a:endParaRPr sz="1200"/>
          </a:p>
          <a:p>
            <a:pPr indent="-29210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Posisi </a:t>
            </a:r>
            <a:r>
              <a:rPr b="1" lang="en-US" sz="1200"/>
              <a:t>Lower Inner</a:t>
            </a:r>
            <a:r>
              <a:rPr lang="en-US" sz="1200"/>
              <a:t> memiliki peluang paling rendah </a:t>
            </a:r>
            <a:r>
              <a:rPr b="1" lang="en-US" sz="1200"/>
              <a:t>terdiagnosis Kanker.</a:t>
            </a:r>
            <a:endParaRPr b="1" sz="1200"/>
          </a:p>
          <a:p>
            <a:pPr indent="-29210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Namun, </a:t>
            </a:r>
            <a:r>
              <a:rPr b="1" lang="en-US" sz="1200"/>
              <a:t>semuanya</a:t>
            </a:r>
            <a:r>
              <a:rPr lang="en-US" sz="1200"/>
              <a:t> posisi tetap saja punya peluang </a:t>
            </a:r>
            <a:r>
              <a:rPr b="1" lang="en-US" sz="1200"/>
              <a:t>terdiagnosis Kanker.</a:t>
            </a:r>
            <a:endParaRPr b="1"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14"/>
          <p:cNvSpPr/>
          <p:nvPr/>
        </p:nvSpPr>
        <p:spPr>
          <a:xfrm rot="-4091359">
            <a:off x="5327286" y="2271646"/>
            <a:ext cx="1358807" cy="1377106"/>
          </a:xfrm>
          <a:custGeom>
            <a:rect b="b" l="l" r="r" t="t"/>
            <a:pathLst>
              <a:path extrusionOk="0" h="60053" w="59255">
                <a:moveTo>
                  <a:pt x="35123" y="1"/>
                </a:moveTo>
                <a:cubicBezTo>
                  <a:pt x="28705" y="1"/>
                  <a:pt x="32180" y="17208"/>
                  <a:pt x="34375" y="19132"/>
                </a:cubicBezTo>
                <a:cubicBezTo>
                  <a:pt x="32161" y="21324"/>
                  <a:pt x="30061" y="23652"/>
                  <a:pt x="28076" y="26048"/>
                </a:cubicBezTo>
                <a:cubicBezTo>
                  <a:pt x="29666" y="21142"/>
                  <a:pt x="30421" y="8825"/>
                  <a:pt x="25161" y="8825"/>
                </a:cubicBezTo>
                <a:cubicBezTo>
                  <a:pt x="25062" y="8825"/>
                  <a:pt x="24961" y="8829"/>
                  <a:pt x="24857" y="8838"/>
                </a:cubicBezTo>
                <a:cubicBezTo>
                  <a:pt x="18147" y="9409"/>
                  <a:pt x="24127" y="26665"/>
                  <a:pt x="26524" y="27966"/>
                </a:cubicBezTo>
                <a:cubicBezTo>
                  <a:pt x="24720" y="30248"/>
                  <a:pt x="23008" y="32622"/>
                  <a:pt x="21433" y="35087"/>
                </a:cubicBezTo>
                <a:cubicBezTo>
                  <a:pt x="22381" y="29647"/>
                  <a:pt x="21967" y="19296"/>
                  <a:pt x="17302" y="19296"/>
                </a:cubicBezTo>
                <a:cubicBezTo>
                  <a:pt x="17132" y="19296"/>
                  <a:pt x="16958" y="19310"/>
                  <a:pt x="16777" y="19338"/>
                </a:cubicBezTo>
                <a:cubicBezTo>
                  <a:pt x="10340" y="20342"/>
                  <a:pt x="16891" y="36183"/>
                  <a:pt x="19539" y="38169"/>
                </a:cubicBezTo>
                <a:cubicBezTo>
                  <a:pt x="18626" y="39743"/>
                  <a:pt x="17736" y="41364"/>
                  <a:pt x="16914" y="43008"/>
                </a:cubicBezTo>
                <a:cubicBezTo>
                  <a:pt x="16047" y="44742"/>
                  <a:pt x="15202" y="46523"/>
                  <a:pt x="14426" y="48326"/>
                </a:cubicBezTo>
                <a:cubicBezTo>
                  <a:pt x="14574" y="43584"/>
                  <a:pt x="11978" y="32403"/>
                  <a:pt x="7429" y="32403"/>
                </a:cubicBezTo>
                <a:cubicBezTo>
                  <a:pt x="7051" y="32403"/>
                  <a:pt x="6659" y="32480"/>
                  <a:pt x="6255" y="32645"/>
                </a:cubicBezTo>
                <a:cubicBezTo>
                  <a:pt x="0" y="35201"/>
                  <a:pt x="10957" y="50038"/>
                  <a:pt x="13559" y="50426"/>
                </a:cubicBezTo>
                <a:cubicBezTo>
                  <a:pt x="12417" y="53347"/>
                  <a:pt x="11482" y="56337"/>
                  <a:pt x="10979" y="59350"/>
                </a:cubicBezTo>
                <a:cubicBezTo>
                  <a:pt x="10911" y="59775"/>
                  <a:pt x="11262" y="60052"/>
                  <a:pt x="11579" y="60052"/>
                </a:cubicBezTo>
                <a:cubicBezTo>
                  <a:pt x="11789" y="60052"/>
                  <a:pt x="11984" y="59930"/>
                  <a:pt x="12029" y="59647"/>
                </a:cubicBezTo>
                <a:cubicBezTo>
                  <a:pt x="12554" y="56611"/>
                  <a:pt x="13490" y="53598"/>
                  <a:pt x="14654" y="50654"/>
                </a:cubicBezTo>
                <a:cubicBezTo>
                  <a:pt x="15331" y="50998"/>
                  <a:pt x="16757" y="51180"/>
                  <a:pt x="18525" y="51180"/>
                </a:cubicBezTo>
                <a:cubicBezTo>
                  <a:pt x="24394" y="51180"/>
                  <a:pt x="34039" y="49176"/>
                  <a:pt x="32618" y="44423"/>
                </a:cubicBezTo>
                <a:cubicBezTo>
                  <a:pt x="32141" y="42830"/>
                  <a:pt x="30824" y="42205"/>
                  <a:pt x="29099" y="42205"/>
                </a:cubicBezTo>
                <a:cubicBezTo>
                  <a:pt x="24964" y="42205"/>
                  <a:pt x="18487" y="45800"/>
                  <a:pt x="15636" y="48280"/>
                </a:cubicBezTo>
                <a:cubicBezTo>
                  <a:pt x="16343" y="46660"/>
                  <a:pt x="17097" y="45085"/>
                  <a:pt x="17873" y="43578"/>
                </a:cubicBezTo>
                <a:cubicBezTo>
                  <a:pt x="18717" y="41866"/>
                  <a:pt x="19653" y="40200"/>
                  <a:pt x="20612" y="38579"/>
                </a:cubicBezTo>
                <a:cubicBezTo>
                  <a:pt x="21445" y="39714"/>
                  <a:pt x="26861" y="41027"/>
                  <a:pt x="31719" y="41027"/>
                </a:cubicBezTo>
                <a:cubicBezTo>
                  <a:pt x="36048" y="41027"/>
                  <a:pt x="39933" y="39985"/>
                  <a:pt x="39739" y="36845"/>
                </a:cubicBezTo>
                <a:cubicBezTo>
                  <a:pt x="39596" y="34477"/>
                  <a:pt x="37341" y="33631"/>
                  <a:pt x="34422" y="33631"/>
                </a:cubicBezTo>
                <a:cubicBezTo>
                  <a:pt x="29883" y="33631"/>
                  <a:pt x="23739" y="35677"/>
                  <a:pt x="21433" y="37233"/>
                </a:cubicBezTo>
                <a:cubicBezTo>
                  <a:pt x="23282" y="34197"/>
                  <a:pt x="25314" y="31298"/>
                  <a:pt x="27528" y="28513"/>
                </a:cubicBezTo>
                <a:cubicBezTo>
                  <a:pt x="28883" y="29830"/>
                  <a:pt x="34975" y="31571"/>
                  <a:pt x="39903" y="31571"/>
                </a:cubicBezTo>
                <a:cubicBezTo>
                  <a:pt x="43521" y="31571"/>
                  <a:pt x="46512" y="30632"/>
                  <a:pt x="46541" y="27897"/>
                </a:cubicBezTo>
                <a:cubicBezTo>
                  <a:pt x="46563" y="25208"/>
                  <a:pt x="43739" y="24282"/>
                  <a:pt x="40244" y="24282"/>
                </a:cubicBezTo>
                <a:cubicBezTo>
                  <a:pt x="36353" y="24282"/>
                  <a:pt x="31630" y="25431"/>
                  <a:pt x="29080" y="26573"/>
                </a:cubicBezTo>
                <a:cubicBezTo>
                  <a:pt x="31043" y="24222"/>
                  <a:pt x="33120" y="21940"/>
                  <a:pt x="35288" y="19771"/>
                </a:cubicBezTo>
                <a:cubicBezTo>
                  <a:pt x="36419" y="21451"/>
                  <a:pt x="44141" y="24665"/>
                  <a:pt x="49401" y="24665"/>
                </a:cubicBezTo>
                <a:cubicBezTo>
                  <a:pt x="52001" y="24665"/>
                  <a:pt x="54000" y="23879"/>
                  <a:pt x="54302" y="21734"/>
                </a:cubicBezTo>
                <a:cubicBezTo>
                  <a:pt x="54797" y="18266"/>
                  <a:pt x="50096" y="17129"/>
                  <a:pt x="45230" y="17129"/>
                </a:cubicBezTo>
                <a:cubicBezTo>
                  <a:pt x="42027" y="17129"/>
                  <a:pt x="38752" y="17622"/>
                  <a:pt x="36841" y="18265"/>
                </a:cubicBezTo>
                <a:cubicBezTo>
                  <a:pt x="38256" y="16895"/>
                  <a:pt x="39717" y="15572"/>
                  <a:pt x="41200" y="14293"/>
                </a:cubicBezTo>
                <a:cubicBezTo>
                  <a:pt x="45035" y="14179"/>
                  <a:pt x="59255" y="6944"/>
                  <a:pt x="55420" y="1991"/>
                </a:cubicBezTo>
                <a:cubicBezTo>
                  <a:pt x="54785" y="1174"/>
                  <a:pt x="53981" y="822"/>
                  <a:pt x="53078" y="822"/>
                </a:cubicBezTo>
                <a:cubicBezTo>
                  <a:pt x="48175" y="822"/>
                  <a:pt x="40322" y="11172"/>
                  <a:pt x="40264" y="13677"/>
                </a:cubicBezTo>
                <a:cubicBezTo>
                  <a:pt x="38940" y="14795"/>
                  <a:pt x="37639" y="15982"/>
                  <a:pt x="36384" y="17169"/>
                </a:cubicBezTo>
                <a:cubicBezTo>
                  <a:pt x="38598" y="12216"/>
                  <a:pt x="40789" y="256"/>
                  <a:pt x="35288" y="5"/>
                </a:cubicBezTo>
                <a:cubicBezTo>
                  <a:pt x="35233" y="2"/>
                  <a:pt x="35177" y="1"/>
                  <a:pt x="3512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14"/>
          <p:cNvSpPr/>
          <p:nvPr/>
        </p:nvSpPr>
        <p:spPr>
          <a:xfrm flipH="1" rot="4091492">
            <a:off x="7409324" y="1038925"/>
            <a:ext cx="1784803" cy="1808839"/>
          </a:xfrm>
          <a:custGeom>
            <a:rect b="b" l="l" r="r" t="t"/>
            <a:pathLst>
              <a:path extrusionOk="0" h="60053" w="59255">
                <a:moveTo>
                  <a:pt x="35123" y="1"/>
                </a:moveTo>
                <a:cubicBezTo>
                  <a:pt x="28705" y="1"/>
                  <a:pt x="32180" y="17208"/>
                  <a:pt x="34375" y="19132"/>
                </a:cubicBezTo>
                <a:cubicBezTo>
                  <a:pt x="32161" y="21324"/>
                  <a:pt x="30061" y="23652"/>
                  <a:pt x="28076" y="26048"/>
                </a:cubicBezTo>
                <a:cubicBezTo>
                  <a:pt x="29666" y="21142"/>
                  <a:pt x="30421" y="8825"/>
                  <a:pt x="25161" y="8825"/>
                </a:cubicBezTo>
                <a:cubicBezTo>
                  <a:pt x="25062" y="8825"/>
                  <a:pt x="24961" y="8829"/>
                  <a:pt x="24857" y="8838"/>
                </a:cubicBezTo>
                <a:cubicBezTo>
                  <a:pt x="18147" y="9409"/>
                  <a:pt x="24127" y="26665"/>
                  <a:pt x="26524" y="27966"/>
                </a:cubicBezTo>
                <a:cubicBezTo>
                  <a:pt x="24720" y="30248"/>
                  <a:pt x="23008" y="32622"/>
                  <a:pt x="21433" y="35087"/>
                </a:cubicBezTo>
                <a:cubicBezTo>
                  <a:pt x="22381" y="29647"/>
                  <a:pt x="21967" y="19296"/>
                  <a:pt x="17302" y="19296"/>
                </a:cubicBezTo>
                <a:cubicBezTo>
                  <a:pt x="17132" y="19296"/>
                  <a:pt x="16958" y="19310"/>
                  <a:pt x="16777" y="19338"/>
                </a:cubicBezTo>
                <a:cubicBezTo>
                  <a:pt x="10340" y="20342"/>
                  <a:pt x="16891" y="36183"/>
                  <a:pt x="19539" y="38169"/>
                </a:cubicBezTo>
                <a:cubicBezTo>
                  <a:pt x="18626" y="39743"/>
                  <a:pt x="17736" y="41364"/>
                  <a:pt x="16914" y="43008"/>
                </a:cubicBezTo>
                <a:cubicBezTo>
                  <a:pt x="16047" y="44742"/>
                  <a:pt x="15202" y="46523"/>
                  <a:pt x="14426" y="48326"/>
                </a:cubicBezTo>
                <a:cubicBezTo>
                  <a:pt x="14574" y="43584"/>
                  <a:pt x="11978" y="32403"/>
                  <a:pt x="7429" y="32403"/>
                </a:cubicBezTo>
                <a:cubicBezTo>
                  <a:pt x="7051" y="32403"/>
                  <a:pt x="6659" y="32480"/>
                  <a:pt x="6255" y="32645"/>
                </a:cubicBezTo>
                <a:cubicBezTo>
                  <a:pt x="0" y="35201"/>
                  <a:pt x="10957" y="50038"/>
                  <a:pt x="13559" y="50426"/>
                </a:cubicBezTo>
                <a:cubicBezTo>
                  <a:pt x="12417" y="53347"/>
                  <a:pt x="11482" y="56337"/>
                  <a:pt x="10979" y="59350"/>
                </a:cubicBezTo>
                <a:cubicBezTo>
                  <a:pt x="10911" y="59775"/>
                  <a:pt x="11262" y="60052"/>
                  <a:pt x="11579" y="60052"/>
                </a:cubicBezTo>
                <a:cubicBezTo>
                  <a:pt x="11789" y="60052"/>
                  <a:pt x="11984" y="59930"/>
                  <a:pt x="12029" y="59647"/>
                </a:cubicBezTo>
                <a:cubicBezTo>
                  <a:pt x="12554" y="56611"/>
                  <a:pt x="13490" y="53598"/>
                  <a:pt x="14654" y="50654"/>
                </a:cubicBezTo>
                <a:cubicBezTo>
                  <a:pt x="15331" y="50998"/>
                  <a:pt x="16757" y="51180"/>
                  <a:pt x="18525" y="51180"/>
                </a:cubicBezTo>
                <a:cubicBezTo>
                  <a:pt x="24394" y="51180"/>
                  <a:pt x="34039" y="49176"/>
                  <a:pt x="32618" y="44423"/>
                </a:cubicBezTo>
                <a:cubicBezTo>
                  <a:pt x="32141" y="42830"/>
                  <a:pt x="30824" y="42205"/>
                  <a:pt x="29099" y="42205"/>
                </a:cubicBezTo>
                <a:cubicBezTo>
                  <a:pt x="24964" y="42205"/>
                  <a:pt x="18487" y="45800"/>
                  <a:pt x="15636" y="48280"/>
                </a:cubicBezTo>
                <a:cubicBezTo>
                  <a:pt x="16343" y="46660"/>
                  <a:pt x="17097" y="45085"/>
                  <a:pt x="17873" y="43578"/>
                </a:cubicBezTo>
                <a:cubicBezTo>
                  <a:pt x="18717" y="41866"/>
                  <a:pt x="19653" y="40200"/>
                  <a:pt x="20612" y="38579"/>
                </a:cubicBezTo>
                <a:cubicBezTo>
                  <a:pt x="21445" y="39714"/>
                  <a:pt x="26861" y="41027"/>
                  <a:pt x="31719" y="41027"/>
                </a:cubicBezTo>
                <a:cubicBezTo>
                  <a:pt x="36048" y="41027"/>
                  <a:pt x="39933" y="39985"/>
                  <a:pt x="39739" y="36845"/>
                </a:cubicBezTo>
                <a:cubicBezTo>
                  <a:pt x="39596" y="34477"/>
                  <a:pt x="37341" y="33631"/>
                  <a:pt x="34422" y="33631"/>
                </a:cubicBezTo>
                <a:cubicBezTo>
                  <a:pt x="29883" y="33631"/>
                  <a:pt x="23739" y="35677"/>
                  <a:pt x="21433" y="37233"/>
                </a:cubicBezTo>
                <a:cubicBezTo>
                  <a:pt x="23282" y="34197"/>
                  <a:pt x="25314" y="31298"/>
                  <a:pt x="27528" y="28513"/>
                </a:cubicBezTo>
                <a:cubicBezTo>
                  <a:pt x="28883" y="29830"/>
                  <a:pt x="34975" y="31571"/>
                  <a:pt x="39903" y="31571"/>
                </a:cubicBezTo>
                <a:cubicBezTo>
                  <a:pt x="43521" y="31571"/>
                  <a:pt x="46512" y="30632"/>
                  <a:pt x="46541" y="27897"/>
                </a:cubicBezTo>
                <a:cubicBezTo>
                  <a:pt x="46563" y="25208"/>
                  <a:pt x="43739" y="24282"/>
                  <a:pt x="40244" y="24282"/>
                </a:cubicBezTo>
                <a:cubicBezTo>
                  <a:pt x="36353" y="24282"/>
                  <a:pt x="31630" y="25431"/>
                  <a:pt x="29080" y="26573"/>
                </a:cubicBezTo>
                <a:cubicBezTo>
                  <a:pt x="31043" y="24222"/>
                  <a:pt x="33120" y="21940"/>
                  <a:pt x="35288" y="19771"/>
                </a:cubicBezTo>
                <a:cubicBezTo>
                  <a:pt x="36419" y="21451"/>
                  <a:pt x="44141" y="24665"/>
                  <a:pt x="49401" y="24665"/>
                </a:cubicBezTo>
                <a:cubicBezTo>
                  <a:pt x="52001" y="24665"/>
                  <a:pt x="54000" y="23879"/>
                  <a:pt x="54302" y="21734"/>
                </a:cubicBezTo>
                <a:cubicBezTo>
                  <a:pt x="54797" y="18266"/>
                  <a:pt x="50096" y="17129"/>
                  <a:pt x="45230" y="17129"/>
                </a:cubicBezTo>
                <a:cubicBezTo>
                  <a:pt x="42027" y="17129"/>
                  <a:pt x="38752" y="17622"/>
                  <a:pt x="36841" y="18265"/>
                </a:cubicBezTo>
                <a:cubicBezTo>
                  <a:pt x="38256" y="16895"/>
                  <a:pt x="39717" y="15572"/>
                  <a:pt x="41200" y="14293"/>
                </a:cubicBezTo>
                <a:cubicBezTo>
                  <a:pt x="45035" y="14179"/>
                  <a:pt x="59255" y="6944"/>
                  <a:pt x="55420" y="1991"/>
                </a:cubicBezTo>
                <a:cubicBezTo>
                  <a:pt x="54785" y="1174"/>
                  <a:pt x="53981" y="822"/>
                  <a:pt x="53078" y="822"/>
                </a:cubicBezTo>
                <a:cubicBezTo>
                  <a:pt x="48175" y="822"/>
                  <a:pt x="40322" y="11172"/>
                  <a:pt x="40264" y="13677"/>
                </a:cubicBezTo>
                <a:cubicBezTo>
                  <a:pt x="38940" y="14795"/>
                  <a:pt x="37639" y="15982"/>
                  <a:pt x="36384" y="17169"/>
                </a:cubicBezTo>
                <a:cubicBezTo>
                  <a:pt x="38598" y="12216"/>
                  <a:pt x="40789" y="256"/>
                  <a:pt x="35288" y="5"/>
                </a:cubicBezTo>
                <a:cubicBezTo>
                  <a:pt x="35233" y="2"/>
                  <a:pt x="35177" y="1"/>
                  <a:pt x="3512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14"/>
          <p:cNvSpPr txBox="1"/>
          <p:nvPr>
            <p:ph type="title"/>
          </p:nvPr>
        </p:nvSpPr>
        <p:spPr>
          <a:xfrm>
            <a:off x="720000" y="445025"/>
            <a:ext cx="5662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Scoring </a:t>
            </a:r>
            <a:r>
              <a:rPr lang="en-US">
                <a:solidFill>
                  <a:schemeClr val="accent2"/>
                </a:solidFill>
              </a:rPr>
              <a:t>K</a:t>
            </a:r>
            <a:r>
              <a:rPr lang="en-US">
                <a:solidFill>
                  <a:schemeClr val="accent2"/>
                </a:solidFill>
              </a:rPr>
              <a:t>ey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800" name="Google Shape;800;p14"/>
          <p:cNvSpPr txBox="1"/>
          <p:nvPr>
            <p:ph idx="1" type="subTitle"/>
          </p:nvPr>
        </p:nvSpPr>
        <p:spPr>
          <a:xfrm>
            <a:off x="719999" y="1253643"/>
            <a:ext cx="5118461" cy="31907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Karena yang akan kita prediksi adalah suatu </a:t>
            </a:r>
            <a:r>
              <a:rPr b="1" lang="en-US"/>
              <a:t>penyakit</a:t>
            </a:r>
            <a:r>
              <a:rPr lang="en-US"/>
              <a:t>.</a:t>
            </a:r>
            <a:br>
              <a:rPr lang="en-US"/>
            </a:br>
            <a:r>
              <a:rPr lang="en-US"/>
              <a:t>Dan yang kita hindari adalah pasien yang diprediksi sehat tapi ternyata Kanker (</a:t>
            </a:r>
            <a:r>
              <a:rPr lang="en-US" u="sng"/>
              <a:t>False Negative</a:t>
            </a:r>
            <a:r>
              <a:rPr lang="en-US"/>
              <a:t>),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Maka kita akan focus menggunakan </a:t>
            </a:r>
            <a:r>
              <a:rPr b="1" lang="en-US"/>
              <a:t>Sensitivitas</a:t>
            </a:r>
            <a:r>
              <a:rPr lang="en-US"/>
              <a:t> atau </a:t>
            </a:r>
            <a:r>
              <a:rPr b="1" lang="en-US"/>
              <a:t>Recall.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Model Learning yang akan kita latih adalah :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b="1" lang="en-US"/>
              <a:t>KNN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b="1" lang="en-US"/>
              <a:t>Random Forest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b="1" lang="en-US"/>
              <a:t>Logistic Regression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b="1" lang="en-US"/>
              <a:t>Decision Tree</a:t>
            </a:r>
            <a:endParaRPr b="1"/>
          </a:p>
        </p:txBody>
      </p:sp>
      <p:grpSp>
        <p:nvGrpSpPr>
          <p:cNvPr id="801" name="Google Shape;801;p14"/>
          <p:cNvGrpSpPr/>
          <p:nvPr/>
        </p:nvGrpSpPr>
        <p:grpSpPr>
          <a:xfrm>
            <a:off x="6898358" y="445083"/>
            <a:ext cx="1746873" cy="4592633"/>
            <a:chOff x="584125" y="1891025"/>
            <a:chExt cx="1038075" cy="2728675"/>
          </a:xfrm>
        </p:grpSpPr>
        <p:sp>
          <p:nvSpPr>
            <p:cNvPr id="802" name="Google Shape;802;p14"/>
            <p:cNvSpPr/>
            <p:nvPr/>
          </p:nvSpPr>
          <p:spPr>
            <a:xfrm>
              <a:off x="584125" y="1891025"/>
              <a:ext cx="1038075" cy="1020100"/>
            </a:xfrm>
            <a:custGeom>
              <a:rect b="b" l="l" r="r" t="t"/>
              <a:pathLst>
                <a:path extrusionOk="0" h="40804" w="41523">
                  <a:moveTo>
                    <a:pt x="18997" y="0"/>
                  </a:moveTo>
                  <a:cubicBezTo>
                    <a:pt x="18049" y="0"/>
                    <a:pt x="17096" y="264"/>
                    <a:pt x="16196" y="876"/>
                  </a:cubicBezTo>
                  <a:cubicBezTo>
                    <a:pt x="16196" y="876"/>
                    <a:pt x="16069" y="863"/>
                    <a:pt x="15849" y="863"/>
                  </a:cubicBezTo>
                  <a:cubicBezTo>
                    <a:pt x="14783" y="863"/>
                    <a:pt x="11523" y="1169"/>
                    <a:pt x="9796" y="4745"/>
                  </a:cubicBezTo>
                  <a:cubicBezTo>
                    <a:pt x="7711" y="9069"/>
                    <a:pt x="9650" y="15169"/>
                    <a:pt x="6519" y="16516"/>
                  </a:cubicBezTo>
                  <a:cubicBezTo>
                    <a:pt x="3396" y="17854"/>
                    <a:pt x="2203" y="18892"/>
                    <a:pt x="2349" y="20685"/>
                  </a:cubicBezTo>
                  <a:cubicBezTo>
                    <a:pt x="2495" y="22470"/>
                    <a:pt x="5481" y="23216"/>
                    <a:pt x="5034" y="25147"/>
                  </a:cubicBezTo>
                  <a:cubicBezTo>
                    <a:pt x="4580" y="27086"/>
                    <a:pt x="565" y="28132"/>
                    <a:pt x="264" y="33340"/>
                  </a:cubicBezTo>
                  <a:cubicBezTo>
                    <a:pt x="0" y="37923"/>
                    <a:pt x="4341" y="39857"/>
                    <a:pt x="9035" y="39857"/>
                  </a:cubicBezTo>
                  <a:cubicBezTo>
                    <a:pt x="9683" y="39857"/>
                    <a:pt x="10338" y="39820"/>
                    <a:pt x="10988" y="39749"/>
                  </a:cubicBezTo>
                  <a:cubicBezTo>
                    <a:pt x="13131" y="39509"/>
                    <a:pt x="14869" y="39389"/>
                    <a:pt x="16488" y="39389"/>
                  </a:cubicBezTo>
                  <a:cubicBezTo>
                    <a:pt x="18921" y="39389"/>
                    <a:pt x="21084" y="39659"/>
                    <a:pt x="23943" y="40195"/>
                  </a:cubicBezTo>
                  <a:cubicBezTo>
                    <a:pt x="25934" y="40567"/>
                    <a:pt x="27910" y="40803"/>
                    <a:pt x="29737" y="40803"/>
                  </a:cubicBezTo>
                  <a:cubicBezTo>
                    <a:pt x="32288" y="40803"/>
                    <a:pt x="34550" y="40343"/>
                    <a:pt x="36160" y="39148"/>
                  </a:cubicBezTo>
                  <a:cubicBezTo>
                    <a:pt x="40175" y="36171"/>
                    <a:pt x="41522" y="30217"/>
                    <a:pt x="36306" y="26639"/>
                  </a:cubicBezTo>
                  <a:cubicBezTo>
                    <a:pt x="33389" y="24641"/>
                    <a:pt x="33621" y="21501"/>
                    <a:pt x="34367" y="19793"/>
                  </a:cubicBezTo>
                  <a:cubicBezTo>
                    <a:pt x="36006" y="16070"/>
                    <a:pt x="33938" y="13599"/>
                    <a:pt x="30644" y="12938"/>
                  </a:cubicBezTo>
                  <a:cubicBezTo>
                    <a:pt x="26920" y="12192"/>
                    <a:pt x="27521" y="8623"/>
                    <a:pt x="26028" y="5191"/>
                  </a:cubicBezTo>
                  <a:cubicBezTo>
                    <a:pt x="24903" y="2596"/>
                    <a:pt x="21972" y="0"/>
                    <a:pt x="189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14"/>
            <p:cNvSpPr/>
            <p:nvPr/>
          </p:nvSpPr>
          <p:spPr>
            <a:xfrm>
              <a:off x="1165325" y="2676250"/>
              <a:ext cx="170100" cy="550600"/>
            </a:xfrm>
            <a:custGeom>
              <a:rect b="b" l="l" r="r" t="t"/>
              <a:pathLst>
                <a:path extrusionOk="0" h="22024" w="6804">
                  <a:moveTo>
                    <a:pt x="6786" y="1"/>
                  </a:moveTo>
                  <a:lnTo>
                    <a:pt x="0" y="721"/>
                  </a:lnTo>
                  <a:lnTo>
                    <a:pt x="1339" y="15632"/>
                  </a:lnTo>
                  <a:lnTo>
                    <a:pt x="5834" y="22023"/>
                  </a:lnTo>
                  <a:cubicBezTo>
                    <a:pt x="6641" y="17537"/>
                    <a:pt x="5611" y="10270"/>
                    <a:pt x="5611" y="10270"/>
                  </a:cubicBezTo>
                  <a:cubicBezTo>
                    <a:pt x="6804" y="5577"/>
                    <a:pt x="6786" y="1"/>
                    <a:pt x="67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14"/>
            <p:cNvSpPr/>
            <p:nvPr/>
          </p:nvSpPr>
          <p:spPr>
            <a:xfrm>
              <a:off x="1151800" y="4414825"/>
              <a:ext cx="226300" cy="204875"/>
            </a:xfrm>
            <a:custGeom>
              <a:rect b="b" l="l" r="r" t="t"/>
              <a:pathLst>
                <a:path extrusionOk="0" h="8195" w="9052">
                  <a:moveTo>
                    <a:pt x="1" y="1"/>
                  </a:moveTo>
                  <a:lnTo>
                    <a:pt x="1" y="1940"/>
                  </a:lnTo>
                  <a:cubicBezTo>
                    <a:pt x="1" y="1940"/>
                    <a:pt x="2798" y="6187"/>
                    <a:pt x="9052" y="8194"/>
                  </a:cubicBezTo>
                  <a:lnTo>
                    <a:pt x="4531" y="2163"/>
                  </a:lnTo>
                  <a:lnTo>
                    <a:pt x="33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14"/>
            <p:cNvSpPr/>
            <p:nvPr/>
          </p:nvSpPr>
          <p:spPr>
            <a:xfrm>
              <a:off x="1000800" y="2315925"/>
              <a:ext cx="104700" cy="207650"/>
            </a:xfrm>
            <a:custGeom>
              <a:rect b="b" l="l" r="r" t="t"/>
              <a:pathLst>
                <a:path extrusionOk="0" h="8306" w="4188">
                  <a:moveTo>
                    <a:pt x="241" y="0"/>
                  </a:moveTo>
                  <a:lnTo>
                    <a:pt x="1" y="3913"/>
                  </a:lnTo>
                  <a:lnTo>
                    <a:pt x="2069" y="8305"/>
                  </a:lnTo>
                  <a:lnTo>
                    <a:pt x="3930" y="5139"/>
                  </a:lnTo>
                  <a:lnTo>
                    <a:pt x="4188" y="3913"/>
                  </a:lnTo>
                  <a:lnTo>
                    <a:pt x="39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14"/>
            <p:cNvSpPr/>
            <p:nvPr/>
          </p:nvSpPr>
          <p:spPr>
            <a:xfrm>
              <a:off x="762725" y="2661225"/>
              <a:ext cx="179125" cy="565625"/>
            </a:xfrm>
            <a:custGeom>
              <a:rect b="b" l="l" r="r" t="t"/>
              <a:pathLst>
                <a:path extrusionOk="0" h="22625" w="7165">
                  <a:moveTo>
                    <a:pt x="713" y="1"/>
                  </a:moveTo>
                  <a:cubicBezTo>
                    <a:pt x="713" y="1"/>
                    <a:pt x="361" y="6178"/>
                    <a:pt x="1554" y="10871"/>
                  </a:cubicBezTo>
                  <a:cubicBezTo>
                    <a:pt x="1554" y="10871"/>
                    <a:pt x="1" y="18138"/>
                    <a:pt x="816" y="22624"/>
                  </a:cubicBezTo>
                  <a:lnTo>
                    <a:pt x="5826" y="16233"/>
                  </a:lnTo>
                  <a:lnTo>
                    <a:pt x="7165" y="1322"/>
                  </a:lnTo>
                  <a:lnTo>
                    <a:pt x="7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14"/>
            <p:cNvSpPr/>
            <p:nvPr/>
          </p:nvSpPr>
          <p:spPr>
            <a:xfrm>
              <a:off x="746000" y="2887300"/>
              <a:ext cx="638325" cy="1534225"/>
            </a:xfrm>
            <a:custGeom>
              <a:rect b="b" l="l" r="r" t="t"/>
              <a:pathLst>
                <a:path extrusionOk="0" h="61369" w="25533">
                  <a:moveTo>
                    <a:pt x="7019" y="1"/>
                  </a:moveTo>
                  <a:lnTo>
                    <a:pt x="6015" y="2386"/>
                  </a:lnTo>
                  <a:lnTo>
                    <a:pt x="6015" y="4290"/>
                  </a:lnTo>
                  <a:cubicBezTo>
                    <a:pt x="6015" y="4290"/>
                    <a:pt x="1545" y="9292"/>
                    <a:pt x="773" y="17691"/>
                  </a:cubicBezTo>
                  <a:cubicBezTo>
                    <a:pt x="1" y="26090"/>
                    <a:pt x="1957" y="39903"/>
                    <a:pt x="5500" y="61102"/>
                  </a:cubicBezTo>
                  <a:cubicBezTo>
                    <a:pt x="5500" y="61102"/>
                    <a:pt x="6068" y="61369"/>
                    <a:pt x="7052" y="61369"/>
                  </a:cubicBezTo>
                  <a:cubicBezTo>
                    <a:pt x="7544" y="61369"/>
                    <a:pt x="8140" y="61302"/>
                    <a:pt x="8820" y="61102"/>
                  </a:cubicBezTo>
                  <a:cubicBezTo>
                    <a:pt x="8820" y="61102"/>
                    <a:pt x="7834" y="15546"/>
                    <a:pt x="12303" y="15546"/>
                  </a:cubicBezTo>
                  <a:cubicBezTo>
                    <a:pt x="16773" y="15546"/>
                    <a:pt x="16233" y="61102"/>
                    <a:pt x="16233" y="61102"/>
                  </a:cubicBezTo>
                  <a:cubicBezTo>
                    <a:pt x="16913" y="61302"/>
                    <a:pt x="17509" y="61369"/>
                    <a:pt x="18001" y="61369"/>
                  </a:cubicBezTo>
                  <a:cubicBezTo>
                    <a:pt x="18985" y="61369"/>
                    <a:pt x="19553" y="61102"/>
                    <a:pt x="19553" y="61102"/>
                  </a:cubicBezTo>
                  <a:cubicBezTo>
                    <a:pt x="23088" y="38427"/>
                    <a:pt x="25533" y="24975"/>
                    <a:pt x="24615" y="17245"/>
                  </a:cubicBezTo>
                  <a:cubicBezTo>
                    <a:pt x="23559" y="8305"/>
                    <a:pt x="18583" y="4290"/>
                    <a:pt x="18583" y="4290"/>
                  </a:cubicBezTo>
                  <a:lnTo>
                    <a:pt x="18583" y="2386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14"/>
            <p:cNvSpPr/>
            <p:nvPr/>
          </p:nvSpPr>
          <p:spPr>
            <a:xfrm>
              <a:off x="886000" y="2022725"/>
              <a:ext cx="289200" cy="348700"/>
            </a:xfrm>
            <a:custGeom>
              <a:rect b="b" l="l" r="r" t="t"/>
              <a:pathLst>
                <a:path extrusionOk="0" h="13948" w="11568">
                  <a:moveTo>
                    <a:pt x="5168" y="1"/>
                  </a:moveTo>
                  <a:cubicBezTo>
                    <a:pt x="5168" y="1"/>
                    <a:pt x="200" y="1425"/>
                    <a:pt x="106" y="6178"/>
                  </a:cubicBezTo>
                  <a:cubicBezTo>
                    <a:pt x="0" y="11372"/>
                    <a:pt x="3827" y="13947"/>
                    <a:pt x="6087" y="13947"/>
                  </a:cubicBezTo>
                  <a:cubicBezTo>
                    <a:pt x="6209" y="13947"/>
                    <a:pt x="6326" y="13940"/>
                    <a:pt x="6437" y="13925"/>
                  </a:cubicBezTo>
                  <a:cubicBezTo>
                    <a:pt x="8411" y="13667"/>
                    <a:pt x="11568" y="12140"/>
                    <a:pt x="11276" y="6178"/>
                  </a:cubicBezTo>
                  <a:cubicBezTo>
                    <a:pt x="11045" y="1682"/>
                    <a:pt x="7999" y="369"/>
                    <a:pt x="51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14"/>
            <p:cNvSpPr/>
            <p:nvPr/>
          </p:nvSpPr>
          <p:spPr>
            <a:xfrm>
              <a:off x="1146650" y="2117850"/>
              <a:ext cx="95050" cy="99650"/>
            </a:xfrm>
            <a:custGeom>
              <a:rect b="b" l="l" r="r" t="t"/>
              <a:pathLst>
                <a:path extrusionOk="0" h="3986" w="3802">
                  <a:moveTo>
                    <a:pt x="2568" y="0"/>
                  </a:moveTo>
                  <a:cubicBezTo>
                    <a:pt x="2469" y="0"/>
                    <a:pt x="2370" y="11"/>
                    <a:pt x="2274" y="31"/>
                  </a:cubicBezTo>
                  <a:cubicBezTo>
                    <a:pt x="1863" y="116"/>
                    <a:pt x="1494" y="357"/>
                    <a:pt x="1176" y="640"/>
                  </a:cubicBezTo>
                  <a:cubicBezTo>
                    <a:pt x="953" y="841"/>
                    <a:pt x="665" y="1063"/>
                    <a:pt x="516" y="1314"/>
                  </a:cubicBezTo>
                  <a:lnTo>
                    <a:pt x="516" y="1314"/>
                  </a:lnTo>
                  <a:lnTo>
                    <a:pt x="593" y="854"/>
                  </a:lnTo>
                  <a:lnTo>
                    <a:pt x="593" y="854"/>
                  </a:lnTo>
                  <a:cubicBezTo>
                    <a:pt x="172" y="1506"/>
                    <a:pt x="1" y="2313"/>
                    <a:pt x="112" y="3085"/>
                  </a:cubicBezTo>
                  <a:cubicBezTo>
                    <a:pt x="147" y="3351"/>
                    <a:pt x="232" y="3625"/>
                    <a:pt x="438" y="3797"/>
                  </a:cubicBezTo>
                  <a:cubicBezTo>
                    <a:pt x="627" y="3951"/>
                    <a:pt x="884" y="3986"/>
                    <a:pt x="1116" y="3986"/>
                  </a:cubicBezTo>
                  <a:cubicBezTo>
                    <a:pt x="2472" y="3986"/>
                    <a:pt x="3716" y="2802"/>
                    <a:pt x="3776" y="1446"/>
                  </a:cubicBezTo>
                  <a:cubicBezTo>
                    <a:pt x="3801" y="1051"/>
                    <a:pt x="3716" y="631"/>
                    <a:pt x="3441" y="348"/>
                  </a:cubicBezTo>
                  <a:cubicBezTo>
                    <a:pt x="3217" y="111"/>
                    <a:pt x="2893" y="0"/>
                    <a:pt x="25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14"/>
            <p:cNvSpPr/>
            <p:nvPr/>
          </p:nvSpPr>
          <p:spPr>
            <a:xfrm>
              <a:off x="815275" y="2147225"/>
              <a:ext cx="95050" cy="99650"/>
            </a:xfrm>
            <a:custGeom>
              <a:rect b="b" l="l" r="r" t="t"/>
              <a:pathLst>
                <a:path extrusionOk="0" h="3986" w="3802">
                  <a:moveTo>
                    <a:pt x="1232" y="1"/>
                  </a:moveTo>
                  <a:cubicBezTo>
                    <a:pt x="905" y="1"/>
                    <a:pt x="576" y="110"/>
                    <a:pt x="353" y="340"/>
                  </a:cubicBezTo>
                  <a:cubicBezTo>
                    <a:pt x="78" y="631"/>
                    <a:pt x="1" y="1052"/>
                    <a:pt x="18" y="1446"/>
                  </a:cubicBezTo>
                  <a:cubicBezTo>
                    <a:pt x="87" y="2802"/>
                    <a:pt x="1331" y="3986"/>
                    <a:pt x="2678" y="3986"/>
                  </a:cubicBezTo>
                  <a:cubicBezTo>
                    <a:pt x="2918" y="3986"/>
                    <a:pt x="3175" y="3952"/>
                    <a:pt x="3355" y="3797"/>
                  </a:cubicBezTo>
                  <a:cubicBezTo>
                    <a:pt x="3570" y="3626"/>
                    <a:pt x="3647" y="3342"/>
                    <a:pt x="3690" y="3076"/>
                  </a:cubicBezTo>
                  <a:cubicBezTo>
                    <a:pt x="3801" y="2313"/>
                    <a:pt x="3630" y="1506"/>
                    <a:pt x="3209" y="854"/>
                  </a:cubicBezTo>
                  <a:lnTo>
                    <a:pt x="3209" y="854"/>
                  </a:lnTo>
                  <a:lnTo>
                    <a:pt x="3287" y="1317"/>
                  </a:lnTo>
                  <a:lnTo>
                    <a:pt x="3287" y="1317"/>
                  </a:lnTo>
                  <a:cubicBezTo>
                    <a:pt x="3136" y="1061"/>
                    <a:pt x="2842" y="834"/>
                    <a:pt x="2618" y="631"/>
                  </a:cubicBezTo>
                  <a:cubicBezTo>
                    <a:pt x="2309" y="357"/>
                    <a:pt x="1940" y="117"/>
                    <a:pt x="1528" y="31"/>
                  </a:cubicBezTo>
                  <a:cubicBezTo>
                    <a:pt x="1432" y="11"/>
                    <a:pt x="1332" y="1"/>
                    <a:pt x="12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14"/>
            <p:cNvSpPr/>
            <p:nvPr/>
          </p:nvSpPr>
          <p:spPr>
            <a:xfrm>
              <a:off x="740000" y="4414825"/>
              <a:ext cx="226525" cy="204875"/>
            </a:xfrm>
            <a:custGeom>
              <a:rect b="b" l="l" r="r" t="t"/>
              <a:pathLst>
                <a:path extrusionOk="0" h="8195" w="9061">
                  <a:moveTo>
                    <a:pt x="5740" y="1"/>
                  </a:moveTo>
                  <a:lnTo>
                    <a:pt x="4530" y="2163"/>
                  </a:lnTo>
                  <a:lnTo>
                    <a:pt x="1" y="8194"/>
                  </a:lnTo>
                  <a:cubicBezTo>
                    <a:pt x="6255" y="6187"/>
                    <a:pt x="9060" y="1940"/>
                    <a:pt x="9060" y="1940"/>
                  </a:cubicBezTo>
                  <a:lnTo>
                    <a:pt x="90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14"/>
            <p:cNvSpPr/>
            <p:nvPr/>
          </p:nvSpPr>
          <p:spPr>
            <a:xfrm>
              <a:off x="773900" y="2417800"/>
              <a:ext cx="564750" cy="557250"/>
            </a:xfrm>
            <a:custGeom>
              <a:rect b="b" l="l" r="r" t="t"/>
              <a:pathLst>
                <a:path extrusionOk="0" h="22290" w="22590">
                  <a:moveTo>
                    <a:pt x="8802" y="1"/>
                  </a:moveTo>
                  <a:cubicBezTo>
                    <a:pt x="8802" y="1"/>
                    <a:pt x="6623" y="309"/>
                    <a:pt x="5036" y="781"/>
                  </a:cubicBezTo>
                  <a:cubicBezTo>
                    <a:pt x="2222" y="1622"/>
                    <a:pt x="0" y="1510"/>
                    <a:pt x="43" y="10450"/>
                  </a:cubicBezTo>
                  <a:lnTo>
                    <a:pt x="4290" y="13238"/>
                  </a:lnTo>
                  <a:cubicBezTo>
                    <a:pt x="4290" y="13238"/>
                    <a:pt x="4676" y="18883"/>
                    <a:pt x="5010" y="21277"/>
                  </a:cubicBezTo>
                  <a:cubicBezTo>
                    <a:pt x="5010" y="21277"/>
                    <a:pt x="7936" y="22204"/>
                    <a:pt x="11222" y="22281"/>
                  </a:cubicBezTo>
                  <a:lnTo>
                    <a:pt x="11222" y="22289"/>
                  </a:lnTo>
                  <a:cubicBezTo>
                    <a:pt x="11299" y="22289"/>
                    <a:pt x="11368" y="22281"/>
                    <a:pt x="11445" y="22281"/>
                  </a:cubicBezTo>
                  <a:cubicBezTo>
                    <a:pt x="11513" y="22281"/>
                    <a:pt x="11591" y="22289"/>
                    <a:pt x="11659" y="22289"/>
                  </a:cubicBezTo>
                  <a:lnTo>
                    <a:pt x="11659" y="22281"/>
                  </a:lnTo>
                  <a:cubicBezTo>
                    <a:pt x="14928" y="22204"/>
                    <a:pt x="17579" y="21277"/>
                    <a:pt x="17579" y="21277"/>
                  </a:cubicBezTo>
                  <a:cubicBezTo>
                    <a:pt x="17914" y="18883"/>
                    <a:pt x="18308" y="13238"/>
                    <a:pt x="18308" y="13238"/>
                  </a:cubicBezTo>
                  <a:lnTo>
                    <a:pt x="22555" y="10450"/>
                  </a:lnTo>
                  <a:cubicBezTo>
                    <a:pt x="22589" y="1510"/>
                    <a:pt x="20376" y="1622"/>
                    <a:pt x="17562" y="781"/>
                  </a:cubicBezTo>
                  <a:cubicBezTo>
                    <a:pt x="15975" y="309"/>
                    <a:pt x="13838" y="86"/>
                    <a:pt x="13838" y="86"/>
                  </a:cubicBezTo>
                  <a:cubicBezTo>
                    <a:pt x="13838" y="86"/>
                    <a:pt x="12809" y="2094"/>
                    <a:pt x="11127" y="2094"/>
                  </a:cubicBezTo>
                  <a:cubicBezTo>
                    <a:pt x="9454" y="2094"/>
                    <a:pt x="8802" y="1"/>
                    <a:pt x="88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14"/>
            <p:cNvSpPr/>
            <p:nvPr/>
          </p:nvSpPr>
          <p:spPr>
            <a:xfrm>
              <a:off x="1052075" y="2413675"/>
              <a:ext cx="106325" cy="137500"/>
            </a:xfrm>
            <a:custGeom>
              <a:rect b="b" l="l" r="r" t="t"/>
              <a:pathLst>
                <a:path extrusionOk="0" h="5500" w="4253">
                  <a:moveTo>
                    <a:pt x="2232" y="1"/>
                  </a:moveTo>
                  <a:cubicBezTo>
                    <a:pt x="2201" y="1"/>
                    <a:pt x="2169" y="1"/>
                    <a:pt x="2137" y="3"/>
                  </a:cubicBezTo>
                  <a:cubicBezTo>
                    <a:pt x="2137" y="3"/>
                    <a:pt x="1287" y="1538"/>
                    <a:pt x="0" y="2259"/>
                  </a:cubicBezTo>
                  <a:cubicBezTo>
                    <a:pt x="0" y="2259"/>
                    <a:pt x="627" y="4412"/>
                    <a:pt x="1751" y="5305"/>
                  </a:cubicBezTo>
                  <a:cubicBezTo>
                    <a:pt x="1919" y="5440"/>
                    <a:pt x="2087" y="5499"/>
                    <a:pt x="2250" y="5499"/>
                  </a:cubicBezTo>
                  <a:cubicBezTo>
                    <a:pt x="3165" y="5499"/>
                    <a:pt x="3947" y="3626"/>
                    <a:pt x="4093" y="2679"/>
                  </a:cubicBezTo>
                  <a:cubicBezTo>
                    <a:pt x="4253" y="1584"/>
                    <a:pt x="3933" y="1"/>
                    <a:pt x="22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14"/>
            <p:cNvSpPr/>
            <p:nvPr/>
          </p:nvSpPr>
          <p:spPr>
            <a:xfrm>
              <a:off x="947700" y="2413675"/>
              <a:ext cx="104400" cy="137500"/>
            </a:xfrm>
            <a:custGeom>
              <a:rect b="b" l="l" r="r" t="t"/>
              <a:pathLst>
                <a:path extrusionOk="0" h="5500" w="4176">
                  <a:moveTo>
                    <a:pt x="2029" y="1"/>
                  </a:moveTo>
                  <a:cubicBezTo>
                    <a:pt x="320" y="1"/>
                    <a:pt x="0" y="1584"/>
                    <a:pt x="169" y="2679"/>
                  </a:cubicBezTo>
                  <a:cubicBezTo>
                    <a:pt x="307" y="3626"/>
                    <a:pt x="1094" y="5499"/>
                    <a:pt x="2011" y="5499"/>
                  </a:cubicBezTo>
                  <a:cubicBezTo>
                    <a:pt x="2175" y="5499"/>
                    <a:pt x="2342" y="5440"/>
                    <a:pt x="2511" y="5305"/>
                  </a:cubicBezTo>
                  <a:cubicBezTo>
                    <a:pt x="3626" y="4412"/>
                    <a:pt x="4175" y="2259"/>
                    <a:pt x="4175" y="2259"/>
                  </a:cubicBezTo>
                  <a:cubicBezTo>
                    <a:pt x="2897" y="1538"/>
                    <a:pt x="2125" y="3"/>
                    <a:pt x="2125" y="3"/>
                  </a:cubicBezTo>
                  <a:cubicBezTo>
                    <a:pt x="2093" y="1"/>
                    <a:pt x="2061" y="1"/>
                    <a:pt x="20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14"/>
            <p:cNvSpPr/>
            <p:nvPr/>
          </p:nvSpPr>
          <p:spPr>
            <a:xfrm>
              <a:off x="1041775" y="2541350"/>
              <a:ext cx="19975" cy="19750"/>
            </a:xfrm>
            <a:custGeom>
              <a:rect b="b" l="l" r="r" t="t"/>
              <a:pathLst>
                <a:path extrusionOk="0" h="790" w="799">
                  <a:moveTo>
                    <a:pt x="395" y="0"/>
                  </a:moveTo>
                  <a:cubicBezTo>
                    <a:pt x="181" y="0"/>
                    <a:pt x="1" y="172"/>
                    <a:pt x="1" y="395"/>
                  </a:cubicBezTo>
                  <a:cubicBezTo>
                    <a:pt x="1" y="609"/>
                    <a:pt x="181" y="789"/>
                    <a:pt x="395" y="789"/>
                  </a:cubicBezTo>
                  <a:cubicBezTo>
                    <a:pt x="618" y="789"/>
                    <a:pt x="798" y="609"/>
                    <a:pt x="798" y="395"/>
                  </a:cubicBezTo>
                  <a:cubicBezTo>
                    <a:pt x="798" y="172"/>
                    <a:pt x="618" y="0"/>
                    <a:pt x="3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14"/>
            <p:cNvSpPr/>
            <p:nvPr/>
          </p:nvSpPr>
          <p:spPr>
            <a:xfrm>
              <a:off x="1040700" y="2593575"/>
              <a:ext cx="21900" cy="19975"/>
            </a:xfrm>
            <a:custGeom>
              <a:rect b="b" l="l" r="r" t="t"/>
              <a:pathLst>
                <a:path extrusionOk="0" h="799" w="876">
                  <a:moveTo>
                    <a:pt x="441" y="0"/>
                  </a:moveTo>
                  <a:cubicBezTo>
                    <a:pt x="340" y="0"/>
                    <a:pt x="237" y="39"/>
                    <a:pt x="155" y="116"/>
                  </a:cubicBezTo>
                  <a:cubicBezTo>
                    <a:pt x="1" y="270"/>
                    <a:pt x="1" y="528"/>
                    <a:pt x="155" y="682"/>
                  </a:cubicBezTo>
                  <a:cubicBezTo>
                    <a:pt x="237" y="760"/>
                    <a:pt x="340" y="798"/>
                    <a:pt x="441" y="798"/>
                  </a:cubicBezTo>
                  <a:cubicBezTo>
                    <a:pt x="543" y="798"/>
                    <a:pt x="644" y="760"/>
                    <a:pt x="721" y="682"/>
                  </a:cubicBezTo>
                  <a:cubicBezTo>
                    <a:pt x="876" y="528"/>
                    <a:pt x="876" y="270"/>
                    <a:pt x="721" y="116"/>
                  </a:cubicBezTo>
                  <a:cubicBezTo>
                    <a:pt x="644" y="39"/>
                    <a:pt x="543" y="0"/>
                    <a:pt x="4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14"/>
            <p:cNvSpPr/>
            <p:nvPr/>
          </p:nvSpPr>
          <p:spPr>
            <a:xfrm>
              <a:off x="1061950" y="2988975"/>
              <a:ext cx="30050" cy="30050"/>
            </a:xfrm>
            <a:custGeom>
              <a:rect b="b" l="l" r="r" t="t"/>
              <a:pathLst>
                <a:path extrusionOk="0" h="1202" w="1202">
                  <a:moveTo>
                    <a:pt x="601" y="0"/>
                  </a:moveTo>
                  <a:cubicBezTo>
                    <a:pt x="266" y="0"/>
                    <a:pt x="0" y="266"/>
                    <a:pt x="0" y="601"/>
                  </a:cubicBezTo>
                  <a:cubicBezTo>
                    <a:pt x="0" y="927"/>
                    <a:pt x="266" y="1201"/>
                    <a:pt x="601" y="1201"/>
                  </a:cubicBezTo>
                  <a:cubicBezTo>
                    <a:pt x="935" y="1201"/>
                    <a:pt x="1201" y="927"/>
                    <a:pt x="1201" y="601"/>
                  </a:cubicBezTo>
                  <a:cubicBezTo>
                    <a:pt x="1201" y="266"/>
                    <a:pt x="935" y="0"/>
                    <a:pt x="6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14"/>
            <p:cNvSpPr/>
            <p:nvPr/>
          </p:nvSpPr>
          <p:spPr>
            <a:xfrm>
              <a:off x="1005325" y="2015825"/>
              <a:ext cx="178900" cy="128325"/>
            </a:xfrm>
            <a:custGeom>
              <a:rect b="b" l="l" r="r" t="t"/>
              <a:pathLst>
                <a:path extrusionOk="0" h="5133" w="7156">
                  <a:moveTo>
                    <a:pt x="2207" y="0"/>
                  </a:moveTo>
                  <a:cubicBezTo>
                    <a:pt x="1496" y="0"/>
                    <a:pt x="751" y="174"/>
                    <a:pt x="0" y="611"/>
                  </a:cubicBezTo>
                  <a:cubicBezTo>
                    <a:pt x="0" y="611"/>
                    <a:pt x="2051" y="4969"/>
                    <a:pt x="6349" y="5132"/>
                  </a:cubicBezTo>
                  <a:lnTo>
                    <a:pt x="7155" y="2567"/>
                  </a:lnTo>
                  <a:cubicBezTo>
                    <a:pt x="7155" y="2567"/>
                    <a:pt x="494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14"/>
            <p:cNvSpPr/>
            <p:nvPr/>
          </p:nvSpPr>
          <p:spPr>
            <a:xfrm>
              <a:off x="869150" y="2010350"/>
              <a:ext cx="155925" cy="159525"/>
            </a:xfrm>
            <a:custGeom>
              <a:rect b="b" l="l" r="r" t="t"/>
              <a:pathLst>
                <a:path extrusionOk="0" h="6381" w="6237">
                  <a:moveTo>
                    <a:pt x="4279" y="0"/>
                  </a:moveTo>
                  <a:cubicBezTo>
                    <a:pt x="2415" y="0"/>
                    <a:pt x="0" y="984"/>
                    <a:pt x="780" y="6381"/>
                  </a:cubicBezTo>
                  <a:cubicBezTo>
                    <a:pt x="780" y="6381"/>
                    <a:pt x="5953" y="5574"/>
                    <a:pt x="6236" y="324"/>
                  </a:cubicBezTo>
                  <a:cubicBezTo>
                    <a:pt x="6236" y="324"/>
                    <a:pt x="5348" y="0"/>
                    <a:pt x="42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14"/>
            <p:cNvSpPr/>
            <p:nvPr/>
          </p:nvSpPr>
          <p:spPr>
            <a:xfrm>
              <a:off x="996950" y="1953350"/>
              <a:ext cx="25575" cy="100075"/>
            </a:xfrm>
            <a:custGeom>
              <a:rect b="b" l="l" r="r" t="t"/>
              <a:pathLst>
                <a:path extrusionOk="0" h="4003" w="1023">
                  <a:moveTo>
                    <a:pt x="95" y="1"/>
                  </a:moveTo>
                  <a:cubicBezTo>
                    <a:pt x="50" y="1"/>
                    <a:pt x="0" y="37"/>
                    <a:pt x="0" y="90"/>
                  </a:cubicBezTo>
                  <a:cubicBezTo>
                    <a:pt x="0" y="185"/>
                    <a:pt x="9" y="279"/>
                    <a:pt x="26" y="382"/>
                  </a:cubicBezTo>
                  <a:cubicBezTo>
                    <a:pt x="26" y="433"/>
                    <a:pt x="26" y="476"/>
                    <a:pt x="26" y="528"/>
                  </a:cubicBezTo>
                  <a:cubicBezTo>
                    <a:pt x="35" y="596"/>
                    <a:pt x="52" y="674"/>
                    <a:pt x="69" y="742"/>
                  </a:cubicBezTo>
                  <a:cubicBezTo>
                    <a:pt x="121" y="1008"/>
                    <a:pt x="172" y="1274"/>
                    <a:pt x="224" y="1532"/>
                  </a:cubicBezTo>
                  <a:cubicBezTo>
                    <a:pt x="344" y="2089"/>
                    <a:pt x="472" y="2647"/>
                    <a:pt x="592" y="3205"/>
                  </a:cubicBezTo>
                  <a:cubicBezTo>
                    <a:pt x="644" y="3445"/>
                    <a:pt x="704" y="3694"/>
                    <a:pt x="781" y="3925"/>
                  </a:cubicBezTo>
                  <a:cubicBezTo>
                    <a:pt x="801" y="3976"/>
                    <a:pt x="854" y="4002"/>
                    <a:pt x="905" y="4002"/>
                  </a:cubicBezTo>
                  <a:cubicBezTo>
                    <a:pt x="966" y="4002"/>
                    <a:pt x="1022" y="3965"/>
                    <a:pt x="1013" y="3891"/>
                  </a:cubicBezTo>
                  <a:cubicBezTo>
                    <a:pt x="970" y="3402"/>
                    <a:pt x="850" y="2913"/>
                    <a:pt x="747" y="2432"/>
                  </a:cubicBezTo>
                  <a:cubicBezTo>
                    <a:pt x="635" y="1875"/>
                    <a:pt x="524" y="1309"/>
                    <a:pt x="395" y="751"/>
                  </a:cubicBezTo>
                  <a:cubicBezTo>
                    <a:pt x="335" y="511"/>
                    <a:pt x="266" y="270"/>
                    <a:pt x="163" y="47"/>
                  </a:cubicBezTo>
                  <a:cubicBezTo>
                    <a:pt x="150" y="15"/>
                    <a:pt x="124" y="1"/>
                    <a:pt x="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14"/>
            <p:cNvSpPr/>
            <p:nvPr/>
          </p:nvSpPr>
          <p:spPr>
            <a:xfrm>
              <a:off x="847250" y="4485725"/>
              <a:ext cx="27900" cy="15900"/>
            </a:xfrm>
            <a:custGeom>
              <a:rect b="b" l="l" r="r" t="t"/>
              <a:pathLst>
                <a:path extrusionOk="0" h="636" w="1116">
                  <a:moveTo>
                    <a:pt x="277" y="22"/>
                  </a:moveTo>
                  <a:cubicBezTo>
                    <a:pt x="285" y="24"/>
                    <a:pt x="288" y="25"/>
                    <a:pt x="288" y="25"/>
                  </a:cubicBezTo>
                  <a:cubicBezTo>
                    <a:pt x="287" y="25"/>
                    <a:pt x="283" y="24"/>
                    <a:pt x="277" y="22"/>
                  </a:cubicBezTo>
                  <a:close/>
                  <a:moveTo>
                    <a:pt x="167" y="0"/>
                  </a:moveTo>
                  <a:cubicBezTo>
                    <a:pt x="106" y="0"/>
                    <a:pt x="54" y="34"/>
                    <a:pt x="26" y="90"/>
                  </a:cubicBezTo>
                  <a:cubicBezTo>
                    <a:pt x="0" y="150"/>
                    <a:pt x="26" y="236"/>
                    <a:pt x="86" y="271"/>
                  </a:cubicBezTo>
                  <a:cubicBezTo>
                    <a:pt x="103" y="288"/>
                    <a:pt x="120" y="296"/>
                    <a:pt x="137" y="305"/>
                  </a:cubicBezTo>
                  <a:cubicBezTo>
                    <a:pt x="142" y="305"/>
                    <a:pt x="158" y="311"/>
                    <a:pt x="165" y="312"/>
                  </a:cubicBezTo>
                  <a:lnTo>
                    <a:pt x="165" y="312"/>
                  </a:lnTo>
                  <a:cubicBezTo>
                    <a:pt x="185" y="327"/>
                    <a:pt x="200" y="340"/>
                    <a:pt x="215" y="348"/>
                  </a:cubicBezTo>
                  <a:cubicBezTo>
                    <a:pt x="232" y="356"/>
                    <a:pt x="249" y="365"/>
                    <a:pt x="266" y="374"/>
                  </a:cubicBezTo>
                  <a:lnTo>
                    <a:pt x="438" y="459"/>
                  </a:lnTo>
                  <a:cubicBezTo>
                    <a:pt x="566" y="528"/>
                    <a:pt x="695" y="605"/>
                    <a:pt x="841" y="631"/>
                  </a:cubicBezTo>
                  <a:cubicBezTo>
                    <a:pt x="858" y="634"/>
                    <a:pt x="875" y="635"/>
                    <a:pt x="891" y="635"/>
                  </a:cubicBezTo>
                  <a:cubicBezTo>
                    <a:pt x="974" y="635"/>
                    <a:pt x="1045" y="598"/>
                    <a:pt x="1081" y="519"/>
                  </a:cubicBezTo>
                  <a:cubicBezTo>
                    <a:pt x="1115" y="416"/>
                    <a:pt x="1081" y="322"/>
                    <a:pt x="995" y="262"/>
                  </a:cubicBezTo>
                  <a:cubicBezTo>
                    <a:pt x="875" y="185"/>
                    <a:pt x="729" y="150"/>
                    <a:pt x="592" y="108"/>
                  </a:cubicBezTo>
                  <a:cubicBezTo>
                    <a:pt x="523" y="90"/>
                    <a:pt x="463" y="73"/>
                    <a:pt x="403" y="56"/>
                  </a:cubicBezTo>
                  <a:cubicBezTo>
                    <a:pt x="361" y="39"/>
                    <a:pt x="319" y="31"/>
                    <a:pt x="276" y="22"/>
                  </a:cubicBezTo>
                  <a:lnTo>
                    <a:pt x="276" y="22"/>
                  </a:lnTo>
                  <a:cubicBezTo>
                    <a:pt x="269" y="20"/>
                    <a:pt x="261" y="16"/>
                    <a:pt x="258" y="13"/>
                  </a:cubicBezTo>
                  <a:cubicBezTo>
                    <a:pt x="240" y="13"/>
                    <a:pt x="223" y="5"/>
                    <a:pt x="206" y="5"/>
                  </a:cubicBezTo>
                  <a:cubicBezTo>
                    <a:pt x="193" y="2"/>
                    <a:pt x="180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14"/>
            <p:cNvSpPr/>
            <p:nvPr/>
          </p:nvSpPr>
          <p:spPr>
            <a:xfrm>
              <a:off x="862675" y="4470525"/>
              <a:ext cx="32625" cy="14075"/>
            </a:xfrm>
            <a:custGeom>
              <a:rect b="b" l="l" r="r" t="t"/>
              <a:pathLst>
                <a:path extrusionOk="0" h="563" w="1305">
                  <a:moveTo>
                    <a:pt x="343" y="0"/>
                  </a:moveTo>
                  <a:cubicBezTo>
                    <a:pt x="261" y="0"/>
                    <a:pt x="192" y="8"/>
                    <a:pt x="104" y="21"/>
                  </a:cubicBezTo>
                  <a:cubicBezTo>
                    <a:pt x="44" y="29"/>
                    <a:pt x="1" y="115"/>
                    <a:pt x="9" y="175"/>
                  </a:cubicBezTo>
                  <a:cubicBezTo>
                    <a:pt x="18" y="244"/>
                    <a:pt x="69" y="278"/>
                    <a:pt x="147" y="295"/>
                  </a:cubicBezTo>
                  <a:cubicBezTo>
                    <a:pt x="190" y="295"/>
                    <a:pt x="232" y="312"/>
                    <a:pt x="284" y="312"/>
                  </a:cubicBezTo>
                  <a:lnTo>
                    <a:pt x="318" y="321"/>
                  </a:lnTo>
                  <a:cubicBezTo>
                    <a:pt x="318" y="320"/>
                    <a:pt x="317" y="320"/>
                    <a:pt x="317" y="320"/>
                  </a:cubicBezTo>
                  <a:lnTo>
                    <a:pt x="317" y="320"/>
                  </a:lnTo>
                  <a:cubicBezTo>
                    <a:pt x="319" y="320"/>
                    <a:pt x="323" y="321"/>
                    <a:pt x="327" y="321"/>
                  </a:cubicBezTo>
                  <a:cubicBezTo>
                    <a:pt x="353" y="321"/>
                    <a:pt x="378" y="330"/>
                    <a:pt x="404" y="330"/>
                  </a:cubicBezTo>
                  <a:cubicBezTo>
                    <a:pt x="490" y="355"/>
                    <a:pt x="576" y="381"/>
                    <a:pt x="653" y="398"/>
                  </a:cubicBezTo>
                  <a:cubicBezTo>
                    <a:pt x="756" y="432"/>
                    <a:pt x="799" y="450"/>
                    <a:pt x="876" y="493"/>
                  </a:cubicBezTo>
                  <a:cubicBezTo>
                    <a:pt x="960" y="531"/>
                    <a:pt x="1059" y="562"/>
                    <a:pt x="1152" y="562"/>
                  </a:cubicBezTo>
                  <a:cubicBezTo>
                    <a:pt x="1163" y="562"/>
                    <a:pt x="1174" y="562"/>
                    <a:pt x="1185" y="561"/>
                  </a:cubicBezTo>
                  <a:cubicBezTo>
                    <a:pt x="1245" y="553"/>
                    <a:pt x="1305" y="501"/>
                    <a:pt x="1279" y="432"/>
                  </a:cubicBezTo>
                  <a:cubicBezTo>
                    <a:pt x="1211" y="209"/>
                    <a:pt x="953" y="124"/>
                    <a:pt x="756" y="64"/>
                  </a:cubicBezTo>
                  <a:cubicBezTo>
                    <a:pt x="653" y="29"/>
                    <a:pt x="541" y="12"/>
                    <a:pt x="438" y="4"/>
                  </a:cubicBezTo>
                  <a:cubicBezTo>
                    <a:pt x="404" y="1"/>
                    <a:pt x="373" y="0"/>
                    <a:pt x="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14"/>
            <p:cNvSpPr/>
            <p:nvPr/>
          </p:nvSpPr>
          <p:spPr>
            <a:xfrm>
              <a:off x="1222600" y="4474750"/>
              <a:ext cx="34975" cy="17150"/>
            </a:xfrm>
            <a:custGeom>
              <a:rect b="b" l="l" r="r" t="t"/>
              <a:pathLst>
                <a:path extrusionOk="0" h="686" w="1399">
                  <a:moveTo>
                    <a:pt x="963" y="1"/>
                  </a:moveTo>
                  <a:cubicBezTo>
                    <a:pt x="602" y="1"/>
                    <a:pt x="225" y="164"/>
                    <a:pt x="51" y="478"/>
                  </a:cubicBezTo>
                  <a:cubicBezTo>
                    <a:pt x="1" y="579"/>
                    <a:pt x="81" y="686"/>
                    <a:pt x="172" y="686"/>
                  </a:cubicBezTo>
                  <a:cubicBezTo>
                    <a:pt x="204" y="686"/>
                    <a:pt x="237" y="672"/>
                    <a:pt x="266" y="641"/>
                  </a:cubicBezTo>
                  <a:cubicBezTo>
                    <a:pt x="395" y="512"/>
                    <a:pt x="523" y="401"/>
                    <a:pt x="686" y="332"/>
                  </a:cubicBezTo>
                  <a:cubicBezTo>
                    <a:pt x="795" y="284"/>
                    <a:pt x="920" y="257"/>
                    <a:pt x="1044" y="257"/>
                  </a:cubicBezTo>
                  <a:cubicBezTo>
                    <a:pt x="1097" y="257"/>
                    <a:pt x="1150" y="262"/>
                    <a:pt x="1201" y="272"/>
                  </a:cubicBezTo>
                  <a:cubicBezTo>
                    <a:pt x="1209" y="273"/>
                    <a:pt x="1217" y="274"/>
                    <a:pt x="1225" y="274"/>
                  </a:cubicBezTo>
                  <a:cubicBezTo>
                    <a:pt x="1353" y="274"/>
                    <a:pt x="1399" y="81"/>
                    <a:pt x="1261" y="40"/>
                  </a:cubicBezTo>
                  <a:cubicBezTo>
                    <a:pt x="1166" y="14"/>
                    <a:pt x="1065" y="1"/>
                    <a:pt x="9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14"/>
            <p:cNvSpPr/>
            <p:nvPr/>
          </p:nvSpPr>
          <p:spPr>
            <a:xfrm>
              <a:off x="1233100" y="4486675"/>
              <a:ext cx="31775" cy="18700"/>
            </a:xfrm>
            <a:custGeom>
              <a:rect b="b" l="l" r="r" t="t"/>
              <a:pathLst>
                <a:path extrusionOk="0" h="748" w="1271">
                  <a:moveTo>
                    <a:pt x="1021" y="318"/>
                  </a:moveTo>
                  <a:lnTo>
                    <a:pt x="1021" y="318"/>
                  </a:lnTo>
                  <a:cubicBezTo>
                    <a:pt x="1019" y="320"/>
                    <a:pt x="1016" y="321"/>
                    <a:pt x="1014" y="322"/>
                  </a:cubicBezTo>
                  <a:lnTo>
                    <a:pt x="1014" y="322"/>
                  </a:lnTo>
                  <a:cubicBezTo>
                    <a:pt x="1015" y="322"/>
                    <a:pt x="1018" y="321"/>
                    <a:pt x="1021" y="318"/>
                  </a:cubicBezTo>
                  <a:close/>
                  <a:moveTo>
                    <a:pt x="927" y="357"/>
                  </a:moveTo>
                  <a:cubicBezTo>
                    <a:pt x="928" y="357"/>
                    <a:pt x="926" y="359"/>
                    <a:pt x="921" y="360"/>
                  </a:cubicBezTo>
                  <a:lnTo>
                    <a:pt x="921" y="360"/>
                  </a:lnTo>
                  <a:cubicBezTo>
                    <a:pt x="925" y="358"/>
                    <a:pt x="927" y="357"/>
                    <a:pt x="927" y="357"/>
                  </a:cubicBezTo>
                  <a:close/>
                  <a:moveTo>
                    <a:pt x="1116" y="1"/>
                  </a:moveTo>
                  <a:cubicBezTo>
                    <a:pt x="1073" y="1"/>
                    <a:pt x="1021" y="1"/>
                    <a:pt x="978" y="10"/>
                  </a:cubicBezTo>
                  <a:cubicBezTo>
                    <a:pt x="970" y="10"/>
                    <a:pt x="970" y="18"/>
                    <a:pt x="978" y="18"/>
                  </a:cubicBezTo>
                  <a:cubicBezTo>
                    <a:pt x="961" y="18"/>
                    <a:pt x="944" y="10"/>
                    <a:pt x="927" y="10"/>
                  </a:cubicBezTo>
                  <a:lnTo>
                    <a:pt x="858" y="10"/>
                  </a:lnTo>
                  <a:cubicBezTo>
                    <a:pt x="755" y="27"/>
                    <a:pt x="661" y="44"/>
                    <a:pt x="558" y="78"/>
                  </a:cubicBezTo>
                  <a:cubicBezTo>
                    <a:pt x="464" y="104"/>
                    <a:pt x="369" y="147"/>
                    <a:pt x="283" y="207"/>
                  </a:cubicBezTo>
                  <a:cubicBezTo>
                    <a:pt x="249" y="224"/>
                    <a:pt x="215" y="250"/>
                    <a:pt x="180" y="275"/>
                  </a:cubicBezTo>
                  <a:cubicBezTo>
                    <a:pt x="112" y="327"/>
                    <a:pt x="35" y="378"/>
                    <a:pt x="9" y="473"/>
                  </a:cubicBezTo>
                  <a:cubicBezTo>
                    <a:pt x="0" y="541"/>
                    <a:pt x="9" y="610"/>
                    <a:pt x="52" y="662"/>
                  </a:cubicBezTo>
                  <a:cubicBezTo>
                    <a:pt x="86" y="713"/>
                    <a:pt x="155" y="747"/>
                    <a:pt x="223" y="747"/>
                  </a:cubicBezTo>
                  <a:cubicBezTo>
                    <a:pt x="283" y="739"/>
                    <a:pt x="335" y="722"/>
                    <a:pt x="386" y="679"/>
                  </a:cubicBezTo>
                  <a:cubicBezTo>
                    <a:pt x="403" y="662"/>
                    <a:pt x="421" y="653"/>
                    <a:pt x="438" y="636"/>
                  </a:cubicBezTo>
                  <a:cubicBezTo>
                    <a:pt x="438" y="636"/>
                    <a:pt x="438" y="636"/>
                    <a:pt x="438" y="636"/>
                  </a:cubicBezTo>
                  <a:lnTo>
                    <a:pt x="438" y="636"/>
                  </a:lnTo>
                  <a:cubicBezTo>
                    <a:pt x="436" y="638"/>
                    <a:pt x="435" y="639"/>
                    <a:pt x="435" y="639"/>
                  </a:cubicBezTo>
                  <a:cubicBezTo>
                    <a:pt x="435" y="639"/>
                    <a:pt x="437" y="637"/>
                    <a:pt x="440" y="636"/>
                  </a:cubicBezTo>
                  <a:lnTo>
                    <a:pt x="440" y="636"/>
                  </a:lnTo>
                  <a:cubicBezTo>
                    <a:pt x="443" y="635"/>
                    <a:pt x="448" y="631"/>
                    <a:pt x="452" y="628"/>
                  </a:cubicBezTo>
                  <a:lnTo>
                    <a:pt x="452" y="628"/>
                  </a:lnTo>
                  <a:cubicBezTo>
                    <a:pt x="453" y="628"/>
                    <a:pt x="454" y="627"/>
                    <a:pt x="455" y="627"/>
                  </a:cubicBezTo>
                  <a:cubicBezTo>
                    <a:pt x="472" y="610"/>
                    <a:pt x="489" y="601"/>
                    <a:pt x="506" y="593"/>
                  </a:cubicBezTo>
                  <a:cubicBezTo>
                    <a:pt x="575" y="541"/>
                    <a:pt x="652" y="499"/>
                    <a:pt x="721" y="464"/>
                  </a:cubicBezTo>
                  <a:cubicBezTo>
                    <a:pt x="755" y="438"/>
                    <a:pt x="790" y="421"/>
                    <a:pt x="832" y="404"/>
                  </a:cubicBezTo>
                  <a:cubicBezTo>
                    <a:pt x="832" y="404"/>
                    <a:pt x="843" y="399"/>
                    <a:pt x="848" y="397"/>
                  </a:cubicBezTo>
                  <a:lnTo>
                    <a:pt x="848" y="397"/>
                  </a:lnTo>
                  <a:cubicBezTo>
                    <a:pt x="838" y="402"/>
                    <a:pt x="829" y="406"/>
                    <a:pt x="832" y="406"/>
                  </a:cubicBezTo>
                  <a:cubicBezTo>
                    <a:pt x="833" y="406"/>
                    <a:pt x="836" y="405"/>
                    <a:pt x="841" y="404"/>
                  </a:cubicBezTo>
                  <a:cubicBezTo>
                    <a:pt x="850" y="398"/>
                    <a:pt x="852" y="397"/>
                    <a:pt x="850" y="397"/>
                  </a:cubicBezTo>
                  <a:cubicBezTo>
                    <a:pt x="850" y="397"/>
                    <a:pt x="849" y="397"/>
                    <a:pt x="848" y="397"/>
                  </a:cubicBezTo>
                  <a:lnTo>
                    <a:pt x="848" y="397"/>
                  </a:lnTo>
                  <a:cubicBezTo>
                    <a:pt x="859" y="392"/>
                    <a:pt x="871" y="387"/>
                    <a:pt x="867" y="387"/>
                  </a:cubicBezTo>
                  <a:cubicBezTo>
                    <a:pt x="884" y="378"/>
                    <a:pt x="901" y="378"/>
                    <a:pt x="918" y="361"/>
                  </a:cubicBezTo>
                  <a:cubicBezTo>
                    <a:pt x="919" y="361"/>
                    <a:pt x="919" y="361"/>
                    <a:pt x="920" y="360"/>
                  </a:cubicBezTo>
                  <a:lnTo>
                    <a:pt x="920" y="360"/>
                  </a:lnTo>
                  <a:cubicBezTo>
                    <a:pt x="936" y="358"/>
                    <a:pt x="956" y="351"/>
                    <a:pt x="970" y="344"/>
                  </a:cubicBezTo>
                  <a:cubicBezTo>
                    <a:pt x="984" y="337"/>
                    <a:pt x="999" y="330"/>
                    <a:pt x="1014" y="322"/>
                  </a:cubicBezTo>
                  <a:lnTo>
                    <a:pt x="1014" y="322"/>
                  </a:lnTo>
                  <a:cubicBezTo>
                    <a:pt x="1010" y="322"/>
                    <a:pt x="1010" y="318"/>
                    <a:pt x="1021" y="318"/>
                  </a:cubicBezTo>
                  <a:cubicBezTo>
                    <a:pt x="1064" y="310"/>
                    <a:pt x="1107" y="301"/>
                    <a:pt x="1158" y="293"/>
                  </a:cubicBezTo>
                  <a:cubicBezTo>
                    <a:pt x="1227" y="284"/>
                    <a:pt x="1270" y="198"/>
                    <a:pt x="1261" y="130"/>
                  </a:cubicBezTo>
                  <a:cubicBezTo>
                    <a:pt x="1253" y="61"/>
                    <a:pt x="1193" y="1"/>
                    <a:pt x="1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5" name="Google Shape;825;p14"/>
          <p:cNvGrpSpPr/>
          <p:nvPr/>
        </p:nvGrpSpPr>
        <p:grpSpPr>
          <a:xfrm>
            <a:off x="5777488" y="778820"/>
            <a:ext cx="1627708" cy="4258762"/>
            <a:chOff x="1773800" y="1792400"/>
            <a:chExt cx="1080600" cy="2827300"/>
          </a:xfrm>
        </p:grpSpPr>
        <p:sp>
          <p:nvSpPr>
            <p:cNvPr id="826" name="Google Shape;826;p14"/>
            <p:cNvSpPr/>
            <p:nvPr/>
          </p:nvSpPr>
          <p:spPr>
            <a:xfrm>
              <a:off x="2365775" y="4427050"/>
              <a:ext cx="175900" cy="192650"/>
            </a:xfrm>
            <a:custGeom>
              <a:rect b="b" l="l" r="r" t="t"/>
              <a:pathLst>
                <a:path extrusionOk="0" h="7706" w="7036">
                  <a:moveTo>
                    <a:pt x="893" y="1"/>
                  </a:moveTo>
                  <a:lnTo>
                    <a:pt x="112" y="2232"/>
                  </a:lnTo>
                  <a:lnTo>
                    <a:pt x="0" y="3347"/>
                  </a:lnTo>
                  <a:cubicBezTo>
                    <a:pt x="0" y="3347"/>
                    <a:pt x="1673" y="6813"/>
                    <a:pt x="7035" y="7705"/>
                  </a:cubicBezTo>
                  <a:lnTo>
                    <a:pt x="3690" y="2901"/>
                  </a:lnTo>
                  <a:lnTo>
                    <a:pt x="8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14"/>
            <p:cNvSpPr/>
            <p:nvPr/>
          </p:nvSpPr>
          <p:spPr>
            <a:xfrm>
              <a:off x="1994500" y="4410325"/>
              <a:ext cx="175900" cy="192625"/>
            </a:xfrm>
            <a:custGeom>
              <a:rect b="b" l="l" r="r" t="t"/>
              <a:pathLst>
                <a:path extrusionOk="0" h="7705" w="7036">
                  <a:moveTo>
                    <a:pt x="6143" y="1"/>
                  </a:moveTo>
                  <a:lnTo>
                    <a:pt x="3347" y="2901"/>
                  </a:lnTo>
                  <a:lnTo>
                    <a:pt x="1" y="7705"/>
                  </a:lnTo>
                  <a:cubicBezTo>
                    <a:pt x="5354" y="6813"/>
                    <a:pt x="7036" y="3347"/>
                    <a:pt x="7036" y="3347"/>
                  </a:cubicBezTo>
                  <a:lnTo>
                    <a:pt x="6924" y="2231"/>
                  </a:lnTo>
                  <a:lnTo>
                    <a:pt x="61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14"/>
            <p:cNvSpPr/>
            <p:nvPr/>
          </p:nvSpPr>
          <p:spPr>
            <a:xfrm>
              <a:off x="1924575" y="1792400"/>
              <a:ext cx="779025" cy="579325"/>
            </a:xfrm>
            <a:custGeom>
              <a:rect b="b" l="l" r="r" t="t"/>
              <a:pathLst>
                <a:path extrusionOk="0" h="23173" w="31161">
                  <a:moveTo>
                    <a:pt x="16262" y="0"/>
                  </a:moveTo>
                  <a:cubicBezTo>
                    <a:pt x="15148" y="0"/>
                    <a:pt x="13841" y="335"/>
                    <a:pt x="12398" y="1175"/>
                  </a:cubicBezTo>
                  <a:cubicBezTo>
                    <a:pt x="12398" y="1175"/>
                    <a:pt x="11367" y="601"/>
                    <a:pt x="9882" y="601"/>
                  </a:cubicBezTo>
                  <a:cubicBezTo>
                    <a:pt x="8661" y="601"/>
                    <a:pt x="7134" y="989"/>
                    <a:pt x="5620" y="2402"/>
                  </a:cubicBezTo>
                  <a:cubicBezTo>
                    <a:pt x="2274" y="5525"/>
                    <a:pt x="1" y="8656"/>
                    <a:pt x="1674" y="11221"/>
                  </a:cubicBezTo>
                  <a:cubicBezTo>
                    <a:pt x="3355" y="13795"/>
                    <a:pt x="1751" y="17141"/>
                    <a:pt x="3089" y="18488"/>
                  </a:cubicBezTo>
                  <a:cubicBezTo>
                    <a:pt x="4428" y="19826"/>
                    <a:pt x="6032" y="19268"/>
                    <a:pt x="7705" y="19603"/>
                  </a:cubicBezTo>
                  <a:cubicBezTo>
                    <a:pt x="9387" y="19938"/>
                    <a:pt x="10502" y="20272"/>
                    <a:pt x="10502" y="20272"/>
                  </a:cubicBezTo>
                  <a:lnTo>
                    <a:pt x="26142" y="23172"/>
                  </a:lnTo>
                  <a:cubicBezTo>
                    <a:pt x="26142" y="23172"/>
                    <a:pt x="26477" y="22503"/>
                    <a:pt x="27815" y="21945"/>
                  </a:cubicBezTo>
                  <a:cubicBezTo>
                    <a:pt x="29153" y="21388"/>
                    <a:pt x="31161" y="19826"/>
                    <a:pt x="29265" y="17364"/>
                  </a:cubicBezTo>
                  <a:cubicBezTo>
                    <a:pt x="27369" y="14910"/>
                    <a:pt x="27146" y="14910"/>
                    <a:pt x="28819" y="12345"/>
                  </a:cubicBezTo>
                  <a:cubicBezTo>
                    <a:pt x="30492" y="9771"/>
                    <a:pt x="29934" y="7875"/>
                    <a:pt x="26365" y="7318"/>
                  </a:cubicBezTo>
                  <a:cubicBezTo>
                    <a:pt x="22787" y="6760"/>
                    <a:pt x="20780" y="2959"/>
                    <a:pt x="19656" y="1509"/>
                  </a:cubicBezTo>
                  <a:cubicBezTo>
                    <a:pt x="19005" y="658"/>
                    <a:pt x="17823" y="0"/>
                    <a:pt x="16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14"/>
            <p:cNvSpPr/>
            <p:nvPr/>
          </p:nvSpPr>
          <p:spPr>
            <a:xfrm>
              <a:off x="2139700" y="2204175"/>
              <a:ext cx="287650" cy="206975"/>
            </a:xfrm>
            <a:custGeom>
              <a:rect b="b" l="l" r="r" t="t"/>
              <a:pathLst>
                <a:path extrusionOk="0" h="8279" w="11506">
                  <a:moveTo>
                    <a:pt x="7928" y="1"/>
                  </a:moveTo>
                  <a:lnTo>
                    <a:pt x="2120" y="781"/>
                  </a:lnTo>
                  <a:lnTo>
                    <a:pt x="2120" y="3132"/>
                  </a:lnTo>
                  <a:lnTo>
                    <a:pt x="1" y="3801"/>
                  </a:lnTo>
                  <a:cubicBezTo>
                    <a:pt x="1" y="3801"/>
                    <a:pt x="639" y="8279"/>
                    <a:pt x="5035" y="8279"/>
                  </a:cubicBezTo>
                  <a:cubicBezTo>
                    <a:pt x="5139" y="8279"/>
                    <a:pt x="5246" y="8276"/>
                    <a:pt x="5354" y="8271"/>
                  </a:cubicBezTo>
                  <a:cubicBezTo>
                    <a:pt x="10047" y="8048"/>
                    <a:pt x="11506" y="3578"/>
                    <a:pt x="11506" y="3578"/>
                  </a:cubicBezTo>
                  <a:lnTo>
                    <a:pt x="9043" y="3355"/>
                  </a:lnTo>
                  <a:lnTo>
                    <a:pt x="79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14"/>
            <p:cNvSpPr/>
            <p:nvPr/>
          </p:nvSpPr>
          <p:spPr>
            <a:xfrm>
              <a:off x="2102600" y="1922125"/>
              <a:ext cx="305025" cy="343975"/>
            </a:xfrm>
            <a:custGeom>
              <a:rect b="b" l="l" r="r" t="t"/>
              <a:pathLst>
                <a:path extrusionOk="0" h="13759" w="12201">
                  <a:moveTo>
                    <a:pt x="4831" y="1"/>
                  </a:moveTo>
                  <a:cubicBezTo>
                    <a:pt x="4831" y="1"/>
                    <a:pt x="1785" y="3175"/>
                    <a:pt x="1" y="6633"/>
                  </a:cubicBezTo>
                  <a:cubicBezTo>
                    <a:pt x="1" y="6633"/>
                    <a:pt x="26" y="8271"/>
                    <a:pt x="584" y="9833"/>
                  </a:cubicBezTo>
                  <a:cubicBezTo>
                    <a:pt x="1119" y="11330"/>
                    <a:pt x="3334" y="13758"/>
                    <a:pt x="6178" y="13758"/>
                  </a:cubicBezTo>
                  <a:cubicBezTo>
                    <a:pt x="6300" y="13758"/>
                    <a:pt x="6423" y="13754"/>
                    <a:pt x="6547" y="13745"/>
                  </a:cubicBezTo>
                  <a:cubicBezTo>
                    <a:pt x="9558" y="13522"/>
                    <a:pt x="11085" y="10725"/>
                    <a:pt x="11643" y="8829"/>
                  </a:cubicBezTo>
                  <a:cubicBezTo>
                    <a:pt x="12200" y="6924"/>
                    <a:pt x="11754" y="4805"/>
                    <a:pt x="11754" y="4805"/>
                  </a:cubicBezTo>
                  <a:cubicBezTo>
                    <a:pt x="11754" y="4805"/>
                    <a:pt x="8408" y="1005"/>
                    <a:pt x="48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14"/>
            <p:cNvSpPr/>
            <p:nvPr/>
          </p:nvSpPr>
          <p:spPr>
            <a:xfrm>
              <a:off x="2392800" y="2009950"/>
              <a:ext cx="89325" cy="113225"/>
            </a:xfrm>
            <a:custGeom>
              <a:rect b="b" l="l" r="r" t="t"/>
              <a:pathLst>
                <a:path extrusionOk="0" h="4529" w="3573">
                  <a:moveTo>
                    <a:pt x="1975" y="0"/>
                  </a:moveTo>
                  <a:cubicBezTo>
                    <a:pt x="855" y="0"/>
                    <a:pt x="0" y="1541"/>
                    <a:pt x="0" y="1541"/>
                  </a:cubicBezTo>
                  <a:lnTo>
                    <a:pt x="146" y="4492"/>
                  </a:lnTo>
                  <a:cubicBezTo>
                    <a:pt x="280" y="4517"/>
                    <a:pt x="409" y="4528"/>
                    <a:pt x="533" y="4528"/>
                  </a:cubicBezTo>
                  <a:cubicBezTo>
                    <a:pt x="2869" y="4528"/>
                    <a:pt x="3573" y="448"/>
                    <a:pt x="2343" y="57"/>
                  </a:cubicBezTo>
                  <a:cubicBezTo>
                    <a:pt x="2218" y="18"/>
                    <a:pt x="2095" y="0"/>
                    <a:pt x="19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14"/>
            <p:cNvSpPr/>
            <p:nvPr/>
          </p:nvSpPr>
          <p:spPr>
            <a:xfrm>
              <a:off x="2011550" y="2066300"/>
              <a:ext cx="106725" cy="95875"/>
            </a:xfrm>
            <a:custGeom>
              <a:rect b="b" l="l" r="r" t="t"/>
              <a:pathLst>
                <a:path extrusionOk="0" h="3835" w="4269">
                  <a:moveTo>
                    <a:pt x="1707" y="1"/>
                  </a:moveTo>
                  <a:cubicBezTo>
                    <a:pt x="1438" y="1"/>
                    <a:pt x="1172" y="70"/>
                    <a:pt x="932" y="248"/>
                  </a:cubicBezTo>
                  <a:cubicBezTo>
                    <a:pt x="0" y="945"/>
                    <a:pt x="1401" y="3835"/>
                    <a:pt x="3279" y="3835"/>
                  </a:cubicBezTo>
                  <a:cubicBezTo>
                    <a:pt x="3598" y="3835"/>
                    <a:pt x="3931" y="3751"/>
                    <a:pt x="4269" y="3560"/>
                  </a:cubicBezTo>
                  <a:lnTo>
                    <a:pt x="3643" y="866"/>
                  </a:lnTo>
                  <a:cubicBezTo>
                    <a:pt x="3643" y="866"/>
                    <a:pt x="2658" y="1"/>
                    <a:pt x="1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14"/>
            <p:cNvSpPr/>
            <p:nvPr/>
          </p:nvSpPr>
          <p:spPr>
            <a:xfrm>
              <a:off x="1773800" y="2014350"/>
              <a:ext cx="966275" cy="1035975"/>
            </a:xfrm>
            <a:custGeom>
              <a:rect b="b" l="l" r="r" t="t"/>
              <a:pathLst>
                <a:path extrusionOk="0" h="41439" w="38651">
                  <a:moveTo>
                    <a:pt x="7147" y="1"/>
                  </a:moveTo>
                  <a:cubicBezTo>
                    <a:pt x="7147" y="1"/>
                    <a:pt x="5363" y="782"/>
                    <a:pt x="2677" y="4136"/>
                  </a:cubicBezTo>
                  <a:cubicBezTo>
                    <a:pt x="1" y="7482"/>
                    <a:pt x="670" y="11060"/>
                    <a:pt x="2677" y="14629"/>
                  </a:cubicBezTo>
                  <a:cubicBezTo>
                    <a:pt x="4693" y="18206"/>
                    <a:pt x="8829" y="21561"/>
                    <a:pt x="8829" y="21561"/>
                  </a:cubicBezTo>
                  <a:cubicBezTo>
                    <a:pt x="6366" y="25353"/>
                    <a:pt x="9498" y="26588"/>
                    <a:pt x="9498" y="26588"/>
                  </a:cubicBezTo>
                  <a:cubicBezTo>
                    <a:pt x="8829" y="27815"/>
                    <a:pt x="10502" y="32731"/>
                    <a:pt x="10502" y="32731"/>
                  </a:cubicBezTo>
                  <a:lnTo>
                    <a:pt x="34180" y="41439"/>
                  </a:lnTo>
                  <a:lnTo>
                    <a:pt x="35965" y="38985"/>
                  </a:lnTo>
                  <a:cubicBezTo>
                    <a:pt x="38650" y="30938"/>
                    <a:pt x="37192" y="19210"/>
                    <a:pt x="34180" y="15195"/>
                  </a:cubicBezTo>
                  <a:cubicBezTo>
                    <a:pt x="31161" y="11171"/>
                    <a:pt x="24349" y="11060"/>
                    <a:pt x="24349" y="11060"/>
                  </a:cubicBezTo>
                  <a:cubicBezTo>
                    <a:pt x="24237" y="12063"/>
                    <a:pt x="23568" y="14972"/>
                    <a:pt x="19990" y="14972"/>
                  </a:cubicBezTo>
                  <a:cubicBezTo>
                    <a:pt x="16421" y="14972"/>
                    <a:pt x="15529" y="11060"/>
                    <a:pt x="15529" y="11060"/>
                  </a:cubicBezTo>
                  <a:cubicBezTo>
                    <a:pt x="15529" y="11060"/>
                    <a:pt x="14405" y="10390"/>
                    <a:pt x="12175" y="10167"/>
                  </a:cubicBezTo>
                  <a:cubicBezTo>
                    <a:pt x="9944" y="9944"/>
                    <a:pt x="9275" y="8709"/>
                    <a:pt x="9052" y="7371"/>
                  </a:cubicBezTo>
                  <a:cubicBezTo>
                    <a:pt x="8829" y="6032"/>
                    <a:pt x="9386" y="4136"/>
                    <a:pt x="8151" y="2901"/>
                  </a:cubicBezTo>
                  <a:cubicBezTo>
                    <a:pt x="6924" y="1674"/>
                    <a:pt x="7147" y="1"/>
                    <a:pt x="7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14"/>
            <p:cNvSpPr/>
            <p:nvPr/>
          </p:nvSpPr>
          <p:spPr>
            <a:xfrm>
              <a:off x="1815625" y="2818675"/>
              <a:ext cx="1038775" cy="1684075"/>
            </a:xfrm>
            <a:custGeom>
              <a:rect b="b" l="l" r="r" t="t"/>
              <a:pathLst>
                <a:path extrusionOk="0" h="67363" w="41551">
                  <a:moveTo>
                    <a:pt x="27926" y="0"/>
                  </a:moveTo>
                  <a:cubicBezTo>
                    <a:pt x="24603" y="1328"/>
                    <a:pt x="21109" y="1745"/>
                    <a:pt x="18031" y="1745"/>
                  </a:cubicBezTo>
                  <a:cubicBezTo>
                    <a:pt x="12837" y="1745"/>
                    <a:pt x="8829" y="558"/>
                    <a:pt x="8829" y="558"/>
                  </a:cubicBezTo>
                  <a:cubicBezTo>
                    <a:pt x="2128" y="11951"/>
                    <a:pt x="1" y="19767"/>
                    <a:pt x="1794" y="35518"/>
                  </a:cubicBezTo>
                  <a:cubicBezTo>
                    <a:pt x="3578" y="51261"/>
                    <a:pt x="10836" y="65674"/>
                    <a:pt x="10836" y="65674"/>
                  </a:cubicBezTo>
                  <a:cubicBezTo>
                    <a:pt x="11320" y="66046"/>
                    <a:pt x="11853" y="66170"/>
                    <a:pt x="12350" y="66170"/>
                  </a:cubicBezTo>
                  <a:cubicBezTo>
                    <a:pt x="13344" y="66170"/>
                    <a:pt x="14191" y="65674"/>
                    <a:pt x="14191" y="65674"/>
                  </a:cubicBezTo>
                  <a:cubicBezTo>
                    <a:pt x="12732" y="51604"/>
                    <a:pt x="19107" y="20436"/>
                    <a:pt x="19107" y="20436"/>
                  </a:cubicBezTo>
                  <a:lnTo>
                    <a:pt x="20891" y="21440"/>
                  </a:lnTo>
                  <a:cubicBezTo>
                    <a:pt x="23902" y="33168"/>
                    <a:pt x="22118" y="66567"/>
                    <a:pt x="22118" y="66567"/>
                  </a:cubicBezTo>
                  <a:cubicBezTo>
                    <a:pt x="22877" y="67209"/>
                    <a:pt x="23823" y="67362"/>
                    <a:pt x="24551" y="67362"/>
                  </a:cubicBezTo>
                  <a:cubicBezTo>
                    <a:pt x="25213" y="67362"/>
                    <a:pt x="25696" y="67236"/>
                    <a:pt x="25696" y="67236"/>
                  </a:cubicBezTo>
                  <a:cubicBezTo>
                    <a:pt x="25696" y="67236"/>
                    <a:pt x="28484" y="61762"/>
                    <a:pt x="32954" y="51716"/>
                  </a:cubicBezTo>
                  <a:cubicBezTo>
                    <a:pt x="37423" y="41661"/>
                    <a:pt x="41550" y="29710"/>
                    <a:pt x="39319" y="18317"/>
                  </a:cubicBezTo>
                  <a:cubicBezTo>
                    <a:pt x="37089" y="6924"/>
                    <a:pt x="27926" y="0"/>
                    <a:pt x="27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5" name="Google Shape;835;p14"/>
          <p:cNvSpPr/>
          <p:nvPr/>
        </p:nvSpPr>
        <p:spPr>
          <a:xfrm>
            <a:off x="715752" y="147215"/>
            <a:ext cx="1247700" cy="1247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14"/>
          <p:cNvSpPr txBox="1"/>
          <p:nvPr/>
        </p:nvSpPr>
        <p:spPr>
          <a:xfrm>
            <a:off x="513552" y="302626"/>
            <a:ext cx="16521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</a:pPr>
            <a:r>
              <a:rPr b="1" i="0" lang="en-US" sz="6500" u="none" cap="none" strike="noStrik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05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>
                <a:solidFill>
                  <a:schemeClr val="accent2"/>
                </a:solidFill>
              </a:rPr>
              <a:t>Hasil </a:t>
            </a:r>
            <a:r>
              <a:rPr lang="en-US"/>
              <a:t>Machine Learning </a:t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842" name="Google Shape;842;p15"/>
          <p:cNvGrpSpPr/>
          <p:nvPr/>
        </p:nvGrpSpPr>
        <p:grpSpPr>
          <a:xfrm rot="-5400000">
            <a:off x="2443989" y="2670598"/>
            <a:ext cx="3256928" cy="609872"/>
            <a:chOff x="998425" y="1182125"/>
            <a:chExt cx="1065400" cy="199500"/>
          </a:xfrm>
        </p:grpSpPr>
        <p:sp>
          <p:nvSpPr>
            <p:cNvPr id="843" name="Google Shape;843;p15"/>
            <p:cNvSpPr/>
            <p:nvPr/>
          </p:nvSpPr>
          <p:spPr>
            <a:xfrm>
              <a:off x="998425" y="1182125"/>
              <a:ext cx="1065400" cy="199500"/>
            </a:xfrm>
            <a:custGeom>
              <a:rect b="b" l="l" r="r" t="t"/>
              <a:pathLst>
                <a:path extrusionOk="0" h="7980" w="42616">
                  <a:moveTo>
                    <a:pt x="4324" y="1"/>
                  </a:moveTo>
                  <a:cubicBezTo>
                    <a:pt x="3159" y="1"/>
                    <a:pt x="1997" y="512"/>
                    <a:pt x="1246" y="1424"/>
                  </a:cubicBezTo>
                  <a:cubicBezTo>
                    <a:pt x="180" y="2720"/>
                    <a:pt x="1" y="4577"/>
                    <a:pt x="867" y="6031"/>
                  </a:cubicBezTo>
                  <a:cubicBezTo>
                    <a:pt x="1600" y="7262"/>
                    <a:pt x="2935" y="7980"/>
                    <a:pt x="4331" y="7980"/>
                  </a:cubicBezTo>
                  <a:cubicBezTo>
                    <a:pt x="4576" y="7980"/>
                    <a:pt x="4822" y="7958"/>
                    <a:pt x="5067" y="7913"/>
                  </a:cubicBezTo>
                  <a:cubicBezTo>
                    <a:pt x="6219" y="7700"/>
                    <a:pt x="7170" y="6971"/>
                    <a:pt x="7733" y="6006"/>
                  </a:cubicBezTo>
                  <a:cubicBezTo>
                    <a:pt x="8105" y="5370"/>
                    <a:pt x="8773" y="4970"/>
                    <a:pt x="9508" y="4970"/>
                  </a:cubicBezTo>
                  <a:lnTo>
                    <a:pt x="10488" y="4970"/>
                  </a:lnTo>
                  <a:cubicBezTo>
                    <a:pt x="11237" y="4970"/>
                    <a:pt x="11919" y="5376"/>
                    <a:pt x="12300" y="6020"/>
                  </a:cubicBezTo>
                  <a:lnTo>
                    <a:pt x="12307" y="6031"/>
                  </a:lnTo>
                  <a:cubicBezTo>
                    <a:pt x="13039" y="7262"/>
                    <a:pt x="14375" y="7980"/>
                    <a:pt x="15771" y="7980"/>
                  </a:cubicBezTo>
                  <a:cubicBezTo>
                    <a:pt x="16016" y="7980"/>
                    <a:pt x="16262" y="7958"/>
                    <a:pt x="16507" y="7913"/>
                  </a:cubicBezTo>
                  <a:cubicBezTo>
                    <a:pt x="17658" y="7700"/>
                    <a:pt x="18610" y="6971"/>
                    <a:pt x="19173" y="6006"/>
                  </a:cubicBezTo>
                  <a:cubicBezTo>
                    <a:pt x="19545" y="5370"/>
                    <a:pt x="20213" y="4970"/>
                    <a:pt x="20946" y="4970"/>
                  </a:cubicBezTo>
                  <a:lnTo>
                    <a:pt x="21928" y="4970"/>
                  </a:lnTo>
                  <a:cubicBezTo>
                    <a:pt x="22677" y="4970"/>
                    <a:pt x="23359" y="5376"/>
                    <a:pt x="23740" y="6020"/>
                  </a:cubicBezTo>
                  <a:lnTo>
                    <a:pt x="23747" y="6031"/>
                  </a:lnTo>
                  <a:cubicBezTo>
                    <a:pt x="24479" y="7262"/>
                    <a:pt x="25815" y="7980"/>
                    <a:pt x="27210" y="7980"/>
                  </a:cubicBezTo>
                  <a:cubicBezTo>
                    <a:pt x="27454" y="7980"/>
                    <a:pt x="27700" y="7958"/>
                    <a:pt x="27945" y="7913"/>
                  </a:cubicBezTo>
                  <a:cubicBezTo>
                    <a:pt x="29098" y="7700"/>
                    <a:pt x="30048" y="6971"/>
                    <a:pt x="30613" y="6006"/>
                  </a:cubicBezTo>
                  <a:cubicBezTo>
                    <a:pt x="30985" y="5370"/>
                    <a:pt x="31652" y="4970"/>
                    <a:pt x="32388" y="4970"/>
                  </a:cubicBezTo>
                  <a:lnTo>
                    <a:pt x="33368" y="4970"/>
                  </a:lnTo>
                  <a:cubicBezTo>
                    <a:pt x="34117" y="4970"/>
                    <a:pt x="34799" y="5376"/>
                    <a:pt x="35180" y="6020"/>
                  </a:cubicBezTo>
                  <a:lnTo>
                    <a:pt x="35187" y="6031"/>
                  </a:lnTo>
                  <a:cubicBezTo>
                    <a:pt x="35920" y="7262"/>
                    <a:pt x="37255" y="7980"/>
                    <a:pt x="38651" y="7980"/>
                  </a:cubicBezTo>
                  <a:cubicBezTo>
                    <a:pt x="38896" y="7980"/>
                    <a:pt x="39142" y="7958"/>
                    <a:pt x="39387" y="7913"/>
                  </a:cubicBezTo>
                  <a:cubicBezTo>
                    <a:pt x="41256" y="7567"/>
                    <a:pt x="42594" y="5866"/>
                    <a:pt x="42615" y="3993"/>
                  </a:cubicBezTo>
                  <a:cubicBezTo>
                    <a:pt x="42599" y="2323"/>
                    <a:pt x="41557" y="833"/>
                    <a:pt x="39994" y="246"/>
                  </a:cubicBezTo>
                  <a:cubicBezTo>
                    <a:pt x="39559" y="81"/>
                    <a:pt x="39100" y="2"/>
                    <a:pt x="38642" y="2"/>
                  </a:cubicBezTo>
                  <a:cubicBezTo>
                    <a:pt x="37477" y="2"/>
                    <a:pt x="36315" y="513"/>
                    <a:pt x="35565" y="1426"/>
                  </a:cubicBezTo>
                  <a:cubicBezTo>
                    <a:pt x="35428" y="1592"/>
                    <a:pt x="35304" y="1770"/>
                    <a:pt x="35195" y="1957"/>
                  </a:cubicBezTo>
                  <a:cubicBezTo>
                    <a:pt x="34817" y="2606"/>
                    <a:pt x="34133" y="3018"/>
                    <a:pt x="33382" y="3018"/>
                  </a:cubicBezTo>
                  <a:lnTo>
                    <a:pt x="32420" y="3018"/>
                  </a:lnTo>
                  <a:cubicBezTo>
                    <a:pt x="31683" y="3018"/>
                    <a:pt x="30996" y="2632"/>
                    <a:pt x="30624" y="1994"/>
                  </a:cubicBezTo>
                  <a:cubicBezTo>
                    <a:pt x="30157" y="1190"/>
                    <a:pt x="29425" y="572"/>
                    <a:pt x="28556" y="244"/>
                  </a:cubicBezTo>
                  <a:cubicBezTo>
                    <a:pt x="28121" y="80"/>
                    <a:pt x="27663" y="1"/>
                    <a:pt x="27205" y="1"/>
                  </a:cubicBezTo>
                  <a:cubicBezTo>
                    <a:pt x="26039" y="1"/>
                    <a:pt x="24877" y="513"/>
                    <a:pt x="24125" y="1426"/>
                  </a:cubicBezTo>
                  <a:cubicBezTo>
                    <a:pt x="23989" y="1592"/>
                    <a:pt x="23865" y="1770"/>
                    <a:pt x="23755" y="1957"/>
                  </a:cubicBezTo>
                  <a:cubicBezTo>
                    <a:pt x="23377" y="2606"/>
                    <a:pt x="22695" y="3018"/>
                    <a:pt x="21944" y="3018"/>
                  </a:cubicBezTo>
                  <a:lnTo>
                    <a:pt x="20981" y="3018"/>
                  </a:lnTo>
                  <a:cubicBezTo>
                    <a:pt x="20243" y="3018"/>
                    <a:pt x="19556" y="2632"/>
                    <a:pt x="19185" y="1994"/>
                  </a:cubicBezTo>
                  <a:cubicBezTo>
                    <a:pt x="18717" y="1190"/>
                    <a:pt x="17987" y="572"/>
                    <a:pt x="17116" y="244"/>
                  </a:cubicBezTo>
                  <a:cubicBezTo>
                    <a:pt x="16681" y="80"/>
                    <a:pt x="16223" y="1"/>
                    <a:pt x="15766" y="1"/>
                  </a:cubicBezTo>
                  <a:cubicBezTo>
                    <a:pt x="14600" y="1"/>
                    <a:pt x="13437" y="513"/>
                    <a:pt x="12686" y="1426"/>
                  </a:cubicBezTo>
                  <a:cubicBezTo>
                    <a:pt x="12549" y="1592"/>
                    <a:pt x="12425" y="1770"/>
                    <a:pt x="12316" y="1957"/>
                  </a:cubicBezTo>
                  <a:cubicBezTo>
                    <a:pt x="11937" y="2606"/>
                    <a:pt x="11255" y="3016"/>
                    <a:pt x="10504" y="3016"/>
                  </a:cubicBezTo>
                  <a:lnTo>
                    <a:pt x="9541" y="3016"/>
                  </a:lnTo>
                  <a:cubicBezTo>
                    <a:pt x="8805" y="3016"/>
                    <a:pt x="8116" y="2632"/>
                    <a:pt x="7745" y="1994"/>
                  </a:cubicBezTo>
                  <a:cubicBezTo>
                    <a:pt x="7277" y="1190"/>
                    <a:pt x="6547" y="572"/>
                    <a:pt x="5676" y="244"/>
                  </a:cubicBezTo>
                  <a:cubicBezTo>
                    <a:pt x="5241" y="80"/>
                    <a:pt x="4782" y="1"/>
                    <a:pt x="43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15"/>
            <p:cNvSpPr/>
            <p:nvPr/>
          </p:nvSpPr>
          <p:spPr>
            <a:xfrm>
              <a:off x="1017250" y="1193175"/>
              <a:ext cx="177475" cy="177500"/>
            </a:xfrm>
            <a:custGeom>
              <a:rect b="b" l="l" r="r" t="t"/>
              <a:pathLst>
                <a:path extrusionOk="0" h="7100" w="7099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15"/>
            <p:cNvSpPr/>
            <p:nvPr/>
          </p:nvSpPr>
          <p:spPr>
            <a:xfrm>
              <a:off x="1303250" y="1193175"/>
              <a:ext cx="177475" cy="177500"/>
            </a:xfrm>
            <a:custGeom>
              <a:rect b="b" l="l" r="r" t="t"/>
              <a:pathLst>
                <a:path extrusionOk="0" h="7100" w="7099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15"/>
            <p:cNvSpPr/>
            <p:nvPr/>
          </p:nvSpPr>
          <p:spPr>
            <a:xfrm>
              <a:off x="1589250" y="1193175"/>
              <a:ext cx="177475" cy="177500"/>
            </a:xfrm>
            <a:custGeom>
              <a:rect b="b" l="l" r="r" t="t"/>
              <a:pathLst>
                <a:path extrusionOk="0" h="7100" w="7099">
                  <a:moveTo>
                    <a:pt x="3549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49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15"/>
            <p:cNvSpPr/>
            <p:nvPr/>
          </p:nvSpPr>
          <p:spPr>
            <a:xfrm>
              <a:off x="1875200" y="1193175"/>
              <a:ext cx="177525" cy="177500"/>
            </a:xfrm>
            <a:custGeom>
              <a:rect b="b" l="l" r="r" t="t"/>
              <a:pathLst>
                <a:path extrusionOk="0" h="7100" w="7101">
                  <a:moveTo>
                    <a:pt x="3551" y="1"/>
                  </a:moveTo>
                  <a:cubicBezTo>
                    <a:pt x="1590" y="1"/>
                    <a:pt x="0" y="1589"/>
                    <a:pt x="0" y="3551"/>
                  </a:cubicBezTo>
                  <a:cubicBezTo>
                    <a:pt x="0" y="5511"/>
                    <a:pt x="1590" y="7099"/>
                    <a:pt x="3551" y="7099"/>
                  </a:cubicBezTo>
                  <a:cubicBezTo>
                    <a:pt x="5511" y="7099"/>
                    <a:pt x="7101" y="5511"/>
                    <a:pt x="7101" y="3551"/>
                  </a:cubicBezTo>
                  <a:cubicBezTo>
                    <a:pt x="7101" y="1589"/>
                    <a:pt x="5511" y="1"/>
                    <a:pt x="3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8" name="Google Shape;848;p15"/>
          <p:cNvGrpSpPr/>
          <p:nvPr/>
        </p:nvGrpSpPr>
        <p:grpSpPr>
          <a:xfrm>
            <a:off x="3929440" y="1485968"/>
            <a:ext cx="286015" cy="348671"/>
            <a:chOff x="6311775" y="1969550"/>
            <a:chExt cx="338600" cy="412775"/>
          </a:xfrm>
        </p:grpSpPr>
        <p:sp>
          <p:nvSpPr>
            <p:cNvPr id="849" name="Google Shape;849;p15"/>
            <p:cNvSpPr/>
            <p:nvPr/>
          </p:nvSpPr>
          <p:spPr>
            <a:xfrm>
              <a:off x="6408500" y="2091300"/>
              <a:ext cx="217675" cy="218475"/>
            </a:xfrm>
            <a:custGeom>
              <a:rect b="b" l="l" r="r" t="t"/>
              <a:pathLst>
                <a:path extrusionOk="0" h="8739" w="8707">
                  <a:moveTo>
                    <a:pt x="967" y="0"/>
                  </a:moveTo>
                  <a:lnTo>
                    <a:pt x="0" y="968"/>
                  </a:lnTo>
                  <a:lnTo>
                    <a:pt x="0" y="7771"/>
                  </a:lnTo>
                  <a:lnTo>
                    <a:pt x="967" y="8738"/>
                  </a:lnTo>
                  <a:lnTo>
                    <a:pt x="7740" y="8738"/>
                  </a:lnTo>
                  <a:lnTo>
                    <a:pt x="8707" y="7771"/>
                  </a:lnTo>
                  <a:lnTo>
                    <a:pt x="8707" y="968"/>
                  </a:lnTo>
                  <a:lnTo>
                    <a:pt x="77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15"/>
            <p:cNvSpPr/>
            <p:nvPr/>
          </p:nvSpPr>
          <p:spPr>
            <a:xfrm>
              <a:off x="6517350" y="2091300"/>
              <a:ext cx="108825" cy="218475"/>
            </a:xfrm>
            <a:custGeom>
              <a:rect b="b" l="l" r="r" t="t"/>
              <a:pathLst>
                <a:path extrusionOk="0" h="8739" w="4353">
                  <a:moveTo>
                    <a:pt x="0" y="0"/>
                  </a:moveTo>
                  <a:lnTo>
                    <a:pt x="0" y="8738"/>
                  </a:lnTo>
                  <a:lnTo>
                    <a:pt x="3386" y="8738"/>
                  </a:lnTo>
                  <a:lnTo>
                    <a:pt x="4353" y="7771"/>
                  </a:lnTo>
                  <a:lnTo>
                    <a:pt x="4353" y="968"/>
                  </a:lnTo>
                  <a:lnTo>
                    <a:pt x="33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15"/>
            <p:cNvSpPr/>
            <p:nvPr/>
          </p:nvSpPr>
          <p:spPr>
            <a:xfrm>
              <a:off x="6481050" y="2164625"/>
              <a:ext cx="72575" cy="72575"/>
            </a:xfrm>
            <a:custGeom>
              <a:rect b="b" l="l" r="r" t="t"/>
              <a:pathLst>
                <a:path extrusionOk="0" h="2903" w="2903">
                  <a:moveTo>
                    <a:pt x="968" y="1"/>
                  </a:moveTo>
                  <a:lnTo>
                    <a:pt x="968" y="968"/>
                  </a:lnTo>
                  <a:lnTo>
                    <a:pt x="0" y="968"/>
                  </a:lnTo>
                  <a:lnTo>
                    <a:pt x="0" y="1936"/>
                  </a:lnTo>
                  <a:lnTo>
                    <a:pt x="968" y="1936"/>
                  </a:lnTo>
                  <a:lnTo>
                    <a:pt x="968" y="2903"/>
                  </a:lnTo>
                  <a:lnTo>
                    <a:pt x="1935" y="2903"/>
                  </a:lnTo>
                  <a:lnTo>
                    <a:pt x="1935" y="1936"/>
                  </a:lnTo>
                  <a:lnTo>
                    <a:pt x="2903" y="1936"/>
                  </a:lnTo>
                  <a:lnTo>
                    <a:pt x="2903" y="968"/>
                  </a:lnTo>
                  <a:lnTo>
                    <a:pt x="1935" y="968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15"/>
            <p:cNvSpPr/>
            <p:nvPr/>
          </p:nvSpPr>
          <p:spPr>
            <a:xfrm>
              <a:off x="6517350" y="2164625"/>
              <a:ext cx="36275" cy="72575"/>
            </a:xfrm>
            <a:custGeom>
              <a:rect b="b" l="l" r="r" t="t"/>
              <a:pathLst>
                <a:path extrusionOk="0" h="2903" w="1451">
                  <a:moveTo>
                    <a:pt x="0" y="1"/>
                  </a:moveTo>
                  <a:lnTo>
                    <a:pt x="0" y="2903"/>
                  </a:lnTo>
                  <a:lnTo>
                    <a:pt x="483" y="2903"/>
                  </a:lnTo>
                  <a:lnTo>
                    <a:pt x="483" y="1936"/>
                  </a:lnTo>
                  <a:lnTo>
                    <a:pt x="1451" y="1936"/>
                  </a:lnTo>
                  <a:lnTo>
                    <a:pt x="1451" y="968"/>
                  </a:lnTo>
                  <a:lnTo>
                    <a:pt x="483" y="968"/>
                  </a:lnTo>
                  <a:lnTo>
                    <a:pt x="4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15"/>
            <p:cNvSpPr/>
            <p:nvPr/>
          </p:nvSpPr>
          <p:spPr>
            <a:xfrm>
              <a:off x="6408525" y="2042925"/>
              <a:ext cx="217650" cy="72575"/>
            </a:xfrm>
            <a:custGeom>
              <a:rect b="b" l="l" r="r" t="t"/>
              <a:pathLst>
                <a:path extrusionOk="0" h="2903" w="8706">
                  <a:moveTo>
                    <a:pt x="0" y="1"/>
                  </a:moveTo>
                  <a:lnTo>
                    <a:pt x="0" y="2903"/>
                  </a:lnTo>
                  <a:lnTo>
                    <a:pt x="8706" y="2903"/>
                  </a:lnTo>
                  <a:lnTo>
                    <a:pt x="87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15"/>
            <p:cNvSpPr/>
            <p:nvPr/>
          </p:nvSpPr>
          <p:spPr>
            <a:xfrm>
              <a:off x="6408525" y="2285550"/>
              <a:ext cx="217650" cy="48400"/>
            </a:xfrm>
            <a:custGeom>
              <a:rect b="b" l="l" r="r" t="t"/>
              <a:pathLst>
                <a:path extrusionOk="0" h="1936" w="8706">
                  <a:moveTo>
                    <a:pt x="0" y="1"/>
                  </a:moveTo>
                  <a:lnTo>
                    <a:pt x="0" y="1936"/>
                  </a:lnTo>
                  <a:lnTo>
                    <a:pt x="8706" y="1936"/>
                  </a:lnTo>
                  <a:lnTo>
                    <a:pt x="87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15"/>
            <p:cNvSpPr/>
            <p:nvPr/>
          </p:nvSpPr>
          <p:spPr>
            <a:xfrm>
              <a:off x="6517350" y="2285550"/>
              <a:ext cx="108825" cy="48400"/>
            </a:xfrm>
            <a:custGeom>
              <a:rect b="b" l="l" r="r" t="t"/>
              <a:pathLst>
                <a:path extrusionOk="0" h="1936" w="4353">
                  <a:moveTo>
                    <a:pt x="0" y="1"/>
                  </a:moveTo>
                  <a:lnTo>
                    <a:pt x="0" y="1936"/>
                  </a:lnTo>
                  <a:lnTo>
                    <a:pt x="4353" y="1936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15"/>
            <p:cNvSpPr/>
            <p:nvPr/>
          </p:nvSpPr>
          <p:spPr>
            <a:xfrm>
              <a:off x="6517350" y="2042925"/>
              <a:ext cx="108825" cy="72575"/>
            </a:xfrm>
            <a:custGeom>
              <a:rect b="b" l="l" r="r" t="t"/>
              <a:pathLst>
                <a:path extrusionOk="0" h="2903" w="4353">
                  <a:moveTo>
                    <a:pt x="0" y="1"/>
                  </a:moveTo>
                  <a:lnTo>
                    <a:pt x="0" y="2903"/>
                  </a:lnTo>
                  <a:lnTo>
                    <a:pt x="4353" y="2903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15"/>
            <p:cNvSpPr/>
            <p:nvPr/>
          </p:nvSpPr>
          <p:spPr>
            <a:xfrm>
              <a:off x="6384325" y="1969550"/>
              <a:ext cx="266050" cy="97575"/>
            </a:xfrm>
            <a:custGeom>
              <a:rect b="b" l="l" r="r" t="t"/>
              <a:pathLst>
                <a:path extrusionOk="0" h="3903" w="10642">
                  <a:moveTo>
                    <a:pt x="1" y="1"/>
                  </a:moveTo>
                  <a:lnTo>
                    <a:pt x="1" y="3903"/>
                  </a:lnTo>
                  <a:lnTo>
                    <a:pt x="10641" y="3903"/>
                  </a:lnTo>
                  <a:lnTo>
                    <a:pt x="106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15"/>
            <p:cNvSpPr/>
            <p:nvPr/>
          </p:nvSpPr>
          <p:spPr>
            <a:xfrm>
              <a:off x="6517350" y="1969550"/>
              <a:ext cx="133025" cy="97575"/>
            </a:xfrm>
            <a:custGeom>
              <a:rect b="b" l="l" r="r" t="t"/>
              <a:pathLst>
                <a:path extrusionOk="0" h="3903" w="5321">
                  <a:moveTo>
                    <a:pt x="0" y="1"/>
                  </a:moveTo>
                  <a:lnTo>
                    <a:pt x="0" y="3903"/>
                  </a:lnTo>
                  <a:lnTo>
                    <a:pt x="5320" y="3903"/>
                  </a:lnTo>
                  <a:lnTo>
                    <a:pt x="53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15"/>
            <p:cNvSpPr/>
            <p:nvPr/>
          </p:nvSpPr>
          <p:spPr>
            <a:xfrm>
              <a:off x="6311775" y="2213000"/>
              <a:ext cx="169300" cy="169325"/>
            </a:xfrm>
            <a:custGeom>
              <a:rect b="b" l="l" r="r" t="t"/>
              <a:pathLst>
                <a:path extrusionOk="0" h="6773" w="6772">
                  <a:moveTo>
                    <a:pt x="3386" y="1"/>
                  </a:moveTo>
                  <a:cubicBezTo>
                    <a:pt x="1519" y="1"/>
                    <a:pt x="1" y="1520"/>
                    <a:pt x="1" y="3387"/>
                  </a:cubicBezTo>
                  <a:cubicBezTo>
                    <a:pt x="1" y="4145"/>
                    <a:pt x="261" y="4839"/>
                    <a:pt x="684" y="5405"/>
                  </a:cubicBezTo>
                  <a:lnTo>
                    <a:pt x="1510" y="5263"/>
                  </a:lnTo>
                  <a:lnTo>
                    <a:pt x="1368" y="6088"/>
                  </a:lnTo>
                  <a:cubicBezTo>
                    <a:pt x="1933" y="6512"/>
                    <a:pt x="2627" y="6773"/>
                    <a:pt x="3386" y="6773"/>
                  </a:cubicBezTo>
                  <a:cubicBezTo>
                    <a:pt x="5253" y="6773"/>
                    <a:pt x="6771" y="5253"/>
                    <a:pt x="6771" y="3387"/>
                  </a:cubicBezTo>
                  <a:cubicBezTo>
                    <a:pt x="6771" y="2628"/>
                    <a:pt x="6512" y="1934"/>
                    <a:pt x="6088" y="1368"/>
                  </a:cubicBezTo>
                  <a:lnTo>
                    <a:pt x="5263" y="1510"/>
                  </a:lnTo>
                  <a:lnTo>
                    <a:pt x="5404" y="685"/>
                  </a:lnTo>
                  <a:cubicBezTo>
                    <a:pt x="4839" y="261"/>
                    <a:pt x="4145" y="1"/>
                    <a:pt x="33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15"/>
            <p:cNvSpPr/>
            <p:nvPr/>
          </p:nvSpPr>
          <p:spPr>
            <a:xfrm>
              <a:off x="6345975" y="2247225"/>
              <a:ext cx="135100" cy="135100"/>
            </a:xfrm>
            <a:custGeom>
              <a:rect b="b" l="l" r="r" t="t"/>
              <a:pathLst>
                <a:path extrusionOk="0" h="5404" w="5404">
                  <a:moveTo>
                    <a:pt x="4720" y="0"/>
                  </a:moveTo>
                  <a:lnTo>
                    <a:pt x="3895" y="141"/>
                  </a:lnTo>
                  <a:lnTo>
                    <a:pt x="141" y="3894"/>
                  </a:lnTo>
                  <a:lnTo>
                    <a:pt x="0" y="4721"/>
                  </a:lnTo>
                  <a:cubicBezTo>
                    <a:pt x="565" y="5143"/>
                    <a:pt x="1259" y="5404"/>
                    <a:pt x="2018" y="5404"/>
                  </a:cubicBezTo>
                  <a:cubicBezTo>
                    <a:pt x="3885" y="5404"/>
                    <a:pt x="5403" y="3884"/>
                    <a:pt x="5403" y="2018"/>
                  </a:cubicBezTo>
                  <a:cubicBezTo>
                    <a:pt x="5403" y="1259"/>
                    <a:pt x="5144" y="565"/>
                    <a:pt x="4720" y="0"/>
                  </a:cubicBezTo>
                  <a:close/>
                </a:path>
              </a:pathLst>
            </a:custGeom>
            <a:solidFill>
              <a:srgbClr val="F2A3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15"/>
            <p:cNvSpPr/>
            <p:nvPr/>
          </p:nvSpPr>
          <p:spPr>
            <a:xfrm>
              <a:off x="6328850" y="2230100"/>
              <a:ext cx="135150" cy="135125"/>
            </a:xfrm>
            <a:custGeom>
              <a:rect b="b" l="l" r="r" t="t"/>
              <a:pathLst>
                <a:path extrusionOk="0" h="5405" w="5406">
                  <a:moveTo>
                    <a:pt x="4721" y="1"/>
                  </a:moveTo>
                  <a:lnTo>
                    <a:pt x="1" y="4721"/>
                  </a:lnTo>
                  <a:cubicBezTo>
                    <a:pt x="98" y="4851"/>
                    <a:pt x="209" y="4968"/>
                    <a:pt x="323" y="5082"/>
                  </a:cubicBezTo>
                  <a:cubicBezTo>
                    <a:pt x="437" y="5196"/>
                    <a:pt x="555" y="5307"/>
                    <a:pt x="685" y="5404"/>
                  </a:cubicBezTo>
                  <a:lnTo>
                    <a:pt x="5405" y="684"/>
                  </a:lnTo>
                  <a:cubicBezTo>
                    <a:pt x="5308" y="554"/>
                    <a:pt x="5197" y="437"/>
                    <a:pt x="5083" y="323"/>
                  </a:cubicBezTo>
                  <a:cubicBezTo>
                    <a:pt x="4969" y="209"/>
                    <a:pt x="4851" y="98"/>
                    <a:pt x="4721" y="1"/>
                  </a:cubicBezTo>
                  <a:close/>
                </a:path>
              </a:pathLst>
            </a:custGeom>
            <a:solidFill>
              <a:srgbClr val="F2A3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15"/>
            <p:cNvSpPr/>
            <p:nvPr/>
          </p:nvSpPr>
          <p:spPr>
            <a:xfrm>
              <a:off x="6336925" y="2238175"/>
              <a:ext cx="127075" cy="127050"/>
            </a:xfrm>
            <a:custGeom>
              <a:rect b="b" l="l" r="r" t="t"/>
              <a:pathLst>
                <a:path extrusionOk="0" h="5082" w="5083">
                  <a:moveTo>
                    <a:pt x="4760" y="0"/>
                  </a:moveTo>
                  <a:lnTo>
                    <a:pt x="0" y="4759"/>
                  </a:lnTo>
                  <a:cubicBezTo>
                    <a:pt x="114" y="4873"/>
                    <a:pt x="232" y="4984"/>
                    <a:pt x="362" y="5081"/>
                  </a:cubicBezTo>
                  <a:lnTo>
                    <a:pt x="5082" y="361"/>
                  </a:lnTo>
                  <a:cubicBezTo>
                    <a:pt x="4985" y="231"/>
                    <a:pt x="4874" y="114"/>
                    <a:pt x="47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3" name="Google Shape;863;p15"/>
          <p:cNvGrpSpPr/>
          <p:nvPr/>
        </p:nvGrpSpPr>
        <p:grpSpPr>
          <a:xfrm>
            <a:off x="3946381" y="4085219"/>
            <a:ext cx="252164" cy="348650"/>
            <a:chOff x="5616725" y="2726300"/>
            <a:chExt cx="298525" cy="412750"/>
          </a:xfrm>
        </p:grpSpPr>
        <p:sp>
          <p:nvSpPr>
            <p:cNvPr id="864" name="Google Shape;864;p15"/>
            <p:cNvSpPr/>
            <p:nvPr/>
          </p:nvSpPr>
          <p:spPr>
            <a:xfrm>
              <a:off x="5683375" y="2752175"/>
              <a:ext cx="165300" cy="24200"/>
            </a:xfrm>
            <a:custGeom>
              <a:rect b="b" l="l" r="r" t="t"/>
              <a:pathLst>
                <a:path extrusionOk="0" h="968" w="6612">
                  <a:moveTo>
                    <a:pt x="0" y="0"/>
                  </a:moveTo>
                  <a:lnTo>
                    <a:pt x="0" y="968"/>
                  </a:lnTo>
                  <a:lnTo>
                    <a:pt x="6612" y="968"/>
                  </a:lnTo>
                  <a:lnTo>
                    <a:pt x="66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15"/>
            <p:cNvSpPr/>
            <p:nvPr/>
          </p:nvSpPr>
          <p:spPr>
            <a:xfrm>
              <a:off x="5673050" y="2800525"/>
              <a:ext cx="185950" cy="24225"/>
            </a:xfrm>
            <a:custGeom>
              <a:rect b="b" l="l" r="r" t="t"/>
              <a:pathLst>
                <a:path extrusionOk="0" h="969" w="7438">
                  <a:moveTo>
                    <a:pt x="1" y="1"/>
                  </a:moveTo>
                  <a:lnTo>
                    <a:pt x="1" y="968"/>
                  </a:lnTo>
                  <a:lnTo>
                    <a:pt x="7437" y="968"/>
                  </a:lnTo>
                  <a:lnTo>
                    <a:pt x="74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15"/>
            <p:cNvSpPr/>
            <p:nvPr/>
          </p:nvSpPr>
          <p:spPr>
            <a:xfrm>
              <a:off x="5685950" y="2848875"/>
              <a:ext cx="160200" cy="24200"/>
            </a:xfrm>
            <a:custGeom>
              <a:rect b="b" l="l" r="r" t="t"/>
              <a:pathLst>
                <a:path extrusionOk="0" h="968" w="6408">
                  <a:moveTo>
                    <a:pt x="0" y="0"/>
                  </a:moveTo>
                  <a:lnTo>
                    <a:pt x="0" y="968"/>
                  </a:lnTo>
                  <a:lnTo>
                    <a:pt x="6407" y="968"/>
                  </a:lnTo>
                  <a:lnTo>
                    <a:pt x="64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15"/>
            <p:cNvSpPr/>
            <p:nvPr/>
          </p:nvSpPr>
          <p:spPr>
            <a:xfrm>
              <a:off x="5689750" y="2993975"/>
              <a:ext cx="152600" cy="24225"/>
            </a:xfrm>
            <a:custGeom>
              <a:rect b="b" l="l" r="r" t="t"/>
              <a:pathLst>
                <a:path extrusionOk="0" h="969" w="6104">
                  <a:moveTo>
                    <a:pt x="0" y="1"/>
                  </a:moveTo>
                  <a:lnTo>
                    <a:pt x="0" y="968"/>
                  </a:lnTo>
                  <a:lnTo>
                    <a:pt x="6103" y="968"/>
                  </a:lnTo>
                  <a:lnTo>
                    <a:pt x="61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15"/>
            <p:cNvSpPr/>
            <p:nvPr/>
          </p:nvSpPr>
          <p:spPr>
            <a:xfrm>
              <a:off x="5673100" y="3042350"/>
              <a:ext cx="185850" cy="24225"/>
            </a:xfrm>
            <a:custGeom>
              <a:rect b="b" l="l" r="r" t="t"/>
              <a:pathLst>
                <a:path extrusionOk="0" h="969" w="7434">
                  <a:moveTo>
                    <a:pt x="0" y="1"/>
                  </a:moveTo>
                  <a:lnTo>
                    <a:pt x="0" y="968"/>
                  </a:lnTo>
                  <a:lnTo>
                    <a:pt x="7434" y="968"/>
                  </a:lnTo>
                  <a:lnTo>
                    <a:pt x="74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15"/>
            <p:cNvSpPr/>
            <p:nvPr/>
          </p:nvSpPr>
          <p:spPr>
            <a:xfrm>
              <a:off x="5687350" y="3090725"/>
              <a:ext cx="157350" cy="24225"/>
            </a:xfrm>
            <a:custGeom>
              <a:rect b="b" l="l" r="r" t="t"/>
              <a:pathLst>
                <a:path extrusionOk="0" h="969" w="6294">
                  <a:moveTo>
                    <a:pt x="0" y="1"/>
                  </a:moveTo>
                  <a:lnTo>
                    <a:pt x="0" y="968"/>
                  </a:lnTo>
                  <a:lnTo>
                    <a:pt x="6294" y="968"/>
                  </a:lnTo>
                  <a:lnTo>
                    <a:pt x="62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15"/>
            <p:cNvSpPr/>
            <p:nvPr/>
          </p:nvSpPr>
          <p:spPr>
            <a:xfrm>
              <a:off x="5766125" y="3090725"/>
              <a:ext cx="78575" cy="24225"/>
            </a:xfrm>
            <a:custGeom>
              <a:rect b="b" l="l" r="r" t="t"/>
              <a:pathLst>
                <a:path extrusionOk="0" h="969" w="3143">
                  <a:moveTo>
                    <a:pt x="1" y="1"/>
                  </a:moveTo>
                  <a:lnTo>
                    <a:pt x="1" y="968"/>
                  </a:lnTo>
                  <a:lnTo>
                    <a:pt x="3143" y="968"/>
                  </a:lnTo>
                  <a:lnTo>
                    <a:pt x="31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15"/>
            <p:cNvSpPr/>
            <p:nvPr/>
          </p:nvSpPr>
          <p:spPr>
            <a:xfrm>
              <a:off x="5766125" y="3042350"/>
              <a:ext cx="92875" cy="24225"/>
            </a:xfrm>
            <a:custGeom>
              <a:rect b="b" l="l" r="r" t="t"/>
              <a:pathLst>
                <a:path extrusionOk="0" h="969" w="3715">
                  <a:moveTo>
                    <a:pt x="1" y="1"/>
                  </a:moveTo>
                  <a:lnTo>
                    <a:pt x="1" y="968"/>
                  </a:lnTo>
                  <a:lnTo>
                    <a:pt x="3714" y="968"/>
                  </a:lnTo>
                  <a:lnTo>
                    <a:pt x="37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15"/>
            <p:cNvSpPr/>
            <p:nvPr/>
          </p:nvSpPr>
          <p:spPr>
            <a:xfrm>
              <a:off x="5766125" y="2993975"/>
              <a:ext cx="76225" cy="24225"/>
            </a:xfrm>
            <a:custGeom>
              <a:rect b="b" l="l" r="r" t="t"/>
              <a:pathLst>
                <a:path extrusionOk="0" h="969" w="3049">
                  <a:moveTo>
                    <a:pt x="1" y="1"/>
                  </a:moveTo>
                  <a:lnTo>
                    <a:pt x="1" y="968"/>
                  </a:lnTo>
                  <a:lnTo>
                    <a:pt x="3048" y="968"/>
                  </a:lnTo>
                  <a:lnTo>
                    <a:pt x="30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15"/>
            <p:cNvSpPr/>
            <p:nvPr/>
          </p:nvSpPr>
          <p:spPr>
            <a:xfrm>
              <a:off x="5766125" y="2848875"/>
              <a:ext cx="80025" cy="24200"/>
            </a:xfrm>
            <a:custGeom>
              <a:rect b="b" l="l" r="r" t="t"/>
              <a:pathLst>
                <a:path extrusionOk="0" h="968" w="3201">
                  <a:moveTo>
                    <a:pt x="1" y="0"/>
                  </a:moveTo>
                  <a:lnTo>
                    <a:pt x="1" y="968"/>
                  </a:lnTo>
                  <a:lnTo>
                    <a:pt x="3200" y="96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15"/>
            <p:cNvSpPr/>
            <p:nvPr/>
          </p:nvSpPr>
          <p:spPr>
            <a:xfrm>
              <a:off x="5766125" y="2800525"/>
              <a:ext cx="92875" cy="24225"/>
            </a:xfrm>
            <a:custGeom>
              <a:rect b="b" l="l" r="r" t="t"/>
              <a:pathLst>
                <a:path extrusionOk="0" h="969" w="3715">
                  <a:moveTo>
                    <a:pt x="1" y="1"/>
                  </a:moveTo>
                  <a:lnTo>
                    <a:pt x="1" y="968"/>
                  </a:lnTo>
                  <a:lnTo>
                    <a:pt x="3714" y="968"/>
                  </a:lnTo>
                  <a:lnTo>
                    <a:pt x="37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15"/>
            <p:cNvSpPr/>
            <p:nvPr/>
          </p:nvSpPr>
          <p:spPr>
            <a:xfrm>
              <a:off x="5766125" y="2752175"/>
              <a:ext cx="82550" cy="24200"/>
            </a:xfrm>
            <a:custGeom>
              <a:rect b="b" l="l" r="r" t="t"/>
              <a:pathLst>
                <a:path extrusionOk="0" h="968" w="3302">
                  <a:moveTo>
                    <a:pt x="1" y="0"/>
                  </a:moveTo>
                  <a:lnTo>
                    <a:pt x="1" y="968"/>
                  </a:lnTo>
                  <a:lnTo>
                    <a:pt x="3302" y="968"/>
                  </a:lnTo>
                  <a:lnTo>
                    <a:pt x="33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15"/>
            <p:cNvSpPr/>
            <p:nvPr/>
          </p:nvSpPr>
          <p:spPr>
            <a:xfrm>
              <a:off x="5766125" y="2726300"/>
              <a:ext cx="130750" cy="213175"/>
            </a:xfrm>
            <a:custGeom>
              <a:rect b="b" l="l" r="r" t="t"/>
              <a:pathLst>
                <a:path extrusionOk="0" h="8527" w="5230">
                  <a:moveTo>
                    <a:pt x="1644" y="0"/>
                  </a:moveTo>
                  <a:cubicBezTo>
                    <a:pt x="4020" y="4329"/>
                    <a:pt x="2126" y="6045"/>
                    <a:pt x="1" y="7404"/>
                  </a:cubicBezTo>
                  <a:cubicBezTo>
                    <a:pt x="575" y="7787"/>
                    <a:pt x="1195" y="8145"/>
                    <a:pt x="1781" y="8527"/>
                  </a:cubicBezTo>
                  <a:cubicBezTo>
                    <a:pt x="4411" y="6590"/>
                    <a:pt x="5230" y="4337"/>
                    <a:pt x="4355" y="1435"/>
                  </a:cubicBezTo>
                  <a:cubicBezTo>
                    <a:pt x="4217" y="980"/>
                    <a:pt x="4034" y="496"/>
                    <a:pt x="38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15"/>
            <p:cNvSpPr/>
            <p:nvPr/>
          </p:nvSpPr>
          <p:spPr>
            <a:xfrm>
              <a:off x="5616725" y="2939450"/>
              <a:ext cx="149400" cy="199600"/>
            </a:xfrm>
            <a:custGeom>
              <a:rect b="b" l="l" r="r" t="t"/>
              <a:pathLst>
                <a:path extrusionOk="0" h="7984" w="5976">
                  <a:moveTo>
                    <a:pt x="4188" y="1"/>
                  </a:moveTo>
                  <a:cubicBezTo>
                    <a:pt x="2079" y="1378"/>
                    <a:pt x="0" y="3275"/>
                    <a:pt x="2307" y="7984"/>
                  </a:cubicBezTo>
                  <a:lnTo>
                    <a:pt x="4487" y="7984"/>
                  </a:lnTo>
                  <a:cubicBezTo>
                    <a:pt x="2237" y="3762"/>
                    <a:pt x="3065" y="2945"/>
                    <a:pt x="5940" y="1179"/>
                  </a:cubicBezTo>
                  <a:lnTo>
                    <a:pt x="5976" y="1154"/>
                  </a:lnTo>
                  <a:lnTo>
                    <a:pt x="5581" y="924"/>
                  </a:lnTo>
                  <a:cubicBezTo>
                    <a:pt x="5152" y="658"/>
                    <a:pt x="4666" y="356"/>
                    <a:pt x="41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15"/>
            <p:cNvSpPr/>
            <p:nvPr/>
          </p:nvSpPr>
          <p:spPr>
            <a:xfrm>
              <a:off x="5635175" y="2726300"/>
              <a:ext cx="280075" cy="412750"/>
            </a:xfrm>
            <a:custGeom>
              <a:rect b="b" l="l" r="r" t="t"/>
              <a:pathLst>
                <a:path extrusionOk="0" h="16510" w="11203">
                  <a:moveTo>
                    <a:pt x="1428" y="0"/>
                  </a:moveTo>
                  <a:cubicBezTo>
                    <a:pt x="1197" y="492"/>
                    <a:pt x="1013" y="980"/>
                    <a:pt x="876" y="1435"/>
                  </a:cubicBezTo>
                  <a:cubicBezTo>
                    <a:pt x="0" y="4350"/>
                    <a:pt x="817" y="6603"/>
                    <a:pt x="3449" y="8527"/>
                  </a:cubicBezTo>
                  <a:cubicBezTo>
                    <a:pt x="3925" y="8879"/>
                    <a:pt x="4408" y="9180"/>
                    <a:pt x="4845" y="9452"/>
                  </a:cubicBezTo>
                  <a:cubicBezTo>
                    <a:pt x="4845" y="9452"/>
                    <a:pt x="5146" y="9639"/>
                    <a:pt x="5229" y="9687"/>
                  </a:cubicBezTo>
                  <a:cubicBezTo>
                    <a:pt x="8145" y="11473"/>
                    <a:pt x="8975" y="12288"/>
                    <a:pt x="6719" y="16510"/>
                  </a:cubicBezTo>
                  <a:lnTo>
                    <a:pt x="8889" y="16510"/>
                  </a:lnTo>
                  <a:cubicBezTo>
                    <a:pt x="11203" y="11799"/>
                    <a:pt x="9126" y="9903"/>
                    <a:pt x="7019" y="8527"/>
                  </a:cubicBezTo>
                  <a:cubicBezTo>
                    <a:pt x="6433" y="8144"/>
                    <a:pt x="5823" y="7793"/>
                    <a:pt x="5239" y="7404"/>
                  </a:cubicBezTo>
                  <a:cubicBezTo>
                    <a:pt x="3111" y="6052"/>
                    <a:pt x="1213" y="4342"/>
                    <a:pt x="35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15"/>
            <p:cNvSpPr/>
            <p:nvPr/>
          </p:nvSpPr>
          <p:spPr>
            <a:xfrm>
              <a:off x="5766125" y="2911400"/>
              <a:ext cx="149125" cy="227650"/>
            </a:xfrm>
            <a:custGeom>
              <a:rect b="b" l="l" r="r" t="t"/>
              <a:pathLst>
                <a:path extrusionOk="0" h="9106" w="5965">
                  <a:moveTo>
                    <a:pt x="1" y="0"/>
                  </a:moveTo>
                  <a:lnTo>
                    <a:pt x="1" y="2289"/>
                  </a:lnTo>
                  <a:cubicBezTo>
                    <a:pt x="2909" y="4070"/>
                    <a:pt x="3734" y="4888"/>
                    <a:pt x="1481" y="9106"/>
                  </a:cubicBezTo>
                  <a:lnTo>
                    <a:pt x="3652" y="9106"/>
                  </a:lnTo>
                  <a:cubicBezTo>
                    <a:pt x="5965" y="4395"/>
                    <a:pt x="3888" y="2499"/>
                    <a:pt x="1781" y="1123"/>
                  </a:cubicBezTo>
                  <a:cubicBezTo>
                    <a:pt x="1195" y="740"/>
                    <a:pt x="585" y="389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0" name="Google Shape;880;p15"/>
          <p:cNvGrpSpPr/>
          <p:nvPr/>
        </p:nvGrpSpPr>
        <p:grpSpPr>
          <a:xfrm>
            <a:off x="3898114" y="2384587"/>
            <a:ext cx="348671" cy="309794"/>
            <a:chOff x="5559650" y="4377500"/>
            <a:chExt cx="412775" cy="366750"/>
          </a:xfrm>
        </p:grpSpPr>
        <p:sp>
          <p:nvSpPr>
            <p:cNvPr id="881" name="Google Shape;881;p15"/>
            <p:cNvSpPr/>
            <p:nvPr/>
          </p:nvSpPr>
          <p:spPr>
            <a:xfrm>
              <a:off x="5559650" y="4377500"/>
              <a:ext cx="412750" cy="366750"/>
            </a:xfrm>
            <a:custGeom>
              <a:rect b="b" l="l" r="r" t="t"/>
              <a:pathLst>
                <a:path extrusionOk="0" h="14670" w="16510">
                  <a:moveTo>
                    <a:pt x="4354" y="1"/>
                  </a:moveTo>
                  <a:cubicBezTo>
                    <a:pt x="1872" y="1"/>
                    <a:pt x="1" y="2031"/>
                    <a:pt x="1" y="4725"/>
                  </a:cubicBezTo>
                  <a:cubicBezTo>
                    <a:pt x="1" y="7640"/>
                    <a:pt x="2381" y="9641"/>
                    <a:pt x="5934" y="12669"/>
                  </a:cubicBezTo>
                  <a:cubicBezTo>
                    <a:pt x="7749" y="14215"/>
                    <a:pt x="7849" y="14318"/>
                    <a:pt x="8256" y="14670"/>
                  </a:cubicBezTo>
                  <a:cubicBezTo>
                    <a:pt x="8604" y="14369"/>
                    <a:pt x="8740" y="14233"/>
                    <a:pt x="10576" y="12669"/>
                  </a:cubicBezTo>
                  <a:cubicBezTo>
                    <a:pt x="14129" y="9641"/>
                    <a:pt x="16509" y="7640"/>
                    <a:pt x="16509" y="4725"/>
                  </a:cubicBezTo>
                  <a:cubicBezTo>
                    <a:pt x="16509" y="2031"/>
                    <a:pt x="14638" y="1"/>
                    <a:pt x="12156" y="1"/>
                  </a:cubicBezTo>
                  <a:cubicBezTo>
                    <a:pt x="10107" y="1"/>
                    <a:pt x="8851" y="1309"/>
                    <a:pt x="8256" y="2200"/>
                  </a:cubicBezTo>
                  <a:cubicBezTo>
                    <a:pt x="7659" y="1309"/>
                    <a:pt x="6402" y="1"/>
                    <a:pt x="43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15"/>
            <p:cNvSpPr/>
            <p:nvPr/>
          </p:nvSpPr>
          <p:spPr>
            <a:xfrm>
              <a:off x="5766025" y="4377500"/>
              <a:ext cx="206400" cy="366750"/>
            </a:xfrm>
            <a:custGeom>
              <a:rect b="b" l="l" r="r" t="t"/>
              <a:pathLst>
                <a:path extrusionOk="0" h="14670" w="8256">
                  <a:moveTo>
                    <a:pt x="3901" y="1"/>
                  </a:moveTo>
                  <a:cubicBezTo>
                    <a:pt x="1852" y="1"/>
                    <a:pt x="596" y="1309"/>
                    <a:pt x="1" y="2200"/>
                  </a:cubicBezTo>
                  <a:lnTo>
                    <a:pt x="1" y="14670"/>
                  </a:lnTo>
                  <a:cubicBezTo>
                    <a:pt x="406" y="14318"/>
                    <a:pt x="508" y="14215"/>
                    <a:pt x="2321" y="12669"/>
                  </a:cubicBezTo>
                  <a:cubicBezTo>
                    <a:pt x="5874" y="9641"/>
                    <a:pt x="8256" y="7640"/>
                    <a:pt x="8256" y="4725"/>
                  </a:cubicBezTo>
                  <a:cubicBezTo>
                    <a:pt x="8256" y="2031"/>
                    <a:pt x="6384" y="1"/>
                    <a:pt x="39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15"/>
            <p:cNvSpPr/>
            <p:nvPr/>
          </p:nvSpPr>
          <p:spPr>
            <a:xfrm>
              <a:off x="5656375" y="4479400"/>
              <a:ext cx="219300" cy="183175"/>
            </a:xfrm>
            <a:custGeom>
              <a:rect b="b" l="l" r="r" t="t"/>
              <a:pathLst>
                <a:path extrusionOk="0" h="7327" w="8772">
                  <a:moveTo>
                    <a:pt x="5287" y="0"/>
                  </a:moveTo>
                  <a:lnTo>
                    <a:pt x="4319" y="3870"/>
                  </a:lnTo>
                  <a:lnTo>
                    <a:pt x="3630" y="1800"/>
                  </a:lnTo>
                  <a:lnTo>
                    <a:pt x="2250" y="3180"/>
                  </a:lnTo>
                  <a:lnTo>
                    <a:pt x="0" y="3180"/>
                  </a:lnTo>
                  <a:lnTo>
                    <a:pt x="0" y="4147"/>
                  </a:lnTo>
                  <a:lnTo>
                    <a:pt x="2652" y="4147"/>
                  </a:lnTo>
                  <a:lnTo>
                    <a:pt x="3207" y="3591"/>
                  </a:lnTo>
                  <a:lnTo>
                    <a:pt x="4453" y="7327"/>
                  </a:lnTo>
                  <a:lnTo>
                    <a:pt x="5420" y="3457"/>
                  </a:lnTo>
                  <a:lnTo>
                    <a:pt x="6109" y="5526"/>
                  </a:lnTo>
                  <a:lnTo>
                    <a:pt x="7489" y="4147"/>
                  </a:lnTo>
                  <a:lnTo>
                    <a:pt x="8772" y="4147"/>
                  </a:lnTo>
                  <a:lnTo>
                    <a:pt x="8772" y="3180"/>
                  </a:lnTo>
                  <a:lnTo>
                    <a:pt x="7088" y="3180"/>
                  </a:lnTo>
                  <a:lnTo>
                    <a:pt x="6533" y="3735"/>
                  </a:lnTo>
                  <a:lnTo>
                    <a:pt x="5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15"/>
            <p:cNvSpPr/>
            <p:nvPr/>
          </p:nvSpPr>
          <p:spPr>
            <a:xfrm>
              <a:off x="5766025" y="4479400"/>
              <a:ext cx="109650" cy="183175"/>
            </a:xfrm>
            <a:custGeom>
              <a:rect b="b" l="l" r="r" t="t"/>
              <a:pathLst>
                <a:path extrusionOk="0" h="7327" w="4386">
                  <a:moveTo>
                    <a:pt x="901" y="0"/>
                  </a:moveTo>
                  <a:lnTo>
                    <a:pt x="1" y="3604"/>
                  </a:lnTo>
                  <a:lnTo>
                    <a:pt x="1" y="7127"/>
                  </a:lnTo>
                  <a:lnTo>
                    <a:pt x="67" y="7327"/>
                  </a:lnTo>
                  <a:lnTo>
                    <a:pt x="1034" y="3457"/>
                  </a:lnTo>
                  <a:lnTo>
                    <a:pt x="1723" y="5526"/>
                  </a:lnTo>
                  <a:lnTo>
                    <a:pt x="3103" y="4147"/>
                  </a:lnTo>
                  <a:lnTo>
                    <a:pt x="4386" y="4147"/>
                  </a:lnTo>
                  <a:lnTo>
                    <a:pt x="4386" y="3180"/>
                  </a:lnTo>
                  <a:lnTo>
                    <a:pt x="2702" y="3180"/>
                  </a:lnTo>
                  <a:lnTo>
                    <a:pt x="2147" y="3735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5" name="Google Shape;885;p15"/>
          <p:cNvGrpSpPr/>
          <p:nvPr/>
        </p:nvGrpSpPr>
        <p:grpSpPr>
          <a:xfrm>
            <a:off x="3889163" y="3244329"/>
            <a:ext cx="366575" cy="313235"/>
            <a:chOff x="7557475" y="4351575"/>
            <a:chExt cx="505900" cy="432288"/>
          </a:xfrm>
        </p:grpSpPr>
        <p:sp>
          <p:nvSpPr>
            <p:cNvPr id="886" name="Google Shape;886;p15"/>
            <p:cNvSpPr/>
            <p:nvPr/>
          </p:nvSpPr>
          <p:spPr>
            <a:xfrm>
              <a:off x="7858775" y="4427075"/>
              <a:ext cx="204600" cy="26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15"/>
            <p:cNvSpPr/>
            <p:nvPr/>
          </p:nvSpPr>
          <p:spPr>
            <a:xfrm>
              <a:off x="7557475" y="4427075"/>
              <a:ext cx="204600" cy="26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15"/>
            <p:cNvSpPr/>
            <p:nvPr/>
          </p:nvSpPr>
          <p:spPr>
            <a:xfrm>
              <a:off x="7653226" y="4430166"/>
              <a:ext cx="314401" cy="353697"/>
            </a:xfrm>
            <a:custGeom>
              <a:rect b="b" l="l" r="r" t="t"/>
              <a:pathLst>
                <a:path extrusionOk="0" h="8708" w="7741">
                  <a:moveTo>
                    <a:pt x="5321" y="1"/>
                  </a:moveTo>
                  <a:cubicBezTo>
                    <a:pt x="4663" y="1"/>
                    <a:pt x="4063" y="253"/>
                    <a:pt x="3618" y="708"/>
                  </a:cubicBezTo>
                  <a:cubicBezTo>
                    <a:pt x="3048" y="1268"/>
                    <a:pt x="2138" y="1936"/>
                    <a:pt x="978" y="1936"/>
                  </a:cubicBezTo>
                  <a:lnTo>
                    <a:pt x="1" y="2903"/>
                  </a:lnTo>
                  <a:lnTo>
                    <a:pt x="1" y="4838"/>
                  </a:lnTo>
                  <a:cubicBezTo>
                    <a:pt x="1" y="6328"/>
                    <a:pt x="871" y="7692"/>
                    <a:pt x="2206" y="8330"/>
                  </a:cubicBezTo>
                  <a:cubicBezTo>
                    <a:pt x="2719" y="8582"/>
                    <a:pt x="3280" y="8708"/>
                    <a:pt x="3870" y="8708"/>
                  </a:cubicBezTo>
                  <a:cubicBezTo>
                    <a:pt x="4460" y="8708"/>
                    <a:pt x="5021" y="8582"/>
                    <a:pt x="5525" y="8330"/>
                  </a:cubicBezTo>
                  <a:cubicBezTo>
                    <a:pt x="6868" y="7692"/>
                    <a:pt x="7740" y="6328"/>
                    <a:pt x="7740" y="4838"/>
                  </a:cubicBezTo>
                  <a:lnTo>
                    <a:pt x="7740" y="3387"/>
                  </a:lnTo>
                  <a:cubicBezTo>
                    <a:pt x="7740" y="2052"/>
                    <a:pt x="6656" y="1"/>
                    <a:pt x="53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15"/>
            <p:cNvSpPr/>
            <p:nvPr/>
          </p:nvSpPr>
          <p:spPr>
            <a:xfrm>
              <a:off x="7810403" y="4430166"/>
              <a:ext cx="157221" cy="353697"/>
            </a:xfrm>
            <a:custGeom>
              <a:rect b="b" l="l" r="r" t="t"/>
              <a:pathLst>
                <a:path extrusionOk="0" h="8708" w="3871">
                  <a:moveTo>
                    <a:pt x="1451" y="1"/>
                  </a:moveTo>
                  <a:cubicBezTo>
                    <a:pt x="907" y="1"/>
                    <a:pt x="410" y="181"/>
                    <a:pt x="0" y="498"/>
                  </a:cubicBezTo>
                  <a:lnTo>
                    <a:pt x="0" y="8708"/>
                  </a:lnTo>
                  <a:cubicBezTo>
                    <a:pt x="590" y="8708"/>
                    <a:pt x="1151" y="8582"/>
                    <a:pt x="1655" y="8330"/>
                  </a:cubicBezTo>
                  <a:cubicBezTo>
                    <a:pt x="2998" y="7692"/>
                    <a:pt x="3870" y="6328"/>
                    <a:pt x="3870" y="4838"/>
                  </a:cubicBezTo>
                  <a:lnTo>
                    <a:pt x="3870" y="3387"/>
                  </a:lnTo>
                  <a:cubicBezTo>
                    <a:pt x="3870" y="2052"/>
                    <a:pt x="2786" y="1"/>
                    <a:pt x="14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15"/>
            <p:cNvSpPr/>
            <p:nvPr/>
          </p:nvSpPr>
          <p:spPr>
            <a:xfrm>
              <a:off x="7731815" y="4587349"/>
              <a:ext cx="39315" cy="39318"/>
            </a:xfrm>
            <a:custGeom>
              <a:rect b="b" l="l" r="r" t="t"/>
              <a:pathLst>
                <a:path extrusionOk="0" h="968" w="968">
                  <a:moveTo>
                    <a:pt x="1" y="0"/>
                  </a:moveTo>
                  <a:lnTo>
                    <a:pt x="1" y="968"/>
                  </a:lnTo>
                  <a:lnTo>
                    <a:pt x="968" y="968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15"/>
            <p:cNvSpPr/>
            <p:nvPr/>
          </p:nvSpPr>
          <p:spPr>
            <a:xfrm>
              <a:off x="7849677" y="4587349"/>
              <a:ext cx="39356" cy="39318"/>
            </a:xfrm>
            <a:custGeom>
              <a:rect b="b" l="l" r="r" t="t"/>
              <a:pathLst>
                <a:path extrusionOk="0" h="968" w="969">
                  <a:moveTo>
                    <a:pt x="1" y="0"/>
                  </a:moveTo>
                  <a:lnTo>
                    <a:pt x="1" y="968"/>
                  </a:lnTo>
                  <a:lnTo>
                    <a:pt x="968" y="968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15"/>
            <p:cNvSpPr/>
            <p:nvPr/>
          </p:nvSpPr>
          <p:spPr>
            <a:xfrm>
              <a:off x="7653226" y="4351575"/>
              <a:ext cx="314401" cy="216207"/>
            </a:xfrm>
            <a:custGeom>
              <a:rect b="b" l="l" r="r" t="t"/>
              <a:pathLst>
                <a:path extrusionOk="0" h="5323" w="7741">
                  <a:moveTo>
                    <a:pt x="3870" y="1"/>
                  </a:moveTo>
                  <a:cubicBezTo>
                    <a:pt x="1733" y="1"/>
                    <a:pt x="1" y="1733"/>
                    <a:pt x="1" y="3871"/>
                  </a:cubicBezTo>
                  <a:lnTo>
                    <a:pt x="1" y="4838"/>
                  </a:lnTo>
                  <a:lnTo>
                    <a:pt x="978" y="4838"/>
                  </a:lnTo>
                  <a:cubicBezTo>
                    <a:pt x="2138" y="4838"/>
                    <a:pt x="3048" y="4170"/>
                    <a:pt x="3618" y="3610"/>
                  </a:cubicBezTo>
                  <a:cubicBezTo>
                    <a:pt x="3697" y="3528"/>
                    <a:pt x="3782" y="3455"/>
                    <a:pt x="3870" y="3387"/>
                  </a:cubicBezTo>
                  <a:cubicBezTo>
                    <a:pt x="4279" y="3073"/>
                    <a:pt x="4780" y="2903"/>
                    <a:pt x="5321" y="2903"/>
                  </a:cubicBezTo>
                  <a:cubicBezTo>
                    <a:pt x="6656" y="2903"/>
                    <a:pt x="7740" y="3987"/>
                    <a:pt x="7740" y="5322"/>
                  </a:cubicBezTo>
                  <a:lnTo>
                    <a:pt x="7740" y="3871"/>
                  </a:lnTo>
                  <a:cubicBezTo>
                    <a:pt x="7740" y="1733"/>
                    <a:pt x="6008" y="1"/>
                    <a:pt x="38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15"/>
            <p:cNvSpPr/>
            <p:nvPr/>
          </p:nvSpPr>
          <p:spPr>
            <a:xfrm>
              <a:off x="7810403" y="4351575"/>
              <a:ext cx="157221" cy="216207"/>
            </a:xfrm>
            <a:custGeom>
              <a:rect b="b" l="l" r="r" t="t"/>
              <a:pathLst>
                <a:path extrusionOk="0" h="5323" w="3871">
                  <a:moveTo>
                    <a:pt x="0" y="1"/>
                  </a:moveTo>
                  <a:lnTo>
                    <a:pt x="0" y="3387"/>
                  </a:lnTo>
                  <a:cubicBezTo>
                    <a:pt x="409" y="3073"/>
                    <a:pt x="910" y="2903"/>
                    <a:pt x="1451" y="2903"/>
                  </a:cubicBezTo>
                  <a:cubicBezTo>
                    <a:pt x="2786" y="2903"/>
                    <a:pt x="3870" y="3987"/>
                    <a:pt x="3870" y="5322"/>
                  </a:cubicBezTo>
                  <a:lnTo>
                    <a:pt x="3870" y="3871"/>
                  </a:lnTo>
                  <a:cubicBezTo>
                    <a:pt x="3870" y="1733"/>
                    <a:pt x="2138" y="2"/>
                    <a:pt x="0" y="1"/>
                  </a:cubicBezTo>
                  <a:close/>
                </a:path>
              </a:pathLst>
            </a:custGeom>
            <a:solidFill>
              <a:srgbClr val="5826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94" name="Google Shape;894;p15"/>
            <p:cNvGrpSpPr/>
            <p:nvPr/>
          </p:nvGrpSpPr>
          <p:grpSpPr>
            <a:xfrm>
              <a:off x="7686925" y="4392700"/>
              <a:ext cx="219300" cy="183175"/>
              <a:chOff x="5656375" y="4479400"/>
              <a:chExt cx="219300" cy="183175"/>
            </a:xfrm>
          </p:grpSpPr>
          <p:sp>
            <p:nvSpPr>
              <p:cNvPr id="895" name="Google Shape;895;p15"/>
              <p:cNvSpPr/>
              <p:nvPr/>
            </p:nvSpPr>
            <p:spPr>
              <a:xfrm>
                <a:off x="5656375" y="4479400"/>
                <a:ext cx="219300" cy="183175"/>
              </a:xfrm>
              <a:custGeom>
                <a:rect b="b" l="l" r="r" t="t"/>
                <a:pathLst>
                  <a:path extrusionOk="0" h="7327" w="8772">
                    <a:moveTo>
                      <a:pt x="5287" y="0"/>
                    </a:moveTo>
                    <a:lnTo>
                      <a:pt x="4319" y="3870"/>
                    </a:lnTo>
                    <a:lnTo>
                      <a:pt x="3630" y="1800"/>
                    </a:lnTo>
                    <a:lnTo>
                      <a:pt x="2250" y="3180"/>
                    </a:lnTo>
                    <a:lnTo>
                      <a:pt x="0" y="3180"/>
                    </a:lnTo>
                    <a:lnTo>
                      <a:pt x="0" y="4147"/>
                    </a:lnTo>
                    <a:lnTo>
                      <a:pt x="2652" y="4147"/>
                    </a:lnTo>
                    <a:lnTo>
                      <a:pt x="3207" y="3591"/>
                    </a:lnTo>
                    <a:lnTo>
                      <a:pt x="4453" y="7327"/>
                    </a:lnTo>
                    <a:lnTo>
                      <a:pt x="5420" y="3457"/>
                    </a:lnTo>
                    <a:lnTo>
                      <a:pt x="6109" y="5526"/>
                    </a:lnTo>
                    <a:lnTo>
                      <a:pt x="7489" y="4147"/>
                    </a:lnTo>
                    <a:lnTo>
                      <a:pt x="8772" y="4147"/>
                    </a:lnTo>
                    <a:lnTo>
                      <a:pt x="8772" y="3180"/>
                    </a:lnTo>
                    <a:lnTo>
                      <a:pt x="7088" y="3180"/>
                    </a:lnTo>
                    <a:lnTo>
                      <a:pt x="6533" y="3735"/>
                    </a:lnTo>
                    <a:lnTo>
                      <a:pt x="52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6" name="Google Shape;896;p15"/>
              <p:cNvSpPr/>
              <p:nvPr/>
            </p:nvSpPr>
            <p:spPr>
              <a:xfrm>
                <a:off x="5766025" y="4479400"/>
                <a:ext cx="109650" cy="183175"/>
              </a:xfrm>
              <a:custGeom>
                <a:rect b="b" l="l" r="r" t="t"/>
                <a:pathLst>
                  <a:path extrusionOk="0" h="7327" w="4386">
                    <a:moveTo>
                      <a:pt x="901" y="0"/>
                    </a:moveTo>
                    <a:lnTo>
                      <a:pt x="1" y="3604"/>
                    </a:lnTo>
                    <a:lnTo>
                      <a:pt x="1" y="7127"/>
                    </a:lnTo>
                    <a:lnTo>
                      <a:pt x="67" y="7327"/>
                    </a:lnTo>
                    <a:lnTo>
                      <a:pt x="1034" y="3457"/>
                    </a:lnTo>
                    <a:lnTo>
                      <a:pt x="1723" y="5526"/>
                    </a:lnTo>
                    <a:lnTo>
                      <a:pt x="3103" y="4147"/>
                    </a:lnTo>
                    <a:lnTo>
                      <a:pt x="4386" y="4147"/>
                    </a:lnTo>
                    <a:lnTo>
                      <a:pt x="4386" y="3180"/>
                    </a:lnTo>
                    <a:lnTo>
                      <a:pt x="2702" y="3180"/>
                    </a:lnTo>
                    <a:lnTo>
                      <a:pt x="2147" y="3735"/>
                    </a:lnTo>
                    <a:lnTo>
                      <a:pt x="90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97" name="Google Shape;897;p15"/>
          <p:cNvSpPr txBox="1"/>
          <p:nvPr/>
        </p:nvSpPr>
        <p:spPr>
          <a:xfrm>
            <a:off x="1024800" y="1515425"/>
            <a:ext cx="2501100" cy="2898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KNN</a:t>
            </a:r>
            <a:endParaRPr b="1" i="0" sz="14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98" name="Google Shape;898;p15"/>
          <p:cNvSpPr txBox="1"/>
          <p:nvPr/>
        </p:nvSpPr>
        <p:spPr>
          <a:xfrm>
            <a:off x="1024800" y="2372325"/>
            <a:ext cx="2501100" cy="2898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Random Forest</a:t>
            </a:r>
            <a:endParaRPr b="1" i="0" sz="14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99" name="Google Shape;899;p15"/>
          <p:cNvSpPr txBox="1"/>
          <p:nvPr/>
        </p:nvSpPr>
        <p:spPr>
          <a:xfrm>
            <a:off x="1024800" y="3256050"/>
            <a:ext cx="2501100" cy="2898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Logistic Regression</a:t>
            </a:r>
            <a:endParaRPr b="1" i="0" sz="14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00" name="Google Shape;900;p15"/>
          <p:cNvSpPr txBox="1"/>
          <p:nvPr/>
        </p:nvSpPr>
        <p:spPr>
          <a:xfrm>
            <a:off x="1024800" y="4114650"/>
            <a:ext cx="2501100" cy="2898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Decision Tree</a:t>
            </a:r>
            <a:endParaRPr b="1" i="0" sz="14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901" name="Google Shape;901;p15"/>
          <p:cNvCxnSpPr>
            <a:stCxn id="897" idx="3"/>
          </p:cNvCxnSpPr>
          <p:nvPr/>
        </p:nvCxnSpPr>
        <p:spPr>
          <a:xfrm>
            <a:off x="3525900" y="1660325"/>
            <a:ext cx="5166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2" name="Google Shape;902;p15"/>
          <p:cNvCxnSpPr>
            <a:stCxn id="898" idx="3"/>
          </p:cNvCxnSpPr>
          <p:nvPr/>
        </p:nvCxnSpPr>
        <p:spPr>
          <a:xfrm>
            <a:off x="3525900" y="2517225"/>
            <a:ext cx="5166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3" name="Google Shape;903;p15"/>
          <p:cNvCxnSpPr>
            <a:stCxn id="899" idx="3"/>
          </p:cNvCxnSpPr>
          <p:nvPr/>
        </p:nvCxnSpPr>
        <p:spPr>
          <a:xfrm>
            <a:off x="3525900" y="3400950"/>
            <a:ext cx="5208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4" name="Google Shape;904;p15"/>
          <p:cNvCxnSpPr>
            <a:stCxn id="900" idx="3"/>
          </p:cNvCxnSpPr>
          <p:nvPr/>
        </p:nvCxnSpPr>
        <p:spPr>
          <a:xfrm>
            <a:off x="3525900" y="425955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5" name="Google Shape;905;p15"/>
          <p:cNvCxnSpPr/>
          <p:nvPr/>
        </p:nvCxnSpPr>
        <p:spPr>
          <a:xfrm rot="10800000">
            <a:off x="4357575" y="1660325"/>
            <a:ext cx="3894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6" name="Google Shape;906;p15"/>
          <p:cNvCxnSpPr/>
          <p:nvPr/>
        </p:nvCxnSpPr>
        <p:spPr>
          <a:xfrm rot="10800000">
            <a:off x="4370175" y="2517229"/>
            <a:ext cx="3768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7" name="Google Shape;907;p15"/>
          <p:cNvCxnSpPr/>
          <p:nvPr/>
        </p:nvCxnSpPr>
        <p:spPr>
          <a:xfrm rot="10800000">
            <a:off x="4374375" y="3400948"/>
            <a:ext cx="3726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8" name="Google Shape;908;p15"/>
          <p:cNvCxnSpPr/>
          <p:nvPr/>
        </p:nvCxnSpPr>
        <p:spPr>
          <a:xfrm rot="10800000">
            <a:off x="4365975" y="4259554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09" name="Google Shape;909;p15"/>
          <p:cNvPicPr preferRelativeResize="0"/>
          <p:nvPr/>
        </p:nvPicPr>
        <p:blipFill rotWithShape="1">
          <a:blip r:embed="rId3">
            <a:alphaModFix/>
          </a:blip>
          <a:srcRect b="48241" l="7165" r="64408" t="34649"/>
          <a:stretch/>
        </p:blipFill>
        <p:spPr>
          <a:xfrm>
            <a:off x="4773234" y="1180216"/>
            <a:ext cx="3913565" cy="879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0" name="Google Shape;910;p15"/>
          <p:cNvPicPr preferRelativeResize="0"/>
          <p:nvPr/>
        </p:nvPicPr>
        <p:blipFill rotWithShape="1">
          <a:blip r:embed="rId4">
            <a:alphaModFix/>
          </a:blip>
          <a:srcRect b="45602" l="7165" r="64408" t="33840"/>
          <a:stretch/>
        </p:blipFill>
        <p:spPr>
          <a:xfrm>
            <a:off x="4773235" y="2097896"/>
            <a:ext cx="3913564" cy="879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1" name="Google Shape;911;p15"/>
          <p:cNvPicPr preferRelativeResize="0"/>
          <p:nvPr/>
        </p:nvPicPr>
        <p:blipFill rotWithShape="1">
          <a:blip r:embed="rId5">
            <a:alphaModFix/>
          </a:blip>
          <a:srcRect b="33870" l="6878" r="63163" t="48034"/>
          <a:stretch/>
        </p:blipFill>
        <p:spPr>
          <a:xfrm>
            <a:off x="4773234" y="3027796"/>
            <a:ext cx="3913564" cy="879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2" name="Google Shape;912;p15"/>
          <p:cNvPicPr preferRelativeResize="0"/>
          <p:nvPr/>
        </p:nvPicPr>
        <p:blipFill rotWithShape="1">
          <a:blip r:embed="rId6">
            <a:alphaModFix/>
          </a:blip>
          <a:srcRect b="35090" l="6879" r="64535" t="45777"/>
          <a:stretch/>
        </p:blipFill>
        <p:spPr>
          <a:xfrm>
            <a:off x="4773234" y="3963482"/>
            <a:ext cx="3913563" cy="879594"/>
          </a:xfrm>
          <a:prstGeom prst="rect">
            <a:avLst/>
          </a:prstGeom>
          <a:noFill/>
          <a:ln>
            <a:noFill/>
          </a:ln>
        </p:spPr>
      </p:pic>
      <p:sp>
        <p:nvSpPr>
          <p:cNvPr id="913" name="Google Shape;913;p15"/>
          <p:cNvSpPr/>
          <p:nvPr/>
        </p:nvSpPr>
        <p:spPr>
          <a:xfrm>
            <a:off x="4773233" y="1156773"/>
            <a:ext cx="3913563" cy="890819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15"/>
          <p:cNvSpPr/>
          <p:nvPr/>
        </p:nvSpPr>
        <p:spPr>
          <a:xfrm>
            <a:off x="4755510" y="2106612"/>
            <a:ext cx="3913563" cy="890819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15"/>
          <p:cNvSpPr/>
          <p:nvPr/>
        </p:nvSpPr>
        <p:spPr>
          <a:xfrm>
            <a:off x="4759051" y="3035191"/>
            <a:ext cx="3913563" cy="890819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15"/>
          <p:cNvSpPr/>
          <p:nvPr/>
        </p:nvSpPr>
        <p:spPr>
          <a:xfrm>
            <a:off x="4762592" y="3942504"/>
            <a:ext cx="3913563" cy="890819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15"/>
          <p:cNvSpPr/>
          <p:nvPr/>
        </p:nvSpPr>
        <p:spPr>
          <a:xfrm>
            <a:off x="6712291" y="1506078"/>
            <a:ext cx="454053" cy="14467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15"/>
          <p:cNvSpPr/>
          <p:nvPr/>
        </p:nvSpPr>
        <p:spPr>
          <a:xfrm>
            <a:off x="6719373" y="2403356"/>
            <a:ext cx="454053" cy="14467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15"/>
          <p:cNvSpPr/>
          <p:nvPr/>
        </p:nvSpPr>
        <p:spPr>
          <a:xfrm>
            <a:off x="6712290" y="3342836"/>
            <a:ext cx="454053" cy="14467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15"/>
          <p:cNvSpPr/>
          <p:nvPr/>
        </p:nvSpPr>
        <p:spPr>
          <a:xfrm>
            <a:off x="6736902" y="4238989"/>
            <a:ext cx="454053" cy="14467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5" name="Google Shape;925;p16"/>
          <p:cNvGrpSpPr/>
          <p:nvPr/>
        </p:nvGrpSpPr>
        <p:grpSpPr>
          <a:xfrm>
            <a:off x="4565580" y="1260432"/>
            <a:ext cx="3432984" cy="2496295"/>
            <a:chOff x="331763" y="414153"/>
            <a:chExt cx="6903246" cy="5019697"/>
          </a:xfrm>
        </p:grpSpPr>
        <p:sp>
          <p:nvSpPr>
            <p:cNvPr id="926" name="Google Shape;926;p16"/>
            <p:cNvSpPr/>
            <p:nvPr/>
          </p:nvSpPr>
          <p:spPr>
            <a:xfrm>
              <a:off x="2953125" y="4725150"/>
              <a:ext cx="1660725" cy="708700"/>
            </a:xfrm>
            <a:custGeom>
              <a:rect b="b" l="l" r="r" t="t"/>
              <a:pathLst>
                <a:path extrusionOk="0" h="28348" w="66429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16"/>
            <p:cNvSpPr/>
            <p:nvPr/>
          </p:nvSpPr>
          <p:spPr>
            <a:xfrm>
              <a:off x="331763" y="414153"/>
              <a:ext cx="6903246" cy="4353879"/>
            </a:xfrm>
            <a:custGeom>
              <a:rect b="b" l="l" r="r" t="t"/>
              <a:pathLst>
                <a:path extrusionOk="0" h="181204" w="248162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16"/>
            <p:cNvSpPr/>
            <p:nvPr/>
          </p:nvSpPr>
          <p:spPr>
            <a:xfrm>
              <a:off x="547300" y="600323"/>
              <a:ext cx="6472159" cy="3981525"/>
            </a:xfrm>
            <a:custGeom>
              <a:rect b="b" l="l" r="r" t="t"/>
              <a:pathLst>
                <a:path extrusionOk="0" h="165707" w="232665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16"/>
            <p:cNvSpPr/>
            <p:nvPr/>
          </p:nvSpPr>
          <p:spPr>
            <a:xfrm>
              <a:off x="2772650" y="5206975"/>
              <a:ext cx="2020025" cy="226875"/>
            </a:xfrm>
            <a:custGeom>
              <a:rect b="b" l="l" r="r" t="t"/>
              <a:pathLst>
                <a:path extrusionOk="0" h="9075" w="80801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0" name="Google Shape;930;p16"/>
          <p:cNvSpPr txBox="1"/>
          <p:nvPr>
            <p:ph type="title"/>
          </p:nvPr>
        </p:nvSpPr>
        <p:spPr>
          <a:xfrm>
            <a:off x="720000" y="1637550"/>
            <a:ext cx="3726900" cy="106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>
                <a:solidFill>
                  <a:schemeClr val="accent2"/>
                </a:solidFill>
              </a:rPr>
              <a:t>Hasil </a:t>
            </a:r>
            <a:r>
              <a:rPr lang="en-US"/>
              <a:t>Training</a:t>
            </a:r>
            <a:r>
              <a:rPr lang="en-US">
                <a:solidFill>
                  <a:schemeClr val="accent2"/>
                </a:solidFill>
              </a:rPr>
              <a:t> </a:t>
            </a:r>
            <a:endParaRPr/>
          </a:p>
        </p:txBody>
      </p:sp>
      <p:sp>
        <p:nvSpPr>
          <p:cNvPr id="931" name="Google Shape;931;p16"/>
          <p:cNvSpPr txBox="1"/>
          <p:nvPr>
            <p:ph idx="1" type="subTitle"/>
          </p:nvPr>
        </p:nvSpPr>
        <p:spPr>
          <a:xfrm>
            <a:off x="720000" y="2700750"/>
            <a:ext cx="3726900" cy="13662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Model yang terbaik berdasarkan Scoring : Recall adalah </a:t>
            </a:r>
            <a:r>
              <a:rPr b="1" lang="en-US"/>
              <a:t>KNN Model.</a:t>
            </a:r>
            <a:br>
              <a:rPr b="1" lang="en-US"/>
            </a:br>
            <a:r>
              <a:rPr lang="en-US"/>
              <a:t>Dengan Recall sebesar </a:t>
            </a:r>
            <a:r>
              <a:rPr b="1" lang="en-US"/>
              <a:t>0.84</a:t>
            </a:r>
            <a:br>
              <a:rPr b="1" lang="en-US"/>
            </a:br>
            <a:r>
              <a:rPr lang="en-US"/>
              <a:t>Bahkan memiliki waktu proses </a:t>
            </a:r>
            <a:r>
              <a:rPr b="1" lang="en-US"/>
              <a:t>2s</a:t>
            </a:r>
            <a:r>
              <a:rPr lang="en-US"/>
              <a:t> !</a:t>
            </a:r>
            <a:endParaRPr b="1"/>
          </a:p>
        </p:txBody>
      </p:sp>
      <p:pic>
        <p:nvPicPr>
          <p:cNvPr id="932" name="Google Shape;932;p16"/>
          <p:cNvPicPr preferRelativeResize="0"/>
          <p:nvPr/>
        </p:nvPicPr>
        <p:blipFill rotWithShape="1">
          <a:blip r:embed="rId3">
            <a:alphaModFix/>
          </a:blip>
          <a:srcRect b="45174" l="6031" r="74757" t="41133"/>
          <a:stretch/>
        </p:blipFill>
        <p:spPr>
          <a:xfrm>
            <a:off x="4672768" y="1353013"/>
            <a:ext cx="3218604" cy="198001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3" name="Google Shape;933;p16"/>
          <p:cNvGrpSpPr/>
          <p:nvPr/>
        </p:nvGrpSpPr>
        <p:grpSpPr>
          <a:xfrm>
            <a:off x="7074435" y="2212829"/>
            <a:ext cx="1592804" cy="4167440"/>
            <a:chOff x="1773800" y="1792400"/>
            <a:chExt cx="1080600" cy="2827300"/>
          </a:xfrm>
        </p:grpSpPr>
        <p:sp>
          <p:nvSpPr>
            <p:cNvPr id="934" name="Google Shape;934;p16"/>
            <p:cNvSpPr/>
            <p:nvPr/>
          </p:nvSpPr>
          <p:spPr>
            <a:xfrm>
              <a:off x="2365775" y="4427050"/>
              <a:ext cx="175900" cy="192650"/>
            </a:xfrm>
            <a:custGeom>
              <a:rect b="b" l="l" r="r" t="t"/>
              <a:pathLst>
                <a:path extrusionOk="0" h="7706" w="7036">
                  <a:moveTo>
                    <a:pt x="893" y="1"/>
                  </a:moveTo>
                  <a:lnTo>
                    <a:pt x="112" y="2232"/>
                  </a:lnTo>
                  <a:lnTo>
                    <a:pt x="0" y="3347"/>
                  </a:lnTo>
                  <a:cubicBezTo>
                    <a:pt x="0" y="3347"/>
                    <a:pt x="1673" y="6813"/>
                    <a:pt x="7035" y="7705"/>
                  </a:cubicBezTo>
                  <a:lnTo>
                    <a:pt x="3690" y="2901"/>
                  </a:lnTo>
                  <a:lnTo>
                    <a:pt x="893" y="1"/>
                  </a:lnTo>
                  <a:close/>
                </a:path>
              </a:pathLst>
            </a:custGeom>
            <a:solidFill>
              <a:srgbClr val="F251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16"/>
            <p:cNvSpPr/>
            <p:nvPr/>
          </p:nvSpPr>
          <p:spPr>
            <a:xfrm>
              <a:off x="1994500" y="4410325"/>
              <a:ext cx="175900" cy="192625"/>
            </a:xfrm>
            <a:custGeom>
              <a:rect b="b" l="l" r="r" t="t"/>
              <a:pathLst>
                <a:path extrusionOk="0" h="7705" w="7036">
                  <a:moveTo>
                    <a:pt x="6143" y="1"/>
                  </a:moveTo>
                  <a:lnTo>
                    <a:pt x="3347" y="2901"/>
                  </a:lnTo>
                  <a:lnTo>
                    <a:pt x="1" y="7705"/>
                  </a:lnTo>
                  <a:cubicBezTo>
                    <a:pt x="5354" y="6813"/>
                    <a:pt x="7036" y="3347"/>
                    <a:pt x="7036" y="3347"/>
                  </a:cubicBezTo>
                  <a:lnTo>
                    <a:pt x="6924" y="2231"/>
                  </a:lnTo>
                  <a:lnTo>
                    <a:pt x="6143" y="1"/>
                  </a:lnTo>
                  <a:close/>
                </a:path>
              </a:pathLst>
            </a:custGeom>
            <a:solidFill>
              <a:srgbClr val="F251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16"/>
            <p:cNvSpPr/>
            <p:nvPr/>
          </p:nvSpPr>
          <p:spPr>
            <a:xfrm>
              <a:off x="1924575" y="1792400"/>
              <a:ext cx="779025" cy="579325"/>
            </a:xfrm>
            <a:custGeom>
              <a:rect b="b" l="l" r="r" t="t"/>
              <a:pathLst>
                <a:path extrusionOk="0" h="23173" w="31161">
                  <a:moveTo>
                    <a:pt x="16262" y="0"/>
                  </a:moveTo>
                  <a:cubicBezTo>
                    <a:pt x="15148" y="0"/>
                    <a:pt x="13841" y="335"/>
                    <a:pt x="12398" y="1175"/>
                  </a:cubicBezTo>
                  <a:cubicBezTo>
                    <a:pt x="12398" y="1175"/>
                    <a:pt x="11367" y="601"/>
                    <a:pt x="9882" y="601"/>
                  </a:cubicBezTo>
                  <a:cubicBezTo>
                    <a:pt x="8661" y="601"/>
                    <a:pt x="7134" y="989"/>
                    <a:pt x="5620" y="2402"/>
                  </a:cubicBezTo>
                  <a:cubicBezTo>
                    <a:pt x="2274" y="5525"/>
                    <a:pt x="1" y="8656"/>
                    <a:pt x="1674" y="11221"/>
                  </a:cubicBezTo>
                  <a:cubicBezTo>
                    <a:pt x="3355" y="13795"/>
                    <a:pt x="1751" y="17141"/>
                    <a:pt x="3089" y="18488"/>
                  </a:cubicBezTo>
                  <a:cubicBezTo>
                    <a:pt x="4428" y="19826"/>
                    <a:pt x="6032" y="19268"/>
                    <a:pt x="7705" y="19603"/>
                  </a:cubicBezTo>
                  <a:cubicBezTo>
                    <a:pt x="9387" y="19938"/>
                    <a:pt x="10502" y="20272"/>
                    <a:pt x="10502" y="20272"/>
                  </a:cubicBezTo>
                  <a:lnTo>
                    <a:pt x="26142" y="23172"/>
                  </a:lnTo>
                  <a:cubicBezTo>
                    <a:pt x="26142" y="23172"/>
                    <a:pt x="26477" y="22503"/>
                    <a:pt x="27815" y="21945"/>
                  </a:cubicBezTo>
                  <a:cubicBezTo>
                    <a:pt x="29153" y="21388"/>
                    <a:pt x="31161" y="19826"/>
                    <a:pt x="29265" y="17364"/>
                  </a:cubicBezTo>
                  <a:cubicBezTo>
                    <a:pt x="27369" y="14910"/>
                    <a:pt x="27146" y="14910"/>
                    <a:pt x="28819" y="12345"/>
                  </a:cubicBezTo>
                  <a:cubicBezTo>
                    <a:pt x="30492" y="9771"/>
                    <a:pt x="29934" y="7875"/>
                    <a:pt x="26365" y="7318"/>
                  </a:cubicBezTo>
                  <a:cubicBezTo>
                    <a:pt x="22787" y="6760"/>
                    <a:pt x="20780" y="2959"/>
                    <a:pt x="19656" y="1509"/>
                  </a:cubicBezTo>
                  <a:cubicBezTo>
                    <a:pt x="19005" y="658"/>
                    <a:pt x="17823" y="0"/>
                    <a:pt x="16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16"/>
            <p:cNvSpPr/>
            <p:nvPr/>
          </p:nvSpPr>
          <p:spPr>
            <a:xfrm>
              <a:off x="2139700" y="2204175"/>
              <a:ext cx="287650" cy="206975"/>
            </a:xfrm>
            <a:custGeom>
              <a:rect b="b" l="l" r="r" t="t"/>
              <a:pathLst>
                <a:path extrusionOk="0" h="8279" w="11506">
                  <a:moveTo>
                    <a:pt x="7928" y="1"/>
                  </a:moveTo>
                  <a:lnTo>
                    <a:pt x="2120" y="781"/>
                  </a:lnTo>
                  <a:lnTo>
                    <a:pt x="2120" y="3132"/>
                  </a:lnTo>
                  <a:lnTo>
                    <a:pt x="1" y="3801"/>
                  </a:lnTo>
                  <a:cubicBezTo>
                    <a:pt x="1" y="3801"/>
                    <a:pt x="639" y="8279"/>
                    <a:pt x="5035" y="8279"/>
                  </a:cubicBezTo>
                  <a:cubicBezTo>
                    <a:pt x="5139" y="8279"/>
                    <a:pt x="5246" y="8276"/>
                    <a:pt x="5354" y="8271"/>
                  </a:cubicBezTo>
                  <a:cubicBezTo>
                    <a:pt x="10047" y="8048"/>
                    <a:pt x="11506" y="3578"/>
                    <a:pt x="11506" y="3578"/>
                  </a:cubicBezTo>
                  <a:lnTo>
                    <a:pt x="9043" y="3355"/>
                  </a:lnTo>
                  <a:lnTo>
                    <a:pt x="79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16"/>
            <p:cNvSpPr/>
            <p:nvPr/>
          </p:nvSpPr>
          <p:spPr>
            <a:xfrm>
              <a:off x="2102600" y="1922125"/>
              <a:ext cx="305025" cy="343975"/>
            </a:xfrm>
            <a:custGeom>
              <a:rect b="b" l="l" r="r" t="t"/>
              <a:pathLst>
                <a:path extrusionOk="0" h="13759" w="12201">
                  <a:moveTo>
                    <a:pt x="4831" y="1"/>
                  </a:moveTo>
                  <a:cubicBezTo>
                    <a:pt x="4831" y="1"/>
                    <a:pt x="1785" y="3175"/>
                    <a:pt x="1" y="6633"/>
                  </a:cubicBezTo>
                  <a:cubicBezTo>
                    <a:pt x="1" y="6633"/>
                    <a:pt x="26" y="8271"/>
                    <a:pt x="584" y="9833"/>
                  </a:cubicBezTo>
                  <a:cubicBezTo>
                    <a:pt x="1119" y="11330"/>
                    <a:pt x="3334" y="13758"/>
                    <a:pt x="6178" y="13758"/>
                  </a:cubicBezTo>
                  <a:cubicBezTo>
                    <a:pt x="6300" y="13758"/>
                    <a:pt x="6423" y="13754"/>
                    <a:pt x="6547" y="13745"/>
                  </a:cubicBezTo>
                  <a:cubicBezTo>
                    <a:pt x="9558" y="13522"/>
                    <a:pt x="11085" y="10725"/>
                    <a:pt x="11643" y="8829"/>
                  </a:cubicBezTo>
                  <a:cubicBezTo>
                    <a:pt x="12200" y="6924"/>
                    <a:pt x="11754" y="4805"/>
                    <a:pt x="11754" y="4805"/>
                  </a:cubicBezTo>
                  <a:cubicBezTo>
                    <a:pt x="11754" y="4805"/>
                    <a:pt x="8408" y="1005"/>
                    <a:pt x="48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16"/>
            <p:cNvSpPr/>
            <p:nvPr/>
          </p:nvSpPr>
          <p:spPr>
            <a:xfrm>
              <a:off x="2392800" y="2009950"/>
              <a:ext cx="89325" cy="113225"/>
            </a:xfrm>
            <a:custGeom>
              <a:rect b="b" l="l" r="r" t="t"/>
              <a:pathLst>
                <a:path extrusionOk="0" h="4529" w="3573">
                  <a:moveTo>
                    <a:pt x="1975" y="0"/>
                  </a:moveTo>
                  <a:cubicBezTo>
                    <a:pt x="855" y="0"/>
                    <a:pt x="0" y="1541"/>
                    <a:pt x="0" y="1541"/>
                  </a:cubicBezTo>
                  <a:lnTo>
                    <a:pt x="146" y="4492"/>
                  </a:lnTo>
                  <a:cubicBezTo>
                    <a:pt x="280" y="4517"/>
                    <a:pt x="409" y="4528"/>
                    <a:pt x="533" y="4528"/>
                  </a:cubicBezTo>
                  <a:cubicBezTo>
                    <a:pt x="2869" y="4528"/>
                    <a:pt x="3573" y="448"/>
                    <a:pt x="2343" y="57"/>
                  </a:cubicBezTo>
                  <a:cubicBezTo>
                    <a:pt x="2218" y="18"/>
                    <a:pt x="2095" y="0"/>
                    <a:pt x="19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16"/>
            <p:cNvSpPr/>
            <p:nvPr/>
          </p:nvSpPr>
          <p:spPr>
            <a:xfrm>
              <a:off x="2011550" y="2066300"/>
              <a:ext cx="106725" cy="95875"/>
            </a:xfrm>
            <a:custGeom>
              <a:rect b="b" l="l" r="r" t="t"/>
              <a:pathLst>
                <a:path extrusionOk="0" h="3835" w="4269">
                  <a:moveTo>
                    <a:pt x="1707" y="1"/>
                  </a:moveTo>
                  <a:cubicBezTo>
                    <a:pt x="1438" y="1"/>
                    <a:pt x="1172" y="70"/>
                    <a:pt x="932" y="248"/>
                  </a:cubicBezTo>
                  <a:cubicBezTo>
                    <a:pt x="0" y="945"/>
                    <a:pt x="1401" y="3835"/>
                    <a:pt x="3279" y="3835"/>
                  </a:cubicBezTo>
                  <a:cubicBezTo>
                    <a:pt x="3598" y="3835"/>
                    <a:pt x="3931" y="3751"/>
                    <a:pt x="4269" y="3560"/>
                  </a:cubicBezTo>
                  <a:lnTo>
                    <a:pt x="3643" y="866"/>
                  </a:lnTo>
                  <a:cubicBezTo>
                    <a:pt x="3643" y="866"/>
                    <a:pt x="2658" y="1"/>
                    <a:pt x="1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16"/>
            <p:cNvSpPr/>
            <p:nvPr/>
          </p:nvSpPr>
          <p:spPr>
            <a:xfrm>
              <a:off x="1773800" y="2014350"/>
              <a:ext cx="966275" cy="1035975"/>
            </a:xfrm>
            <a:custGeom>
              <a:rect b="b" l="l" r="r" t="t"/>
              <a:pathLst>
                <a:path extrusionOk="0" h="41439" w="38651">
                  <a:moveTo>
                    <a:pt x="7147" y="1"/>
                  </a:moveTo>
                  <a:cubicBezTo>
                    <a:pt x="7147" y="1"/>
                    <a:pt x="5363" y="782"/>
                    <a:pt x="2677" y="4136"/>
                  </a:cubicBezTo>
                  <a:cubicBezTo>
                    <a:pt x="1" y="7482"/>
                    <a:pt x="670" y="11060"/>
                    <a:pt x="2677" y="14629"/>
                  </a:cubicBezTo>
                  <a:cubicBezTo>
                    <a:pt x="4693" y="18206"/>
                    <a:pt x="8829" y="21561"/>
                    <a:pt x="8829" y="21561"/>
                  </a:cubicBezTo>
                  <a:cubicBezTo>
                    <a:pt x="6366" y="25353"/>
                    <a:pt x="9498" y="26588"/>
                    <a:pt x="9498" y="26588"/>
                  </a:cubicBezTo>
                  <a:cubicBezTo>
                    <a:pt x="8829" y="27815"/>
                    <a:pt x="10502" y="32731"/>
                    <a:pt x="10502" y="32731"/>
                  </a:cubicBezTo>
                  <a:lnTo>
                    <a:pt x="34180" y="41439"/>
                  </a:lnTo>
                  <a:lnTo>
                    <a:pt x="35965" y="38985"/>
                  </a:lnTo>
                  <a:cubicBezTo>
                    <a:pt x="38650" y="30938"/>
                    <a:pt x="37192" y="19210"/>
                    <a:pt x="34180" y="15195"/>
                  </a:cubicBezTo>
                  <a:cubicBezTo>
                    <a:pt x="31161" y="11171"/>
                    <a:pt x="24349" y="11060"/>
                    <a:pt x="24349" y="11060"/>
                  </a:cubicBezTo>
                  <a:cubicBezTo>
                    <a:pt x="24237" y="12063"/>
                    <a:pt x="23568" y="14972"/>
                    <a:pt x="19990" y="14972"/>
                  </a:cubicBezTo>
                  <a:cubicBezTo>
                    <a:pt x="16421" y="14972"/>
                    <a:pt x="15529" y="11060"/>
                    <a:pt x="15529" y="11060"/>
                  </a:cubicBezTo>
                  <a:cubicBezTo>
                    <a:pt x="15529" y="11060"/>
                    <a:pt x="14405" y="10390"/>
                    <a:pt x="12175" y="10167"/>
                  </a:cubicBezTo>
                  <a:cubicBezTo>
                    <a:pt x="9944" y="9944"/>
                    <a:pt x="9275" y="8709"/>
                    <a:pt x="9052" y="7371"/>
                  </a:cubicBezTo>
                  <a:cubicBezTo>
                    <a:pt x="8829" y="6032"/>
                    <a:pt x="9386" y="4136"/>
                    <a:pt x="8151" y="2901"/>
                  </a:cubicBezTo>
                  <a:cubicBezTo>
                    <a:pt x="6924" y="1674"/>
                    <a:pt x="7147" y="1"/>
                    <a:pt x="7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16"/>
            <p:cNvSpPr/>
            <p:nvPr/>
          </p:nvSpPr>
          <p:spPr>
            <a:xfrm>
              <a:off x="1815625" y="2818675"/>
              <a:ext cx="1038775" cy="1684075"/>
            </a:xfrm>
            <a:custGeom>
              <a:rect b="b" l="l" r="r" t="t"/>
              <a:pathLst>
                <a:path extrusionOk="0" h="67363" w="41551">
                  <a:moveTo>
                    <a:pt x="27926" y="0"/>
                  </a:moveTo>
                  <a:cubicBezTo>
                    <a:pt x="24603" y="1328"/>
                    <a:pt x="21109" y="1745"/>
                    <a:pt x="18031" y="1745"/>
                  </a:cubicBezTo>
                  <a:cubicBezTo>
                    <a:pt x="12837" y="1745"/>
                    <a:pt x="8829" y="558"/>
                    <a:pt x="8829" y="558"/>
                  </a:cubicBezTo>
                  <a:cubicBezTo>
                    <a:pt x="2128" y="11951"/>
                    <a:pt x="1" y="19767"/>
                    <a:pt x="1794" y="35518"/>
                  </a:cubicBezTo>
                  <a:cubicBezTo>
                    <a:pt x="3578" y="51261"/>
                    <a:pt x="10836" y="65674"/>
                    <a:pt x="10836" y="65674"/>
                  </a:cubicBezTo>
                  <a:cubicBezTo>
                    <a:pt x="11320" y="66046"/>
                    <a:pt x="11853" y="66170"/>
                    <a:pt x="12350" y="66170"/>
                  </a:cubicBezTo>
                  <a:cubicBezTo>
                    <a:pt x="13344" y="66170"/>
                    <a:pt x="14191" y="65674"/>
                    <a:pt x="14191" y="65674"/>
                  </a:cubicBezTo>
                  <a:cubicBezTo>
                    <a:pt x="12732" y="51604"/>
                    <a:pt x="19107" y="20436"/>
                    <a:pt x="19107" y="20436"/>
                  </a:cubicBezTo>
                  <a:lnTo>
                    <a:pt x="20891" y="21440"/>
                  </a:lnTo>
                  <a:cubicBezTo>
                    <a:pt x="23902" y="33168"/>
                    <a:pt x="22118" y="66567"/>
                    <a:pt x="22118" y="66567"/>
                  </a:cubicBezTo>
                  <a:cubicBezTo>
                    <a:pt x="22877" y="67209"/>
                    <a:pt x="23823" y="67362"/>
                    <a:pt x="24551" y="67362"/>
                  </a:cubicBezTo>
                  <a:cubicBezTo>
                    <a:pt x="25213" y="67362"/>
                    <a:pt x="25696" y="67236"/>
                    <a:pt x="25696" y="67236"/>
                  </a:cubicBezTo>
                  <a:cubicBezTo>
                    <a:pt x="25696" y="67236"/>
                    <a:pt x="28484" y="61762"/>
                    <a:pt x="32954" y="51716"/>
                  </a:cubicBezTo>
                  <a:cubicBezTo>
                    <a:pt x="37423" y="41661"/>
                    <a:pt x="41550" y="29710"/>
                    <a:pt x="39319" y="18317"/>
                  </a:cubicBezTo>
                  <a:cubicBezTo>
                    <a:pt x="37089" y="6924"/>
                    <a:pt x="27926" y="0"/>
                    <a:pt x="279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3" name="Google Shape;943;p16"/>
          <p:cNvSpPr/>
          <p:nvPr/>
        </p:nvSpPr>
        <p:spPr>
          <a:xfrm>
            <a:off x="758278" y="710743"/>
            <a:ext cx="1247700" cy="1247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16"/>
          <p:cNvSpPr txBox="1"/>
          <p:nvPr/>
        </p:nvSpPr>
        <p:spPr>
          <a:xfrm>
            <a:off x="556078" y="866154"/>
            <a:ext cx="16521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</a:pPr>
            <a:r>
              <a:rPr b="1" i="0" lang="en-US" sz="6500" u="none" cap="none" strike="noStrik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06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17"/>
          <p:cNvSpPr/>
          <p:nvPr/>
        </p:nvSpPr>
        <p:spPr>
          <a:xfrm rot="-4091359">
            <a:off x="2866811" y="3791696"/>
            <a:ext cx="1358807" cy="1377106"/>
          </a:xfrm>
          <a:custGeom>
            <a:rect b="b" l="l" r="r" t="t"/>
            <a:pathLst>
              <a:path extrusionOk="0" h="60053" w="59255">
                <a:moveTo>
                  <a:pt x="35123" y="1"/>
                </a:moveTo>
                <a:cubicBezTo>
                  <a:pt x="28705" y="1"/>
                  <a:pt x="32180" y="17208"/>
                  <a:pt x="34375" y="19132"/>
                </a:cubicBezTo>
                <a:cubicBezTo>
                  <a:pt x="32161" y="21324"/>
                  <a:pt x="30061" y="23652"/>
                  <a:pt x="28076" y="26048"/>
                </a:cubicBezTo>
                <a:cubicBezTo>
                  <a:pt x="29666" y="21142"/>
                  <a:pt x="30421" y="8825"/>
                  <a:pt x="25161" y="8825"/>
                </a:cubicBezTo>
                <a:cubicBezTo>
                  <a:pt x="25062" y="8825"/>
                  <a:pt x="24961" y="8829"/>
                  <a:pt x="24857" y="8838"/>
                </a:cubicBezTo>
                <a:cubicBezTo>
                  <a:pt x="18147" y="9409"/>
                  <a:pt x="24127" y="26665"/>
                  <a:pt x="26524" y="27966"/>
                </a:cubicBezTo>
                <a:cubicBezTo>
                  <a:pt x="24720" y="30248"/>
                  <a:pt x="23008" y="32622"/>
                  <a:pt x="21433" y="35087"/>
                </a:cubicBezTo>
                <a:cubicBezTo>
                  <a:pt x="22381" y="29647"/>
                  <a:pt x="21967" y="19296"/>
                  <a:pt x="17302" y="19296"/>
                </a:cubicBezTo>
                <a:cubicBezTo>
                  <a:pt x="17132" y="19296"/>
                  <a:pt x="16958" y="19310"/>
                  <a:pt x="16777" y="19338"/>
                </a:cubicBezTo>
                <a:cubicBezTo>
                  <a:pt x="10340" y="20342"/>
                  <a:pt x="16891" y="36183"/>
                  <a:pt x="19539" y="38169"/>
                </a:cubicBezTo>
                <a:cubicBezTo>
                  <a:pt x="18626" y="39743"/>
                  <a:pt x="17736" y="41364"/>
                  <a:pt x="16914" y="43008"/>
                </a:cubicBezTo>
                <a:cubicBezTo>
                  <a:pt x="16047" y="44742"/>
                  <a:pt x="15202" y="46523"/>
                  <a:pt x="14426" y="48326"/>
                </a:cubicBezTo>
                <a:cubicBezTo>
                  <a:pt x="14574" y="43584"/>
                  <a:pt x="11978" y="32403"/>
                  <a:pt x="7429" y="32403"/>
                </a:cubicBezTo>
                <a:cubicBezTo>
                  <a:pt x="7051" y="32403"/>
                  <a:pt x="6659" y="32480"/>
                  <a:pt x="6255" y="32645"/>
                </a:cubicBezTo>
                <a:cubicBezTo>
                  <a:pt x="0" y="35201"/>
                  <a:pt x="10957" y="50038"/>
                  <a:pt x="13559" y="50426"/>
                </a:cubicBezTo>
                <a:cubicBezTo>
                  <a:pt x="12417" y="53347"/>
                  <a:pt x="11482" y="56337"/>
                  <a:pt x="10979" y="59350"/>
                </a:cubicBezTo>
                <a:cubicBezTo>
                  <a:pt x="10911" y="59775"/>
                  <a:pt x="11262" y="60052"/>
                  <a:pt x="11579" y="60052"/>
                </a:cubicBezTo>
                <a:cubicBezTo>
                  <a:pt x="11789" y="60052"/>
                  <a:pt x="11984" y="59930"/>
                  <a:pt x="12029" y="59647"/>
                </a:cubicBezTo>
                <a:cubicBezTo>
                  <a:pt x="12554" y="56611"/>
                  <a:pt x="13490" y="53598"/>
                  <a:pt x="14654" y="50654"/>
                </a:cubicBezTo>
                <a:cubicBezTo>
                  <a:pt x="15331" y="50998"/>
                  <a:pt x="16757" y="51180"/>
                  <a:pt x="18525" y="51180"/>
                </a:cubicBezTo>
                <a:cubicBezTo>
                  <a:pt x="24394" y="51180"/>
                  <a:pt x="34039" y="49176"/>
                  <a:pt x="32618" y="44423"/>
                </a:cubicBezTo>
                <a:cubicBezTo>
                  <a:pt x="32141" y="42830"/>
                  <a:pt x="30824" y="42205"/>
                  <a:pt x="29099" y="42205"/>
                </a:cubicBezTo>
                <a:cubicBezTo>
                  <a:pt x="24964" y="42205"/>
                  <a:pt x="18487" y="45800"/>
                  <a:pt x="15636" y="48280"/>
                </a:cubicBezTo>
                <a:cubicBezTo>
                  <a:pt x="16343" y="46660"/>
                  <a:pt x="17097" y="45085"/>
                  <a:pt x="17873" y="43578"/>
                </a:cubicBezTo>
                <a:cubicBezTo>
                  <a:pt x="18717" y="41866"/>
                  <a:pt x="19653" y="40200"/>
                  <a:pt x="20612" y="38579"/>
                </a:cubicBezTo>
                <a:cubicBezTo>
                  <a:pt x="21445" y="39714"/>
                  <a:pt x="26861" y="41027"/>
                  <a:pt x="31719" y="41027"/>
                </a:cubicBezTo>
                <a:cubicBezTo>
                  <a:pt x="36048" y="41027"/>
                  <a:pt x="39933" y="39985"/>
                  <a:pt x="39739" y="36845"/>
                </a:cubicBezTo>
                <a:cubicBezTo>
                  <a:pt x="39596" y="34477"/>
                  <a:pt x="37341" y="33631"/>
                  <a:pt x="34422" y="33631"/>
                </a:cubicBezTo>
                <a:cubicBezTo>
                  <a:pt x="29883" y="33631"/>
                  <a:pt x="23739" y="35677"/>
                  <a:pt x="21433" y="37233"/>
                </a:cubicBezTo>
                <a:cubicBezTo>
                  <a:pt x="23282" y="34197"/>
                  <a:pt x="25314" y="31298"/>
                  <a:pt x="27528" y="28513"/>
                </a:cubicBezTo>
                <a:cubicBezTo>
                  <a:pt x="28883" y="29830"/>
                  <a:pt x="34975" y="31571"/>
                  <a:pt x="39903" y="31571"/>
                </a:cubicBezTo>
                <a:cubicBezTo>
                  <a:pt x="43521" y="31571"/>
                  <a:pt x="46512" y="30632"/>
                  <a:pt x="46541" y="27897"/>
                </a:cubicBezTo>
                <a:cubicBezTo>
                  <a:pt x="46563" y="25208"/>
                  <a:pt x="43739" y="24282"/>
                  <a:pt x="40244" y="24282"/>
                </a:cubicBezTo>
                <a:cubicBezTo>
                  <a:pt x="36353" y="24282"/>
                  <a:pt x="31630" y="25431"/>
                  <a:pt x="29080" y="26573"/>
                </a:cubicBezTo>
                <a:cubicBezTo>
                  <a:pt x="31043" y="24222"/>
                  <a:pt x="33120" y="21940"/>
                  <a:pt x="35288" y="19771"/>
                </a:cubicBezTo>
                <a:cubicBezTo>
                  <a:pt x="36419" y="21451"/>
                  <a:pt x="44141" y="24665"/>
                  <a:pt x="49401" y="24665"/>
                </a:cubicBezTo>
                <a:cubicBezTo>
                  <a:pt x="52001" y="24665"/>
                  <a:pt x="54000" y="23879"/>
                  <a:pt x="54302" y="21734"/>
                </a:cubicBezTo>
                <a:cubicBezTo>
                  <a:pt x="54797" y="18266"/>
                  <a:pt x="50096" y="17129"/>
                  <a:pt x="45230" y="17129"/>
                </a:cubicBezTo>
                <a:cubicBezTo>
                  <a:pt x="42027" y="17129"/>
                  <a:pt x="38752" y="17622"/>
                  <a:pt x="36841" y="18265"/>
                </a:cubicBezTo>
                <a:cubicBezTo>
                  <a:pt x="38256" y="16895"/>
                  <a:pt x="39717" y="15572"/>
                  <a:pt x="41200" y="14293"/>
                </a:cubicBezTo>
                <a:cubicBezTo>
                  <a:pt x="45035" y="14179"/>
                  <a:pt x="59255" y="6944"/>
                  <a:pt x="55420" y="1991"/>
                </a:cubicBezTo>
                <a:cubicBezTo>
                  <a:pt x="54785" y="1174"/>
                  <a:pt x="53981" y="822"/>
                  <a:pt x="53078" y="822"/>
                </a:cubicBezTo>
                <a:cubicBezTo>
                  <a:pt x="48175" y="822"/>
                  <a:pt x="40322" y="11172"/>
                  <a:pt x="40264" y="13677"/>
                </a:cubicBezTo>
                <a:cubicBezTo>
                  <a:pt x="38940" y="14795"/>
                  <a:pt x="37639" y="15982"/>
                  <a:pt x="36384" y="17169"/>
                </a:cubicBezTo>
                <a:cubicBezTo>
                  <a:pt x="38598" y="12216"/>
                  <a:pt x="40789" y="256"/>
                  <a:pt x="35288" y="5"/>
                </a:cubicBezTo>
                <a:cubicBezTo>
                  <a:pt x="35233" y="2"/>
                  <a:pt x="35177" y="1"/>
                  <a:pt x="3512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p17"/>
          <p:cNvSpPr/>
          <p:nvPr/>
        </p:nvSpPr>
        <p:spPr>
          <a:xfrm flipH="1" rot="4091359">
            <a:off x="4762136" y="3791696"/>
            <a:ext cx="1358807" cy="1377106"/>
          </a:xfrm>
          <a:custGeom>
            <a:rect b="b" l="l" r="r" t="t"/>
            <a:pathLst>
              <a:path extrusionOk="0" h="60053" w="59255">
                <a:moveTo>
                  <a:pt x="35123" y="1"/>
                </a:moveTo>
                <a:cubicBezTo>
                  <a:pt x="28705" y="1"/>
                  <a:pt x="32180" y="17208"/>
                  <a:pt x="34375" y="19132"/>
                </a:cubicBezTo>
                <a:cubicBezTo>
                  <a:pt x="32161" y="21324"/>
                  <a:pt x="30061" y="23652"/>
                  <a:pt x="28076" y="26048"/>
                </a:cubicBezTo>
                <a:cubicBezTo>
                  <a:pt x="29666" y="21142"/>
                  <a:pt x="30421" y="8825"/>
                  <a:pt x="25161" y="8825"/>
                </a:cubicBezTo>
                <a:cubicBezTo>
                  <a:pt x="25062" y="8825"/>
                  <a:pt x="24961" y="8829"/>
                  <a:pt x="24857" y="8838"/>
                </a:cubicBezTo>
                <a:cubicBezTo>
                  <a:pt x="18147" y="9409"/>
                  <a:pt x="24127" y="26665"/>
                  <a:pt x="26524" y="27966"/>
                </a:cubicBezTo>
                <a:cubicBezTo>
                  <a:pt x="24720" y="30248"/>
                  <a:pt x="23008" y="32622"/>
                  <a:pt x="21433" y="35087"/>
                </a:cubicBezTo>
                <a:cubicBezTo>
                  <a:pt x="22381" y="29647"/>
                  <a:pt x="21967" y="19296"/>
                  <a:pt x="17302" y="19296"/>
                </a:cubicBezTo>
                <a:cubicBezTo>
                  <a:pt x="17132" y="19296"/>
                  <a:pt x="16958" y="19310"/>
                  <a:pt x="16777" y="19338"/>
                </a:cubicBezTo>
                <a:cubicBezTo>
                  <a:pt x="10340" y="20342"/>
                  <a:pt x="16891" y="36183"/>
                  <a:pt x="19539" y="38169"/>
                </a:cubicBezTo>
                <a:cubicBezTo>
                  <a:pt x="18626" y="39743"/>
                  <a:pt x="17736" y="41364"/>
                  <a:pt x="16914" y="43008"/>
                </a:cubicBezTo>
                <a:cubicBezTo>
                  <a:pt x="16047" y="44742"/>
                  <a:pt x="15202" y="46523"/>
                  <a:pt x="14426" y="48326"/>
                </a:cubicBezTo>
                <a:cubicBezTo>
                  <a:pt x="14574" y="43584"/>
                  <a:pt x="11978" y="32403"/>
                  <a:pt x="7429" y="32403"/>
                </a:cubicBezTo>
                <a:cubicBezTo>
                  <a:pt x="7051" y="32403"/>
                  <a:pt x="6659" y="32480"/>
                  <a:pt x="6255" y="32645"/>
                </a:cubicBezTo>
                <a:cubicBezTo>
                  <a:pt x="0" y="35201"/>
                  <a:pt x="10957" y="50038"/>
                  <a:pt x="13559" y="50426"/>
                </a:cubicBezTo>
                <a:cubicBezTo>
                  <a:pt x="12417" y="53347"/>
                  <a:pt x="11482" y="56337"/>
                  <a:pt x="10979" y="59350"/>
                </a:cubicBezTo>
                <a:cubicBezTo>
                  <a:pt x="10911" y="59775"/>
                  <a:pt x="11262" y="60052"/>
                  <a:pt x="11579" y="60052"/>
                </a:cubicBezTo>
                <a:cubicBezTo>
                  <a:pt x="11789" y="60052"/>
                  <a:pt x="11984" y="59930"/>
                  <a:pt x="12029" y="59647"/>
                </a:cubicBezTo>
                <a:cubicBezTo>
                  <a:pt x="12554" y="56611"/>
                  <a:pt x="13490" y="53598"/>
                  <a:pt x="14654" y="50654"/>
                </a:cubicBezTo>
                <a:cubicBezTo>
                  <a:pt x="15331" y="50998"/>
                  <a:pt x="16757" y="51180"/>
                  <a:pt x="18525" y="51180"/>
                </a:cubicBezTo>
                <a:cubicBezTo>
                  <a:pt x="24394" y="51180"/>
                  <a:pt x="34039" y="49176"/>
                  <a:pt x="32618" y="44423"/>
                </a:cubicBezTo>
                <a:cubicBezTo>
                  <a:pt x="32141" y="42830"/>
                  <a:pt x="30824" y="42205"/>
                  <a:pt x="29099" y="42205"/>
                </a:cubicBezTo>
                <a:cubicBezTo>
                  <a:pt x="24964" y="42205"/>
                  <a:pt x="18487" y="45800"/>
                  <a:pt x="15636" y="48280"/>
                </a:cubicBezTo>
                <a:cubicBezTo>
                  <a:pt x="16343" y="46660"/>
                  <a:pt x="17097" y="45085"/>
                  <a:pt x="17873" y="43578"/>
                </a:cubicBezTo>
                <a:cubicBezTo>
                  <a:pt x="18717" y="41866"/>
                  <a:pt x="19653" y="40200"/>
                  <a:pt x="20612" y="38579"/>
                </a:cubicBezTo>
                <a:cubicBezTo>
                  <a:pt x="21445" y="39714"/>
                  <a:pt x="26861" y="41027"/>
                  <a:pt x="31719" y="41027"/>
                </a:cubicBezTo>
                <a:cubicBezTo>
                  <a:pt x="36048" y="41027"/>
                  <a:pt x="39933" y="39985"/>
                  <a:pt x="39739" y="36845"/>
                </a:cubicBezTo>
                <a:cubicBezTo>
                  <a:pt x="39596" y="34477"/>
                  <a:pt x="37341" y="33631"/>
                  <a:pt x="34422" y="33631"/>
                </a:cubicBezTo>
                <a:cubicBezTo>
                  <a:pt x="29883" y="33631"/>
                  <a:pt x="23739" y="35677"/>
                  <a:pt x="21433" y="37233"/>
                </a:cubicBezTo>
                <a:cubicBezTo>
                  <a:pt x="23282" y="34197"/>
                  <a:pt x="25314" y="31298"/>
                  <a:pt x="27528" y="28513"/>
                </a:cubicBezTo>
                <a:cubicBezTo>
                  <a:pt x="28883" y="29830"/>
                  <a:pt x="34975" y="31571"/>
                  <a:pt x="39903" y="31571"/>
                </a:cubicBezTo>
                <a:cubicBezTo>
                  <a:pt x="43521" y="31571"/>
                  <a:pt x="46512" y="30632"/>
                  <a:pt x="46541" y="27897"/>
                </a:cubicBezTo>
                <a:cubicBezTo>
                  <a:pt x="46563" y="25208"/>
                  <a:pt x="43739" y="24282"/>
                  <a:pt x="40244" y="24282"/>
                </a:cubicBezTo>
                <a:cubicBezTo>
                  <a:pt x="36353" y="24282"/>
                  <a:pt x="31630" y="25431"/>
                  <a:pt x="29080" y="26573"/>
                </a:cubicBezTo>
                <a:cubicBezTo>
                  <a:pt x="31043" y="24222"/>
                  <a:pt x="33120" y="21940"/>
                  <a:pt x="35288" y="19771"/>
                </a:cubicBezTo>
                <a:cubicBezTo>
                  <a:pt x="36419" y="21451"/>
                  <a:pt x="44141" y="24665"/>
                  <a:pt x="49401" y="24665"/>
                </a:cubicBezTo>
                <a:cubicBezTo>
                  <a:pt x="52001" y="24665"/>
                  <a:pt x="54000" y="23879"/>
                  <a:pt x="54302" y="21734"/>
                </a:cubicBezTo>
                <a:cubicBezTo>
                  <a:pt x="54797" y="18266"/>
                  <a:pt x="50096" y="17129"/>
                  <a:pt x="45230" y="17129"/>
                </a:cubicBezTo>
                <a:cubicBezTo>
                  <a:pt x="42027" y="17129"/>
                  <a:pt x="38752" y="17622"/>
                  <a:pt x="36841" y="18265"/>
                </a:cubicBezTo>
                <a:cubicBezTo>
                  <a:pt x="38256" y="16895"/>
                  <a:pt x="39717" y="15572"/>
                  <a:pt x="41200" y="14293"/>
                </a:cubicBezTo>
                <a:cubicBezTo>
                  <a:pt x="45035" y="14179"/>
                  <a:pt x="59255" y="6944"/>
                  <a:pt x="55420" y="1991"/>
                </a:cubicBezTo>
                <a:cubicBezTo>
                  <a:pt x="54785" y="1174"/>
                  <a:pt x="53981" y="822"/>
                  <a:pt x="53078" y="822"/>
                </a:cubicBezTo>
                <a:cubicBezTo>
                  <a:pt x="48175" y="822"/>
                  <a:pt x="40322" y="11172"/>
                  <a:pt x="40264" y="13677"/>
                </a:cubicBezTo>
                <a:cubicBezTo>
                  <a:pt x="38940" y="14795"/>
                  <a:pt x="37639" y="15982"/>
                  <a:pt x="36384" y="17169"/>
                </a:cubicBezTo>
                <a:cubicBezTo>
                  <a:pt x="38598" y="12216"/>
                  <a:pt x="40789" y="256"/>
                  <a:pt x="35288" y="5"/>
                </a:cubicBezTo>
                <a:cubicBezTo>
                  <a:pt x="35233" y="2"/>
                  <a:pt x="35177" y="1"/>
                  <a:pt x="3512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Google Shape;951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Kesimpulan</a:t>
            </a:r>
            <a:endParaRPr/>
          </a:p>
        </p:txBody>
      </p:sp>
      <p:sp>
        <p:nvSpPr>
          <p:cNvPr id="952" name="Google Shape;952;p17"/>
          <p:cNvSpPr txBox="1"/>
          <p:nvPr>
            <p:ph idx="2" type="subTitle"/>
          </p:nvPr>
        </p:nvSpPr>
        <p:spPr>
          <a:xfrm>
            <a:off x="1002900" y="1576625"/>
            <a:ext cx="7421100" cy="18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Dengan menggunakan Machine Learning model </a:t>
            </a:r>
            <a:r>
              <a:rPr b="1" lang="en-US"/>
              <a:t>KNN </a:t>
            </a:r>
            <a:r>
              <a:rPr lang="en-US"/>
              <a:t>ini mendapat </a:t>
            </a:r>
            <a:r>
              <a:rPr b="1" lang="en-US"/>
              <a:t>Scoring Recall</a:t>
            </a:r>
            <a:r>
              <a:rPr lang="en-US"/>
              <a:t> sebesar </a:t>
            </a:r>
            <a:r>
              <a:rPr b="1" lang="en-US"/>
              <a:t>0.84</a:t>
            </a:r>
            <a:r>
              <a:rPr lang="en-US"/>
              <a:t>.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Diharapkan </a:t>
            </a:r>
            <a:r>
              <a:rPr b="1" lang="en-US"/>
              <a:t>Machine Learning</a:t>
            </a:r>
            <a:r>
              <a:rPr lang="en-US"/>
              <a:t> </a:t>
            </a:r>
            <a:r>
              <a:rPr lang="en-US"/>
              <a:t>bisa dengan </a:t>
            </a:r>
            <a:r>
              <a:rPr b="1" lang="en-US"/>
              <a:t>cepat</a:t>
            </a:r>
            <a:r>
              <a:rPr lang="en-US"/>
              <a:t> mendeteksi pasien </a:t>
            </a:r>
            <a:r>
              <a:rPr b="1" lang="en-US"/>
              <a:t>Kanker Payudara</a:t>
            </a:r>
            <a:r>
              <a:rPr lang="en-US"/>
              <a:t>. berdasarkan karakteristik pasien.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Sehingga bisa mendapatkan perawatan sedini mungkin agar </a:t>
            </a:r>
            <a:r>
              <a:rPr b="1" lang="en-US"/>
              <a:t>menekan kematian </a:t>
            </a:r>
            <a:r>
              <a:rPr lang="en-US"/>
              <a:t>yang disebabkan oleh </a:t>
            </a:r>
            <a:r>
              <a:rPr b="1" lang="en-US"/>
              <a:t>Kanker Payudara</a:t>
            </a:r>
            <a:r>
              <a:rPr lang="en-US"/>
              <a:t>.</a:t>
            </a:r>
            <a:br>
              <a:rPr lang="en-US"/>
            </a:br>
            <a:endParaRPr/>
          </a:p>
        </p:txBody>
      </p:sp>
      <p:grpSp>
        <p:nvGrpSpPr>
          <p:cNvPr id="953" name="Google Shape;953;p17"/>
          <p:cNvGrpSpPr/>
          <p:nvPr/>
        </p:nvGrpSpPr>
        <p:grpSpPr>
          <a:xfrm>
            <a:off x="3505948" y="3959503"/>
            <a:ext cx="1066064" cy="4796215"/>
            <a:chOff x="6128850" y="1752700"/>
            <a:chExt cx="634675" cy="2855400"/>
          </a:xfrm>
        </p:grpSpPr>
        <p:sp>
          <p:nvSpPr>
            <p:cNvPr id="954" name="Google Shape;954;p17"/>
            <p:cNvSpPr/>
            <p:nvPr/>
          </p:nvSpPr>
          <p:spPr>
            <a:xfrm>
              <a:off x="6554175" y="4234025"/>
              <a:ext cx="131300" cy="337825"/>
            </a:xfrm>
            <a:custGeom>
              <a:rect b="b" l="l" r="r" t="t"/>
              <a:pathLst>
                <a:path extrusionOk="0" h="13513" w="5252">
                  <a:moveTo>
                    <a:pt x="2343" y="1"/>
                  </a:moveTo>
                  <a:lnTo>
                    <a:pt x="1" y="3012"/>
                  </a:lnTo>
                  <a:lnTo>
                    <a:pt x="447" y="9489"/>
                  </a:lnTo>
                  <a:lnTo>
                    <a:pt x="1116" y="11059"/>
                  </a:lnTo>
                  <a:lnTo>
                    <a:pt x="5251" y="13513"/>
                  </a:lnTo>
                  <a:lnTo>
                    <a:pt x="3123" y="9155"/>
                  </a:lnTo>
                  <a:lnTo>
                    <a:pt x="3904" y="3012"/>
                  </a:lnTo>
                  <a:lnTo>
                    <a:pt x="2343" y="1"/>
                  </a:lnTo>
                  <a:close/>
                </a:path>
              </a:pathLst>
            </a:custGeom>
            <a:solidFill>
              <a:srgbClr val="FBC7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17"/>
            <p:cNvSpPr/>
            <p:nvPr/>
          </p:nvSpPr>
          <p:spPr>
            <a:xfrm>
              <a:off x="6565325" y="4462875"/>
              <a:ext cx="164750" cy="145225"/>
            </a:xfrm>
            <a:custGeom>
              <a:rect b="b" l="l" r="r" t="t"/>
              <a:pathLst>
                <a:path extrusionOk="0" h="5809" w="6590">
                  <a:moveTo>
                    <a:pt x="2677" y="1"/>
                  </a:moveTo>
                  <a:lnTo>
                    <a:pt x="2720" y="189"/>
                  </a:lnTo>
                  <a:cubicBezTo>
                    <a:pt x="3089" y="824"/>
                    <a:pt x="4059" y="2497"/>
                    <a:pt x="4059" y="3089"/>
                  </a:cubicBezTo>
                  <a:cubicBezTo>
                    <a:pt x="4059" y="3239"/>
                    <a:pt x="3991" y="3304"/>
                    <a:pt x="3874" y="3304"/>
                  </a:cubicBezTo>
                  <a:cubicBezTo>
                    <a:pt x="3080" y="3304"/>
                    <a:pt x="1" y="335"/>
                    <a:pt x="1" y="335"/>
                  </a:cubicBezTo>
                  <a:lnTo>
                    <a:pt x="1" y="1785"/>
                  </a:lnTo>
                  <a:cubicBezTo>
                    <a:pt x="1" y="1785"/>
                    <a:pt x="1897" y="4470"/>
                    <a:pt x="6590" y="5809"/>
                  </a:cubicBezTo>
                  <a:cubicBezTo>
                    <a:pt x="6590" y="5809"/>
                    <a:pt x="4136" y="2017"/>
                    <a:pt x="26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17"/>
            <p:cNvSpPr/>
            <p:nvPr/>
          </p:nvSpPr>
          <p:spPr>
            <a:xfrm>
              <a:off x="6205000" y="4234025"/>
              <a:ext cx="131300" cy="337825"/>
            </a:xfrm>
            <a:custGeom>
              <a:rect b="b" l="l" r="r" t="t"/>
              <a:pathLst>
                <a:path extrusionOk="0" h="13513" w="5252">
                  <a:moveTo>
                    <a:pt x="2900" y="1"/>
                  </a:moveTo>
                  <a:lnTo>
                    <a:pt x="1339" y="3012"/>
                  </a:lnTo>
                  <a:lnTo>
                    <a:pt x="2120" y="9155"/>
                  </a:lnTo>
                  <a:lnTo>
                    <a:pt x="1" y="13513"/>
                  </a:lnTo>
                  <a:lnTo>
                    <a:pt x="1" y="13513"/>
                  </a:lnTo>
                  <a:lnTo>
                    <a:pt x="4127" y="11059"/>
                  </a:lnTo>
                  <a:lnTo>
                    <a:pt x="4805" y="9489"/>
                  </a:lnTo>
                  <a:lnTo>
                    <a:pt x="5251" y="3012"/>
                  </a:lnTo>
                  <a:lnTo>
                    <a:pt x="2900" y="1"/>
                  </a:lnTo>
                  <a:close/>
                </a:path>
              </a:pathLst>
            </a:custGeom>
            <a:solidFill>
              <a:srgbClr val="FBC7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17"/>
            <p:cNvSpPr/>
            <p:nvPr/>
          </p:nvSpPr>
          <p:spPr>
            <a:xfrm>
              <a:off x="6160175" y="4462875"/>
              <a:ext cx="164950" cy="145225"/>
            </a:xfrm>
            <a:custGeom>
              <a:rect b="b" l="l" r="r" t="t"/>
              <a:pathLst>
                <a:path extrusionOk="0" h="5809" w="6598">
                  <a:moveTo>
                    <a:pt x="3913" y="1"/>
                  </a:moveTo>
                  <a:cubicBezTo>
                    <a:pt x="2463" y="2017"/>
                    <a:pt x="0" y="5809"/>
                    <a:pt x="0" y="5809"/>
                  </a:cubicBezTo>
                  <a:cubicBezTo>
                    <a:pt x="4693" y="4470"/>
                    <a:pt x="6598" y="1785"/>
                    <a:pt x="6598" y="1785"/>
                  </a:cubicBezTo>
                  <a:lnTo>
                    <a:pt x="6598" y="335"/>
                  </a:lnTo>
                  <a:cubicBezTo>
                    <a:pt x="6598" y="335"/>
                    <a:pt x="3909" y="2948"/>
                    <a:pt x="3078" y="2948"/>
                  </a:cubicBezTo>
                  <a:cubicBezTo>
                    <a:pt x="2944" y="2948"/>
                    <a:pt x="2858" y="2879"/>
                    <a:pt x="2840" y="2720"/>
                  </a:cubicBezTo>
                  <a:cubicBezTo>
                    <a:pt x="2763" y="2051"/>
                    <a:pt x="3912" y="1"/>
                    <a:pt x="39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17"/>
            <p:cNvSpPr/>
            <p:nvPr/>
          </p:nvSpPr>
          <p:spPr>
            <a:xfrm>
              <a:off x="6216150" y="2150775"/>
              <a:ext cx="458150" cy="217925"/>
            </a:xfrm>
            <a:custGeom>
              <a:rect b="b" l="l" r="r" t="t"/>
              <a:pathLst>
                <a:path extrusionOk="0" h="8717" w="18326">
                  <a:moveTo>
                    <a:pt x="7370" y="0"/>
                  </a:moveTo>
                  <a:lnTo>
                    <a:pt x="7370" y="2686"/>
                  </a:lnTo>
                  <a:cubicBezTo>
                    <a:pt x="7370" y="2686"/>
                    <a:pt x="3123" y="4247"/>
                    <a:pt x="1562" y="5139"/>
                  </a:cubicBezTo>
                  <a:cubicBezTo>
                    <a:pt x="1" y="6032"/>
                    <a:pt x="4805" y="8717"/>
                    <a:pt x="9155" y="8717"/>
                  </a:cubicBezTo>
                  <a:lnTo>
                    <a:pt x="9163" y="8708"/>
                  </a:lnTo>
                  <a:lnTo>
                    <a:pt x="9163" y="8717"/>
                  </a:lnTo>
                  <a:cubicBezTo>
                    <a:pt x="13522" y="8717"/>
                    <a:pt x="18326" y="6032"/>
                    <a:pt x="16756" y="5139"/>
                  </a:cubicBezTo>
                  <a:cubicBezTo>
                    <a:pt x="15195" y="4247"/>
                    <a:pt x="10948" y="2686"/>
                    <a:pt x="10948" y="2686"/>
                  </a:cubicBezTo>
                  <a:lnTo>
                    <a:pt x="10948" y="0"/>
                  </a:lnTo>
                  <a:lnTo>
                    <a:pt x="9163" y="0"/>
                  </a:lnTo>
                  <a:cubicBezTo>
                    <a:pt x="9163" y="0"/>
                    <a:pt x="9163" y="26"/>
                    <a:pt x="9163" y="78"/>
                  </a:cubicBezTo>
                  <a:cubicBezTo>
                    <a:pt x="9163" y="26"/>
                    <a:pt x="9155" y="0"/>
                    <a:pt x="9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17"/>
            <p:cNvSpPr/>
            <p:nvPr/>
          </p:nvSpPr>
          <p:spPr>
            <a:xfrm>
              <a:off x="6283275" y="1927500"/>
              <a:ext cx="298800" cy="267900"/>
            </a:xfrm>
            <a:custGeom>
              <a:rect b="b" l="l" r="r" t="t"/>
              <a:pathLst>
                <a:path extrusionOk="0" h="10716" w="11952">
                  <a:moveTo>
                    <a:pt x="10948" y="0"/>
                  </a:moveTo>
                  <a:lnTo>
                    <a:pt x="1228" y="447"/>
                  </a:lnTo>
                  <a:lnTo>
                    <a:pt x="1" y="6589"/>
                  </a:lnTo>
                  <a:cubicBezTo>
                    <a:pt x="1" y="6589"/>
                    <a:pt x="3012" y="10716"/>
                    <a:pt x="6478" y="10716"/>
                  </a:cubicBezTo>
                  <a:cubicBezTo>
                    <a:pt x="9944" y="10716"/>
                    <a:pt x="11952" y="6924"/>
                    <a:pt x="11952" y="6924"/>
                  </a:cubicBezTo>
                  <a:lnTo>
                    <a:pt x="109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17"/>
            <p:cNvSpPr/>
            <p:nvPr/>
          </p:nvSpPr>
          <p:spPr>
            <a:xfrm>
              <a:off x="6441800" y="1755125"/>
              <a:ext cx="305000" cy="591075"/>
            </a:xfrm>
            <a:custGeom>
              <a:rect b="b" l="l" r="r" t="t"/>
              <a:pathLst>
                <a:path extrusionOk="0" h="23643" w="12200">
                  <a:moveTo>
                    <a:pt x="1604" y="0"/>
                  </a:moveTo>
                  <a:cubicBezTo>
                    <a:pt x="1079" y="0"/>
                    <a:pt x="543" y="94"/>
                    <a:pt x="0" y="298"/>
                  </a:cubicBezTo>
                  <a:lnTo>
                    <a:pt x="0" y="8011"/>
                  </a:lnTo>
                  <a:lnTo>
                    <a:pt x="3380" y="8011"/>
                  </a:lnTo>
                  <a:cubicBezTo>
                    <a:pt x="3380" y="8011"/>
                    <a:pt x="6503" y="13150"/>
                    <a:pt x="3046" y="23642"/>
                  </a:cubicBezTo>
                  <a:cubicBezTo>
                    <a:pt x="3046" y="23642"/>
                    <a:pt x="5834" y="21858"/>
                    <a:pt x="6615" y="20631"/>
                  </a:cubicBezTo>
                  <a:cubicBezTo>
                    <a:pt x="6615" y="20631"/>
                    <a:pt x="7061" y="19404"/>
                    <a:pt x="6838" y="17722"/>
                  </a:cubicBezTo>
                  <a:lnTo>
                    <a:pt x="6838" y="17722"/>
                  </a:lnTo>
                  <a:cubicBezTo>
                    <a:pt x="6838" y="17723"/>
                    <a:pt x="7507" y="18735"/>
                    <a:pt x="7284" y="20073"/>
                  </a:cubicBezTo>
                  <a:cubicBezTo>
                    <a:pt x="7284" y="20073"/>
                    <a:pt x="10973" y="16830"/>
                    <a:pt x="12200" y="12026"/>
                  </a:cubicBezTo>
                  <a:cubicBezTo>
                    <a:pt x="12200" y="12026"/>
                    <a:pt x="7556" y="0"/>
                    <a:pt x="1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17"/>
            <p:cNvSpPr/>
            <p:nvPr/>
          </p:nvSpPr>
          <p:spPr>
            <a:xfrm>
              <a:off x="6128850" y="2767825"/>
              <a:ext cx="634475" cy="1546475"/>
            </a:xfrm>
            <a:custGeom>
              <a:rect b="b" l="l" r="r" t="t"/>
              <a:pathLst>
                <a:path extrusionOk="0" h="61859" w="25379">
                  <a:moveTo>
                    <a:pt x="6368" y="815"/>
                  </a:moveTo>
                  <a:cubicBezTo>
                    <a:pt x="6327" y="815"/>
                    <a:pt x="6272" y="859"/>
                    <a:pt x="6272" y="859"/>
                  </a:cubicBezTo>
                  <a:cubicBezTo>
                    <a:pt x="6272" y="859"/>
                    <a:pt x="6316" y="847"/>
                    <a:pt x="6397" y="827"/>
                  </a:cubicBezTo>
                  <a:lnTo>
                    <a:pt x="6397" y="827"/>
                  </a:lnTo>
                  <a:cubicBezTo>
                    <a:pt x="6390" y="819"/>
                    <a:pt x="6379" y="815"/>
                    <a:pt x="6368" y="815"/>
                  </a:cubicBezTo>
                  <a:close/>
                  <a:moveTo>
                    <a:pt x="12655" y="1"/>
                  </a:moveTo>
                  <a:lnTo>
                    <a:pt x="12655" y="9"/>
                  </a:lnTo>
                  <a:cubicBezTo>
                    <a:pt x="9822" y="17"/>
                    <a:pt x="7015" y="674"/>
                    <a:pt x="6397" y="827"/>
                  </a:cubicBezTo>
                  <a:lnTo>
                    <a:pt x="6397" y="827"/>
                  </a:lnTo>
                  <a:cubicBezTo>
                    <a:pt x="6486" y="923"/>
                    <a:pt x="6242" y="1696"/>
                    <a:pt x="3450" y="5921"/>
                  </a:cubicBezTo>
                  <a:cubicBezTo>
                    <a:pt x="1" y="11145"/>
                    <a:pt x="215" y="19441"/>
                    <a:pt x="661" y="27703"/>
                  </a:cubicBezTo>
                  <a:cubicBezTo>
                    <a:pt x="1108" y="35974"/>
                    <a:pt x="4462" y="61660"/>
                    <a:pt x="4462" y="61660"/>
                  </a:cubicBezTo>
                  <a:cubicBezTo>
                    <a:pt x="5057" y="61809"/>
                    <a:pt x="5689" y="61858"/>
                    <a:pt x="6267" y="61858"/>
                  </a:cubicBezTo>
                  <a:cubicBezTo>
                    <a:pt x="7424" y="61858"/>
                    <a:pt x="8366" y="61660"/>
                    <a:pt x="8366" y="61660"/>
                  </a:cubicBezTo>
                  <a:cubicBezTo>
                    <a:pt x="8366" y="61660"/>
                    <a:pt x="9035" y="31169"/>
                    <a:pt x="9824" y="22787"/>
                  </a:cubicBezTo>
                  <a:cubicBezTo>
                    <a:pt x="10519" y="15306"/>
                    <a:pt x="12286" y="14869"/>
                    <a:pt x="12655" y="14860"/>
                  </a:cubicBezTo>
                  <a:lnTo>
                    <a:pt x="12724" y="14860"/>
                  </a:lnTo>
                  <a:cubicBezTo>
                    <a:pt x="13093" y="14869"/>
                    <a:pt x="14860" y="15306"/>
                    <a:pt x="15564" y="22787"/>
                  </a:cubicBezTo>
                  <a:cubicBezTo>
                    <a:pt x="16344" y="31169"/>
                    <a:pt x="17014" y="61660"/>
                    <a:pt x="17014" y="61660"/>
                  </a:cubicBezTo>
                  <a:cubicBezTo>
                    <a:pt x="17014" y="61660"/>
                    <a:pt x="17955" y="61858"/>
                    <a:pt x="19112" y="61858"/>
                  </a:cubicBezTo>
                  <a:cubicBezTo>
                    <a:pt x="19690" y="61858"/>
                    <a:pt x="20322" y="61809"/>
                    <a:pt x="20917" y="61660"/>
                  </a:cubicBezTo>
                  <a:cubicBezTo>
                    <a:pt x="20917" y="61660"/>
                    <a:pt x="24272" y="35974"/>
                    <a:pt x="24718" y="27703"/>
                  </a:cubicBezTo>
                  <a:cubicBezTo>
                    <a:pt x="25164" y="19441"/>
                    <a:pt x="25378" y="11145"/>
                    <a:pt x="21930" y="5921"/>
                  </a:cubicBezTo>
                  <a:cubicBezTo>
                    <a:pt x="18841" y="1247"/>
                    <a:pt x="18399" y="755"/>
                    <a:pt x="18350" y="755"/>
                  </a:cubicBezTo>
                  <a:cubicBezTo>
                    <a:pt x="18337" y="755"/>
                    <a:pt x="18352" y="790"/>
                    <a:pt x="18352" y="790"/>
                  </a:cubicBezTo>
                  <a:cubicBezTo>
                    <a:pt x="18352" y="790"/>
                    <a:pt x="15933" y="18"/>
                    <a:pt x="12724" y="9"/>
                  </a:cubicBezTo>
                  <a:lnTo>
                    <a:pt x="127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17"/>
            <p:cNvSpPr/>
            <p:nvPr/>
          </p:nvSpPr>
          <p:spPr>
            <a:xfrm>
              <a:off x="6238450" y="2904675"/>
              <a:ext cx="282300" cy="410775"/>
            </a:xfrm>
            <a:custGeom>
              <a:rect b="b" l="l" r="r" t="t"/>
              <a:pathLst>
                <a:path extrusionOk="0" h="16431" w="11292">
                  <a:moveTo>
                    <a:pt x="3690" y="0"/>
                  </a:moveTo>
                  <a:lnTo>
                    <a:pt x="1" y="2017"/>
                  </a:lnTo>
                  <a:cubicBezTo>
                    <a:pt x="1" y="2017"/>
                    <a:pt x="1905" y="7156"/>
                    <a:pt x="4025" y="10055"/>
                  </a:cubicBezTo>
                  <a:cubicBezTo>
                    <a:pt x="5956" y="12695"/>
                    <a:pt x="7972" y="16431"/>
                    <a:pt x="9412" y="16431"/>
                  </a:cubicBezTo>
                  <a:cubicBezTo>
                    <a:pt x="9558" y="16431"/>
                    <a:pt x="9699" y="16392"/>
                    <a:pt x="9833" y="16310"/>
                  </a:cubicBezTo>
                  <a:cubicBezTo>
                    <a:pt x="11291" y="15417"/>
                    <a:pt x="8160" y="11617"/>
                    <a:pt x="8160" y="11617"/>
                  </a:cubicBezTo>
                  <a:lnTo>
                    <a:pt x="8160" y="11617"/>
                  </a:lnTo>
                  <a:cubicBezTo>
                    <a:pt x="8160" y="11617"/>
                    <a:pt x="9044" y="12258"/>
                    <a:pt x="9467" y="12258"/>
                  </a:cubicBezTo>
                  <a:cubicBezTo>
                    <a:pt x="9600" y="12258"/>
                    <a:pt x="9687" y="12195"/>
                    <a:pt x="9687" y="12029"/>
                  </a:cubicBezTo>
                  <a:cubicBezTo>
                    <a:pt x="9687" y="11812"/>
                    <a:pt x="8348" y="9939"/>
                    <a:pt x="7351" y="9939"/>
                  </a:cubicBezTo>
                  <a:cubicBezTo>
                    <a:pt x="7323" y="9939"/>
                    <a:pt x="7295" y="9941"/>
                    <a:pt x="7268" y="9944"/>
                  </a:cubicBezTo>
                  <a:cubicBezTo>
                    <a:pt x="7268" y="9944"/>
                    <a:pt x="6041" y="8494"/>
                    <a:pt x="36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17"/>
            <p:cNvSpPr/>
            <p:nvPr/>
          </p:nvSpPr>
          <p:spPr>
            <a:xfrm>
              <a:off x="6442250" y="2938350"/>
              <a:ext cx="212325" cy="435450"/>
            </a:xfrm>
            <a:custGeom>
              <a:rect b="b" l="l" r="r" t="t"/>
              <a:pathLst>
                <a:path extrusionOk="0" h="17418" w="8493">
                  <a:moveTo>
                    <a:pt x="5147" y="0"/>
                  </a:moveTo>
                  <a:lnTo>
                    <a:pt x="2916" y="9824"/>
                  </a:lnTo>
                  <a:cubicBezTo>
                    <a:pt x="2916" y="9824"/>
                    <a:pt x="1406" y="10381"/>
                    <a:pt x="402" y="11780"/>
                  </a:cubicBezTo>
                  <a:cubicBezTo>
                    <a:pt x="1" y="12334"/>
                    <a:pt x="76" y="12502"/>
                    <a:pt x="312" y="12502"/>
                  </a:cubicBezTo>
                  <a:cubicBezTo>
                    <a:pt x="672" y="12502"/>
                    <a:pt x="1406" y="12114"/>
                    <a:pt x="1406" y="12114"/>
                  </a:cubicBezTo>
                  <a:lnTo>
                    <a:pt x="1406" y="12114"/>
                  </a:lnTo>
                  <a:cubicBezTo>
                    <a:pt x="1406" y="12114"/>
                    <a:pt x="565" y="14405"/>
                    <a:pt x="179" y="16249"/>
                  </a:cubicBezTo>
                  <a:cubicBezTo>
                    <a:pt x="3" y="17072"/>
                    <a:pt x="17" y="17417"/>
                    <a:pt x="234" y="17417"/>
                  </a:cubicBezTo>
                  <a:cubicBezTo>
                    <a:pt x="504" y="17417"/>
                    <a:pt x="1089" y="16886"/>
                    <a:pt x="2015" y="16078"/>
                  </a:cubicBezTo>
                  <a:cubicBezTo>
                    <a:pt x="3697" y="14628"/>
                    <a:pt x="4701" y="12114"/>
                    <a:pt x="5481" y="9824"/>
                  </a:cubicBezTo>
                  <a:cubicBezTo>
                    <a:pt x="6262" y="7533"/>
                    <a:pt x="8493" y="1673"/>
                    <a:pt x="8493" y="1673"/>
                  </a:cubicBezTo>
                  <a:lnTo>
                    <a:pt x="51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17"/>
            <p:cNvSpPr/>
            <p:nvPr/>
          </p:nvSpPr>
          <p:spPr>
            <a:xfrm>
              <a:off x="6129500" y="2254150"/>
              <a:ext cx="634025" cy="726050"/>
            </a:xfrm>
            <a:custGeom>
              <a:rect b="b" l="l" r="r" t="t"/>
              <a:pathLst>
                <a:path extrusionOk="0" h="29042" w="25361">
                  <a:moveTo>
                    <a:pt x="6813" y="1"/>
                  </a:moveTo>
                  <a:cubicBezTo>
                    <a:pt x="4582" y="447"/>
                    <a:pt x="2686" y="1785"/>
                    <a:pt x="1339" y="5586"/>
                  </a:cubicBezTo>
                  <a:cubicBezTo>
                    <a:pt x="1" y="9378"/>
                    <a:pt x="567" y="15529"/>
                    <a:pt x="1682" y="20102"/>
                  </a:cubicBezTo>
                  <a:cubicBezTo>
                    <a:pt x="2797" y="24683"/>
                    <a:pt x="4470" y="28038"/>
                    <a:pt x="4470" y="28038"/>
                  </a:cubicBezTo>
                  <a:cubicBezTo>
                    <a:pt x="6255" y="27703"/>
                    <a:pt x="8048" y="26021"/>
                    <a:pt x="8048" y="26021"/>
                  </a:cubicBezTo>
                  <a:cubicBezTo>
                    <a:pt x="7379" y="23345"/>
                    <a:pt x="7001" y="21337"/>
                    <a:pt x="7001" y="21337"/>
                  </a:cubicBezTo>
                  <a:lnTo>
                    <a:pt x="7001" y="21337"/>
                  </a:lnTo>
                  <a:cubicBezTo>
                    <a:pt x="8323" y="21740"/>
                    <a:pt x="11994" y="21775"/>
                    <a:pt x="12629" y="21783"/>
                  </a:cubicBezTo>
                  <a:lnTo>
                    <a:pt x="12732" y="21783"/>
                  </a:lnTo>
                  <a:cubicBezTo>
                    <a:pt x="13376" y="21775"/>
                    <a:pt x="17005" y="21740"/>
                    <a:pt x="18326" y="21337"/>
                  </a:cubicBezTo>
                  <a:lnTo>
                    <a:pt x="18326" y="21337"/>
                  </a:lnTo>
                  <a:cubicBezTo>
                    <a:pt x="18326" y="21337"/>
                    <a:pt x="18103" y="24795"/>
                    <a:pt x="17657" y="27368"/>
                  </a:cubicBezTo>
                  <a:cubicBezTo>
                    <a:pt x="17657" y="27368"/>
                    <a:pt x="19218" y="28707"/>
                    <a:pt x="21003" y="29041"/>
                  </a:cubicBezTo>
                  <a:cubicBezTo>
                    <a:pt x="21003" y="29041"/>
                    <a:pt x="22350" y="25464"/>
                    <a:pt x="23465" y="20882"/>
                  </a:cubicBezTo>
                  <a:cubicBezTo>
                    <a:pt x="24580" y="16310"/>
                    <a:pt x="25361" y="9378"/>
                    <a:pt x="24023" y="5586"/>
                  </a:cubicBezTo>
                  <a:cubicBezTo>
                    <a:pt x="22684" y="1785"/>
                    <a:pt x="20780" y="447"/>
                    <a:pt x="18549" y="1"/>
                  </a:cubicBezTo>
                  <a:cubicBezTo>
                    <a:pt x="18549" y="1"/>
                    <a:pt x="17545" y="3544"/>
                    <a:pt x="12681" y="3570"/>
                  </a:cubicBezTo>
                  <a:cubicBezTo>
                    <a:pt x="7816" y="3544"/>
                    <a:pt x="6813" y="1"/>
                    <a:pt x="6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17"/>
            <p:cNvSpPr/>
            <p:nvPr/>
          </p:nvSpPr>
          <p:spPr>
            <a:xfrm>
              <a:off x="6143450" y="1752700"/>
              <a:ext cx="301575" cy="593500"/>
            </a:xfrm>
            <a:custGeom>
              <a:rect b="b" l="l" r="r" t="t"/>
              <a:pathLst>
                <a:path extrusionOk="0" h="23740" w="12063">
                  <a:moveTo>
                    <a:pt x="10452" y="1"/>
                  </a:moveTo>
                  <a:cubicBezTo>
                    <a:pt x="5127" y="1"/>
                    <a:pt x="0" y="12123"/>
                    <a:pt x="0" y="12123"/>
                  </a:cubicBezTo>
                  <a:cubicBezTo>
                    <a:pt x="1227" y="16927"/>
                    <a:pt x="4916" y="20170"/>
                    <a:pt x="4916" y="20170"/>
                  </a:cubicBezTo>
                  <a:cubicBezTo>
                    <a:pt x="4693" y="18832"/>
                    <a:pt x="5362" y="17820"/>
                    <a:pt x="5362" y="17819"/>
                  </a:cubicBezTo>
                  <a:lnTo>
                    <a:pt x="5362" y="17819"/>
                  </a:lnTo>
                  <a:cubicBezTo>
                    <a:pt x="5139" y="19501"/>
                    <a:pt x="5585" y="20728"/>
                    <a:pt x="5585" y="20728"/>
                  </a:cubicBezTo>
                  <a:cubicBezTo>
                    <a:pt x="6366" y="21955"/>
                    <a:pt x="9163" y="23739"/>
                    <a:pt x="9163" y="23739"/>
                  </a:cubicBezTo>
                  <a:cubicBezTo>
                    <a:pt x="5697" y="13247"/>
                    <a:pt x="8828" y="8108"/>
                    <a:pt x="8828" y="8108"/>
                  </a:cubicBezTo>
                  <a:lnTo>
                    <a:pt x="12063" y="8108"/>
                  </a:lnTo>
                  <a:lnTo>
                    <a:pt x="12063" y="395"/>
                  </a:lnTo>
                  <a:cubicBezTo>
                    <a:pt x="11527" y="124"/>
                    <a:pt x="10989" y="1"/>
                    <a:pt x="104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17"/>
            <p:cNvSpPr/>
            <p:nvPr/>
          </p:nvSpPr>
          <p:spPr>
            <a:xfrm>
              <a:off x="6556525" y="1988025"/>
              <a:ext cx="84750" cy="98950"/>
            </a:xfrm>
            <a:custGeom>
              <a:rect b="b" l="l" r="r" t="t"/>
              <a:pathLst>
                <a:path extrusionOk="0" h="3958" w="3390">
                  <a:moveTo>
                    <a:pt x="378" y="1054"/>
                  </a:moveTo>
                  <a:lnTo>
                    <a:pt x="378" y="1054"/>
                  </a:lnTo>
                  <a:cubicBezTo>
                    <a:pt x="260" y="1263"/>
                    <a:pt x="197" y="1488"/>
                    <a:pt x="174" y="1720"/>
                  </a:cubicBezTo>
                  <a:lnTo>
                    <a:pt x="174" y="1720"/>
                  </a:lnTo>
                  <a:lnTo>
                    <a:pt x="378" y="1054"/>
                  </a:lnTo>
                  <a:close/>
                  <a:moveTo>
                    <a:pt x="162" y="1758"/>
                  </a:moveTo>
                  <a:lnTo>
                    <a:pt x="162" y="1758"/>
                  </a:lnTo>
                  <a:cubicBezTo>
                    <a:pt x="91" y="1926"/>
                    <a:pt x="37" y="2101"/>
                    <a:pt x="1" y="2281"/>
                  </a:cubicBezTo>
                  <a:lnTo>
                    <a:pt x="162" y="1758"/>
                  </a:lnTo>
                  <a:close/>
                  <a:moveTo>
                    <a:pt x="2566" y="1"/>
                  </a:moveTo>
                  <a:cubicBezTo>
                    <a:pt x="2477" y="1"/>
                    <a:pt x="2386" y="10"/>
                    <a:pt x="2300" y="24"/>
                  </a:cubicBezTo>
                  <a:cubicBezTo>
                    <a:pt x="1365" y="189"/>
                    <a:pt x="548" y="864"/>
                    <a:pt x="172" y="1734"/>
                  </a:cubicBezTo>
                  <a:lnTo>
                    <a:pt x="172" y="1734"/>
                  </a:lnTo>
                  <a:cubicBezTo>
                    <a:pt x="173" y="1729"/>
                    <a:pt x="173" y="1724"/>
                    <a:pt x="174" y="1720"/>
                  </a:cubicBezTo>
                  <a:lnTo>
                    <a:pt x="174" y="1720"/>
                  </a:lnTo>
                  <a:lnTo>
                    <a:pt x="162" y="1758"/>
                  </a:lnTo>
                  <a:lnTo>
                    <a:pt x="162" y="1758"/>
                  </a:lnTo>
                  <a:cubicBezTo>
                    <a:pt x="165" y="1750"/>
                    <a:pt x="169" y="1742"/>
                    <a:pt x="172" y="1734"/>
                  </a:cubicBezTo>
                  <a:lnTo>
                    <a:pt x="172" y="1734"/>
                  </a:lnTo>
                  <a:cubicBezTo>
                    <a:pt x="118" y="2306"/>
                    <a:pt x="302" y="2924"/>
                    <a:pt x="490" y="3482"/>
                  </a:cubicBezTo>
                  <a:cubicBezTo>
                    <a:pt x="533" y="3611"/>
                    <a:pt x="576" y="3739"/>
                    <a:pt x="679" y="3834"/>
                  </a:cubicBezTo>
                  <a:cubicBezTo>
                    <a:pt x="772" y="3923"/>
                    <a:pt x="890" y="3957"/>
                    <a:pt x="1016" y="3957"/>
                  </a:cubicBezTo>
                  <a:cubicBezTo>
                    <a:pt x="1182" y="3957"/>
                    <a:pt x="1360" y="3898"/>
                    <a:pt x="1511" y="3825"/>
                  </a:cubicBezTo>
                  <a:cubicBezTo>
                    <a:pt x="2652" y="3259"/>
                    <a:pt x="3390" y="1946"/>
                    <a:pt x="3270" y="668"/>
                  </a:cubicBezTo>
                  <a:cubicBezTo>
                    <a:pt x="3261" y="514"/>
                    <a:pt x="3227" y="350"/>
                    <a:pt x="3132" y="222"/>
                  </a:cubicBezTo>
                  <a:cubicBezTo>
                    <a:pt x="3004" y="57"/>
                    <a:pt x="2788" y="1"/>
                    <a:pt x="25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17"/>
            <p:cNvSpPr/>
            <p:nvPr/>
          </p:nvSpPr>
          <p:spPr>
            <a:xfrm>
              <a:off x="6249175" y="1988025"/>
              <a:ext cx="84550" cy="98950"/>
            </a:xfrm>
            <a:custGeom>
              <a:rect b="b" l="l" r="r" t="t"/>
              <a:pathLst>
                <a:path extrusionOk="0" h="3958" w="3382">
                  <a:moveTo>
                    <a:pt x="3012" y="1054"/>
                  </a:moveTo>
                  <a:lnTo>
                    <a:pt x="3219" y="1741"/>
                  </a:lnTo>
                  <a:lnTo>
                    <a:pt x="3219" y="1741"/>
                  </a:lnTo>
                  <a:cubicBezTo>
                    <a:pt x="3197" y="1502"/>
                    <a:pt x="3134" y="1270"/>
                    <a:pt x="3012" y="1054"/>
                  </a:cubicBezTo>
                  <a:close/>
                  <a:moveTo>
                    <a:pt x="3219" y="1741"/>
                  </a:moveTo>
                  <a:cubicBezTo>
                    <a:pt x="3219" y="1744"/>
                    <a:pt x="3219" y="1747"/>
                    <a:pt x="3220" y="1750"/>
                  </a:cubicBezTo>
                  <a:lnTo>
                    <a:pt x="3220" y="1750"/>
                  </a:lnTo>
                  <a:cubicBezTo>
                    <a:pt x="3222" y="1754"/>
                    <a:pt x="3224" y="1759"/>
                    <a:pt x="3226" y="1764"/>
                  </a:cubicBezTo>
                  <a:lnTo>
                    <a:pt x="3226" y="1764"/>
                  </a:lnTo>
                  <a:lnTo>
                    <a:pt x="3219" y="1741"/>
                  </a:lnTo>
                  <a:close/>
                  <a:moveTo>
                    <a:pt x="3226" y="1764"/>
                  </a:moveTo>
                  <a:lnTo>
                    <a:pt x="3381" y="2281"/>
                  </a:lnTo>
                  <a:cubicBezTo>
                    <a:pt x="3347" y="2103"/>
                    <a:pt x="3295" y="1930"/>
                    <a:pt x="3226" y="1764"/>
                  </a:cubicBezTo>
                  <a:close/>
                  <a:moveTo>
                    <a:pt x="819" y="1"/>
                  </a:moveTo>
                  <a:cubicBezTo>
                    <a:pt x="598" y="1"/>
                    <a:pt x="378" y="57"/>
                    <a:pt x="250" y="222"/>
                  </a:cubicBezTo>
                  <a:cubicBezTo>
                    <a:pt x="155" y="350"/>
                    <a:pt x="130" y="514"/>
                    <a:pt x="112" y="668"/>
                  </a:cubicBezTo>
                  <a:cubicBezTo>
                    <a:pt x="1" y="1946"/>
                    <a:pt x="730" y="3259"/>
                    <a:pt x="1880" y="3825"/>
                  </a:cubicBezTo>
                  <a:cubicBezTo>
                    <a:pt x="2031" y="3898"/>
                    <a:pt x="2206" y="3957"/>
                    <a:pt x="2369" y="3957"/>
                  </a:cubicBezTo>
                  <a:cubicBezTo>
                    <a:pt x="2494" y="3957"/>
                    <a:pt x="2610" y="3923"/>
                    <a:pt x="2703" y="3834"/>
                  </a:cubicBezTo>
                  <a:cubicBezTo>
                    <a:pt x="2806" y="3739"/>
                    <a:pt x="2849" y="3611"/>
                    <a:pt x="2892" y="3482"/>
                  </a:cubicBezTo>
                  <a:cubicBezTo>
                    <a:pt x="3084" y="2929"/>
                    <a:pt x="3268" y="2317"/>
                    <a:pt x="3220" y="1750"/>
                  </a:cubicBezTo>
                  <a:lnTo>
                    <a:pt x="3220" y="1750"/>
                  </a:lnTo>
                  <a:cubicBezTo>
                    <a:pt x="2850" y="872"/>
                    <a:pt x="2023" y="190"/>
                    <a:pt x="1082" y="24"/>
                  </a:cubicBezTo>
                  <a:cubicBezTo>
                    <a:pt x="998" y="10"/>
                    <a:pt x="909" y="1"/>
                    <a:pt x="8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17"/>
            <p:cNvSpPr/>
            <p:nvPr/>
          </p:nvSpPr>
          <p:spPr>
            <a:xfrm>
              <a:off x="6544950" y="1976175"/>
              <a:ext cx="67825" cy="170825"/>
            </a:xfrm>
            <a:custGeom>
              <a:rect b="b" l="l" r="r" t="t"/>
              <a:pathLst>
                <a:path extrusionOk="0" h="6833" w="2713">
                  <a:moveTo>
                    <a:pt x="1579" y="1"/>
                  </a:moveTo>
                  <a:lnTo>
                    <a:pt x="1" y="284"/>
                  </a:lnTo>
                  <a:lnTo>
                    <a:pt x="996" y="5423"/>
                  </a:lnTo>
                  <a:cubicBezTo>
                    <a:pt x="996" y="5423"/>
                    <a:pt x="1947" y="6832"/>
                    <a:pt x="2409" y="6832"/>
                  </a:cubicBezTo>
                  <a:cubicBezTo>
                    <a:pt x="2604" y="6832"/>
                    <a:pt x="2712" y="6582"/>
                    <a:pt x="2626" y="5869"/>
                  </a:cubicBezTo>
                  <a:cubicBezTo>
                    <a:pt x="2334" y="3467"/>
                    <a:pt x="1579" y="1"/>
                    <a:pt x="1579" y="1"/>
                  </a:cubicBezTo>
                  <a:close/>
                </a:path>
              </a:pathLst>
            </a:custGeom>
            <a:solidFill>
              <a:srgbClr val="F251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17"/>
            <p:cNvSpPr/>
            <p:nvPr/>
          </p:nvSpPr>
          <p:spPr>
            <a:xfrm>
              <a:off x="6276200" y="1978125"/>
              <a:ext cx="68875" cy="170800"/>
            </a:xfrm>
            <a:custGeom>
              <a:rect b="b" l="l" r="r" t="t"/>
              <a:pathLst>
                <a:path extrusionOk="0" h="6832" w="2755">
                  <a:moveTo>
                    <a:pt x="1159" y="0"/>
                  </a:moveTo>
                  <a:cubicBezTo>
                    <a:pt x="1159" y="0"/>
                    <a:pt x="387" y="3466"/>
                    <a:pt x="87" y="5868"/>
                  </a:cubicBezTo>
                  <a:cubicBezTo>
                    <a:pt x="0" y="6581"/>
                    <a:pt x="111" y="6831"/>
                    <a:pt x="309" y="6831"/>
                  </a:cubicBezTo>
                  <a:cubicBezTo>
                    <a:pt x="779" y="6831"/>
                    <a:pt x="1742" y="5422"/>
                    <a:pt x="1742" y="5422"/>
                  </a:cubicBezTo>
                  <a:lnTo>
                    <a:pt x="2755" y="283"/>
                  </a:lnTo>
                  <a:lnTo>
                    <a:pt x="1159" y="0"/>
                  </a:lnTo>
                  <a:close/>
                </a:path>
              </a:pathLst>
            </a:custGeom>
            <a:solidFill>
              <a:srgbClr val="F251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17"/>
            <p:cNvSpPr/>
            <p:nvPr/>
          </p:nvSpPr>
          <p:spPr>
            <a:xfrm>
              <a:off x="6448000" y="2832175"/>
              <a:ext cx="33500" cy="33500"/>
            </a:xfrm>
            <a:custGeom>
              <a:rect b="b" l="l" r="r" t="t"/>
              <a:pathLst>
                <a:path extrusionOk="0" h="1340" w="1340">
                  <a:moveTo>
                    <a:pt x="670" y="1"/>
                  </a:moveTo>
                  <a:cubicBezTo>
                    <a:pt x="301" y="1"/>
                    <a:pt x="1" y="301"/>
                    <a:pt x="1" y="670"/>
                  </a:cubicBezTo>
                  <a:cubicBezTo>
                    <a:pt x="1" y="1039"/>
                    <a:pt x="301" y="1339"/>
                    <a:pt x="670" y="1339"/>
                  </a:cubicBezTo>
                  <a:cubicBezTo>
                    <a:pt x="1039" y="1339"/>
                    <a:pt x="1339" y="1039"/>
                    <a:pt x="1339" y="670"/>
                  </a:cubicBezTo>
                  <a:cubicBezTo>
                    <a:pt x="1339" y="301"/>
                    <a:pt x="1039" y="1"/>
                    <a:pt x="6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1" name="Google Shape;971;p17"/>
          <p:cNvGrpSpPr/>
          <p:nvPr/>
        </p:nvGrpSpPr>
        <p:grpSpPr>
          <a:xfrm>
            <a:off x="4437908" y="3509103"/>
            <a:ext cx="1709589" cy="5477031"/>
            <a:chOff x="3383275" y="1190125"/>
            <a:chExt cx="1070500" cy="3429575"/>
          </a:xfrm>
        </p:grpSpPr>
        <p:sp>
          <p:nvSpPr>
            <p:cNvPr id="972" name="Google Shape;972;p17"/>
            <p:cNvSpPr/>
            <p:nvPr/>
          </p:nvSpPr>
          <p:spPr>
            <a:xfrm>
              <a:off x="3383275" y="1190125"/>
              <a:ext cx="768950" cy="605975"/>
            </a:xfrm>
            <a:custGeom>
              <a:rect b="b" l="l" r="r" t="t"/>
              <a:pathLst>
                <a:path extrusionOk="0" h="24239" w="30758">
                  <a:moveTo>
                    <a:pt x="11676" y="0"/>
                  </a:moveTo>
                  <a:cubicBezTo>
                    <a:pt x="10873" y="0"/>
                    <a:pt x="10071" y="272"/>
                    <a:pt x="9472" y="806"/>
                  </a:cubicBezTo>
                  <a:cubicBezTo>
                    <a:pt x="8082" y="2059"/>
                    <a:pt x="7756" y="4453"/>
                    <a:pt x="5989" y="5079"/>
                  </a:cubicBezTo>
                  <a:cubicBezTo>
                    <a:pt x="4831" y="5491"/>
                    <a:pt x="3158" y="5105"/>
                    <a:pt x="2652" y="6220"/>
                  </a:cubicBezTo>
                  <a:cubicBezTo>
                    <a:pt x="2463" y="6632"/>
                    <a:pt x="2531" y="7095"/>
                    <a:pt x="2557" y="7541"/>
                  </a:cubicBezTo>
                  <a:cubicBezTo>
                    <a:pt x="2634" y="8665"/>
                    <a:pt x="3038" y="10046"/>
                    <a:pt x="2574" y="11067"/>
                  </a:cubicBezTo>
                  <a:cubicBezTo>
                    <a:pt x="1888" y="12620"/>
                    <a:pt x="1" y="14087"/>
                    <a:pt x="824" y="15580"/>
                  </a:cubicBezTo>
                  <a:cubicBezTo>
                    <a:pt x="1579" y="16953"/>
                    <a:pt x="3758" y="17158"/>
                    <a:pt x="4273" y="18634"/>
                  </a:cubicBezTo>
                  <a:cubicBezTo>
                    <a:pt x="4642" y="19681"/>
                    <a:pt x="4024" y="21036"/>
                    <a:pt x="4762" y="21851"/>
                  </a:cubicBezTo>
                  <a:cubicBezTo>
                    <a:pt x="5062" y="22183"/>
                    <a:pt x="5501" y="22315"/>
                    <a:pt x="5956" y="22315"/>
                  </a:cubicBezTo>
                  <a:cubicBezTo>
                    <a:pt x="6231" y="22315"/>
                    <a:pt x="6511" y="22267"/>
                    <a:pt x="6770" y="22186"/>
                  </a:cubicBezTo>
                  <a:cubicBezTo>
                    <a:pt x="7447" y="21971"/>
                    <a:pt x="8065" y="21577"/>
                    <a:pt x="8769" y="21422"/>
                  </a:cubicBezTo>
                  <a:cubicBezTo>
                    <a:pt x="8985" y="21372"/>
                    <a:pt x="9206" y="21348"/>
                    <a:pt x="9427" y="21348"/>
                  </a:cubicBezTo>
                  <a:cubicBezTo>
                    <a:pt x="10564" y="21348"/>
                    <a:pt x="11706" y="21988"/>
                    <a:pt x="12252" y="23001"/>
                  </a:cubicBezTo>
                  <a:cubicBezTo>
                    <a:pt x="12990" y="22660"/>
                    <a:pt x="13615" y="22308"/>
                    <a:pt x="14248" y="22308"/>
                  </a:cubicBezTo>
                  <a:cubicBezTo>
                    <a:pt x="14571" y="22308"/>
                    <a:pt x="14895" y="22400"/>
                    <a:pt x="15237" y="22632"/>
                  </a:cubicBezTo>
                  <a:cubicBezTo>
                    <a:pt x="15666" y="22915"/>
                    <a:pt x="15941" y="23370"/>
                    <a:pt x="16344" y="23679"/>
                  </a:cubicBezTo>
                  <a:cubicBezTo>
                    <a:pt x="16711" y="23958"/>
                    <a:pt x="17170" y="24097"/>
                    <a:pt x="17629" y="24097"/>
                  </a:cubicBezTo>
                  <a:cubicBezTo>
                    <a:pt x="18114" y="24097"/>
                    <a:pt x="18599" y="23941"/>
                    <a:pt x="18969" y="23627"/>
                  </a:cubicBezTo>
                  <a:cubicBezTo>
                    <a:pt x="19373" y="23284"/>
                    <a:pt x="19776" y="23009"/>
                    <a:pt x="20299" y="22984"/>
                  </a:cubicBezTo>
                  <a:cubicBezTo>
                    <a:pt x="20314" y="22983"/>
                    <a:pt x="20330" y="22983"/>
                    <a:pt x="20344" y="22983"/>
                  </a:cubicBezTo>
                  <a:cubicBezTo>
                    <a:pt x="21125" y="22983"/>
                    <a:pt x="21406" y="23633"/>
                    <a:pt x="21861" y="23919"/>
                  </a:cubicBezTo>
                  <a:cubicBezTo>
                    <a:pt x="22198" y="24136"/>
                    <a:pt x="22519" y="24239"/>
                    <a:pt x="22817" y="24239"/>
                  </a:cubicBezTo>
                  <a:cubicBezTo>
                    <a:pt x="23436" y="24239"/>
                    <a:pt x="23955" y="23797"/>
                    <a:pt x="24314" y="23027"/>
                  </a:cubicBezTo>
                  <a:cubicBezTo>
                    <a:pt x="24838" y="21911"/>
                    <a:pt x="24760" y="21156"/>
                    <a:pt x="25584" y="20213"/>
                  </a:cubicBezTo>
                  <a:cubicBezTo>
                    <a:pt x="26468" y="19183"/>
                    <a:pt x="28364" y="18780"/>
                    <a:pt x="29041" y="17613"/>
                  </a:cubicBezTo>
                  <a:cubicBezTo>
                    <a:pt x="30757" y="14679"/>
                    <a:pt x="25910" y="13632"/>
                    <a:pt x="27240" y="10510"/>
                  </a:cubicBezTo>
                  <a:cubicBezTo>
                    <a:pt x="27437" y="10055"/>
                    <a:pt x="28329" y="8227"/>
                    <a:pt x="28389" y="7738"/>
                  </a:cubicBezTo>
                  <a:cubicBezTo>
                    <a:pt x="28544" y="6554"/>
                    <a:pt x="27257" y="5705"/>
                    <a:pt x="26107" y="5405"/>
                  </a:cubicBezTo>
                  <a:cubicBezTo>
                    <a:pt x="24949" y="5096"/>
                    <a:pt x="23619" y="4959"/>
                    <a:pt x="22873" y="4024"/>
                  </a:cubicBezTo>
                  <a:cubicBezTo>
                    <a:pt x="22066" y="2994"/>
                    <a:pt x="22178" y="1244"/>
                    <a:pt x="21003" y="686"/>
                  </a:cubicBezTo>
                  <a:cubicBezTo>
                    <a:pt x="20786" y="583"/>
                    <a:pt x="20570" y="538"/>
                    <a:pt x="20354" y="538"/>
                  </a:cubicBezTo>
                  <a:cubicBezTo>
                    <a:pt x="19675" y="538"/>
                    <a:pt x="18999" y="981"/>
                    <a:pt x="18309" y="1424"/>
                  </a:cubicBezTo>
                  <a:cubicBezTo>
                    <a:pt x="17623" y="1866"/>
                    <a:pt x="16925" y="2302"/>
                    <a:pt x="16198" y="2302"/>
                  </a:cubicBezTo>
                  <a:cubicBezTo>
                    <a:pt x="16079" y="2302"/>
                    <a:pt x="15959" y="2290"/>
                    <a:pt x="15838" y="2265"/>
                  </a:cubicBezTo>
                  <a:cubicBezTo>
                    <a:pt x="14937" y="2076"/>
                    <a:pt x="14388" y="1184"/>
                    <a:pt x="13650" y="635"/>
                  </a:cubicBezTo>
                  <a:cubicBezTo>
                    <a:pt x="13085" y="210"/>
                    <a:pt x="12380" y="0"/>
                    <a:pt x="116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17"/>
            <p:cNvSpPr/>
            <p:nvPr/>
          </p:nvSpPr>
          <p:spPr>
            <a:xfrm>
              <a:off x="3397225" y="1641175"/>
              <a:ext cx="789300" cy="1035100"/>
            </a:xfrm>
            <a:custGeom>
              <a:rect b="b" l="l" r="r" t="t"/>
              <a:pathLst>
                <a:path extrusionOk="0" h="41404" w="31572">
                  <a:moveTo>
                    <a:pt x="13555" y="0"/>
                  </a:moveTo>
                  <a:lnTo>
                    <a:pt x="11471" y="1193"/>
                  </a:lnTo>
                  <a:lnTo>
                    <a:pt x="11471" y="7147"/>
                  </a:lnTo>
                  <a:cubicBezTo>
                    <a:pt x="11471" y="7147"/>
                    <a:pt x="5517" y="7447"/>
                    <a:pt x="3878" y="9677"/>
                  </a:cubicBezTo>
                  <a:cubicBezTo>
                    <a:pt x="2239" y="11908"/>
                    <a:pt x="0" y="20547"/>
                    <a:pt x="747" y="26356"/>
                  </a:cubicBezTo>
                  <a:cubicBezTo>
                    <a:pt x="1493" y="32164"/>
                    <a:pt x="5517" y="39465"/>
                    <a:pt x="6555" y="40503"/>
                  </a:cubicBezTo>
                  <a:cubicBezTo>
                    <a:pt x="6709" y="39765"/>
                    <a:pt x="8193" y="35595"/>
                    <a:pt x="8193" y="34995"/>
                  </a:cubicBezTo>
                  <a:cubicBezTo>
                    <a:pt x="8193" y="34403"/>
                    <a:pt x="4916" y="28149"/>
                    <a:pt x="6254" y="20402"/>
                  </a:cubicBezTo>
                  <a:cubicBezTo>
                    <a:pt x="7601" y="12654"/>
                    <a:pt x="13555" y="12509"/>
                    <a:pt x="13555" y="12509"/>
                  </a:cubicBezTo>
                  <a:lnTo>
                    <a:pt x="18617" y="15340"/>
                  </a:lnTo>
                  <a:cubicBezTo>
                    <a:pt x="18617" y="15340"/>
                    <a:pt x="26064" y="18463"/>
                    <a:pt x="25026" y="25317"/>
                  </a:cubicBezTo>
                  <a:cubicBezTo>
                    <a:pt x="23979" y="32164"/>
                    <a:pt x="21002" y="36333"/>
                    <a:pt x="21002" y="36333"/>
                  </a:cubicBezTo>
                  <a:lnTo>
                    <a:pt x="22495" y="41404"/>
                  </a:lnTo>
                  <a:cubicBezTo>
                    <a:pt x="22495" y="41404"/>
                    <a:pt x="27969" y="35124"/>
                    <a:pt x="29787" y="27248"/>
                  </a:cubicBezTo>
                  <a:cubicBezTo>
                    <a:pt x="31572" y="19509"/>
                    <a:pt x="26364" y="11908"/>
                    <a:pt x="24580" y="9377"/>
                  </a:cubicBezTo>
                  <a:cubicBezTo>
                    <a:pt x="22787" y="6846"/>
                    <a:pt x="16086" y="6846"/>
                    <a:pt x="16086" y="6846"/>
                  </a:cubicBezTo>
                  <a:lnTo>
                    <a:pt x="15786" y="292"/>
                  </a:lnTo>
                  <a:lnTo>
                    <a:pt x="135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17"/>
            <p:cNvSpPr/>
            <p:nvPr/>
          </p:nvSpPr>
          <p:spPr>
            <a:xfrm>
              <a:off x="3449325" y="2477450"/>
              <a:ext cx="852825" cy="1989525"/>
            </a:xfrm>
            <a:custGeom>
              <a:rect b="b" l="l" r="r" t="t"/>
              <a:pathLst>
                <a:path extrusionOk="0" h="79581" w="34113">
                  <a:moveTo>
                    <a:pt x="13322" y="0"/>
                  </a:moveTo>
                  <a:cubicBezTo>
                    <a:pt x="10119" y="0"/>
                    <a:pt x="6406" y="3075"/>
                    <a:pt x="2386" y="11376"/>
                  </a:cubicBezTo>
                  <a:cubicBezTo>
                    <a:pt x="2386" y="11376"/>
                    <a:pt x="602" y="15691"/>
                    <a:pt x="301" y="21053"/>
                  </a:cubicBezTo>
                  <a:cubicBezTo>
                    <a:pt x="1" y="26415"/>
                    <a:pt x="2540" y="43840"/>
                    <a:pt x="4025" y="53972"/>
                  </a:cubicBezTo>
                  <a:cubicBezTo>
                    <a:pt x="5517" y="64095"/>
                    <a:pt x="7894" y="78989"/>
                    <a:pt x="7894" y="78989"/>
                  </a:cubicBezTo>
                  <a:lnTo>
                    <a:pt x="9387" y="79581"/>
                  </a:lnTo>
                  <a:cubicBezTo>
                    <a:pt x="9387" y="79581"/>
                    <a:pt x="9086" y="39970"/>
                    <a:pt x="10579" y="21799"/>
                  </a:cubicBezTo>
                  <a:cubicBezTo>
                    <a:pt x="11090" y="15587"/>
                    <a:pt x="11808" y="13344"/>
                    <a:pt x="12579" y="13344"/>
                  </a:cubicBezTo>
                  <a:cubicBezTo>
                    <a:pt x="14064" y="13344"/>
                    <a:pt x="15748" y="21655"/>
                    <a:pt x="16533" y="25969"/>
                  </a:cubicBezTo>
                  <a:cubicBezTo>
                    <a:pt x="17726" y="32524"/>
                    <a:pt x="24280" y="57240"/>
                    <a:pt x="32319" y="76012"/>
                  </a:cubicBezTo>
                  <a:lnTo>
                    <a:pt x="34112" y="76303"/>
                  </a:lnTo>
                  <a:cubicBezTo>
                    <a:pt x="34112" y="76303"/>
                    <a:pt x="30535" y="54564"/>
                    <a:pt x="29042" y="45924"/>
                  </a:cubicBezTo>
                  <a:cubicBezTo>
                    <a:pt x="27558" y="37285"/>
                    <a:pt x="26665" y="24776"/>
                    <a:pt x="23680" y="13761"/>
                  </a:cubicBezTo>
                  <a:cubicBezTo>
                    <a:pt x="21884" y="7110"/>
                    <a:pt x="18192" y="0"/>
                    <a:pt x="133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17"/>
            <p:cNvSpPr/>
            <p:nvPr/>
          </p:nvSpPr>
          <p:spPr>
            <a:xfrm>
              <a:off x="3486650" y="4400025"/>
              <a:ext cx="204850" cy="219675"/>
            </a:xfrm>
            <a:custGeom>
              <a:rect b="b" l="l" r="r" t="t"/>
              <a:pathLst>
                <a:path extrusionOk="0" h="8787" w="8194">
                  <a:moveTo>
                    <a:pt x="5955" y="1"/>
                  </a:moveTo>
                  <a:lnTo>
                    <a:pt x="6401" y="2086"/>
                  </a:lnTo>
                  <a:cubicBezTo>
                    <a:pt x="6401" y="2086"/>
                    <a:pt x="2978" y="6101"/>
                    <a:pt x="1" y="8786"/>
                  </a:cubicBezTo>
                  <a:cubicBezTo>
                    <a:pt x="1" y="8786"/>
                    <a:pt x="6856" y="5363"/>
                    <a:pt x="7894" y="2678"/>
                  </a:cubicBezTo>
                  <a:lnTo>
                    <a:pt x="8194" y="147"/>
                  </a:lnTo>
                  <a:lnTo>
                    <a:pt x="59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17"/>
            <p:cNvSpPr/>
            <p:nvPr/>
          </p:nvSpPr>
          <p:spPr>
            <a:xfrm>
              <a:off x="4246125" y="4347925"/>
              <a:ext cx="207650" cy="266200"/>
            </a:xfrm>
            <a:custGeom>
              <a:rect b="b" l="l" r="r" t="t"/>
              <a:pathLst>
                <a:path extrusionOk="0" h="10648" w="8306">
                  <a:moveTo>
                    <a:pt x="2086" y="0"/>
                  </a:moveTo>
                  <a:lnTo>
                    <a:pt x="1" y="446"/>
                  </a:lnTo>
                  <a:lnTo>
                    <a:pt x="447" y="1193"/>
                  </a:lnTo>
                  <a:cubicBezTo>
                    <a:pt x="2051" y="6623"/>
                    <a:pt x="8306" y="10647"/>
                    <a:pt x="8306" y="10647"/>
                  </a:cubicBezTo>
                  <a:cubicBezTo>
                    <a:pt x="5174" y="8116"/>
                    <a:pt x="2240" y="1484"/>
                    <a:pt x="2240" y="1484"/>
                  </a:cubicBezTo>
                  <a:lnTo>
                    <a:pt x="20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17"/>
            <p:cNvSpPr/>
            <p:nvPr/>
          </p:nvSpPr>
          <p:spPr>
            <a:xfrm>
              <a:off x="3456850" y="1819350"/>
              <a:ext cx="621800" cy="1233300"/>
            </a:xfrm>
            <a:custGeom>
              <a:rect b="b" l="l" r="r" t="t"/>
              <a:pathLst>
                <a:path extrusionOk="0" h="49332" w="24872">
                  <a:moveTo>
                    <a:pt x="17572" y="1"/>
                  </a:moveTo>
                  <a:cubicBezTo>
                    <a:pt x="17470" y="1"/>
                    <a:pt x="17372" y="7"/>
                    <a:pt x="17279" y="20"/>
                  </a:cubicBezTo>
                  <a:cubicBezTo>
                    <a:pt x="17279" y="20"/>
                    <a:pt x="17406" y="4356"/>
                    <a:pt x="11853" y="4356"/>
                  </a:cubicBezTo>
                  <a:cubicBezTo>
                    <a:pt x="11635" y="4356"/>
                    <a:pt x="11407" y="4349"/>
                    <a:pt x="11170" y="4335"/>
                  </a:cubicBezTo>
                  <a:cubicBezTo>
                    <a:pt x="6109" y="4043"/>
                    <a:pt x="6255" y="466"/>
                    <a:pt x="6255" y="466"/>
                  </a:cubicBezTo>
                  <a:lnTo>
                    <a:pt x="6255" y="466"/>
                  </a:lnTo>
                  <a:cubicBezTo>
                    <a:pt x="6254" y="466"/>
                    <a:pt x="5362" y="466"/>
                    <a:pt x="4024" y="912"/>
                  </a:cubicBezTo>
                  <a:lnTo>
                    <a:pt x="4324" y="8213"/>
                  </a:lnTo>
                  <a:cubicBezTo>
                    <a:pt x="4324" y="8213"/>
                    <a:pt x="1493" y="11636"/>
                    <a:pt x="5062" y="15505"/>
                  </a:cubicBezTo>
                  <a:cubicBezTo>
                    <a:pt x="5062" y="15505"/>
                    <a:pt x="6109" y="19529"/>
                    <a:pt x="6701" y="21167"/>
                  </a:cubicBezTo>
                  <a:cubicBezTo>
                    <a:pt x="6701" y="21167"/>
                    <a:pt x="301" y="32638"/>
                    <a:pt x="0" y="47377"/>
                  </a:cubicBezTo>
                  <a:cubicBezTo>
                    <a:pt x="0" y="47377"/>
                    <a:pt x="6044" y="49332"/>
                    <a:pt x="13050" y="49332"/>
                  </a:cubicBezTo>
                  <a:cubicBezTo>
                    <a:pt x="16988" y="49332"/>
                    <a:pt x="21229" y="48714"/>
                    <a:pt x="24872" y="46785"/>
                  </a:cubicBezTo>
                  <a:cubicBezTo>
                    <a:pt x="24872" y="46785"/>
                    <a:pt x="23233" y="32192"/>
                    <a:pt x="17871" y="21614"/>
                  </a:cubicBezTo>
                  <a:cubicBezTo>
                    <a:pt x="17425" y="21167"/>
                    <a:pt x="18317" y="15951"/>
                    <a:pt x="18317" y="15951"/>
                  </a:cubicBezTo>
                  <a:cubicBezTo>
                    <a:pt x="18317" y="15951"/>
                    <a:pt x="22040" y="12828"/>
                    <a:pt x="19510" y="8213"/>
                  </a:cubicBezTo>
                  <a:lnTo>
                    <a:pt x="19956" y="612"/>
                  </a:lnTo>
                  <a:cubicBezTo>
                    <a:pt x="19956" y="612"/>
                    <a:pt x="18599" y="1"/>
                    <a:pt x="175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17"/>
            <p:cNvSpPr/>
            <p:nvPr/>
          </p:nvSpPr>
          <p:spPr>
            <a:xfrm>
              <a:off x="3676475" y="2100375"/>
              <a:ext cx="158300" cy="22375"/>
            </a:xfrm>
            <a:custGeom>
              <a:rect b="b" l="l" r="r" t="t"/>
              <a:pathLst>
                <a:path extrusionOk="0" h="895" w="6332">
                  <a:moveTo>
                    <a:pt x="5586" y="0"/>
                  </a:moveTo>
                  <a:cubicBezTo>
                    <a:pt x="5388" y="0"/>
                    <a:pt x="5191" y="9"/>
                    <a:pt x="4994" y="9"/>
                  </a:cubicBezTo>
                  <a:cubicBezTo>
                    <a:pt x="4590" y="26"/>
                    <a:pt x="4196" y="43"/>
                    <a:pt x="3801" y="77"/>
                  </a:cubicBezTo>
                  <a:cubicBezTo>
                    <a:pt x="3012" y="129"/>
                    <a:pt x="2222" y="215"/>
                    <a:pt x="1442" y="343"/>
                  </a:cubicBezTo>
                  <a:cubicBezTo>
                    <a:pt x="1219" y="378"/>
                    <a:pt x="1004" y="421"/>
                    <a:pt x="790" y="455"/>
                  </a:cubicBezTo>
                  <a:cubicBezTo>
                    <a:pt x="567" y="498"/>
                    <a:pt x="344" y="558"/>
                    <a:pt x="121" y="609"/>
                  </a:cubicBezTo>
                  <a:cubicBezTo>
                    <a:pt x="52" y="627"/>
                    <a:pt x="0" y="712"/>
                    <a:pt x="26" y="790"/>
                  </a:cubicBezTo>
                  <a:cubicBezTo>
                    <a:pt x="41" y="865"/>
                    <a:pt x="103" y="894"/>
                    <a:pt x="170" y="894"/>
                  </a:cubicBezTo>
                  <a:cubicBezTo>
                    <a:pt x="179" y="894"/>
                    <a:pt x="188" y="894"/>
                    <a:pt x="198" y="893"/>
                  </a:cubicBezTo>
                  <a:cubicBezTo>
                    <a:pt x="584" y="832"/>
                    <a:pt x="970" y="790"/>
                    <a:pt x="1356" y="747"/>
                  </a:cubicBezTo>
                  <a:cubicBezTo>
                    <a:pt x="1742" y="695"/>
                    <a:pt x="2128" y="652"/>
                    <a:pt x="2514" y="609"/>
                  </a:cubicBezTo>
                  <a:cubicBezTo>
                    <a:pt x="3295" y="532"/>
                    <a:pt x="4067" y="489"/>
                    <a:pt x="4848" y="464"/>
                  </a:cubicBezTo>
                  <a:cubicBezTo>
                    <a:pt x="5071" y="464"/>
                    <a:pt x="5294" y="455"/>
                    <a:pt x="5517" y="455"/>
                  </a:cubicBezTo>
                  <a:lnTo>
                    <a:pt x="5826" y="455"/>
                  </a:lnTo>
                  <a:cubicBezTo>
                    <a:pt x="5963" y="446"/>
                    <a:pt x="6083" y="455"/>
                    <a:pt x="6203" y="395"/>
                  </a:cubicBezTo>
                  <a:cubicBezTo>
                    <a:pt x="6332" y="326"/>
                    <a:pt x="6332" y="129"/>
                    <a:pt x="6203" y="60"/>
                  </a:cubicBezTo>
                  <a:cubicBezTo>
                    <a:pt x="6109" y="9"/>
                    <a:pt x="6006" y="9"/>
                    <a:pt x="59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17"/>
            <p:cNvSpPr/>
            <p:nvPr/>
          </p:nvSpPr>
          <p:spPr>
            <a:xfrm>
              <a:off x="3716800" y="2130400"/>
              <a:ext cx="81525" cy="13375"/>
            </a:xfrm>
            <a:custGeom>
              <a:rect b="b" l="l" r="r" t="t"/>
              <a:pathLst>
                <a:path extrusionOk="0" h="535" w="3261">
                  <a:moveTo>
                    <a:pt x="3157" y="0"/>
                  </a:moveTo>
                  <a:cubicBezTo>
                    <a:pt x="3029" y="9"/>
                    <a:pt x="2909" y="9"/>
                    <a:pt x="2789" y="18"/>
                  </a:cubicBezTo>
                  <a:cubicBezTo>
                    <a:pt x="2660" y="35"/>
                    <a:pt x="2531" y="60"/>
                    <a:pt x="2403" y="86"/>
                  </a:cubicBezTo>
                  <a:cubicBezTo>
                    <a:pt x="2162" y="120"/>
                    <a:pt x="1922" y="155"/>
                    <a:pt x="1673" y="181"/>
                  </a:cubicBezTo>
                  <a:cubicBezTo>
                    <a:pt x="1239" y="225"/>
                    <a:pt x="804" y="251"/>
                    <a:pt x="370" y="251"/>
                  </a:cubicBezTo>
                  <a:cubicBezTo>
                    <a:pt x="307" y="251"/>
                    <a:pt x="244" y="250"/>
                    <a:pt x="180" y="249"/>
                  </a:cubicBezTo>
                  <a:cubicBezTo>
                    <a:pt x="0" y="249"/>
                    <a:pt x="0" y="524"/>
                    <a:pt x="180" y="532"/>
                  </a:cubicBezTo>
                  <a:cubicBezTo>
                    <a:pt x="263" y="534"/>
                    <a:pt x="345" y="534"/>
                    <a:pt x="427" y="534"/>
                  </a:cubicBezTo>
                  <a:cubicBezTo>
                    <a:pt x="851" y="534"/>
                    <a:pt x="1274" y="515"/>
                    <a:pt x="1690" y="472"/>
                  </a:cubicBezTo>
                  <a:cubicBezTo>
                    <a:pt x="1948" y="446"/>
                    <a:pt x="2197" y="412"/>
                    <a:pt x="2454" y="378"/>
                  </a:cubicBezTo>
                  <a:cubicBezTo>
                    <a:pt x="2566" y="352"/>
                    <a:pt x="2694" y="344"/>
                    <a:pt x="2806" y="309"/>
                  </a:cubicBezTo>
                  <a:cubicBezTo>
                    <a:pt x="2934" y="275"/>
                    <a:pt x="3055" y="215"/>
                    <a:pt x="3175" y="163"/>
                  </a:cubicBezTo>
                  <a:cubicBezTo>
                    <a:pt x="3260" y="138"/>
                    <a:pt x="3260" y="0"/>
                    <a:pt x="31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17"/>
            <p:cNvSpPr/>
            <p:nvPr/>
          </p:nvSpPr>
          <p:spPr>
            <a:xfrm>
              <a:off x="3610650" y="4494800"/>
              <a:ext cx="28950" cy="13850"/>
            </a:xfrm>
            <a:custGeom>
              <a:rect b="b" l="l" r="r" t="t"/>
              <a:pathLst>
                <a:path extrusionOk="0" h="554" w="1158">
                  <a:moveTo>
                    <a:pt x="109" y="177"/>
                  </a:moveTo>
                  <a:cubicBezTo>
                    <a:pt x="113" y="181"/>
                    <a:pt x="116" y="186"/>
                    <a:pt x="120" y="191"/>
                  </a:cubicBezTo>
                  <a:cubicBezTo>
                    <a:pt x="116" y="187"/>
                    <a:pt x="113" y="182"/>
                    <a:pt x="109" y="177"/>
                  </a:cubicBezTo>
                  <a:close/>
                  <a:moveTo>
                    <a:pt x="729" y="191"/>
                  </a:moveTo>
                  <a:lnTo>
                    <a:pt x="729" y="191"/>
                  </a:lnTo>
                  <a:cubicBezTo>
                    <a:pt x="733" y="192"/>
                    <a:pt x="738" y="193"/>
                    <a:pt x="742" y="194"/>
                  </a:cubicBezTo>
                  <a:lnTo>
                    <a:pt x="742" y="194"/>
                  </a:lnTo>
                  <a:cubicBezTo>
                    <a:pt x="740" y="193"/>
                    <a:pt x="736" y="192"/>
                    <a:pt x="729" y="191"/>
                  </a:cubicBezTo>
                  <a:close/>
                  <a:moveTo>
                    <a:pt x="111" y="0"/>
                  </a:moveTo>
                  <a:cubicBezTo>
                    <a:pt x="52" y="0"/>
                    <a:pt x="1" y="80"/>
                    <a:pt x="51" y="131"/>
                  </a:cubicBezTo>
                  <a:cubicBezTo>
                    <a:pt x="67" y="142"/>
                    <a:pt x="84" y="152"/>
                    <a:pt x="98" y="165"/>
                  </a:cubicBezTo>
                  <a:lnTo>
                    <a:pt x="98" y="165"/>
                  </a:lnTo>
                  <a:cubicBezTo>
                    <a:pt x="115" y="203"/>
                    <a:pt x="139" y="228"/>
                    <a:pt x="171" y="259"/>
                  </a:cubicBezTo>
                  <a:cubicBezTo>
                    <a:pt x="205" y="294"/>
                    <a:pt x="240" y="319"/>
                    <a:pt x="283" y="345"/>
                  </a:cubicBezTo>
                  <a:cubicBezTo>
                    <a:pt x="351" y="388"/>
                    <a:pt x="420" y="422"/>
                    <a:pt x="497" y="457"/>
                  </a:cubicBezTo>
                  <a:cubicBezTo>
                    <a:pt x="583" y="491"/>
                    <a:pt x="660" y="525"/>
                    <a:pt x="755" y="534"/>
                  </a:cubicBezTo>
                  <a:cubicBezTo>
                    <a:pt x="797" y="542"/>
                    <a:pt x="849" y="551"/>
                    <a:pt x="900" y="551"/>
                  </a:cubicBezTo>
                  <a:cubicBezTo>
                    <a:pt x="917" y="553"/>
                    <a:pt x="933" y="554"/>
                    <a:pt x="948" y="554"/>
                  </a:cubicBezTo>
                  <a:cubicBezTo>
                    <a:pt x="1003" y="554"/>
                    <a:pt x="1051" y="540"/>
                    <a:pt x="1098" y="500"/>
                  </a:cubicBezTo>
                  <a:cubicBezTo>
                    <a:pt x="1158" y="448"/>
                    <a:pt x="1158" y="328"/>
                    <a:pt x="1098" y="276"/>
                  </a:cubicBezTo>
                  <a:cubicBezTo>
                    <a:pt x="1038" y="225"/>
                    <a:pt x="978" y="216"/>
                    <a:pt x="909" y="208"/>
                  </a:cubicBezTo>
                  <a:lnTo>
                    <a:pt x="849" y="208"/>
                  </a:lnTo>
                  <a:lnTo>
                    <a:pt x="823" y="199"/>
                  </a:lnTo>
                  <a:cubicBezTo>
                    <a:pt x="793" y="199"/>
                    <a:pt x="770" y="199"/>
                    <a:pt x="742" y="194"/>
                  </a:cubicBezTo>
                  <a:lnTo>
                    <a:pt x="742" y="194"/>
                  </a:lnTo>
                  <a:cubicBezTo>
                    <a:pt x="743" y="194"/>
                    <a:pt x="743" y="194"/>
                    <a:pt x="742" y="194"/>
                  </a:cubicBezTo>
                  <a:cubicBezTo>
                    <a:pt x="737" y="194"/>
                    <a:pt x="703" y="188"/>
                    <a:pt x="703" y="182"/>
                  </a:cubicBezTo>
                  <a:cubicBezTo>
                    <a:pt x="660" y="182"/>
                    <a:pt x="617" y="174"/>
                    <a:pt x="583" y="165"/>
                  </a:cubicBezTo>
                  <a:cubicBezTo>
                    <a:pt x="506" y="148"/>
                    <a:pt x="429" y="122"/>
                    <a:pt x="360" y="88"/>
                  </a:cubicBezTo>
                  <a:cubicBezTo>
                    <a:pt x="317" y="71"/>
                    <a:pt x="291" y="53"/>
                    <a:pt x="248" y="45"/>
                  </a:cubicBezTo>
                  <a:cubicBezTo>
                    <a:pt x="231" y="45"/>
                    <a:pt x="223" y="36"/>
                    <a:pt x="205" y="36"/>
                  </a:cubicBezTo>
                  <a:lnTo>
                    <a:pt x="197" y="36"/>
                  </a:lnTo>
                  <a:cubicBezTo>
                    <a:pt x="180" y="36"/>
                    <a:pt x="163" y="19"/>
                    <a:pt x="145" y="11"/>
                  </a:cubicBezTo>
                  <a:cubicBezTo>
                    <a:pt x="134" y="3"/>
                    <a:pt x="122" y="0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17"/>
            <p:cNvSpPr/>
            <p:nvPr/>
          </p:nvSpPr>
          <p:spPr>
            <a:xfrm>
              <a:off x="3597975" y="4512550"/>
              <a:ext cx="22325" cy="10950"/>
            </a:xfrm>
            <a:custGeom>
              <a:rect b="b" l="l" r="r" t="t"/>
              <a:pathLst>
                <a:path extrusionOk="0" h="438" w="893">
                  <a:moveTo>
                    <a:pt x="163" y="0"/>
                  </a:moveTo>
                  <a:cubicBezTo>
                    <a:pt x="97" y="0"/>
                    <a:pt x="32" y="41"/>
                    <a:pt x="18" y="107"/>
                  </a:cubicBezTo>
                  <a:cubicBezTo>
                    <a:pt x="0" y="184"/>
                    <a:pt x="43" y="261"/>
                    <a:pt x="121" y="287"/>
                  </a:cubicBezTo>
                  <a:cubicBezTo>
                    <a:pt x="223" y="313"/>
                    <a:pt x="326" y="339"/>
                    <a:pt x="429" y="373"/>
                  </a:cubicBezTo>
                  <a:cubicBezTo>
                    <a:pt x="472" y="390"/>
                    <a:pt x="524" y="399"/>
                    <a:pt x="575" y="416"/>
                  </a:cubicBezTo>
                  <a:cubicBezTo>
                    <a:pt x="614" y="425"/>
                    <a:pt x="663" y="438"/>
                    <a:pt x="709" y="438"/>
                  </a:cubicBezTo>
                  <a:cubicBezTo>
                    <a:pt x="745" y="438"/>
                    <a:pt x="780" y="430"/>
                    <a:pt x="807" y="407"/>
                  </a:cubicBezTo>
                  <a:cubicBezTo>
                    <a:pt x="867" y="364"/>
                    <a:pt x="893" y="296"/>
                    <a:pt x="858" y="227"/>
                  </a:cubicBezTo>
                  <a:cubicBezTo>
                    <a:pt x="824" y="158"/>
                    <a:pt x="730" y="133"/>
                    <a:pt x="652" y="116"/>
                  </a:cubicBezTo>
                  <a:cubicBezTo>
                    <a:pt x="610" y="98"/>
                    <a:pt x="558" y="90"/>
                    <a:pt x="507" y="73"/>
                  </a:cubicBezTo>
                  <a:cubicBezTo>
                    <a:pt x="404" y="56"/>
                    <a:pt x="301" y="30"/>
                    <a:pt x="198" y="4"/>
                  </a:cubicBezTo>
                  <a:cubicBezTo>
                    <a:pt x="186" y="2"/>
                    <a:pt x="175" y="0"/>
                    <a:pt x="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17"/>
            <p:cNvSpPr/>
            <p:nvPr/>
          </p:nvSpPr>
          <p:spPr>
            <a:xfrm>
              <a:off x="4305975" y="4440050"/>
              <a:ext cx="21900" cy="18575"/>
            </a:xfrm>
            <a:custGeom>
              <a:rect b="b" l="l" r="r" t="t"/>
              <a:pathLst>
                <a:path extrusionOk="0" h="743" w="876">
                  <a:moveTo>
                    <a:pt x="706" y="0"/>
                  </a:moveTo>
                  <a:cubicBezTo>
                    <a:pt x="681" y="0"/>
                    <a:pt x="656" y="7"/>
                    <a:pt x="635" y="21"/>
                  </a:cubicBezTo>
                  <a:cubicBezTo>
                    <a:pt x="515" y="99"/>
                    <a:pt x="395" y="176"/>
                    <a:pt x="284" y="270"/>
                  </a:cubicBezTo>
                  <a:cubicBezTo>
                    <a:pt x="241" y="305"/>
                    <a:pt x="181" y="339"/>
                    <a:pt x="138" y="390"/>
                  </a:cubicBezTo>
                  <a:cubicBezTo>
                    <a:pt x="78" y="450"/>
                    <a:pt x="1" y="519"/>
                    <a:pt x="1" y="613"/>
                  </a:cubicBezTo>
                  <a:cubicBezTo>
                    <a:pt x="9" y="673"/>
                    <a:pt x="43" y="716"/>
                    <a:pt x="95" y="733"/>
                  </a:cubicBezTo>
                  <a:cubicBezTo>
                    <a:pt x="112" y="742"/>
                    <a:pt x="138" y="742"/>
                    <a:pt x="155" y="742"/>
                  </a:cubicBezTo>
                  <a:cubicBezTo>
                    <a:pt x="189" y="742"/>
                    <a:pt x="224" y="725"/>
                    <a:pt x="258" y="708"/>
                  </a:cubicBezTo>
                  <a:cubicBezTo>
                    <a:pt x="284" y="691"/>
                    <a:pt x="309" y="673"/>
                    <a:pt x="344" y="665"/>
                  </a:cubicBezTo>
                  <a:cubicBezTo>
                    <a:pt x="404" y="622"/>
                    <a:pt x="464" y="570"/>
                    <a:pt x="524" y="519"/>
                  </a:cubicBezTo>
                  <a:cubicBezTo>
                    <a:pt x="627" y="442"/>
                    <a:pt x="721" y="347"/>
                    <a:pt x="816" y="262"/>
                  </a:cubicBezTo>
                  <a:cubicBezTo>
                    <a:pt x="876" y="210"/>
                    <a:pt x="876" y="116"/>
                    <a:pt x="833" y="64"/>
                  </a:cubicBezTo>
                  <a:cubicBezTo>
                    <a:pt x="805" y="25"/>
                    <a:pt x="75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17"/>
            <p:cNvSpPr/>
            <p:nvPr/>
          </p:nvSpPr>
          <p:spPr>
            <a:xfrm>
              <a:off x="4315850" y="4455800"/>
              <a:ext cx="19100" cy="18300"/>
            </a:xfrm>
            <a:custGeom>
              <a:rect b="b" l="l" r="r" t="t"/>
              <a:pathLst>
                <a:path extrusionOk="0" h="732" w="764">
                  <a:moveTo>
                    <a:pt x="627" y="1"/>
                  </a:moveTo>
                  <a:cubicBezTo>
                    <a:pt x="592" y="1"/>
                    <a:pt x="558" y="18"/>
                    <a:pt x="532" y="43"/>
                  </a:cubicBezTo>
                  <a:cubicBezTo>
                    <a:pt x="446" y="112"/>
                    <a:pt x="369" y="181"/>
                    <a:pt x="283" y="249"/>
                  </a:cubicBezTo>
                  <a:cubicBezTo>
                    <a:pt x="249" y="275"/>
                    <a:pt x="206" y="309"/>
                    <a:pt x="172" y="352"/>
                  </a:cubicBezTo>
                  <a:cubicBezTo>
                    <a:pt x="138" y="387"/>
                    <a:pt x="95" y="429"/>
                    <a:pt x="60" y="464"/>
                  </a:cubicBezTo>
                  <a:cubicBezTo>
                    <a:pt x="9" y="524"/>
                    <a:pt x="0" y="627"/>
                    <a:pt x="60" y="687"/>
                  </a:cubicBezTo>
                  <a:cubicBezTo>
                    <a:pt x="95" y="717"/>
                    <a:pt x="133" y="732"/>
                    <a:pt x="172" y="732"/>
                  </a:cubicBezTo>
                  <a:cubicBezTo>
                    <a:pt x="210" y="732"/>
                    <a:pt x="249" y="717"/>
                    <a:pt x="283" y="687"/>
                  </a:cubicBezTo>
                  <a:cubicBezTo>
                    <a:pt x="318" y="653"/>
                    <a:pt x="361" y="618"/>
                    <a:pt x="403" y="584"/>
                  </a:cubicBezTo>
                  <a:cubicBezTo>
                    <a:pt x="438" y="550"/>
                    <a:pt x="472" y="507"/>
                    <a:pt x="515" y="472"/>
                  </a:cubicBezTo>
                  <a:cubicBezTo>
                    <a:pt x="584" y="395"/>
                    <a:pt x="652" y="318"/>
                    <a:pt x="721" y="232"/>
                  </a:cubicBezTo>
                  <a:cubicBezTo>
                    <a:pt x="747" y="206"/>
                    <a:pt x="764" y="172"/>
                    <a:pt x="764" y="138"/>
                  </a:cubicBezTo>
                  <a:cubicBezTo>
                    <a:pt x="764" y="103"/>
                    <a:pt x="747" y="69"/>
                    <a:pt x="721" y="43"/>
                  </a:cubicBezTo>
                  <a:cubicBezTo>
                    <a:pt x="695" y="18"/>
                    <a:pt x="661" y="1"/>
                    <a:pt x="6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17"/>
            <p:cNvSpPr/>
            <p:nvPr/>
          </p:nvSpPr>
          <p:spPr>
            <a:xfrm>
              <a:off x="4183300" y="4332675"/>
              <a:ext cx="197600" cy="98125"/>
            </a:xfrm>
            <a:custGeom>
              <a:rect b="b" l="l" r="r" t="t"/>
              <a:pathLst>
                <a:path extrusionOk="0" h="3925" w="7904">
                  <a:moveTo>
                    <a:pt x="7415" y="462"/>
                  </a:moveTo>
                  <a:lnTo>
                    <a:pt x="7415" y="462"/>
                  </a:lnTo>
                  <a:cubicBezTo>
                    <a:pt x="6970" y="1398"/>
                    <a:pt x="6333" y="2237"/>
                    <a:pt x="5560" y="2927"/>
                  </a:cubicBezTo>
                  <a:cubicBezTo>
                    <a:pt x="5456" y="3019"/>
                    <a:pt x="5350" y="3108"/>
                    <a:pt x="5242" y="3195"/>
                  </a:cubicBezTo>
                  <a:lnTo>
                    <a:pt x="5242" y="3195"/>
                  </a:lnTo>
                  <a:cubicBezTo>
                    <a:pt x="5300" y="3081"/>
                    <a:pt x="5353" y="2962"/>
                    <a:pt x="5405" y="2849"/>
                  </a:cubicBezTo>
                  <a:cubicBezTo>
                    <a:pt x="5542" y="2575"/>
                    <a:pt x="5680" y="2309"/>
                    <a:pt x="5834" y="2051"/>
                  </a:cubicBezTo>
                  <a:cubicBezTo>
                    <a:pt x="6126" y="1571"/>
                    <a:pt x="6478" y="1108"/>
                    <a:pt x="6932" y="765"/>
                  </a:cubicBezTo>
                  <a:cubicBezTo>
                    <a:pt x="7082" y="646"/>
                    <a:pt x="7244" y="546"/>
                    <a:pt x="7415" y="462"/>
                  </a:cubicBezTo>
                  <a:close/>
                  <a:moveTo>
                    <a:pt x="777" y="2092"/>
                  </a:moveTo>
                  <a:cubicBezTo>
                    <a:pt x="1884" y="2092"/>
                    <a:pt x="2997" y="2431"/>
                    <a:pt x="3921" y="3038"/>
                  </a:cubicBezTo>
                  <a:cubicBezTo>
                    <a:pt x="4075" y="3141"/>
                    <a:pt x="4221" y="3244"/>
                    <a:pt x="4367" y="3364"/>
                  </a:cubicBezTo>
                  <a:cubicBezTo>
                    <a:pt x="4441" y="3425"/>
                    <a:pt x="4518" y="3486"/>
                    <a:pt x="4591" y="3550"/>
                  </a:cubicBezTo>
                  <a:lnTo>
                    <a:pt x="4591" y="3550"/>
                  </a:lnTo>
                  <a:cubicBezTo>
                    <a:pt x="4409" y="3584"/>
                    <a:pt x="4226" y="3612"/>
                    <a:pt x="4041" y="3621"/>
                  </a:cubicBezTo>
                  <a:cubicBezTo>
                    <a:pt x="3939" y="3626"/>
                    <a:pt x="3836" y="3629"/>
                    <a:pt x="3732" y="3629"/>
                  </a:cubicBezTo>
                  <a:cubicBezTo>
                    <a:pt x="3480" y="3629"/>
                    <a:pt x="3227" y="3613"/>
                    <a:pt x="2977" y="3570"/>
                  </a:cubicBezTo>
                  <a:cubicBezTo>
                    <a:pt x="2282" y="3467"/>
                    <a:pt x="1605" y="3210"/>
                    <a:pt x="1021" y="2806"/>
                  </a:cubicBezTo>
                  <a:cubicBezTo>
                    <a:pt x="756" y="2622"/>
                    <a:pt x="503" y="2394"/>
                    <a:pt x="345" y="2110"/>
                  </a:cubicBezTo>
                  <a:lnTo>
                    <a:pt x="345" y="2110"/>
                  </a:lnTo>
                  <a:cubicBezTo>
                    <a:pt x="488" y="2098"/>
                    <a:pt x="632" y="2092"/>
                    <a:pt x="777" y="2092"/>
                  </a:cubicBezTo>
                  <a:close/>
                  <a:moveTo>
                    <a:pt x="7731" y="0"/>
                  </a:moveTo>
                  <a:cubicBezTo>
                    <a:pt x="7714" y="0"/>
                    <a:pt x="7697" y="3"/>
                    <a:pt x="7679" y="10"/>
                  </a:cubicBezTo>
                  <a:cubicBezTo>
                    <a:pt x="6460" y="387"/>
                    <a:pt x="5723" y="1485"/>
                    <a:pt x="5199" y="2575"/>
                  </a:cubicBezTo>
                  <a:cubicBezTo>
                    <a:pt x="5122" y="2738"/>
                    <a:pt x="5045" y="2892"/>
                    <a:pt x="4976" y="3064"/>
                  </a:cubicBezTo>
                  <a:cubicBezTo>
                    <a:pt x="4942" y="3141"/>
                    <a:pt x="4908" y="3218"/>
                    <a:pt x="4882" y="3304"/>
                  </a:cubicBezTo>
                  <a:cubicBezTo>
                    <a:pt x="4862" y="3348"/>
                    <a:pt x="4848" y="3395"/>
                    <a:pt x="4837" y="3444"/>
                  </a:cubicBezTo>
                  <a:lnTo>
                    <a:pt x="4837" y="3444"/>
                  </a:lnTo>
                  <a:cubicBezTo>
                    <a:pt x="4755" y="3369"/>
                    <a:pt x="4674" y="3294"/>
                    <a:pt x="4590" y="3227"/>
                  </a:cubicBezTo>
                  <a:cubicBezTo>
                    <a:pt x="4453" y="3115"/>
                    <a:pt x="4316" y="3012"/>
                    <a:pt x="4178" y="2909"/>
                  </a:cubicBezTo>
                  <a:cubicBezTo>
                    <a:pt x="3895" y="2721"/>
                    <a:pt x="3604" y="2549"/>
                    <a:pt x="3286" y="2403"/>
                  </a:cubicBezTo>
                  <a:cubicBezTo>
                    <a:pt x="2668" y="2120"/>
                    <a:pt x="1999" y="1940"/>
                    <a:pt x="1313" y="1871"/>
                  </a:cubicBezTo>
                  <a:cubicBezTo>
                    <a:pt x="1120" y="1854"/>
                    <a:pt x="927" y="1846"/>
                    <a:pt x="734" y="1846"/>
                  </a:cubicBezTo>
                  <a:cubicBezTo>
                    <a:pt x="541" y="1846"/>
                    <a:pt x="348" y="1854"/>
                    <a:pt x="155" y="1871"/>
                  </a:cubicBezTo>
                  <a:cubicBezTo>
                    <a:pt x="77" y="1880"/>
                    <a:pt x="0" y="1949"/>
                    <a:pt x="26" y="2034"/>
                  </a:cubicBezTo>
                  <a:cubicBezTo>
                    <a:pt x="301" y="2738"/>
                    <a:pt x="1004" y="3184"/>
                    <a:pt x="1665" y="3476"/>
                  </a:cubicBezTo>
                  <a:cubicBezTo>
                    <a:pt x="2312" y="3763"/>
                    <a:pt x="3018" y="3924"/>
                    <a:pt x="3722" y="3924"/>
                  </a:cubicBezTo>
                  <a:cubicBezTo>
                    <a:pt x="3774" y="3924"/>
                    <a:pt x="3826" y="3924"/>
                    <a:pt x="3878" y="3922"/>
                  </a:cubicBezTo>
                  <a:cubicBezTo>
                    <a:pt x="4093" y="3913"/>
                    <a:pt x="4307" y="3887"/>
                    <a:pt x="4530" y="3853"/>
                  </a:cubicBezTo>
                  <a:cubicBezTo>
                    <a:pt x="4660" y="3832"/>
                    <a:pt x="4787" y="3812"/>
                    <a:pt x="4910" y="3779"/>
                  </a:cubicBezTo>
                  <a:lnTo>
                    <a:pt x="4910" y="3779"/>
                  </a:lnTo>
                  <a:cubicBezTo>
                    <a:pt x="4914" y="3779"/>
                    <a:pt x="4918" y="3777"/>
                    <a:pt x="4922" y="3776"/>
                  </a:cubicBezTo>
                  <a:lnTo>
                    <a:pt x="4922" y="3776"/>
                  </a:lnTo>
                  <a:cubicBezTo>
                    <a:pt x="4999" y="3756"/>
                    <a:pt x="5074" y="3731"/>
                    <a:pt x="5148" y="3699"/>
                  </a:cubicBezTo>
                  <a:cubicBezTo>
                    <a:pt x="5208" y="3675"/>
                    <a:pt x="5237" y="3628"/>
                    <a:pt x="5240" y="3581"/>
                  </a:cubicBezTo>
                  <a:lnTo>
                    <a:pt x="5240" y="3581"/>
                  </a:lnTo>
                  <a:cubicBezTo>
                    <a:pt x="5393" y="3471"/>
                    <a:pt x="5536" y="3349"/>
                    <a:pt x="5680" y="3227"/>
                  </a:cubicBezTo>
                  <a:cubicBezTo>
                    <a:pt x="5911" y="3030"/>
                    <a:pt x="6126" y="2824"/>
                    <a:pt x="6332" y="2601"/>
                  </a:cubicBezTo>
                  <a:cubicBezTo>
                    <a:pt x="6735" y="2163"/>
                    <a:pt x="7095" y="1674"/>
                    <a:pt x="7404" y="1151"/>
                  </a:cubicBezTo>
                  <a:cubicBezTo>
                    <a:pt x="7576" y="859"/>
                    <a:pt x="7730" y="559"/>
                    <a:pt x="7859" y="241"/>
                  </a:cubicBezTo>
                  <a:cubicBezTo>
                    <a:pt x="7904" y="144"/>
                    <a:pt x="7844" y="0"/>
                    <a:pt x="7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17"/>
            <p:cNvSpPr/>
            <p:nvPr/>
          </p:nvSpPr>
          <p:spPr>
            <a:xfrm>
              <a:off x="4279700" y="4422700"/>
              <a:ext cx="29825" cy="98525"/>
            </a:xfrm>
            <a:custGeom>
              <a:rect b="b" l="l" r="r" t="t"/>
              <a:pathLst>
                <a:path extrusionOk="0" h="3941" w="1193">
                  <a:moveTo>
                    <a:pt x="1030" y="1"/>
                  </a:moveTo>
                  <a:cubicBezTo>
                    <a:pt x="978" y="1"/>
                    <a:pt x="926" y="30"/>
                    <a:pt x="906" y="98"/>
                  </a:cubicBezTo>
                  <a:cubicBezTo>
                    <a:pt x="734" y="715"/>
                    <a:pt x="563" y="1342"/>
                    <a:pt x="400" y="1959"/>
                  </a:cubicBezTo>
                  <a:cubicBezTo>
                    <a:pt x="322" y="2268"/>
                    <a:pt x="245" y="2577"/>
                    <a:pt x="168" y="2886"/>
                  </a:cubicBezTo>
                  <a:cubicBezTo>
                    <a:pt x="125" y="3049"/>
                    <a:pt x="74" y="3203"/>
                    <a:pt x="56" y="3366"/>
                  </a:cubicBezTo>
                  <a:cubicBezTo>
                    <a:pt x="39" y="3529"/>
                    <a:pt x="22" y="3684"/>
                    <a:pt x="5" y="3847"/>
                  </a:cubicBezTo>
                  <a:cubicBezTo>
                    <a:pt x="0" y="3911"/>
                    <a:pt x="44" y="3940"/>
                    <a:pt x="92" y="3940"/>
                  </a:cubicBezTo>
                  <a:cubicBezTo>
                    <a:pt x="135" y="3940"/>
                    <a:pt x="182" y="3917"/>
                    <a:pt x="202" y="3873"/>
                  </a:cubicBezTo>
                  <a:cubicBezTo>
                    <a:pt x="262" y="3718"/>
                    <a:pt x="331" y="3564"/>
                    <a:pt x="382" y="3409"/>
                  </a:cubicBezTo>
                  <a:cubicBezTo>
                    <a:pt x="442" y="3263"/>
                    <a:pt x="468" y="3109"/>
                    <a:pt x="503" y="2963"/>
                  </a:cubicBezTo>
                  <a:cubicBezTo>
                    <a:pt x="588" y="2654"/>
                    <a:pt x="657" y="2345"/>
                    <a:pt x="734" y="2037"/>
                  </a:cubicBezTo>
                  <a:cubicBezTo>
                    <a:pt x="889" y="1419"/>
                    <a:pt x="1026" y="793"/>
                    <a:pt x="1172" y="166"/>
                  </a:cubicBezTo>
                  <a:cubicBezTo>
                    <a:pt x="1192" y="68"/>
                    <a:pt x="1110" y="1"/>
                    <a:pt x="10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17"/>
            <p:cNvSpPr/>
            <p:nvPr/>
          </p:nvSpPr>
          <p:spPr>
            <a:xfrm>
              <a:off x="4304550" y="4416350"/>
              <a:ext cx="67250" cy="42425"/>
            </a:xfrm>
            <a:custGeom>
              <a:rect b="b" l="l" r="r" t="t"/>
              <a:pathLst>
                <a:path extrusionOk="0" h="1697" w="2690">
                  <a:moveTo>
                    <a:pt x="177" y="0"/>
                  </a:moveTo>
                  <a:cubicBezTo>
                    <a:pt x="70" y="0"/>
                    <a:pt x="0" y="159"/>
                    <a:pt x="109" y="232"/>
                  </a:cubicBezTo>
                  <a:cubicBezTo>
                    <a:pt x="487" y="489"/>
                    <a:pt x="864" y="738"/>
                    <a:pt x="1250" y="987"/>
                  </a:cubicBezTo>
                  <a:cubicBezTo>
                    <a:pt x="1439" y="1107"/>
                    <a:pt x="1628" y="1227"/>
                    <a:pt x="1816" y="1347"/>
                  </a:cubicBezTo>
                  <a:cubicBezTo>
                    <a:pt x="1911" y="1407"/>
                    <a:pt x="2005" y="1458"/>
                    <a:pt x="2099" y="1518"/>
                  </a:cubicBezTo>
                  <a:cubicBezTo>
                    <a:pt x="2202" y="1579"/>
                    <a:pt x="2305" y="1664"/>
                    <a:pt x="2417" y="1690"/>
                  </a:cubicBezTo>
                  <a:cubicBezTo>
                    <a:pt x="2434" y="1694"/>
                    <a:pt x="2450" y="1696"/>
                    <a:pt x="2466" y="1696"/>
                  </a:cubicBezTo>
                  <a:cubicBezTo>
                    <a:pt x="2615" y="1696"/>
                    <a:pt x="2689" y="1523"/>
                    <a:pt x="2588" y="1407"/>
                  </a:cubicBezTo>
                  <a:cubicBezTo>
                    <a:pt x="2511" y="1321"/>
                    <a:pt x="2400" y="1261"/>
                    <a:pt x="2305" y="1210"/>
                  </a:cubicBezTo>
                  <a:lnTo>
                    <a:pt x="2014" y="1029"/>
                  </a:lnTo>
                  <a:cubicBezTo>
                    <a:pt x="1825" y="918"/>
                    <a:pt x="1628" y="798"/>
                    <a:pt x="1422" y="686"/>
                  </a:cubicBezTo>
                  <a:cubicBezTo>
                    <a:pt x="1036" y="455"/>
                    <a:pt x="632" y="240"/>
                    <a:pt x="238" y="17"/>
                  </a:cubicBezTo>
                  <a:cubicBezTo>
                    <a:pt x="217" y="5"/>
                    <a:pt x="196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17"/>
            <p:cNvSpPr/>
            <p:nvPr/>
          </p:nvSpPr>
          <p:spPr>
            <a:xfrm>
              <a:off x="3581875" y="4407050"/>
              <a:ext cx="65875" cy="76325"/>
            </a:xfrm>
            <a:custGeom>
              <a:rect b="b" l="l" r="r" t="t"/>
              <a:pathLst>
                <a:path extrusionOk="0" h="3053" w="2635">
                  <a:moveTo>
                    <a:pt x="433" y="352"/>
                  </a:moveTo>
                  <a:cubicBezTo>
                    <a:pt x="435" y="352"/>
                    <a:pt x="444" y="363"/>
                    <a:pt x="438" y="363"/>
                  </a:cubicBezTo>
                  <a:cubicBezTo>
                    <a:pt x="433" y="355"/>
                    <a:pt x="432" y="352"/>
                    <a:pt x="433" y="352"/>
                  </a:cubicBezTo>
                  <a:close/>
                  <a:moveTo>
                    <a:pt x="396" y="389"/>
                  </a:moveTo>
                  <a:lnTo>
                    <a:pt x="402" y="392"/>
                  </a:lnTo>
                  <a:lnTo>
                    <a:pt x="402" y="392"/>
                  </a:lnTo>
                  <a:cubicBezTo>
                    <a:pt x="401" y="393"/>
                    <a:pt x="400" y="393"/>
                    <a:pt x="399" y="393"/>
                  </a:cubicBezTo>
                  <a:cubicBezTo>
                    <a:pt x="397" y="393"/>
                    <a:pt x="396" y="392"/>
                    <a:pt x="396" y="389"/>
                  </a:cubicBezTo>
                  <a:close/>
                  <a:moveTo>
                    <a:pt x="440" y="409"/>
                  </a:moveTo>
                  <a:lnTo>
                    <a:pt x="507" y="441"/>
                  </a:lnTo>
                  <a:cubicBezTo>
                    <a:pt x="559" y="466"/>
                    <a:pt x="610" y="509"/>
                    <a:pt x="653" y="544"/>
                  </a:cubicBezTo>
                  <a:cubicBezTo>
                    <a:pt x="850" y="698"/>
                    <a:pt x="1030" y="870"/>
                    <a:pt x="1202" y="1058"/>
                  </a:cubicBezTo>
                  <a:cubicBezTo>
                    <a:pt x="1519" y="1427"/>
                    <a:pt x="1777" y="1856"/>
                    <a:pt x="1948" y="2311"/>
                  </a:cubicBezTo>
                  <a:cubicBezTo>
                    <a:pt x="1973" y="2381"/>
                    <a:pt x="1995" y="2468"/>
                    <a:pt x="2024" y="2555"/>
                  </a:cubicBezTo>
                  <a:lnTo>
                    <a:pt x="2024" y="2555"/>
                  </a:lnTo>
                  <a:cubicBezTo>
                    <a:pt x="1937" y="2479"/>
                    <a:pt x="1851" y="2402"/>
                    <a:pt x="1768" y="2319"/>
                  </a:cubicBezTo>
                  <a:cubicBezTo>
                    <a:pt x="1580" y="2148"/>
                    <a:pt x="1408" y="1959"/>
                    <a:pt x="1245" y="1762"/>
                  </a:cubicBezTo>
                  <a:cubicBezTo>
                    <a:pt x="1082" y="1573"/>
                    <a:pt x="936" y="1367"/>
                    <a:pt x="807" y="1153"/>
                  </a:cubicBezTo>
                  <a:cubicBezTo>
                    <a:pt x="679" y="947"/>
                    <a:pt x="550" y="724"/>
                    <a:pt x="464" y="509"/>
                  </a:cubicBezTo>
                  <a:cubicBezTo>
                    <a:pt x="457" y="488"/>
                    <a:pt x="444" y="436"/>
                    <a:pt x="440" y="409"/>
                  </a:cubicBezTo>
                  <a:close/>
                  <a:moveTo>
                    <a:pt x="415" y="0"/>
                  </a:moveTo>
                  <a:cubicBezTo>
                    <a:pt x="400" y="0"/>
                    <a:pt x="385" y="1"/>
                    <a:pt x="370" y="3"/>
                  </a:cubicBezTo>
                  <a:cubicBezTo>
                    <a:pt x="61" y="37"/>
                    <a:pt x="1" y="363"/>
                    <a:pt x="95" y="612"/>
                  </a:cubicBezTo>
                  <a:cubicBezTo>
                    <a:pt x="267" y="1084"/>
                    <a:pt x="567" y="1522"/>
                    <a:pt x="885" y="1916"/>
                  </a:cubicBezTo>
                  <a:cubicBezTo>
                    <a:pt x="1056" y="2139"/>
                    <a:pt x="1254" y="2345"/>
                    <a:pt x="1468" y="2534"/>
                  </a:cubicBezTo>
                  <a:cubicBezTo>
                    <a:pt x="1682" y="2723"/>
                    <a:pt x="1914" y="2911"/>
                    <a:pt x="2172" y="3040"/>
                  </a:cubicBezTo>
                  <a:cubicBezTo>
                    <a:pt x="2191" y="3049"/>
                    <a:pt x="2210" y="3053"/>
                    <a:pt x="2229" y="3053"/>
                  </a:cubicBezTo>
                  <a:cubicBezTo>
                    <a:pt x="2305" y="3053"/>
                    <a:pt x="2375" y="2990"/>
                    <a:pt x="2378" y="2921"/>
                  </a:cubicBezTo>
                  <a:lnTo>
                    <a:pt x="2378" y="2921"/>
                  </a:lnTo>
                  <a:cubicBezTo>
                    <a:pt x="2383" y="2920"/>
                    <a:pt x="2389" y="2920"/>
                    <a:pt x="2395" y="2920"/>
                  </a:cubicBezTo>
                  <a:cubicBezTo>
                    <a:pt x="2532" y="2920"/>
                    <a:pt x="2635" y="2783"/>
                    <a:pt x="2635" y="2654"/>
                  </a:cubicBezTo>
                  <a:cubicBezTo>
                    <a:pt x="2635" y="2550"/>
                    <a:pt x="2556" y="2461"/>
                    <a:pt x="2462" y="2461"/>
                  </a:cubicBezTo>
                  <a:cubicBezTo>
                    <a:pt x="2433" y="2461"/>
                    <a:pt x="2403" y="2469"/>
                    <a:pt x="2372" y="2489"/>
                  </a:cubicBezTo>
                  <a:lnTo>
                    <a:pt x="2372" y="2489"/>
                  </a:lnTo>
                  <a:cubicBezTo>
                    <a:pt x="2342" y="2407"/>
                    <a:pt x="2320" y="2318"/>
                    <a:pt x="2292" y="2234"/>
                  </a:cubicBezTo>
                  <a:cubicBezTo>
                    <a:pt x="2214" y="1993"/>
                    <a:pt x="2111" y="1762"/>
                    <a:pt x="1983" y="1539"/>
                  </a:cubicBezTo>
                  <a:cubicBezTo>
                    <a:pt x="1743" y="1110"/>
                    <a:pt x="1425" y="707"/>
                    <a:pt x="1056" y="381"/>
                  </a:cubicBezTo>
                  <a:cubicBezTo>
                    <a:pt x="962" y="295"/>
                    <a:pt x="859" y="218"/>
                    <a:pt x="756" y="140"/>
                  </a:cubicBezTo>
                  <a:cubicBezTo>
                    <a:pt x="656" y="63"/>
                    <a:pt x="542" y="0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17"/>
            <p:cNvSpPr/>
            <p:nvPr/>
          </p:nvSpPr>
          <p:spPr>
            <a:xfrm>
              <a:off x="3638925" y="4391750"/>
              <a:ext cx="130875" cy="91600"/>
            </a:xfrm>
            <a:custGeom>
              <a:rect b="b" l="l" r="r" t="t"/>
              <a:pathLst>
                <a:path extrusionOk="0" h="3664" w="5235">
                  <a:moveTo>
                    <a:pt x="4202" y="343"/>
                  </a:moveTo>
                  <a:cubicBezTo>
                    <a:pt x="4326" y="343"/>
                    <a:pt x="4446" y="366"/>
                    <a:pt x="4548" y="426"/>
                  </a:cubicBezTo>
                  <a:cubicBezTo>
                    <a:pt x="4840" y="606"/>
                    <a:pt x="4780" y="984"/>
                    <a:pt x="4634" y="1250"/>
                  </a:cubicBezTo>
                  <a:cubicBezTo>
                    <a:pt x="4437" y="1585"/>
                    <a:pt x="4128" y="1859"/>
                    <a:pt x="3819" y="2091"/>
                  </a:cubicBezTo>
                  <a:cubicBezTo>
                    <a:pt x="3501" y="2339"/>
                    <a:pt x="3150" y="2545"/>
                    <a:pt x="2789" y="2708"/>
                  </a:cubicBezTo>
                  <a:cubicBezTo>
                    <a:pt x="2386" y="2897"/>
                    <a:pt x="1957" y="3026"/>
                    <a:pt x="1520" y="3103"/>
                  </a:cubicBezTo>
                  <a:cubicBezTo>
                    <a:pt x="1189" y="3160"/>
                    <a:pt x="859" y="3170"/>
                    <a:pt x="526" y="3182"/>
                  </a:cubicBezTo>
                  <a:lnTo>
                    <a:pt x="526" y="3182"/>
                  </a:lnTo>
                  <a:cubicBezTo>
                    <a:pt x="905" y="2677"/>
                    <a:pt x="1303" y="2188"/>
                    <a:pt x="1768" y="1756"/>
                  </a:cubicBezTo>
                  <a:cubicBezTo>
                    <a:pt x="2060" y="1482"/>
                    <a:pt x="2369" y="1233"/>
                    <a:pt x="2695" y="1010"/>
                  </a:cubicBezTo>
                  <a:cubicBezTo>
                    <a:pt x="3004" y="795"/>
                    <a:pt x="3330" y="572"/>
                    <a:pt x="3682" y="452"/>
                  </a:cubicBezTo>
                  <a:cubicBezTo>
                    <a:pt x="3838" y="391"/>
                    <a:pt x="4025" y="343"/>
                    <a:pt x="4202" y="343"/>
                  </a:cubicBezTo>
                  <a:close/>
                  <a:moveTo>
                    <a:pt x="4211" y="1"/>
                  </a:moveTo>
                  <a:cubicBezTo>
                    <a:pt x="4146" y="1"/>
                    <a:pt x="4081" y="5"/>
                    <a:pt x="4016" y="15"/>
                  </a:cubicBezTo>
                  <a:cubicBezTo>
                    <a:pt x="3621" y="66"/>
                    <a:pt x="3278" y="246"/>
                    <a:pt x="2944" y="452"/>
                  </a:cubicBezTo>
                  <a:cubicBezTo>
                    <a:pt x="2566" y="684"/>
                    <a:pt x="2206" y="941"/>
                    <a:pt x="1871" y="1224"/>
                  </a:cubicBezTo>
                  <a:cubicBezTo>
                    <a:pt x="1222" y="1776"/>
                    <a:pt x="618" y="2439"/>
                    <a:pt x="224" y="3195"/>
                  </a:cubicBezTo>
                  <a:lnTo>
                    <a:pt x="224" y="3195"/>
                  </a:lnTo>
                  <a:cubicBezTo>
                    <a:pt x="207" y="3196"/>
                    <a:pt x="190" y="3196"/>
                    <a:pt x="173" y="3197"/>
                  </a:cubicBezTo>
                  <a:cubicBezTo>
                    <a:pt x="47" y="3205"/>
                    <a:pt x="1" y="3384"/>
                    <a:pt x="104" y="3442"/>
                  </a:cubicBezTo>
                  <a:lnTo>
                    <a:pt x="104" y="3442"/>
                  </a:lnTo>
                  <a:cubicBezTo>
                    <a:pt x="89" y="3474"/>
                    <a:pt x="75" y="3507"/>
                    <a:pt x="61" y="3541"/>
                  </a:cubicBezTo>
                  <a:cubicBezTo>
                    <a:pt x="31" y="3606"/>
                    <a:pt x="76" y="3664"/>
                    <a:pt x="129" y="3664"/>
                  </a:cubicBezTo>
                  <a:cubicBezTo>
                    <a:pt x="153" y="3664"/>
                    <a:pt x="177" y="3653"/>
                    <a:pt x="198" y="3626"/>
                  </a:cubicBezTo>
                  <a:cubicBezTo>
                    <a:pt x="231" y="3581"/>
                    <a:pt x="264" y="3536"/>
                    <a:pt x="297" y="3490"/>
                  </a:cubicBezTo>
                  <a:lnTo>
                    <a:pt x="297" y="3490"/>
                  </a:lnTo>
                  <a:cubicBezTo>
                    <a:pt x="352" y="3502"/>
                    <a:pt x="407" y="3510"/>
                    <a:pt x="464" y="3515"/>
                  </a:cubicBezTo>
                  <a:lnTo>
                    <a:pt x="807" y="3515"/>
                  </a:lnTo>
                  <a:cubicBezTo>
                    <a:pt x="1031" y="3506"/>
                    <a:pt x="1254" y="3481"/>
                    <a:pt x="1477" y="3446"/>
                  </a:cubicBezTo>
                  <a:cubicBezTo>
                    <a:pt x="1897" y="3386"/>
                    <a:pt x="2309" y="3275"/>
                    <a:pt x="2712" y="3112"/>
                  </a:cubicBezTo>
                  <a:cubicBezTo>
                    <a:pt x="3115" y="2949"/>
                    <a:pt x="3510" y="2734"/>
                    <a:pt x="3870" y="2477"/>
                  </a:cubicBezTo>
                  <a:cubicBezTo>
                    <a:pt x="4222" y="2228"/>
                    <a:pt x="4574" y="1936"/>
                    <a:pt x="4831" y="1576"/>
                  </a:cubicBezTo>
                  <a:cubicBezTo>
                    <a:pt x="5071" y="1233"/>
                    <a:pt x="5234" y="761"/>
                    <a:pt x="4986" y="375"/>
                  </a:cubicBezTo>
                  <a:cubicBezTo>
                    <a:pt x="4809" y="106"/>
                    <a:pt x="4516" y="1"/>
                    <a:pt x="4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17"/>
            <p:cNvSpPr/>
            <p:nvPr/>
          </p:nvSpPr>
          <p:spPr>
            <a:xfrm>
              <a:off x="3639925" y="4474900"/>
              <a:ext cx="62950" cy="54500"/>
            </a:xfrm>
            <a:custGeom>
              <a:rect b="b" l="l" r="r" t="t"/>
              <a:pathLst>
                <a:path extrusionOk="0" h="2180" w="2518">
                  <a:moveTo>
                    <a:pt x="140" y="0"/>
                  </a:moveTo>
                  <a:cubicBezTo>
                    <a:pt x="59" y="0"/>
                    <a:pt x="0" y="118"/>
                    <a:pt x="64" y="189"/>
                  </a:cubicBezTo>
                  <a:cubicBezTo>
                    <a:pt x="416" y="558"/>
                    <a:pt x="810" y="884"/>
                    <a:pt x="1188" y="1227"/>
                  </a:cubicBezTo>
                  <a:cubicBezTo>
                    <a:pt x="1377" y="1390"/>
                    <a:pt x="1557" y="1553"/>
                    <a:pt x="1746" y="1725"/>
                  </a:cubicBezTo>
                  <a:cubicBezTo>
                    <a:pt x="1848" y="1810"/>
                    <a:pt x="1943" y="1896"/>
                    <a:pt x="2046" y="1973"/>
                  </a:cubicBezTo>
                  <a:cubicBezTo>
                    <a:pt x="2132" y="2051"/>
                    <a:pt x="2252" y="2179"/>
                    <a:pt x="2380" y="2179"/>
                  </a:cubicBezTo>
                  <a:cubicBezTo>
                    <a:pt x="2449" y="2171"/>
                    <a:pt x="2518" y="2119"/>
                    <a:pt x="2509" y="2042"/>
                  </a:cubicBezTo>
                  <a:cubicBezTo>
                    <a:pt x="2501" y="1905"/>
                    <a:pt x="2380" y="1819"/>
                    <a:pt x="2286" y="1733"/>
                  </a:cubicBezTo>
                  <a:cubicBezTo>
                    <a:pt x="2183" y="1647"/>
                    <a:pt x="2089" y="1570"/>
                    <a:pt x="1986" y="1484"/>
                  </a:cubicBezTo>
                  <a:cubicBezTo>
                    <a:pt x="1788" y="1313"/>
                    <a:pt x="1600" y="1150"/>
                    <a:pt x="1402" y="987"/>
                  </a:cubicBezTo>
                  <a:cubicBezTo>
                    <a:pt x="1008" y="661"/>
                    <a:pt x="613" y="318"/>
                    <a:pt x="193" y="17"/>
                  </a:cubicBezTo>
                  <a:cubicBezTo>
                    <a:pt x="175" y="5"/>
                    <a:pt x="157" y="0"/>
                    <a:pt x="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17"/>
            <p:cNvSpPr/>
            <p:nvPr/>
          </p:nvSpPr>
          <p:spPr>
            <a:xfrm>
              <a:off x="3576400" y="4475225"/>
              <a:ext cx="69850" cy="31925"/>
            </a:xfrm>
            <a:custGeom>
              <a:rect b="b" l="l" r="r" t="t"/>
              <a:pathLst>
                <a:path extrusionOk="0" h="1277" w="2794">
                  <a:moveTo>
                    <a:pt x="2379" y="0"/>
                  </a:moveTo>
                  <a:cubicBezTo>
                    <a:pt x="1980" y="0"/>
                    <a:pt x="1589" y="73"/>
                    <a:pt x="1215" y="219"/>
                  </a:cubicBezTo>
                  <a:cubicBezTo>
                    <a:pt x="992" y="305"/>
                    <a:pt x="778" y="425"/>
                    <a:pt x="572" y="562"/>
                  </a:cubicBezTo>
                  <a:cubicBezTo>
                    <a:pt x="460" y="639"/>
                    <a:pt x="374" y="733"/>
                    <a:pt x="289" y="828"/>
                  </a:cubicBezTo>
                  <a:cubicBezTo>
                    <a:pt x="194" y="914"/>
                    <a:pt x="117" y="1008"/>
                    <a:pt x="48" y="1111"/>
                  </a:cubicBezTo>
                  <a:cubicBezTo>
                    <a:pt x="0" y="1180"/>
                    <a:pt x="68" y="1276"/>
                    <a:pt x="141" y="1276"/>
                  </a:cubicBezTo>
                  <a:cubicBezTo>
                    <a:pt x="159" y="1276"/>
                    <a:pt x="177" y="1270"/>
                    <a:pt x="194" y="1257"/>
                  </a:cubicBezTo>
                  <a:cubicBezTo>
                    <a:pt x="280" y="1188"/>
                    <a:pt x="366" y="1120"/>
                    <a:pt x="460" y="1051"/>
                  </a:cubicBezTo>
                  <a:cubicBezTo>
                    <a:pt x="555" y="982"/>
                    <a:pt x="657" y="939"/>
                    <a:pt x="752" y="871"/>
                  </a:cubicBezTo>
                  <a:cubicBezTo>
                    <a:pt x="941" y="742"/>
                    <a:pt x="1147" y="631"/>
                    <a:pt x="1352" y="536"/>
                  </a:cubicBezTo>
                  <a:cubicBezTo>
                    <a:pt x="1558" y="442"/>
                    <a:pt x="1773" y="382"/>
                    <a:pt x="1987" y="322"/>
                  </a:cubicBezTo>
                  <a:cubicBezTo>
                    <a:pt x="2210" y="262"/>
                    <a:pt x="2433" y="227"/>
                    <a:pt x="2665" y="219"/>
                  </a:cubicBezTo>
                  <a:cubicBezTo>
                    <a:pt x="2794" y="210"/>
                    <a:pt x="2794" y="30"/>
                    <a:pt x="2665" y="13"/>
                  </a:cubicBezTo>
                  <a:cubicBezTo>
                    <a:pt x="2569" y="5"/>
                    <a:pt x="2474" y="0"/>
                    <a:pt x="23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17"/>
            <p:cNvSpPr/>
            <p:nvPr/>
          </p:nvSpPr>
          <p:spPr>
            <a:xfrm>
              <a:off x="3538550" y="1494950"/>
              <a:ext cx="101925" cy="111075"/>
            </a:xfrm>
            <a:custGeom>
              <a:rect b="b" l="l" r="r" t="t"/>
              <a:pathLst>
                <a:path extrusionOk="0" h="4443" w="4077">
                  <a:moveTo>
                    <a:pt x="1736" y="0"/>
                  </a:moveTo>
                  <a:cubicBezTo>
                    <a:pt x="1545" y="0"/>
                    <a:pt x="1354" y="35"/>
                    <a:pt x="1176" y="110"/>
                  </a:cubicBezTo>
                  <a:cubicBezTo>
                    <a:pt x="438" y="410"/>
                    <a:pt x="1" y="1251"/>
                    <a:pt x="61" y="2049"/>
                  </a:cubicBezTo>
                  <a:cubicBezTo>
                    <a:pt x="121" y="2846"/>
                    <a:pt x="619" y="3567"/>
                    <a:pt x="1279" y="4022"/>
                  </a:cubicBezTo>
                  <a:cubicBezTo>
                    <a:pt x="1630" y="4262"/>
                    <a:pt x="2053" y="4443"/>
                    <a:pt x="2472" y="4443"/>
                  </a:cubicBezTo>
                  <a:cubicBezTo>
                    <a:pt x="2575" y="4443"/>
                    <a:pt x="2679" y="4432"/>
                    <a:pt x="2781" y="4408"/>
                  </a:cubicBezTo>
                  <a:cubicBezTo>
                    <a:pt x="3604" y="4219"/>
                    <a:pt x="4076" y="3250"/>
                    <a:pt x="3922" y="2426"/>
                  </a:cubicBezTo>
                  <a:cubicBezTo>
                    <a:pt x="3767" y="1594"/>
                    <a:pt x="3141" y="925"/>
                    <a:pt x="2420" y="470"/>
                  </a:cubicBezTo>
                  <a:lnTo>
                    <a:pt x="2420" y="470"/>
                  </a:lnTo>
                  <a:lnTo>
                    <a:pt x="3150" y="925"/>
                  </a:lnTo>
                  <a:cubicBezTo>
                    <a:pt x="2954" y="351"/>
                    <a:pt x="2342" y="0"/>
                    <a:pt x="17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17"/>
            <p:cNvSpPr/>
            <p:nvPr/>
          </p:nvSpPr>
          <p:spPr>
            <a:xfrm>
              <a:off x="3874225" y="1574075"/>
              <a:ext cx="116275" cy="90750"/>
            </a:xfrm>
            <a:custGeom>
              <a:rect b="b" l="l" r="r" t="t"/>
              <a:pathLst>
                <a:path extrusionOk="0" h="3630" w="4651">
                  <a:moveTo>
                    <a:pt x="1133" y="780"/>
                  </a:moveTo>
                  <a:lnTo>
                    <a:pt x="1133" y="780"/>
                  </a:lnTo>
                  <a:cubicBezTo>
                    <a:pt x="894" y="983"/>
                    <a:pt x="699" y="1236"/>
                    <a:pt x="558" y="1516"/>
                  </a:cubicBezTo>
                  <a:lnTo>
                    <a:pt x="558" y="1516"/>
                  </a:lnTo>
                  <a:lnTo>
                    <a:pt x="1133" y="780"/>
                  </a:lnTo>
                  <a:close/>
                  <a:moveTo>
                    <a:pt x="558" y="1516"/>
                  </a:moveTo>
                  <a:lnTo>
                    <a:pt x="453" y="1650"/>
                  </a:lnTo>
                  <a:lnTo>
                    <a:pt x="453" y="1650"/>
                  </a:lnTo>
                  <a:cubicBezTo>
                    <a:pt x="481" y="1619"/>
                    <a:pt x="509" y="1587"/>
                    <a:pt x="538" y="1556"/>
                  </a:cubicBezTo>
                  <a:lnTo>
                    <a:pt x="538" y="1556"/>
                  </a:lnTo>
                  <a:cubicBezTo>
                    <a:pt x="545" y="1543"/>
                    <a:pt x="551" y="1529"/>
                    <a:pt x="558" y="1516"/>
                  </a:cubicBezTo>
                  <a:close/>
                  <a:moveTo>
                    <a:pt x="453" y="1650"/>
                  </a:moveTo>
                  <a:cubicBezTo>
                    <a:pt x="290" y="1833"/>
                    <a:pt x="139" y="2027"/>
                    <a:pt x="1" y="2229"/>
                  </a:cubicBezTo>
                  <a:lnTo>
                    <a:pt x="453" y="1650"/>
                  </a:lnTo>
                  <a:close/>
                  <a:moveTo>
                    <a:pt x="3347" y="0"/>
                  </a:moveTo>
                  <a:cubicBezTo>
                    <a:pt x="2962" y="0"/>
                    <a:pt x="2548" y="126"/>
                    <a:pt x="2205" y="299"/>
                  </a:cubicBezTo>
                  <a:cubicBezTo>
                    <a:pt x="1579" y="615"/>
                    <a:pt x="1013" y="1044"/>
                    <a:pt x="538" y="1556"/>
                  </a:cubicBezTo>
                  <a:lnTo>
                    <a:pt x="538" y="1556"/>
                  </a:lnTo>
                  <a:cubicBezTo>
                    <a:pt x="320" y="2009"/>
                    <a:pt x="238" y="2529"/>
                    <a:pt x="327" y="3027"/>
                  </a:cubicBezTo>
                  <a:cubicBezTo>
                    <a:pt x="352" y="3165"/>
                    <a:pt x="395" y="3310"/>
                    <a:pt x="490" y="3405"/>
                  </a:cubicBezTo>
                  <a:cubicBezTo>
                    <a:pt x="601" y="3516"/>
                    <a:pt x="764" y="3551"/>
                    <a:pt x="918" y="3576"/>
                  </a:cubicBezTo>
                  <a:cubicBezTo>
                    <a:pt x="1145" y="3611"/>
                    <a:pt x="1376" y="3629"/>
                    <a:pt x="1608" y="3629"/>
                  </a:cubicBezTo>
                  <a:cubicBezTo>
                    <a:pt x="2244" y="3629"/>
                    <a:pt x="2880" y="3489"/>
                    <a:pt x="3415" y="3156"/>
                  </a:cubicBezTo>
                  <a:cubicBezTo>
                    <a:pt x="4144" y="2693"/>
                    <a:pt x="4650" y="1818"/>
                    <a:pt x="4505" y="968"/>
                  </a:cubicBezTo>
                  <a:cubicBezTo>
                    <a:pt x="4470" y="762"/>
                    <a:pt x="4393" y="556"/>
                    <a:pt x="4264" y="385"/>
                  </a:cubicBezTo>
                  <a:cubicBezTo>
                    <a:pt x="4037" y="108"/>
                    <a:pt x="3705" y="0"/>
                    <a:pt x="33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17"/>
            <p:cNvSpPr/>
            <p:nvPr/>
          </p:nvSpPr>
          <p:spPr>
            <a:xfrm>
              <a:off x="3616850" y="1368325"/>
              <a:ext cx="315100" cy="391525"/>
            </a:xfrm>
            <a:custGeom>
              <a:rect b="b" l="l" r="r" t="t"/>
              <a:pathLst>
                <a:path extrusionOk="0" h="15661" w="12604">
                  <a:moveTo>
                    <a:pt x="3960" y="1"/>
                  </a:moveTo>
                  <a:cubicBezTo>
                    <a:pt x="2152" y="1"/>
                    <a:pt x="595" y="778"/>
                    <a:pt x="69" y="4059"/>
                  </a:cubicBezTo>
                  <a:cubicBezTo>
                    <a:pt x="69" y="4059"/>
                    <a:pt x="0" y="7860"/>
                    <a:pt x="103" y="10168"/>
                  </a:cubicBezTo>
                  <a:cubicBezTo>
                    <a:pt x="215" y="12476"/>
                    <a:pt x="2059" y="15169"/>
                    <a:pt x="3955" y="15581"/>
                  </a:cubicBezTo>
                  <a:cubicBezTo>
                    <a:pt x="4198" y="15634"/>
                    <a:pt x="4456" y="15660"/>
                    <a:pt x="4725" y="15660"/>
                  </a:cubicBezTo>
                  <a:cubicBezTo>
                    <a:pt x="6556" y="15660"/>
                    <a:pt x="8912" y="14446"/>
                    <a:pt x="10356" y="12098"/>
                  </a:cubicBezTo>
                  <a:cubicBezTo>
                    <a:pt x="12011" y="9413"/>
                    <a:pt x="12603" y="5278"/>
                    <a:pt x="12603" y="5278"/>
                  </a:cubicBezTo>
                  <a:cubicBezTo>
                    <a:pt x="12603" y="5278"/>
                    <a:pt x="10347" y="971"/>
                    <a:pt x="7404" y="482"/>
                  </a:cubicBezTo>
                  <a:cubicBezTo>
                    <a:pt x="6283" y="295"/>
                    <a:pt x="5074" y="1"/>
                    <a:pt x="39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17"/>
            <p:cNvSpPr/>
            <p:nvPr/>
          </p:nvSpPr>
          <p:spPr>
            <a:xfrm>
              <a:off x="3583600" y="1358875"/>
              <a:ext cx="420850" cy="235725"/>
            </a:xfrm>
            <a:custGeom>
              <a:rect b="b" l="l" r="r" t="t"/>
              <a:pathLst>
                <a:path extrusionOk="0" h="9429" w="16834">
                  <a:moveTo>
                    <a:pt x="8660" y="1"/>
                  </a:moveTo>
                  <a:cubicBezTo>
                    <a:pt x="6595" y="1"/>
                    <a:pt x="1586" y="797"/>
                    <a:pt x="532" y="1426"/>
                  </a:cubicBezTo>
                  <a:lnTo>
                    <a:pt x="1" y="5115"/>
                  </a:lnTo>
                  <a:cubicBezTo>
                    <a:pt x="284" y="5896"/>
                    <a:pt x="610" y="6711"/>
                    <a:pt x="1253" y="7183"/>
                  </a:cubicBezTo>
                  <a:cubicBezTo>
                    <a:pt x="1513" y="7367"/>
                    <a:pt x="1839" y="7463"/>
                    <a:pt x="2160" y="7463"/>
                  </a:cubicBezTo>
                  <a:cubicBezTo>
                    <a:pt x="2644" y="7463"/>
                    <a:pt x="3114" y="7244"/>
                    <a:pt x="3321" y="6779"/>
                  </a:cubicBezTo>
                  <a:cubicBezTo>
                    <a:pt x="3758" y="5793"/>
                    <a:pt x="2737" y="4780"/>
                    <a:pt x="2729" y="3691"/>
                  </a:cubicBezTo>
                  <a:cubicBezTo>
                    <a:pt x="2729" y="3434"/>
                    <a:pt x="2815" y="3142"/>
                    <a:pt x="3029" y="3013"/>
                  </a:cubicBezTo>
                  <a:cubicBezTo>
                    <a:pt x="3100" y="2969"/>
                    <a:pt x="3174" y="2949"/>
                    <a:pt x="3249" y="2949"/>
                  </a:cubicBezTo>
                  <a:cubicBezTo>
                    <a:pt x="3533" y="2949"/>
                    <a:pt x="3820" y="3237"/>
                    <a:pt x="3956" y="3536"/>
                  </a:cubicBezTo>
                  <a:cubicBezTo>
                    <a:pt x="4127" y="3914"/>
                    <a:pt x="4222" y="4377"/>
                    <a:pt x="4548" y="4609"/>
                  </a:cubicBezTo>
                  <a:cubicBezTo>
                    <a:pt x="5182" y="4274"/>
                    <a:pt x="4942" y="2850"/>
                    <a:pt x="5637" y="2850"/>
                  </a:cubicBezTo>
                  <a:cubicBezTo>
                    <a:pt x="6212" y="2850"/>
                    <a:pt x="6126" y="3871"/>
                    <a:pt x="6564" y="4257"/>
                  </a:cubicBezTo>
                  <a:cubicBezTo>
                    <a:pt x="6690" y="4370"/>
                    <a:pt x="6835" y="4414"/>
                    <a:pt x="6991" y="4414"/>
                  </a:cubicBezTo>
                  <a:cubicBezTo>
                    <a:pt x="7332" y="4414"/>
                    <a:pt x="7720" y="4202"/>
                    <a:pt x="8057" y="4043"/>
                  </a:cubicBezTo>
                  <a:cubicBezTo>
                    <a:pt x="8233" y="3956"/>
                    <a:pt x="8450" y="3907"/>
                    <a:pt x="8654" y="3907"/>
                  </a:cubicBezTo>
                  <a:cubicBezTo>
                    <a:pt x="9014" y="3907"/>
                    <a:pt x="9338" y="4059"/>
                    <a:pt x="9343" y="4420"/>
                  </a:cubicBezTo>
                  <a:cubicBezTo>
                    <a:pt x="9352" y="4943"/>
                    <a:pt x="8683" y="5124"/>
                    <a:pt x="8314" y="5484"/>
                  </a:cubicBezTo>
                  <a:cubicBezTo>
                    <a:pt x="8005" y="5793"/>
                    <a:pt x="7902" y="6316"/>
                    <a:pt x="8082" y="6711"/>
                  </a:cubicBezTo>
                  <a:cubicBezTo>
                    <a:pt x="8237" y="7050"/>
                    <a:pt x="8583" y="7269"/>
                    <a:pt x="8938" y="7269"/>
                  </a:cubicBezTo>
                  <a:cubicBezTo>
                    <a:pt x="8996" y="7269"/>
                    <a:pt x="9054" y="7263"/>
                    <a:pt x="9112" y="7251"/>
                  </a:cubicBezTo>
                  <a:cubicBezTo>
                    <a:pt x="9841" y="7105"/>
                    <a:pt x="10210" y="6162"/>
                    <a:pt x="10888" y="5827"/>
                  </a:cubicBezTo>
                  <a:cubicBezTo>
                    <a:pt x="11052" y="5748"/>
                    <a:pt x="11230" y="5710"/>
                    <a:pt x="11408" y="5710"/>
                  </a:cubicBezTo>
                  <a:cubicBezTo>
                    <a:pt x="11749" y="5710"/>
                    <a:pt x="12086" y="5851"/>
                    <a:pt x="12312" y="6110"/>
                  </a:cubicBezTo>
                  <a:cubicBezTo>
                    <a:pt x="12655" y="6513"/>
                    <a:pt x="12724" y="7157"/>
                    <a:pt x="12466" y="7646"/>
                  </a:cubicBezTo>
                  <a:cubicBezTo>
                    <a:pt x="12355" y="7878"/>
                    <a:pt x="12166" y="8075"/>
                    <a:pt x="12106" y="8324"/>
                  </a:cubicBezTo>
                  <a:cubicBezTo>
                    <a:pt x="11969" y="8821"/>
                    <a:pt x="12389" y="9336"/>
                    <a:pt x="12869" y="9413"/>
                  </a:cubicBezTo>
                  <a:cubicBezTo>
                    <a:pt x="12933" y="9423"/>
                    <a:pt x="12996" y="9428"/>
                    <a:pt x="13060" y="9428"/>
                  </a:cubicBezTo>
                  <a:cubicBezTo>
                    <a:pt x="13477" y="9428"/>
                    <a:pt x="13893" y="9219"/>
                    <a:pt x="14251" y="8959"/>
                  </a:cubicBezTo>
                  <a:cubicBezTo>
                    <a:pt x="15967" y="7732"/>
                    <a:pt x="16833" y="5004"/>
                    <a:pt x="15649" y="3271"/>
                  </a:cubicBezTo>
                  <a:cubicBezTo>
                    <a:pt x="15040" y="2370"/>
                    <a:pt x="14045" y="1889"/>
                    <a:pt x="13093" y="1443"/>
                  </a:cubicBezTo>
                  <a:cubicBezTo>
                    <a:pt x="11866" y="877"/>
                    <a:pt x="10630" y="294"/>
                    <a:pt x="9309" y="45"/>
                  </a:cubicBezTo>
                  <a:cubicBezTo>
                    <a:pt x="9155" y="15"/>
                    <a:pt x="8933" y="1"/>
                    <a:pt x="86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17"/>
            <p:cNvSpPr/>
            <p:nvPr/>
          </p:nvSpPr>
          <p:spPr>
            <a:xfrm>
              <a:off x="3878300" y="1645475"/>
              <a:ext cx="57250" cy="115425"/>
            </a:xfrm>
            <a:custGeom>
              <a:rect b="b" l="l" r="r" t="t"/>
              <a:pathLst>
                <a:path extrusionOk="0" h="4617" w="2290">
                  <a:moveTo>
                    <a:pt x="1018" y="0"/>
                  </a:moveTo>
                  <a:cubicBezTo>
                    <a:pt x="1001" y="0"/>
                    <a:pt x="983" y="8"/>
                    <a:pt x="970" y="25"/>
                  </a:cubicBezTo>
                  <a:cubicBezTo>
                    <a:pt x="438" y="695"/>
                    <a:pt x="103" y="1441"/>
                    <a:pt x="43" y="2299"/>
                  </a:cubicBezTo>
                  <a:cubicBezTo>
                    <a:pt x="1" y="2891"/>
                    <a:pt x="52" y="4118"/>
                    <a:pt x="653" y="4487"/>
                  </a:cubicBezTo>
                  <a:cubicBezTo>
                    <a:pt x="798" y="4576"/>
                    <a:pt x="931" y="4617"/>
                    <a:pt x="1052" y="4617"/>
                  </a:cubicBezTo>
                  <a:cubicBezTo>
                    <a:pt x="2127" y="4617"/>
                    <a:pt x="2290" y="1423"/>
                    <a:pt x="2051" y="806"/>
                  </a:cubicBezTo>
                  <a:cubicBezTo>
                    <a:pt x="2035" y="762"/>
                    <a:pt x="1992" y="738"/>
                    <a:pt x="1952" y="738"/>
                  </a:cubicBezTo>
                  <a:cubicBezTo>
                    <a:pt x="1906" y="738"/>
                    <a:pt x="1862" y="768"/>
                    <a:pt x="1862" y="832"/>
                  </a:cubicBezTo>
                  <a:cubicBezTo>
                    <a:pt x="1888" y="1458"/>
                    <a:pt x="1982" y="2042"/>
                    <a:pt x="1845" y="2676"/>
                  </a:cubicBezTo>
                  <a:cubicBezTo>
                    <a:pt x="1770" y="3003"/>
                    <a:pt x="1461" y="3975"/>
                    <a:pt x="1048" y="3975"/>
                  </a:cubicBezTo>
                  <a:cubicBezTo>
                    <a:pt x="897" y="3975"/>
                    <a:pt x="731" y="3844"/>
                    <a:pt x="558" y="3500"/>
                  </a:cubicBezTo>
                  <a:cubicBezTo>
                    <a:pt x="52" y="2496"/>
                    <a:pt x="524" y="969"/>
                    <a:pt x="1090" y="111"/>
                  </a:cubicBezTo>
                  <a:cubicBezTo>
                    <a:pt x="1122" y="60"/>
                    <a:pt x="1069" y="0"/>
                    <a:pt x="1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17"/>
            <p:cNvSpPr/>
            <p:nvPr/>
          </p:nvSpPr>
          <p:spPr>
            <a:xfrm>
              <a:off x="3531475" y="1593075"/>
              <a:ext cx="86250" cy="105850"/>
            </a:xfrm>
            <a:custGeom>
              <a:rect b="b" l="l" r="r" t="t"/>
              <a:pathLst>
                <a:path extrusionOk="0" h="4234" w="3450">
                  <a:moveTo>
                    <a:pt x="3158" y="0"/>
                  </a:moveTo>
                  <a:cubicBezTo>
                    <a:pt x="3116" y="0"/>
                    <a:pt x="3070" y="37"/>
                    <a:pt x="3081" y="88"/>
                  </a:cubicBezTo>
                  <a:cubicBezTo>
                    <a:pt x="3244" y="1152"/>
                    <a:pt x="2978" y="2902"/>
                    <a:pt x="1983" y="3554"/>
                  </a:cubicBezTo>
                  <a:cubicBezTo>
                    <a:pt x="1828" y="3655"/>
                    <a:pt x="1704" y="3698"/>
                    <a:pt x="1605" y="3698"/>
                  </a:cubicBezTo>
                  <a:cubicBezTo>
                    <a:pt x="1068" y="3698"/>
                    <a:pt x="1251" y="2435"/>
                    <a:pt x="1331" y="2087"/>
                  </a:cubicBezTo>
                  <a:cubicBezTo>
                    <a:pt x="1459" y="1461"/>
                    <a:pt x="1785" y="972"/>
                    <a:pt x="2068" y="414"/>
                  </a:cubicBezTo>
                  <a:cubicBezTo>
                    <a:pt x="2101" y="342"/>
                    <a:pt x="2044" y="271"/>
                    <a:pt x="1981" y="271"/>
                  </a:cubicBezTo>
                  <a:cubicBezTo>
                    <a:pt x="1961" y="271"/>
                    <a:pt x="1941" y="278"/>
                    <a:pt x="1923" y="294"/>
                  </a:cubicBezTo>
                  <a:cubicBezTo>
                    <a:pt x="1356" y="835"/>
                    <a:pt x="1" y="4120"/>
                    <a:pt x="1519" y="4232"/>
                  </a:cubicBezTo>
                  <a:cubicBezTo>
                    <a:pt x="1536" y="4233"/>
                    <a:pt x="1552" y="4234"/>
                    <a:pt x="1568" y="4234"/>
                  </a:cubicBezTo>
                  <a:cubicBezTo>
                    <a:pt x="2242" y="4234"/>
                    <a:pt x="2812" y="3207"/>
                    <a:pt x="3038" y="2696"/>
                  </a:cubicBezTo>
                  <a:cubicBezTo>
                    <a:pt x="3415" y="1847"/>
                    <a:pt x="3450" y="946"/>
                    <a:pt x="3218" y="54"/>
                  </a:cubicBezTo>
                  <a:cubicBezTo>
                    <a:pt x="3211" y="16"/>
                    <a:pt x="3185" y="0"/>
                    <a:pt x="31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7" name="Google Shape;997;p17"/>
          <p:cNvSpPr/>
          <p:nvPr/>
        </p:nvSpPr>
        <p:spPr>
          <a:xfrm>
            <a:off x="1130417" y="157848"/>
            <a:ext cx="1247700" cy="1247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8" name="Google Shape;998;p17"/>
          <p:cNvSpPr txBox="1"/>
          <p:nvPr/>
        </p:nvSpPr>
        <p:spPr>
          <a:xfrm>
            <a:off x="928217" y="313259"/>
            <a:ext cx="16521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</a:pPr>
            <a:r>
              <a:rPr b="1" i="0" lang="en-US" sz="6500" u="none" cap="none" strike="noStrik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07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8"/>
          <p:cNvSpPr txBox="1"/>
          <p:nvPr>
            <p:ph type="title"/>
          </p:nvPr>
        </p:nvSpPr>
        <p:spPr>
          <a:xfrm>
            <a:off x="720000" y="445025"/>
            <a:ext cx="5211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My</a:t>
            </a:r>
            <a:r>
              <a:rPr lang="en-US"/>
              <a:t> </a:t>
            </a:r>
            <a:r>
              <a:rPr lang="en-US">
                <a:solidFill>
                  <a:schemeClr val="accent2"/>
                </a:solidFill>
              </a:rPr>
              <a:t>References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004" name="Google Shape;1004;p18"/>
          <p:cNvSpPr txBox="1"/>
          <p:nvPr>
            <p:ph idx="1" type="body"/>
          </p:nvPr>
        </p:nvSpPr>
        <p:spPr>
          <a:xfrm>
            <a:off x="872400" y="1505075"/>
            <a:ext cx="5853300" cy="26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https://www.kaggle.com/datasets/fatemehmehrparvar/breast-cancer-prediction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 u="sng">
                <a:solidFill>
                  <a:schemeClr val="hlink"/>
                </a:solidFill>
                <a:hlinkClick r:id="rId4"/>
              </a:rPr>
              <a:t>Kanker Payudara - Gejala, Penyebab, dan Pengobatan | Halodoc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https://medium.com/@pararawendy19/memahami-metrik-pada-pemodelan-klasifikasi-29cd5b738ee7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Google.com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OpenAi.com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05" name="Google Shape;1005;p18"/>
          <p:cNvSpPr/>
          <p:nvPr/>
        </p:nvSpPr>
        <p:spPr>
          <a:xfrm rot="-3252473">
            <a:off x="6159372" y="642702"/>
            <a:ext cx="2090175" cy="2118324"/>
          </a:xfrm>
          <a:custGeom>
            <a:rect b="b" l="l" r="r" t="t"/>
            <a:pathLst>
              <a:path extrusionOk="0" h="60053" w="59255">
                <a:moveTo>
                  <a:pt x="35123" y="1"/>
                </a:moveTo>
                <a:cubicBezTo>
                  <a:pt x="28705" y="1"/>
                  <a:pt x="32180" y="17208"/>
                  <a:pt x="34375" y="19132"/>
                </a:cubicBezTo>
                <a:cubicBezTo>
                  <a:pt x="32161" y="21324"/>
                  <a:pt x="30061" y="23652"/>
                  <a:pt x="28076" y="26048"/>
                </a:cubicBezTo>
                <a:cubicBezTo>
                  <a:pt x="29666" y="21142"/>
                  <a:pt x="30421" y="8825"/>
                  <a:pt x="25161" y="8825"/>
                </a:cubicBezTo>
                <a:cubicBezTo>
                  <a:pt x="25062" y="8825"/>
                  <a:pt x="24961" y="8829"/>
                  <a:pt x="24857" y="8838"/>
                </a:cubicBezTo>
                <a:cubicBezTo>
                  <a:pt x="18147" y="9409"/>
                  <a:pt x="24127" y="26665"/>
                  <a:pt x="26524" y="27966"/>
                </a:cubicBezTo>
                <a:cubicBezTo>
                  <a:pt x="24720" y="30248"/>
                  <a:pt x="23008" y="32622"/>
                  <a:pt x="21433" y="35087"/>
                </a:cubicBezTo>
                <a:cubicBezTo>
                  <a:pt x="22381" y="29647"/>
                  <a:pt x="21967" y="19296"/>
                  <a:pt x="17302" y="19296"/>
                </a:cubicBezTo>
                <a:cubicBezTo>
                  <a:pt x="17132" y="19296"/>
                  <a:pt x="16958" y="19310"/>
                  <a:pt x="16777" y="19338"/>
                </a:cubicBezTo>
                <a:cubicBezTo>
                  <a:pt x="10340" y="20342"/>
                  <a:pt x="16891" y="36183"/>
                  <a:pt x="19539" y="38169"/>
                </a:cubicBezTo>
                <a:cubicBezTo>
                  <a:pt x="18626" y="39743"/>
                  <a:pt x="17736" y="41364"/>
                  <a:pt x="16914" y="43008"/>
                </a:cubicBezTo>
                <a:cubicBezTo>
                  <a:pt x="16047" y="44742"/>
                  <a:pt x="15202" y="46523"/>
                  <a:pt x="14426" y="48326"/>
                </a:cubicBezTo>
                <a:cubicBezTo>
                  <a:pt x="14574" y="43584"/>
                  <a:pt x="11978" y="32403"/>
                  <a:pt x="7429" y="32403"/>
                </a:cubicBezTo>
                <a:cubicBezTo>
                  <a:pt x="7051" y="32403"/>
                  <a:pt x="6659" y="32480"/>
                  <a:pt x="6255" y="32645"/>
                </a:cubicBezTo>
                <a:cubicBezTo>
                  <a:pt x="0" y="35201"/>
                  <a:pt x="10957" y="50038"/>
                  <a:pt x="13559" y="50426"/>
                </a:cubicBezTo>
                <a:cubicBezTo>
                  <a:pt x="12417" y="53347"/>
                  <a:pt x="11482" y="56337"/>
                  <a:pt x="10979" y="59350"/>
                </a:cubicBezTo>
                <a:cubicBezTo>
                  <a:pt x="10911" y="59775"/>
                  <a:pt x="11262" y="60052"/>
                  <a:pt x="11579" y="60052"/>
                </a:cubicBezTo>
                <a:cubicBezTo>
                  <a:pt x="11789" y="60052"/>
                  <a:pt x="11984" y="59930"/>
                  <a:pt x="12029" y="59647"/>
                </a:cubicBezTo>
                <a:cubicBezTo>
                  <a:pt x="12554" y="56611"/>
                  <a:pt x="13490" y="53598"/>
                  <a:pt x="14654" y="50654"/>
                </a:cubicBezTo>
                <a:cubicBezTo>
                  <a:pt x="15331" y="50998"/>
                  <a:pt x="16757" y="51180"/>
                  <a:pt x="18525" y="51180"/>
                </a:cubicBezTo>
                <a:cubicBezTo>
                  <a:pt x="24394" y="51180"/>
                  <a:pt x="34039" y="49176"/>
                  <a:pt x="32618" y="44423"/>
                </a:cubicBezTo>
                <a:cubicBezTo>
                  <a:pt x="32141" y="42830"/>
                  <a:pt x="30824" y="42205"/>
                  <a:pt x="29099" y="42205"/>
                </a:cubicBezTo>
                <a:cubicBezTo>
                  <a:pt x="24964" y="42205"/>
                  <a:pt x="18487" y="45800"/>
                  <a:pt x="15636" y="48280"/>
                </a:cubicBezTo>
                <a:cubicBezTo>
                  <a:pt x="16343" y="46660"/>
                  <a:pt x="17097" y="45085"/>
                  <a:pt x="17873" y="43578"/>
                </a:cubicBezTo>
                <a:cubicBezTo>
                  <a:pt x="18717" y="41866"/>
                  <a:pt x="19653" y="40200"/>
                  <a:pt x="20612" y="38579"/>
                </a:cubicBezTo>
                <a:cubicBezTo>
                  <a:pt x="21445" y="39714"/>
                  <a:pt x="26861" y="41027"/>
                  <a:pt x="31719" y="41027"/>
                </a:cubicBezTo>
                <a:cubicBezTo>
                  <a:pt x="36048" y="41027"/>
                  <a:pt x="39933" y="39985"/>
                  <a:pt x="39739" y="36845"/>
                </a:cubicBezTo>
                <a:cubicBezTo>
                  <a:pt x="39596" y="34477"/>
                  <a:pt x="37341" y="33631"/>
                  <a:pt x="34422" y="33631"/>
                </a:cubicBezTo>
                <a:cubicBezTo>
                  <a:pt x="29883" y="33631"/>
                  <a:pt x="23739" y="35677"/>
                  <a:pt x="21433" y="37233"/>
                </a:cubicBezTo>
                <a:cubicBezTo>
                  <a:pt x="23282" y="34197"/>
                  <a:pt x="25314" y="31298"/>
                  <a:pt x="27528" y="28513"/>
                </a:cubicBezTo>
                <a:cubicBezTo>
                  <a:pt x="28883" y="29830"/>
                  <a:pt x="34975" y="31571"/>
                  <a:pt x="39903" y="31571"/>
                </a:cubicBezTo>
                <a:cubicBezTo>
                  <a:pt x="43521" y="31571"/>
                  <a:pt x="46512" y="30632"/>
                  <a:pt x="46541" y="27897"/>
                </a:cubicBezTo>
                <a:cubicBezTo>
                  <a:pt x="46563" y="25208"/>
                  <a:pt x="43739" y="24282"/>
                  <a:pt x="40244" y="24282"/>
                </a:cubicBezTo>
                <a:cubicBezTo>
                  <a:pt x="36353" y="24282"/>
                  <a:pt x="31630" y="25431"/>
                  <a:pt x="29080" y="26573"/>
                </a:cubicBezTo>
                <a:cubicBezTo>
                  <a:pt x="31043" y="24222"/>
                  <a:pt x="33120" y="21940"/>
                  <a:pt x="35288" y="19771"/>
                </a:cubicBezTo>
                <a:cubicBezTo>
                  <a:pt x="36419" y="21451"/>
                  <a:pt x="44141" y="24665"/>
                  <a:pt x="49401" y="24665"/>
                </a:cubicBezTo>
                <a:cubicBezTo>
                  <a:pt x="52001" y="24665"/>
                  <a:pt x="54000" y="23879"/>
                  <a:pt x="54302" y="21734"/>
                </a:cubicBezTo>
                <a:cubicBezTo>
                  <a:pt x="54797" y="18266"/>
                  <a:pt x="50096" y="17129"/>
                  <a:pt x="45230" y="17129"/>
                </a:cubicBezTo>
                <a:cubicBezTo>
                  <a:pt x="42027" y="17129"/>
                  <a:pt x="38752" y="17622"/>
                  <a:pt x="36841" y="18265"/>
                </a:cubicBezTo>
                <a:cubicBezTo>
                  <a:pt x="38256" y="16895"/>
                  <a:pt x="39717" y="15572"/>
                  <a:pt x="41200" y="14293"/>
                </a:cubicBezTo>
                <a:cubicBezTo>
                  <a:pt x="45035" y="14179"/>
                  <a:pt x="59255" y="6944"/>
                  <a:pt x="55420" y="1991"/>
                </a:cubicBezTo>
                <a:cubicBezTo>
                  <a:pt x="54785" y="1174"/>
                  <a:pt x="53981" y="822"/>
                  <a:pt x="53078" y="822"/>
                </a:cubicBezTo>
                <a:cubicBezTo>
                  <a:pt x="48175" y="822"/>
                  <a:pt x="40322" y="11172"/>
                  <a:pt x="40264" y="13677"/>
                </a:cubicBezTo>
                <a:cubicBezTo>
                  <a:pt x="38940" y="14795"/>
                  <a:pt x="37639" y="15982"/>
                  <a:pt x="36384" y="17169"/>
                </a:cubicBezTo>
                <a:cubicBezTo>
                  <a:pt x="38598" y="12216"/>
                  <a:pt x="40789" y="256"/>
                  <a:pt x="35288" y="5"/>
                </a:cubicBezTo>
                <a:cubicBezTo>
                  <a:pt x="35233" y="2"/>
                  <a:pt x="35177" y="1"/>
                  <a:pt x="3512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6" name="Google Shape;1006;p18"/>
          <p:cNvGrpSpPr/>
          <p:nvPr/>
        </p:nvGrpSpPr>
        <p:grpSpPr>
          <a:xfrm flipH="1">
            <a:off x="7330075" y="186781"/>
            <a:ext cx="1776873" cy="4671492"/>
            <a:chOff x="584125" y="1891025"/>
            <a:chExt cx="1038075" cy="2728675"/>
          </a:xfrm>
        </p:grpSpPr>
        <p:sp>
          <p:nvSpPr>
            <p:cNvPr id="1007" name="Google Shape;1007;p18"/>
            <p:cNvSpPr/>
            <p:nvPr/>
          </p:nvSpPr>
          <p:spPr>
            <a:xfrm>
              <a:off x="584125" y="1891025"/>
              <a:ext cx="1038075" cy="1020100"/>
            </a:xfrm>
            <a:custGeom>
              <a:rect b="b" l="l" r="r" t="t"/>
              <a:pathLst>
                <a:path extrusionOk="0" h="40804" w="41523">
                  <a:moveTo>
                    <a:pt x="18997" y="0"/>
                  </a:moveTo>
                  <a:cubicBezTo>
                    <a:pt x="18049" y="0"/>
                    <a:pt x="17096" y="264"/>
                    <a:pt x="16196" y="876"/>
                  </a:cubicBezTo>
                  <a:cubicBezTo>
                    <a:pt x="16196" y="876"/>
                    <a:pt x="16069" y="863"/>
                    <a:pt x="15849" y="863"/>
                  </a:cubicBezTo>
                  <a:cubicBezTo>
                    <a:pt x="14783" y="863"/>
                    <a:pt x="11523" y="1169"/>
                    <a:pt x="9796" y="4745"/>
                  </a:cubicBezTo>
                  <a:cubicBezTo>
                    <a:pt x="7711" y="9069"/>
                    <a:pt x="9650" y="15169"/>
                    <a:pt x="6519" y="16516"/>
                  </a:cubicBezTo>
                  <a:cubicBezTo>
                    <a:pt x="3396" y="17854"/>
                    <a:pt x="2203" y="18892"/>
                    <a:pt x="2349" y="20685"/>
                  </a:cubicBezTo>
                  <a:cubicBezTo>
                    <a:pt x="2495" y="22470"/>
                    <a:pt x="5481" y="23216"/>
                    <a:pt x="5034" y="25147"/>
                  </a:cubicBezTo>
                  <a:cubicBezTo>
                    <a:pt x="4580" y="27086"/>
                    <a:pt x="565" y="28132"/>
                    <a:pt x="264" y="33340"/>
                  </a:cubicBezTo>
                  <a:cubicBezTo>
                    <a:pt x="0" y="37923"/>
                    <a:pt x="4341" y="39857"/>
                    <a:pt x="9035" y="39857"/>
                  </a:cubicBezTo>
                  <a:cubicBezTo>
                    <a:pt x="9683" y="39857"/>
                    <a:pt x="10338" y="39820"/>
                    <a:pt x="10988" y="39749"/>
                  </a:cubicBezTo>
                  <a:cubicBezTo>
                    <a:pt x="13131" y="39509"/>
                    <a:pt x="14869" y="39389"/>
                    <a:pt x="16488" y="39389"/>
                  </a:cubicBezTo>
                  <a:cubicBezTo>
                    <a:pt x="18921" y="39389"/>
                    <a:pt x="21084" y="39659"/>
                    <a:pt x="23943" y="40195"/>
                  </a:cubicBezTo>
                  <a:cubicBezTo>
                    <a:pt x="25934" y="40567"/>
                    <a:pt x="27910" y="40803"/>
                    <a:pt x="29737" y="40803"/>
                  </a:cubicBezTo>
                  <a:cubicBezTo>
                    <a:pt x="32288" y="40803"/>
                    <a:pt x="34550" y="40343"/>
                    <a:pt x="36160" y="39148"/>
                  </a:cubicBezTo>
                  <a:cubicBezTo>
                    <a:pt x="40175" y="36171"/>
                    <a:pt x="41522" y="30217"/>
                    <a:pt x="36306" y="26639"/>
                  </a:cubicBezTo>
                  <a:cubicBezTo>
                    <a:pt x="33389" y="24641"/>
                    <a:pt x="33621" y="21501"/>
                    <a:pt x="34367" y="19793"/>
                  </a:cubicBezTo>
                  <a:cubicBezTo>
                    <a:pt x="36006" y="16070"/>
                    <a:pt x="33938" y="13599"/>
                    <a:pt x="30644" y="12938"/>
                  </a:cubicBezTo>
                  <a:cubicBezTo>
                    <a:pt x="26920" y="12192"/>
                    <a:pt x="27521" y="8623"/>
                    <a:pt x="26028" y="5191"/>
                  </a:cubicBezTo>
                  <a:cubicBezTo>
                    <a:pt x="24903" y="2596"/>
                    <a:pt x="21972" y="0"/>
                    <a:pt x="189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18"/>
            <p:cNvSpPr/>
            <p:nvPr/>
          </p:nvSpPr>
          <p:spPr>
            <a:xfrm>
              <a:off x="1165325" y="2676250"/>
              <a:ext cx="170100" cy="550600"/>
            </a:xfrm>
            <a:custGeom>
              <a:rect b="b" l="l" r="r" t="t"/>
              <a:pathLst>
                <a:path extrusionOk="0" h="22024" w="6804">
                  <a:moveTo>
                    <a:pt x="6786" y="1"/>
                  </a:moveTo>
                  <a:lnTo>
                    <a:pt x="0" y="721"/>
                  </a:lnTo>
                  <a:lnTo>
                    <a:pt x="1339" y="15632"/>
                  </a:lnTo>
                  <a:lnTo>
                    <a:pt x="5834" y="22023"/>
                  </a:lnTo>
                  <a:cubicBezTo>
                    <a:pt x="6641" y="17537"/>
                    <a:pt x="5611" y="10270"/>
                    <a:pt x="5611" y="10270"/>
                  </a:cubicBezTo>
                  <a:cubicBezTo>
                    <a:pt x="6804" y="5577"/>
                    <a:pt x="6786" y="1"/>
                    <a:pt x="67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18"/>
            <p:cNvSpPr/>
            <p:nvPr/>
          </p:nvSpPr>
          <p:spPr>
            <a:xfrm>
              <a:off x="1151800" y="4414825"/>
              <a:ext cx="226300" cy="204875"/>
            </a:xfrm>
            <a:custGeom>
              <a:rect b="b" l="l" r="r" t="t"/>
              <a:pathLst>
                <a:path extrusionOk="0" h="8195" w="9052">
                  <a:moveTo>
                    <a:pt x="1" y="1"/>
                  </a:moveTo>
                  <a:lnTo>
                    <a:pt x="1" y="1940"/>
                  </a:lnTo>
                  <a:cubicBezTo>
                    <a:pt x="1" y="1940"/>
                    <a:pt x="2798" y="6187"/>
                    <a:pt x="9052" y="8194"/>
                  </a:cubicBezTo>
                  <a:lnTo>
                    <a:pt x="4531" y="2163"/>
                  </a:lnTo>
                  <a:lnTo>
                    <a:pt x="33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18"/>
            <p:cNvSpPr/>
            <p:nvPr/>
          </p:nvSpPr>
          <p:spPr>
            <a:xfrm>
              <a:off x="1000800" y="2315925"/>
              <a:ext cx="104700" cy="207650"/>
            </a:xfrm>
            <a:custGeom>
              <a:rect b="b" l="l" r="r" t="t"/>
              <a:pathLst>
                <a:path extrusionOk="0" h="8306" w="4188">
                  <a:moveTo>
                    <a:pt x="241" y="0"/>
                  </a:moveTo>
                  <a:lnTo>
                    <a:pt x="1" y="3913"/>
                  </a:lnTo>
                  <a:lnTo>
                    <a:pt x="2069" y="8305"/>
                  </a:lnTo>
                  <a:lnTo>
                    <a:pt x="3930" y="5139"/>
                  </a:lnTo>
                  <a:lnTo>
                    <a:pt x="4188" y="3913"/>
                  </a:lnTo>
                  <a:lnTo>
                    <a:pt x="39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18"/>
            <p:cNvSpPr/>
            <p:nvPr/>
          </p:nvSpPr>
          <p:spPr>
            <a:xfrm>
              <a:off x="762725" y="2661225"/>
              <a:ext cx="179125" cy="565625"/>
            </a:xfrm>
            <a:custGeom>
              <a:rect b="b" l="l" r="r" t="t"/>
              <a:pathLst>
                <a:path extrusionOk="0" h="22625" w="7165">
                  <a:moveTo>
                    <a:pt x="713" y="1"/>
                  </a:moveTo>
                  <a:cubicBezTo>
                    <a:pt x="713" y="1"/>
                    <a:pt x="361" y="6178"/>
                    <a:pt x="1554" y="10871"/>
                  </a:cubicBezTo>
                  <a:cubicBezTo>
                    <a:pt x="1554" y="10871"/>
                    <a:pt x="1" y="18138"/>
                    <a:pt x="816" y="22624"/>
                  </a:cubicBezTo>
                  <a:lnTo>
                    <a:pt x="5826" y="16233"/>
                  </a:lnTo>
                  <a:lnTo>
                    <a:pt x="7165" y="1322"/>
                  </a:lnTo>
                  <a:lnTo>
                    <a:pt x="7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18"/>
            <p:cNvSpPr/>
            <p:nvPr/>
          </p:nvSpPr>
          <p:spPr>
            <a:xfrm>
              <a:off x="746000" y="2887300"/>
              <a:ext cx="638325" cy="1534225"/>
            </a:xfrm>
            <a:custGeom>
              <a:rect b="b" l="l" r="r" t="t"/>
              <a:pathLst>
                <a:path extrusionOk="0" h="61369" w="25533">
                  <a:moveTo>
                    <a:pt x="7019" y="1"/>
                  </a:moveTo>
                  <a:lnTo>
                    <a:pt x="6015" y="2386"/>
                  </a:lnTo>
                  <a:lnTo>
                    <a:pt x="6015" y="4290"/>
                  </a:lnTo>
                  <a:cubicBezTo>
                    <a:pt x="6015" y="4290"/>
                    <a:pt x="1545" y="9292"/>
                    <a:pt x="773" y="17691"/>
                  </a:cubicBezTo>
                  <a:cubicBezTo>
                    <a:pt x="1" y="26090"/>
                    <a:pt x="1957" y="39903"/>
                    <a:pt x="5500" y="61102"/>
                  </a:cubicBezTo>
                  <a:cubicBezTo>
                    <a:pt x="5500" y="61102"/>
                    <a:pt x="6068" y="61369"/>
                    <a:pt x="7052" y="61369"/>
                  </a:cubicBezTo>
                  <a:cubicBezTo>
                    <a:pt x="7544" y="61369"/>
                    <a:pt x="8140" y="61302"/>
                    <a:pt x="8820" y="61102"/>
                  </a:cubicBezTo>
                  <a:cubicBezTo>
                    <a:pt x="8820" y="61102"/>
                    <a:pt x="7834" y="15546"/>
                    <a:pt x="12303" y="15546"/>
                  </a:cubicBezTo>
                  <a:cubicBezTo>
                    <a:pt x="16773" y="15546"/>
                    <a:pt x="16233" y="61102"/>
                    <a:pt x="16233" y="61102"/>
                  </a:cubicBezTo>
                  <a:cubicBezTo>
                    <a:pt x="16913" y="61302"/>
                    <a:pt x="17509" y="61369"/>
                    <a:pt x="18001" y="61369"/>
                  </a:cubicBezTo>
                  <a:cubicBezTo>
                    <a:pt x="18985" y="61369"/>
                    <a:pt x="19553" y="61102"/>
                    <a:pt x="19553" y="61102"/>
                  </a:cubicBezTo>
                  <a:cubicBezTo>
                    <a:pt x="23088" y="38427"/>
                    <a:pt x="25533" y="24975"/>
                    <a:pt x="24615" y="17245"/>
                  </a:cubicBezTo>
                  <a:cubicBezTo>
                    <a:pt x="23559" y="8305"/>
                    <a:pt x="18583" y="4290"/>
                    <a:pt x="18583" y="4290"/>
                  </a:cubicBezTo>
                  <a:lnTo>
                    <a:pt x="18583" y="2386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18"/>
            <p:cNvSpPr/>
            <p:nvPr/>
          </p:nvSpPr>
          <p:spPr>
            <a:xfrm>
              <a:off x="886000" y="2022725"/>
              <a:ext cx="289200" cy="348700"/>
            </a:xfrm>
            <a:custGeom>
              <a:rect b="b" l="l" r="r" t="t"/>
              <a:pathLst>
                <a:path extrusionOk="0" h="13948" w="11568">
                  <a:moveTo>
                    <a:pt x="5168" y="1"/>
                  </a:moveTo>
                  <a:cubicBezTo>
                    <a:pt x="5168" y="1"/>
                    <a:pt x="200" y="1425"/>
                    <a:pt x="106" y="6178"/>
                  </a:cubicBezTo>
                  <a:cubicBezTo>
                    <a:pt x="0" y="11372"/>
                    <a:pt x="3827" y="13947"/>
                    <a:pt x="6087" y="13947"/>
                  </a:cubicBezTo>
                  <a:cubicBezTo>
                    <a:pt x="6209" y="13947"/>
                    <a:pt x="6326" y="13940"/>
                    <a:pt x="6437" y="13925"/>
                  </a:cubicBezTo>
                  <a:cubicBezTo>
                    <a:pt x="8411" y="13667"/>
                    <a:pt x="11568" y="12140"/>
                    <a:pt x="11276" y="6178"/>
                  </a:cubicBezTo>
                  <a:cubicBezTo>
                    <a:pt x="11045" y="1682"/>
                    <a:pt x="7999" y="369"/>
                    <a:pt x="51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18"/>
            <p:cNvSpPr/>
            <p:nvPr/>
          </p:nvSpPr>
          <p:spPr>
            <a:xfrm>
              <a:off x="1146650" y="2117850"/>
              <a:ext cx="95050" cy="99650"/>
            </a:xfrm>
            <a:custGeom>
              <a:rect b="b" l="l" r="r" t="t"/>
              <a:pathLst>
                <a:path extrusionOk="0" h="3986" w="3802">
                  <a:moveTo>
                    <a:pt x="2568" y="0"/>
                  </a:moveTo>
                  <a:cubicBezTo>
                    <a:pt x="2469" y="0"/>
                    <a:pt x="2370" y="11"/>
                    <a:pt x="2274" y="31"/>
                  </a:cubicBezTo>
                  <a:cubicBezTo>
                    <a:pt x="1863" y="116"/>
                    <a:pt x="1494" y="357"/>
                    <a:pt x="1176" y="640"/>
                  </a:cubicBezTo>
                  <a:cubicBezTo>
                    <a:pt x="953" y="841"/>
                    <a:pt x="665" y="1063"/>
                    <a:pt x="516" y="1314"/>
                  </a:cubicBezTo>
                  <a:lnTo>
                    <a:pt x="516" y="1314"/>
                  </a:lnTo>
                  <a:lnTo>
                    <a:pt x="593" y="854"/>
                  </a:lnTo>
                  <a:lnTo>
                    <a:pt x="593" y="854"/>
                  </a:lnTo>
                  <a:cubicBezTo>
                    <a:pt x="172" y="1506"/>
                    <a:pt x="1" y="2313"/>
                    <a:pt x="112" y="3085"/>
                  </a:cubicBezTo>
                  <a:cubicBezTo>
                    <a:pt x="147" y="3351"/>
                    <a:pt x="232" y="3625"/>
                    <a:pt x="438" y="3797"/>
                  </a:cubicBezTo>
                  <a:cubicBezTo>
                    <a:pt x="627" y="3951"/>
                    <a:pt x="884" y="3986"/>
                    <a:pt x="1116" y="3986"/>
                  </a:cubicBezTo>
                  <a:cubicBezTo>
                    <a:pt x="2472" y="3986"/>
                    <a:pt x="3716" y="2802"/>
                    <a:pt x="3776" y="1446"/>
                  </a:cubicBezTo>
                  <a:cubicBezTo>
                    <a:pt x="3801" y="1051"/>
                    <a:pt x="3716" y="631"/>
                    <a:pt x="3441" y="348"/>
                  </a:cubicBezTo>
                  <a:cubicBezTo>
                    <a:pt x="3217" y="111"/>
                    <a:pt x="2893" y="0"/>
                    <a:pt x="25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18"/>
            <p:cNvSpPr/>
            <p:nvPr/>
          </p:nvSpPr>
          <p:spPr>
            <a:xfrm>
              <a:off x="815275" y="2147225"/>
              <a:ext cx="95050" cy="99650"/>
            </a:xfrm>
            <a:custGeom>
              <a:rect b="b" l="l" r="r" t="t"/>
              <a:pathLst>
                <a:path extrusionOk="0" h="3986" w="3802">
                  <a:moveTo>
                    <a:pt x="1232" y="1"/>
                  </a:moveTo>
                  <a:cubicBezTo>
                    <a:pt x="905" y="1"/>
                    <a:pt x="576" y="110"/>
                    <a:pt x="353" y="340"/>
                  </a:cubicBezTo>
                  <a:cubicBezTo>
                    <a:pt x="78" y="631"/>
                    <a:pt x="1" y="1052"/>
                    <a:pt x="18" y="1446"/>
                  </a:cubicBezTo>
                  <a:cubicBezTo>
                    <a:pt x="87" y="2802"/>
                    <a:pt x="1331" y="3986"/>
                    <a:pt x="2678" y="3986"/>
                  </a:cubicBezTo>
                  <a:cubicBezTo>
                    <a:pt x="2918" y="3986"/>
                    <a:pt x="3175" y="3952"/>
                    <a:pt x="3355" y="3797"/>
                  </a:cubicBezTo>
                  <a:cubicBezTo>
                    <a:pt x="3570" y="3626"/>
                    <a:pt x="3647" y="3342"/>
                    <a:pt x="3690" y="3076"/>
                  </a:cubicBezTo>
                  <a:cubicBezTo>
                    <a:pt x="3801" y="2313"/>
                    <a:pt x="3630" y="1506"/>
                    <a:pt x="3209" y="854"/>
                  </a:cubicBezTo>
                  <a:lnTo>
                    <a:pt x="3209" y="854"/>
                  </a:lnTo>
                  <a:lnTo>
                    <a:pt x="3287" y="1317"/>
                  </a:lnTo>
                  <a:lnTo>
                    <a:pt x="3287" y="1317"/>
                  </a:lnTo>
                  <a:cubicBezTo>
                    <a:pt x="3136" y="1061"/>
                    <a:pt x="2842" y="834"/>
                    <a:pt x="2618" y="631"/>
                  </a:cubicBezTo>
                  <a:cubicBezTo>
                    <a:pt x="2309" y="357"/>
                    <a:pt x="1940" y="117"/>
                    <a:pt x="1528" y="31"/>
                  </a:cubicBezTo>
                  <a:cubicBezTo>
                    <a:pt x="1432" y="11"/>
                    <a:pt x="1332" y="1"/>
                    <a:pt x="12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18"/>
            <p:cNvSpPr/>
            <p:nvPr/>
          </p:nvSpPr>
          <p:spPr>
            <a:xfrm>
              <a:off x="740000" y="4414825"/>
              <a:ext cx="226525" cy="204875"/>
            </a:xfrm>
            <a:custGeom>
              <a:rect b="b" l="l" r="r" t="t"/>
              <a:pathLst>
                <a:path extrusionOk="0" h="8195" w="9061">
                  <a:moveTo>
                    <a:pt x="5740" y="1"/>
                  </a:moveTo>
                  <a:lnTo>
                    <a:pt x="4530" y="2163"/>
                  </a:lnTo>
                  <a:lnTo>
                    <a:pt x="1" y="8194"/>
                  </a:lnTo>
                  <a:cubicBezTo>
                    <a:pt x="6255" y="6187"/>
                    <a:pt x="9060" y="1940"/>
                    <a:pt x="9060" y="1940"/>
                  </a:cubicBezTo>
                  <a:lnTo>
                    <a:pt x="90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18"/>
            <p:cNvSpPr/>
            <p:nvPr/>
          </p:nvSpPr>
          <p:spPr>
            <a:xfrm>
              <a:off x="773900" y="2417800"/>
              <a:ext cx="564750" cy="557250"/>
            </a:xfrm>
            <a:custGeom>
              <a:rect b="b" l="l" r="r" t="t"/>
              <a:pathLst>
                <a:path extrusionOk="0" h="22290" w="22590">
                  <a:moveTo>
                    <a:pt x="8802" y="1"/>
                  </a:moveTo>
                  <a:cubicBezTo>
                    <a:pt x="8802" y="1"/>
                    <a:pt x="6623" y="309"/>
                    <a:pt x="5036" y="781"/>
                  </a:cubicBezTo>
                  <a:cubicBezTo>
                    <a:pt x="2222" y="1622"/>
                    <a:pt x="0" y="1510"/>
                    <a:pt x="43" y="10450"/>
                  </a:cubicBezTo>
                  <a:lnTo>
                    <a:pt x="4290" y="13238"/>
                  </a:lnTo>
                  <a:cubicBezTo>
                    <a:pt x="4290" y="13238"/>
                    <a:pt x="4676" y="18883"/>
                    <a:pt x="5010" y="21277"/>
                  </a:cubicBezTo>
                  <a:cubicBezTo>
                    <a:pt x="5010" y="21277"/>
                    <a:pt x="7936" y="22204"/>
                    <a:pt x="11222" y="22281"/>
                  </a:cubicBezTo>
                  <a:lnTo>
                    <a:pt x="11222" y="22289"/>
                  </a:lnTo>
                  <a:cubicBezTo>
                    <a:pt x="11299" y="22289"/>
                    <a:pt x="11368" y="22281"/>
                    <a:pt x="11445" y="22281"/>
                  </a:cubicBezTo>
                  <a:cubicBezTo>
                    <a:pt x="11513" y="22281"/>
                    <a:pt x="11591" y="22289"/>
                    <a:pt x="11659" y="22289"/>
                  </a:cubicBezTo>
                  <a:lnTo>
                    <a:pt x="11659" y="22281"/>
                  </a:lnTo>
                  <a:cubicBezTo>
                    <a:pt x="14928" y="22204"/>
                    <a:pt x="17579" y="21277"/>
                    <a:pt x="17579" y="21277"/>
                  </a:cubicBezTo>
                  <a:cubicBezTo>
                    <a:pt x="17914" y="18883"/>
                    <a:pt x="18308" y="13238"/>
                    <a:pt x="18308" y="13238"/>
                  </a:cubicBezTo>
                  <a:lnTo>
                    <a:pt x="22555" y="10450"/>
                  </a:lnTo>
                  <a:cubicBezTo>
                    <a:pt x="22589" y="1510"/>
                    <a:pt x="20376" y="1622"/>
                    <a:pt x="17562" y="781"/>
                  </a:cubicBezTo>
                  <a:cubicBezTo>
                    <a:pt x="15975" y="309"/>
                    <a:pt x="13838" y="86"/>
                    <a:pt x="13838" y="86"/>
                  </a:cubicBezTo>
                  <a:cubicBezTo>
                    <a:pt x="13838" y="86"/>
                    <a:pt x="12809" y="2094"/>
                    <a:pt x="11127" y="2094"/>
                  </a:cubicBezTo>
                  <a:cubicBezTo>
                    <a:pt x="9454" y="2094"/>
                    <a:pt x="8802" y="1"/>
                    <a:pt x="88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18"/>
            <p:cNvSpPr/>
            <p:nvPr/>
          </p:nvSpPr>
          <p:spPr>
            <a:xfrm>
              <a:off x="1052075" y="2413675"/>
              <a:ext cx="106325" cy="137500"/>
            </a:xfrm>
            <a:custGeom>
              <a:rect b="b" l="l" r="r" t="t"/>
              <a:pathLst>
                <a:path extrusionOk="0" h="5500" w="4253">
                  <a:moveTo>
                    <a:pt x="2232" y="1"/>
                  </a:moveTo>
                  <a:cubicBezTo>
                    <a:pt x="2201" y="1"/>
                    <a:pt x="2169" y="1"/>
                    <a:pt x="2137" y="3"/>
                  </a:cubicBezTo>
                  <a:cubicBezTo>
                    <a:pt x="2137" y="3"/>
                    <a:pt x="1287" y="1538"/>
                    <a:pt x="0" y="2259"/>
                  </a:cubicBezTo>
                  <a:cubicBezTo>
                    <a:pt x="0" y="2259"/>
                    <a:pt x="627" y="4412"/>
                    <a:pt x="1751" y="5305"/>
                  </a:cubicBezTo>
                  <a:cubicBezTo>
                    <a:pt x="1919" y="5440"/>
                    <a:pt x="2087" y="5499"/>
                    <a:pt x="2250" y="5499"/>
                  </a:cubicBezTo>
                  <a:cubicBezTo>
                    <a:pt x="3165" y="5499"/>
                    <a:pt x="3947" y="3626"/>
                    <a:pt x="4093" y="2679"/>
                  </a:cubicBezTo>
                  <a:cubicBezTo>
                    <a:pt x="4253" y="1584"/>
                    <a:pt x="3933" y="1"/>
                    <a:pt x="22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18"/>
            <p:cNvSpPr/>
            <p:nvPr/>
          </p:nvSpPr>
          <p:spPr>
            <a:xfrm>
              <a:off x="947700" y="2413675"/>
              <a:ext cx="104400" cy="137500"/>
            </a:xfrm>
            <a:custGeom>
              <a:rect b="b" l="l" r="r" t="t"/>
              <a:pathLst>
                <a:path extrusionOk="0" h="5500" w="4176">
                  <a:moveTo>
                    <a:pt x="2029" y="1"/>
                  </a:moveTo>
                  <a:cubicBezTo>
                    <a:pt x="320" y="1"/>
                    <a:pt x="0" y="1584"/>
                    <a:pt x="169" y="2679"/>
                  </a:cubicBezTo>
                  <a:cubicBezTo>
                    <a:pt x="307" y="3626"/>
                    <a:pt x="1094" y="5499"/>
                    <a:pt x="2011" y="5499"/>
                  </a:cubicBezTo>
                  <a:cubicBezTo>
                    <a:pt x="2175" y="5499"/>
                    <a:pt x="2342" y="5440"/>
                    <a:pt x="2511" y="5305"/>
                  </a:cubicBezTo>
                  <a:cubicBezTo>
                    <a:pt x="3626" y="4412"/>
                    <a:pt x="4175" y="2259"/>
                    <a:pt x="4175" y="2259"/>
                  </a:cubicBezTo>
                  <a:cubicBezTo>
                    <a:pt x="2897" y="1538"/>
                    <a:pt x="2125" y="3"/>
                    <a:pt x="2125" y="3"/>
                  </a:cubicBezTo>
                  <a:cubicBezTo>
                    <a:pt x="2093" y="1"/>
                    <a:pt x="2061" y="1"/>
                    <a:pt x="20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18"/>
            <p:cNvSpPr/>
            <p:nvPr/>
          </p:nvSpPr>
          <p:spPr>
            <a:xfrm>
              <a:off x="1041775" y="2541350"/>
              <a:ext cx="19975" cy="19750"/>
            </a:xfrm>
            <a:custGeom>
              <a:rect b="b" l="l" r="r" t="t"/>
              <a:pathLst>
                <a:path extrusionOk="0" h="790" w="799">
                  <a:moveTo>
                    <a:pt x="395" y="0"/>
                  </a:moveTo>
                  <a:cubicBezTo>
                    <a:pt x="181" y="0"/>
                    <a:pt x="1" y="172"/>
                    <a:pt x="1" y="395"/>
                  </a:cubicBezTo>
                  <a:cubicBezTo>
                    <a:pt x="1" y="609"/>
                    <a:pt x="181" y="789"/>
                    <a:pt x="395" y="789"/>
                  </a:cubicBezTo>
                  <a:cubicBezTo>
                    <a:pt x="618" y="789"/>
                    <a:pt x="798" y="609"/>
                    <a:pt x="798" y="395"/>
                  </a:cubicBezTo>
                  <a:cubicBezTo>
                    <a:pt x="798" y="172"/>
                    <a:pt x="618" y="0"/>
                    <a:pt x="3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18"/>
            <p:cNvSpPr/>
            <p:nvPr/>
          </p:nvSpPr>
          <p:spPr>
            <a:xfrm>
              <a:off x="1040700" y="2593575"/>
              <a:ext cx="21900" cy="19975"/>
            </a:xfrm>
            <a:custGeom>
              <a:rect b="b" l="l" r="r" t="t"/>
              <a:pathLst>
                <a:path extrusionOk="0" h="799" w="876">
                  <a:moveTo>
                    <a:pt x="441" y="0"/>
                  </a:moveTo>
                  <a:cubicBezTo>
                    <a:pt x="340" y="0"/>
                    <a:pt x="237" y="39"/>
                    <a:pt x="155" y="116"/>
                  </a:cubicBezTo>
                  <a:cubicBezTo>
                    <a:pt x="1" y="270"/>
                    <a:pt x="1" y="528"/>
                    <a:pt x="155" y="682"/>
                  </a:cubicBezTo>
                  <a:cubicBezTo>
                    <a:pt x="237" y="760"/>
                    <a:pt x="340" y="798"/>
                    <a:pt x="441" y="798"/>
                  </a:cubicBezTo>
                  <a:cubicBezTo>
                    <a:pt x="543" y="798"/>
                    <a:pt x="644" y="760"/>
                    <a:pt x="721" y="682"/>
                  </a:cubicBezTo>
                  <a:cubicBezTo>
                    <a:pt x="876" y="528"/>
                    <a:pt x="876" y="270"/>
                    <a:pt x="721" y="116"/>
                  </a:cubicBezTo>
                  <a:cubicBezTo>
                    <a:pt x="644" y="39"/>
                    <a:pt x="543" y="0"/>
                    <a:pt x="4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18"/>
            <p:cNvSpPr/>
            <p:nvPr/>
          </p:nvSpPr>
          <p:spPr>
            <a:xfrm>
              <a:off x="1061950" y="2988975"/>
              <a:ext cx="30050" cy="30050"/>
            </a:xfrm>
            <a:custGeom>
              <a:rect b="b" l="l" r="r" t="t"/>
              <a:pathLst>
                <a:path extrusionOk="0" h="1202" w="1202">
                  <a:moveTo>
                    <a:pt x="601" y="0"/>
                  </a:moveTo>
                  <a:cubicBezTo>
                    <a:pt x="266" y="0"/>
                    <a:pt x="0" y="266"/>
                    <a:pt x="0" y="601"/>
                  </a:cubicBezTo>
                  <a:cubicBezTo>
                    <a:pt x="0" y="927"/>
                    <a:pt x="266" y="1201"/>
                    <a:pt x="601" y="1201"/>
                  </a:cubicBezTo>
                  <a:cubicBezTo>
                    <a:pt x="935" y="1201"/>
                    <a:pt x="1201" y="927"/>
                    <a:pt x="1201" y="601"/>
                  </a:cubicBezTo>
                  <a:cubicBezTo>
                    <a:pt x="1201" y="266"/>
                    <a:pt x="935" y="0"/>
                    <a:pt x="6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18"/>
            <p:cNvSpPr/>
            <p:nvPr/>
          </p:nvSpPr>
          <p:spPr>
            <a:xfrm>
              <a:off x="1005325" y="2015825"/>
              <a:ext cx="178900" cy="128325"/>
            </a:xfrm>
            <a:custGeom>
              <a:rect b="b" l="l" r="r" t="t"/>
              <a:pathLst>
                <a:path extrusionOk="0" h="5133" w="7156">
                  <a:moveTo>
                    <a:pt x="2207" y="0"/>
                  </a:moveTo>
                  <a:cubicBezTo>
                    <a:pt x="1496" y="0"/>
                    <a:pt x="751" y="174"/>
                    <a:pt x="0" y="611"/>
                  </a:cubicBezTo>
                  <a:cubicBezTo>
                    <a:pt x="0" y="611"/>
                    <a:pt x="2051" y="4969"/>
                    <a:pt x="6349" y="5132"/>
                  </a:cubicBezTo>
                  <a:lnTo>
                    <a:pt x="7155" y="2567"/>
                  </a:lnTo>
                  <a:cubicBezTo>
                    <a:pt x="7155" y="2567"/>
                    <a:pt x="494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18"/>
            <p:cNvSpPr/>
            <p:nvPr/>
          </p:nvSpPr>
          <p:spPr>
            <a:xfrm>
              <a:off x="869150" y="2010350"/>
              <a:ext cx="155925" cy="159525"/>
            </a:xfrm>
            <a:custGeom>
              <a:rect b="b" l="l" r="r" t="t"/>
              <a:pathLst>
                <a:path extrusionOk="0" h="6381" w="6237">
                  <a:moveTo>
                    <a:pt x="4279" y="0"/>
                  </a:moveTo>
                  <a:cubicBezTo>
                    <a:pt x="2415" y="0"/>
                    <a:pt x="0" y="984"/>
                    <a:pt x="780" y="6381"/>
                  </a:cubicBezTo>
                  <a:cubicBezTo>
                    <a:pt x="780" y="6381"/>
                    <a:pt x="5953" y="5574"/>
                    <a:pt x="6236" y="324"/>
                  </a:cubicBezTo>
                  <a:cubicBezTo>
                    <a:pt x="6236" y="324"/>
                    <a:pt x="5348" y="0"/>
                    <a:pt x="42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18"/>
            <p:cNvSpPr/>
            <p:nvPr/>
          </p:nvSpPr>
          <p:spPr>
            <a:xfrm>
              <a:off x="996950" y="1953350"/>
              <a:ext cx="25575" cy="100075"/>
            </a:xfrm>
            <a:custGeom>
              <a:rect b="b" l="l" r="r" t="t"/>
              <a:pathLst>
                <a:path extrusionOk="0" h="4003" w="1023">
                  <a:moveTo>
                    <a:pt x="95" y="1"/>
                  </a:moveTo>
                  <a:cubicBezTo>
                    <a:pt x="50" y="1"/>
                    <a:pt x="0" y="37"/>
                    <a:pt x="0" y="90"/>
                  </a:cubicBezTo>
                  <a:cubicBezTo>
                    <a:pt x="0" y="185"/>
                    <a:pt x="9" y="279"/>
                    <a:pt x="26" y="382"/>
                  </a:cubicBezTo>
                  <a:cubicBezTo>
                    <a:pt x="26" y="433"/>
                    <a:pt x="26" y="476"/>
                    <a:pt x="26" y="528"/>
                  </a:cubicBezTo>
                  <a:cubicBezTo>
                    <a:pt x="35" y="596"/>
                    <a:pt x="52" y="674"/>
                    <a:pt x="69" y="742"/>
                  </a:cubicBezTo>
                  <a:cubicBezTo>
                    <a:pt x="121" y="1008"/>
                    <a:pt x="172" y="1274"/>
                    <a:pt x="224" y="1532"/>
                  </a:cubicBezTo>
                  <a:cubicBezTo>
                    <a:pt x="344" y="2089"/>
                    <a:pt x="472" y="2647"/>
                    <a:pt x="592" y="3205"/>
                  </a:cubicBezTo>
                  <a:cubicBezTo>
                    <a:pt x="644" y="3445"/>
                    <a:pt x="704" y="3694"/>
                    <a:pt x="781" y="3925"/>
                  </a:cubicBezTo>
                  <a:cubicBezTo>
                    <a:pt x="801" y="3976"/>
                    <a:pt x="854" y="4002"/>
                    <a:pt x="905" y="4002"/>
                  </a:cubicBezTo>
                  <a:cubicBezTo>
                    <a:pt x="966" y="4002"/>
                    <a:pt x="1022" y="3965"/>
                    <a:pt x="1013" y="3891"/>
                  </a:cubicBezTo>
                  <a:cubicBezTo>
                    <a:pt x="970" y="3402"/>
                    <a:pt x="850" y="2913"/>
                    <a:pt x="747" y="2432"/>
                  </a:cubicBezTo>
                  <a:cubicBezTo>
                    <a:pt x="635" y="1875"/>
                    <a:pt x="524" y="1309"/>
                    <a:pt x="395" y="751"/>
                  </a:cubicBezTo>
                  <a:cubicBezTo>
                    <a:pt x="335" y="511"/>
                    <a:pt x="266" y="270"/>
                    <a:pt x="163" y="47"/>
                  </a:cubicBezTo>
                  <a:cubicBezTo>
                    <a:pt x="150" y="15"/>
                    <a:pt x="124" y="1"/>
                    <a:pt x="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18"/>
            <p:cNvSpPr/>
            <p:nvPr/>
          </p:nvSpPr>
          <p:spPr>
            <a:xfrm>
              <a:off x="847250" y="4485725"/>
              <a:ext cx="27900" cy="15900"/>
            </a:xfrm>
            <a:custGeom>
              <a:rect b="b" l="l" r="r" t="t"/>
              <a:pathLst>
                <a:path extrusionOk="0" h="636" w="1116">
                  <a:moveTo>
                    <a:pt x="277" y="22"/>
                  </a:moveTo>
                  <a:cubicBezTo>
                    <a:pt x="285" y="24"/>
                    <a:pt x="288" y="25"/>
                    <a:pt x="288" y="25"/>
                  </a:cubicBezTo>
                  <a:cubicBezTo>
                    <a:pt x="287" y="25"/>
                    <a:pt x="283" y="24"/>
                    <a:pt x="277" y="22"/>
                  </a:cubicBezTo>
                  <a:close/>
                  <a:moveTo>
                    <a:pt x="167" y="0"/>
                  </a:moveTo>
                  <a:cubicBezTo>
                    <a:pt x="106" y="0"/>
                    <a:pt x="54" y="34"/>
                    <a:pt x="26" y="90"/>
                  </a:cubicBezTo>
                  <a:cubicBezTo>
                    <a:pt x="0" y="150"/>
                    <a:pt x="26" y="236"/>
                    <a:pt x="86" y="271"/>
                  </a:cubicBezTo>
                  <a:cubicBezTo>
                    <a:pt x="103" y="288"/>
                    <a:pt x="120" y="296"/>
                    <a:pt x="137" y="305"/>
                  </a:cubicBezTo>
                  <a:cubicBezTo>
                    <a:pt x="142" y="305"/>
                    <a:pt x="158" y="311"/>
                    <a:pt x="165" y="312"/>
                  </a:cubicBezTo>
                  <a:lnTo>
                    <a:pt x="165" y="312"/>
                  </a:lnTo>
                  <a:cubicBezTo>
                    <a:pt x="185" y="327"/>
                    <a:pt x="200" y="340"/>
                    <a:pt x="215" y="348"/>
                  </a:cubicBezTo>
                  <a:cubicBezTo>
                    <a:pt x="232" y="356"/>
                    <a:pt x="249" y="365"/>
                    <a:pt x="266" y="374"/>
                  </a:cubicBezTo>
                  <a:lnTo>
                    <a:pt x="438" y="459"/>
                  </a:lnTo>
                  <a:cubicBezTo>
                    <a:pt x="566" y="528"/>
                    <a:pt x="695" y="605"/>
                    <a:pt x="841" y="631"/>
                  </a:cubicBezTo>
                  <a:cubicBezTo>
                    <a:pt x="858" y="634"/>
                    <a:pt x="875" y="635"/>
                    <a:pt x="891" y="635"/>
                  </a:cubicBezTo>
                  <a:cubicBezTo>
                    <a:pt x="974" y="635"/>
                    <a:pt x="1045" y="598"/>
                    <a:pt x="1081" y="519"/>
                  </a:cubicBezTo>
                  <a:cubicBezTo>
                    <a:pt x="1115" y="416"/>
                    <a:pt x="1081" y="322"/>
                    <a:pt x="995" y="262"/>
                  </a:cubicBezTo>
                  <a:cubicBezTo>
                    <a:pt x="875" y="185"/>
                    <a:pt x="729" y="150"/>
                    <a:pt x="592" y="108"/>
                  </a:cubicBezTo>
                  <a:cubicBezTo>
                    <a:pt x="523" y="90"/>
                    <a:pt x="463" y="73"/>
                    <a:pt x="403" y="56"/>
                  </a:cubicBezTo>
                  <a:cubicBezTo>
                    <a:pt x="361" y="39"/>
                    <a:pt x="319" y="31"/>
                    <a:pt x="276" y="22"/>
                  </a:cubicBezTo>
                  <a:lnTo>
                    <a:pt x="276" y="22"/>
                  </a:lnTo>
                  <a:cubicBezTo>
                    <a:pt x="269" y="20"/>
                    <a:pt x="261" y="16"/>
                    <a:pt x="258" y="13"/>
                  </a:cubicBezTo>
                  <a:cubicBezTo>
                    <a:pt x="240" y="13"/>
                    <a:pt x="223" y="5"/>
                    <a:pt x="206" y="5"/>
                  </a:cubicBezTo>
                  <a:cubicBezTo>
                    <a:pt x="193" y="2"/>
                    <a:pt x="180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18"/>
            <p:cNvSpPr/>
            <p:nvPr/>
          </p:nvSpPr>
          <p:spPr>
            <a:xfrm>
              <a:off x="862675" y="4470525"/>
              <a:ext cx="32625" cy="14075"/>
            </a:xfrm>
            <a:custGeom>
              <a:rect b="b" l="l" r="r" t="t"/>
              <a:pathLst>
                <a:path extrusionOk="0" h="563" w="1305">
                  <a:moveTo>
                    <a:pt x="343" y="0"/>
                  </a:moveTo>
                  <a:cubicBezTo>
                    <a:pt x="261" y="0"/>
                    <a:pt x="192" y="8"/>
                    <a:pt x="104" y="21"/>
                  </a:cubicBezTo>
                  <a:cubicBezTo>
                    <a:pt x="44" y="29"/>
                    <a:pt x="1" y="115"/>
                    <a:pt x="9" y="175"/>
                  </a:cubicBezTo>
                  <a:cubicBezTo>
                    <a:pt x="18" y="244"/>
                    <a:pt x="69" y="278"/>
                    <a:pt x="147" y="295"/>
                  </a:cubicBezTo>
                  <a:cubicBezTo>
                    <a:pt x="190" y="295"/>
                    <a:pt x="232" y="312"/>
                    <a:pt x="284" y="312"/>
                  </a:cubicBezTo>
                  <a:lnTo>
                    <a:pt x="318" y="321"/>
                  </a:lnTo>
                  <a:cubicBezTo>
                    <a:pt x="318" y="320"/>
                    <a:pt x="317" y="320"/>
                    <a:pt x="317" y="320"/>
                  </a:cubicBezTo>
                  <a:lnTo>
                    <a:pt x="317" y="320"/>
                  </a:lnTo>
                  <a:cubicBezTo>
                    <a:pt x="319" y="320"/>
                    <a:pt x="323" y="321"/>
                    <a:pt x="327" y="321"/>
                  </a:cubicBezTo>
                  <a:cubicBezTo>
                    <a:pt x="353" y="321"/>
                    <a:pt x="378" y="330"/>
                    <a:pt x="404" y="330"/>
                  </a:cubicBezTo>
                  <a:cubicBezTo>
                    <a:pt x="490" y="355"/>
                    <a:pt x="576" y="381"/>
                    <a:pt x="653" y="398"/>
                  </a:cubicBezTo>
                  <a:cubicBezTo>
                    <a:pt x="756" y="432"/>
                    <a:pt x="799" y="450"/>
                    <a:pt x="876" y="493"/>
                  </a:cubicBezTo>
                  <a:cubicBezTo>
                    <a:pt x="960" y="531"/>
                    <a:pt x="1059" y="562"/>
                    <a:pt x="1152" y="562"/>
                  </a:cubicBezTo>
                  <a:cubicBezTo>
                    <a:pt x="1163" y="562"/>
                    <a:pt x="1174" y="562"/>
                    <a:pt x="1185" y="561"/>
                  </a:cubicBezTo>
                  <a:cubicBezTo>
                    <a:pt x="1245" y="553"/>
                    <a:pt x="1305" y="501"/>
                    <a:pt x="1279" y="432"/>
                  </a:cubicBezTo>
                  <a:cubicBezTo>
                    <a:pt x="1211" y="209"/>
                    <a:pt x="953" y="124"/>
                    <a:pt x="756" y="64"/>
                  </a:cubicBezTo>
                  <a:cubicBezTo>
                    <a:pt x="653" y="29"/>
                    <a:pt x="541" y="12"/>
                    <a:pt x="438" y="4"/>
                  </a:cubicBezTo>
                  <a:cubicBezTo>
                    <a:pt x="404" y="1"/>
                    <a:pt x="373" y="0"/>
                    <a:pt x="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18"/>
            <p:cNvSpPr/>
            <p:nvPr/>
          </p:nvSpPr>
          <p:spPr>
            <a:xfrm>
              <a:off x="1222600" y="4474750"/>
              <a:ext cx="34975" cy="17150"/>
            </a:xfrm>
            <a:custGeom>
              <a:rect b="b" l="l" r="r" t="t"/>
              <a:pathLst>
                <a:path extrusionOk="0" h="686" w="1399">
                  <a:moveTo>
                    <a:pt x="963" y="1"/>
                  </a:moveTo>
                  <a:cubicBezTo>
                    <a:pt x="602" y="1"/>
                    <a:pt x="225" y="164"/>
                    <a:pt x="51" y="478"/>
                  </a:cubicBezTo>
                  <a:cubicBezTo>
                    <a:pt x="1" y="579"/>
                    <a:pt x="81" y="686"/>
                    <a:pt x="172" y="686"/>
                  </a:cubicBezTo>
                  <a:cubicBezTo>
                    <a:pt x="204" y="686"/>
                    <a:pt x="237" y="672"/>
                    <a:pt x="266" y="641"/>
                  </a:cubicBezTo>
                  <a:cubicBezTo>
                    <a:pt x="395" y="512"/>
                    <a:pt x="523" y="401"/>
                    <a:pt x="686" y="332"/>
                  </a:cubicBezTo>
                  <a:cubicBezTo>
                    <a:pt x="795" y="284"/>
                    <a:pt x="920" y="257"/>
                    <a:pt x="1044" y="257"/>
                  </a:cubicBezTo>
                  <a:cubicBezTo>
                    <a:pt x="1097" y="257"/>
                    <a:pt x="1150" y="262"/>
                    <a:pt x="1201" y="272"/>
                  </a:cubicBezTo>
                  <a:cubicBezTo>
                    <a:pt x="1209" y="273"/>
                    <a:pt x="1217" y="274"/>
                    <a:pt x="1225" y="274"/>
                  </a:cubicBezTo>
                  <a:cubicBezTo>
                    <a:pt x="1353" y="274"/>
                    <a:pt x="1399" y="81"/>
                    <a:pt x="1261" y="40"/>
                  </a:cubicBezTo>
                  <a:cubicBezTo>
                    <a:pt x="1166" y="14"/>
                    <a:pt x="1065" y="1"/>
                    <a:pt x="9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18"/>
            <p:cNvSpPr/>
            <p:nvPr/>
          </p:nvSpPr>
          <p:spPr>
            <a:xfrm>
              <a:off x="1233100" y="4486675"/>
              <a:ext cx="31775" cy="18700"/>
            </a:xfrm>
            <a:custGeom>
              <a:rect b="b" l="l" r="r" t="t"/>
              <a:pathLst>
                <a:path extrusionOk="0" h="748" w="1271">
                  <a:moveTo>
                    <a:pt x="1021" y="318"/>
                  </a:moveTo>
                  <a:lnTo>
                    <a:pt x="1021" y="318"/>
                  </a:lnTo>
                  <a:cubicBezTo>
                    <a:pt x="1019" y="320"/>
                    <a:pt x="1016" y="321"/>
                    <a:pt x="1014" y="322"/>
                  </a:cubicBezTo>
                  <a:lnTo>
                    <a:pt x="1014" y="322"/>
                  </a:lnTo>
                  <a:cubicBezTo>
                    <a:pt x="1015" y="322"/>
                    <a:pt x="1018" y="321"/>
                    <a:pt x="1021" y="318"/>
                  </a:cubicBezTo>
                  <a:close/>
                  <a:moveTo>
                    <a:pt x="927" y="357"/>
                  </a:moveTo>
                  <a:cubicBezTo>
                    <a:pt x="928" y="357"/>
                    <a:pt x="926" y="359"/>
                    <a:pt x="921" y="360"/>
                  </a:cubicBezTo>
                  <a:lnTo>
                    <a:pt x="921" y="360"/>
                  </a:lnTo>
                  <a:cubicBezTo>
                    <a:pt x="925" y="358"/>
                    <a:pt x="927" y="357"/>
                    <a:pt x="927" y="357"/>
                  </a:cubicBezTo>
                  <a:close/>
                  <a:moveTo>
                    <a:pt x="1116" y="1"/>
                  </a:moveTo>
                  <a:cubicBezTo>
                    <a:pt x="1073" y="1"/>
                    <a:pt x="1021" y="1"/>
                    <a:pt x="978" y="10"/>
                  </a:cubicBezTo>
                  <a:cubicBezTo>
                    <a:pt x="970" y="10"/>
                    <a:pt x="970" y="18"/>
                    <a:pt x="978" y="18"/>
                  </a:cubicBezTo>
                  <a:cubicBezTo>
                    <a:pt x="961" y="18"/>
                    <a:pt x="944" y="10"/>
                    <a:pt x="927" y="10"/>
                  </a:cubicBezTo>
                  <a:lnTo>
                    <a:pt x="858" y="10"/>
                  </a:lnTo>
                  <a:cubicBezTo>
                    <a:pt x="755" y="27"/>
                    <a:pt x="661" y="44"/>
                    <a:pt x="558" y="78"/>
                  </a:cubicBezTo>
                  <a:cubicBezTo>
                    <a:pt x="464" y="104"/>
                    <a:pt x="369" y="147"/>
                    <a:pt x="283" y="207"/>
                  </a:cubicBezTo>
                  <a:cubicBezTo>
                    <a:pt x="249" y="224"/>
                    <a:pt x="215" y="250"/>
                    <a:pt x="180" y="275"/>
                  </a:cubicBezTo>
                  <a:cubicBezTo>
                    <a:pt x="112" y="327"/>
                    <a:pt x="35" y="378"/>
                    <a:pt x="9" y="473"/>
                  </a:cubicBezTo>
                  <a:cubicBezTo>
                    <a:pt x="0" y="541"/>
                    <a:pt x="9" y="610"/>
                    <a:pt x="52" y="662"/>
                  </a:cubicBezTo>
                  <a:cubicBezTo>
                    <a:pt x="86" y="713"/>
                    <a:pt x="155" y="747"/>
                    <a:pt x="223" y="747"/>
                  </a:cubicBezTo>
                  <a:cubicBezTo>
                    <a:pt x="283" y="739"/>
                    <a:pt x="335" y="722"/>
                    <a:pt x="386" y="679"/>
                  </a:cubicBezTo>
                  <a:cubicBezTo>
                    <a:pt x="403" y="662"/>
                    <a:pt x="421" y="653"/>
                    <a:pt x="438" y="636"/>
                  </a:cubicBezTo>
                  <a:cubicBezTo>
                    <a:pt x="438" y="636"/>
                    <a:pt x="438" y="636"/>
                    <a:pt x="438" y="636"/>
                  </a:cubicBezTo>
                  <a:lnTo>
                    <a:pt x="438" y="636"/>
                  </a:lnTo>
                  <a:cubicBezTo>
                    <a:pt x="436" y="638"/>
                    <a:pt x="435" y="639"/>
                    <a:pt x="435" y="639"/>
                  </a:cubicBezTo>
                  <a:cubicBezTo>
                    <a:pt x="435" y="639"/>
                    <a:pt x="437" y="637"/>
                    <a:pt x="440" y="636"/>
                  </a:cubicBezTo>
                  <a:lnTo>
                    <a:pt x="440" y="636"/>
                  </a:lnTo>
                  <a:cubicBezTo>
                    <a:pt x="443" y="635"/>
                    <a:pt x="448" y="631"/>
                    <a:pt x="452" y="628"/>
                  </a:cubicBezTo>
                  <a:lnTo>
                    <a:pt x="452" y="628"/>
                  </a:lnTo>
                  <a:cubicBezTo>
                    <a:pt x="453" y="628"/>
                    <a:pt x="454" y="627"/>
                    <a:pt x="455" y="627"/>
                  </a:cubicBezTo>
                  <a:cubicBezTo>
                    <a:pt x="472" y="610"/>
                    <a:pt x="489" y="601"/>
                    <a:pt x="506" y="593"/>
                  </a:cubicBezTo>
                  <a:cubicBezTo>
                    <a:pt x="575" y="541"/>
                    <a:pt x="652" y="499"/>
                    <a:pt x="721" y="464"/>
                  </a:cubicBezTo>
                  <a:cubicBezTo>
                    <a:pt x="755" y="438"/>
                    <a:pt x="790" y="421"/>
                    <a:pt x="832" y="404"/>
                  </a:cubicBezTo>
                  <a:cubicBezTo>
                    <a:pt x="832" y="404"/>
                    <a:pt x="843" y="399"/>
                    <a:pt x="848" y="397"/>
                  </a:cubicBezTo>
                  <a:lnTo>
                    <a:pt x="848" y="397"/>
                  </a:lnTo>
                  <a:cubicBezTo>
                    <a:pt x="838" y="402"/>
                    <a:pt x="829" y="406"/>
                    <a:pt x="832" y="406"/>
                  </a:cubicBezTo>
                  <a:cubicBezTo>
                    <a:pt x="833" y="406"/>
                    <a:pt x="836" y="405"/>
                    <a:pt x="841" y="404"/>
                  </a:cubicBezTo>
                  <a:cubicBezTo>
                    <a:pt x="850" y="398"/>
                    <a:pt x="852" y="397"/>
                    <a:pt x="850" y="397"/>
                  </a:cubicBezTo>
                  <a:cubicBezTo>
                    <a:pt x="850" y="397"/>
                    <a:pt x="849" y="397"/>
                    <a:pt x="848" y="397"/>
                  </a:cubicBezTo>
                  <a:lnTo>
                    <a:pt x="848" y="397"/>
                  </a:lnTo>
                  <a:cubicBezTo>
                    <a:pt x="859" y="392"/>
                    <a:pt x="871" y="387"/>
                    <a:pt x="867" y="387"/>
                  </a:cubicBezTo>
                  <a:cubicBezTo>
                    <a:pt x="884" y="378"/>
                    <a:pt x="901" y="378"/>
                    <a:pt x="918" y="361"/>
                  </a:cubicBezTo>
                  <a:cubicBezTo>
                    <a:pt x="919" y="361"/>
                    <a:pt x="919" y="361"/>
                    <a:pt x="920" y="360"/>
                  </a:cubicBezTo>
                  <a:lnTo>
                    <a:pt x="920" y="360"/>
                  </a:lnTo>
                  <a:cubicBezTo>
                    <a:pt x="936" y="358"/>
                    <a:pt x="956" y="351"/>
                    <a:pt x="970" y="344"/>
                  </a:cubicBezTo>
                  <a:cubicBezTo>
                    <a:pt x="984" y="337"/>
                    <a:pt x="999" y="330"/>
                    <a:pt x="1014" y="322"/>
                  </a:cubicBezTo>
                  <a:lnTo>
                    <a:pt x="1014" y="322"/>
                  </a:lnTo>
                  <a:cubicBezTo>
                    <a:pt x="1010" y="322"/>
                    <a:pt x="1010" y="318"/>
                    <a:pt x="1021" y="318"/>
                  </a:cubicBezTo>
                  <a:cubicBezTo>
                    <a:pt x="1064" y="310"/>
                    <a:pt x="1107" y="301"/>
                    <a:pt x="1158" y="293"/>
                  </a:cubicBezTo>
                  <a:cubicBezTo>
                    <a:pt x="1227" y="284"/>
                    <a:pt x="1270" y="198"/>
                    <a:pt x="1261" y="130"/>
                  </a:cubicBezTo>
                  <a:cubicBezTo>
                    <a:pt x="1253" y="61"/>
                    <a:pt x="1193" y="1"/>
                    <a:pt x="1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0" name="Google Shape;1030;p18"/>
          <p:cNvGrpSpPr/>
          <p:nvPr/>
        </p:nvGrpSpPr>
        <p:grpSpPr>
          <a:xfrm flipH="1">
            <a:off x="6855664" y="1737391"/>
            <a:ext cx="1592804" cy="4167440"/>
            <a:chOff x="1773800" y="1792400"/>
            <a:chExt cx="1080600" cy="2827300"/>
          </a:xfrm>
        </p:grpSpPr>
        <p:sp>
          <p:nvSpPr>
            <p:cNvPr id="1031" name="Google Shape;1031;p18"/>
            <p:cNvSpPr/>
            <p:nvPr/>
          </p:nvSpPr>
          <p:spPr>
            <a:xfrm>
              <a:off x="2365775" y="4427050"/>
              <a:ext cx="175900" cy="192650"/>
            </a:xfrm>
            <a:custGeom>
              <a:rect b="b" l="l" r="r" t="t"/>
              <a:pathLst>
                <a:path extrusionOk="0" h="7706" w="7036">
                  <a:moveTo>
                    <a:pt x="893" y="1"/>
                  </a:moveTo>
                  <a:lnTo>
                    <a:pt x="112" y="2232"/>
                  </a:lnTo>
                  <a:lnTo>
                    <a:pt x="0" y="3347"/>
                  </a:lnTo>
                  <a:cubicBezTo>
                    <a:pt x="0" y="3347"/>
                    <a:pt x="1673" y="6813"/>
                    <a:pt x="7035" y="7705"/>
                  </a:cubicBezTo>
                  <a:lnTo>
                    <a:pt x="3690" y="2901"/>
                  </a:lnTo>
                  <a:lnTo>
                    <a:pt x="8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18"/>
            <p:cNvSpPr/>
            <p:nvPr/>
          </p:nvSpPr>
          <p:spPr>
            <a:xfrm>
              <a:off x="1994500" y="4410325"/>
              <a:ext cx="175900" cy="192625"/>
            </a:xfrm>
            <a:custGeom>
              <a:rect b="b" l="l" r="r" t="t"/>
              <a:pathLst>
                <a:path extrusionOk="0" h="7705" w="7036">
                  <a:moveTo>
                    <a:pt x="6143" y="1"/>
                  </a:moveTo>
                  <a:lnTo>
                    <a:pt x="3347" y="2901"/>
                  </a:lnTo>
                  <a:lnTo>
                    <a:pt x="1" y="7705"/>
                  </a:lnTo>
                  <a:cubicBezTo>
                    <a:pt x="5354" y="6813"/>
                    <a:pt x="7036" y="3347"/>
                    <a:pt x="7036" y="3347"/>
                  </a:cubicBezTo>
                  <a:lnTo>
                    <a:pt x="6924" y="2231"/>
                  </a:lnTo>
                  <a:lnTo>
                    <a:pt x="61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18"/>
            <p:cNvSpPr/>
            <p:nvPr/>
          </p:nvSpPr>
          <p:spPr>
            <a:xfrm>
              <a:off x="1924575" y="1792400"/>
              <a:ext cx="779025" cy="579325"/>
            </a:xfrm>
            <a:custGeom>
              <a:rect b="b" l="l" r="r" t="t"/>
              <a:pathLst>
                <a:path extrusionOk="0" h="23173" w="31161">
                  <a:moveTo>
                    <a:pt x="16262" y="0"/>
                  </a:moveTo>
                  <a:cubicBezTo>
                    <a:pt x="15148" y="0"/>
                    <a:pt x="13841" y="335"/>
                    <a:pt x="12398" y="1175"/>
                  </a:cubicBezTo>
                  <a:cubicBezTo>
                    <a:pt x="12398" y="1175"/>
                    <a:pt x="11367" y="601"/>
                    <a:pt x="9882" y="601"/>
                  </a:cubicBezTo>
                  <a:cubicBezTo>
                    <a:pt x="8661" y="601"/>
                    <a:pt x="7134" y="989"/>
                    <a:pt x="5620" y="2402"/>
                  </a:cubicBezTo>
                  <a:cubicBezTo>
                    <a:pt x="2274" y="5525"/>
                    <a:pt x="1" y="8656"/>
                    <a:pt x="1674" y="11221"/>
                  </a:cubicBezTo>
                  <a:cubicBezTo>
                    <a:pt x="3355" y="13795"/>
                    <a:pt x="1751" y="17141"/>
                    <a:pt x="3089" y="18488"/>
                  </a:cubicBezTo>
                  <a:cubicBezTo>
                    <a:pt x="4428" y="19826"/>
                    <a:pt x="6032" y="19268"/>
                    <a:pt x="7705" y="19603"/>
                  </a:cubicBezTo>
                  <a:cubicBezTo>
                    <a:pt x="9387" y="19938"/>
                    <a:pt x="10502" y="20272"/>
                    <a:pt x="10502" y="20272"/>
                  </a:cubicBezTo>
                  <a:lnTo>
                    <a:pt x="26142" y="23172"/>
                  </a:lnTo>
                  <a:cubicBezTo>
                    <a:pt x="26142" y="23172"/>
                    <a:pt x="26477" y="22503"/>
                    <a:pt x="27815" y="21945"/>
                  </a:cubicBezTo>
                  <a:cubicBezTo>
                    <a:pt x="29153" y="21388"/>
                    <a:pt x="31161" y="19826"/>
                    <a:pt x="29265" y="17364"/>
                  </a:cubicBezTo>
                  <a:cubicBezTo>
                    <a:pt x="27369" y="14910"/>
                    <a:pt x="27146" y="14910"/>
                    <a:pt x="28819" y="12345"/>
                  </a:cubicBezTo>
                  <a:cubicBezTo>
                    <a:pt x="30492" y="9771"/>
                    <a:pt x="29934" y="7875"/>
                    <a:pt x="26365" y="7318"/>
                  </a:cubicBezTo>
                  <a:cubicBezTo>
                    <a:pt x="22787" y="6760"/>
                    <a:pt x="20780" y="2959"/>
                    <a:pt x="19656" y="1509"/>
                  </a:cubicBezTo>
                  <a:cubicBezTo>
                    <a:pt x="19005" y="658"/>
                    <a:pt x="17823" y="0"/>
                    <a:pt x="16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18"/>
            <p:cNvSpPr/>
            <p:nvPr/>
          </p:nvSpPr>
          <p:spPr>
            <a:xfrm>
              <a:off x="2139700" y="2204175"/>
              <a:ext cx="287650" cy="206975"/>
            </a:xfrm>
            <a:custGeom>
              <a:rect b="b" l="l" r="r" t="t"/>
              <a:pathLst>
                <a:path extrusionOk="0" h="8279" w="11506">
                  <a:moveTo>
                    <a:pt x="7928" y="1"/>
                  </a:moveTo>
                  <a:lnTo>
                    <a:pt x="2120" y="781"/>
                  </a:lnTo>
                  <a:lnTo>
                    <a:pt x="2120" y="3132"/>
                  </a:lnTo>
                  <a:lnTo>
                    <a:pt x="1" y="3801"/>
                  </a:lnTo>
                  <a:cubicBezTo>
                    <a:pt x="1" y="3801"/>
                    <a:pt x="639" y="8279"/>
                    <a:pt x="5035" y="8279"/>
                  </a:cubicBezTo>
                  <a:cubicBezTo>
                    <a:pt x="5139" y="8279"/>
                    <a:pt x="5246" y="8276"/>
                    <a:pt x="5354" y="8271"/>
                  </a:cubicBezTo>
                  <a:cubicBezTo>
                    <a:pt x="10047" y="8048"/>
                    <a:pt x="11506" y="3578"/>
                    <a:pt x="11506" y="3578"/>
                  </a:cubicBezTo>
                  <a:lnTo>
                    <a:pt x="9043" y="3355"/>
                  </a:lnTo>
                  <a:lnTo>
                    <a:pt x="79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18"/>
            <p:cNvSpPr/>
            <p:nvPr/>
          </p:nvSpPr>
          <p:spPr>
            <a:xfrm>
              <a:off x="2102600" y="1922125"/>
              <a:ext cx="305025" cy="343975"/>
            </a:xfrm>
            <a:custGeom>
              <a:rect b="b" l="l" r="r" t="t"/>
              <a:pathLst>
                <a:path extrusionOk="0" h="13759" w="12201">
                  <a:moveTo>
                    <a:pt x="4831" y="1"/>
                  </a:moveTo>
                  <a:cubicBezTo>
                    <a:pt x="4831" y="1"/>
                    <a:pt x="1785" y="3175"/>
                    <a:pt x="1" y="6633"/>
                  </a:cubicBezTo>
                  <a:cubicBezTo>
                    <a:pt x="1" y="6633"/>
                    <a:pt x="26" y="8271"/>
                    <a:pt x="584" y="9833"/>
                  </a:cubicBezTo>
                  <a:cubicBezTo>
                    <a:pt x="1119" y="11330"/>
                    <a:pt x="3334" y="13758"/>
                    <a:pt x="6178" y="13758"/>
                  </a:cubicBezTo>
                  <a:cubicBezTo>
                    <a:pt x="6300" y="13758"/>
                    <a:pt x="6423" y="13754"/>
                    <a:pt x="6547" y="13745"/>
                  </a:cubicBezTo>
                  <a:cubicBezTo>
                    <a:pt x="9558" y="13522"/>
                    <a:pt x="11085" y="10725"/>
                    <a:pt x="11643" y="8829"/>
                  </a:cubicBezTo>
                  <a:cubicBezTo>
                    <a:pt x="12200" y="6924"/>
                    <a:pt x="11754" y="4805"/>
                    <a:pt x="11754" y="4805"/>
                  </a:cubicBezTo>
                  <a:cubicBezTo>
                    <a:pt x="11754" y="4805"/>
                    <a:pt x="8408" y="1005"/>
                    <a:pt x="48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18"/>
            <p:cNvSpPr/>
            <p:nvPr/>
          </p:nvSpPr>
          <p:spPr>
            <a:xfrm>
              <a:off x="2392800" y="2009950"/>
              <a:ext cx="89325" cy="113225"/>
            </a:xfrm>
            <a:custGeom>
              <a:rect b="b" l="l" r="r" t="t"/>
              <a:pathLst>
                <a:path extrusionOk="0" h="4529" w="3573">
                  <a:moveTo>
                    <a:pt x="1975" y="0"/>
                  </a:moveTo>
                  <a:cubicBezTo>
                    <a:pt x="855" y="0"/>
                    <a:pt x="0" y="1541"/>
                    <a:pt x="0" y="1541"/>
                  </a:cubicBezTo>
                  <a:lnTo>
                    <a:pt x="146" y="4492"/>
                  </a:lnTo>
                  <a:cubicBezTo>
                    <a:pt x="280" y="4517"/>
                    <a:pt x="409" y="4528"/>
                    <a:pt x="533" y="4528"/>
                  </a:cubicBezTo>
                  <a:cubicBezTo>
                    <a:pt x="2869" y="4528"/>
                    <a:pt x="3573" y="448"/>
                    <a:pt x="2343" y="57"/>
                  </a:cubicBezTo>
                  <a:cubicBezTo>
                    <a:pt x="2218" y="18"/>
                    <a:pt x="2095" y="0"/>
                    <a:pt x="19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18"/>
            <p:cNvSpPr/>
            <p:nvPr/>
          </p:nvSpPr>
          <p:spPr>
            <a:xfrm>
              <a:off x="2011550" y="2066300"/>
              <a:ext cx="106725" cy="95875"/>
            </a:xfrm>
            <a:custGeom>
              <a:rect b="b" l="l" r="r" t="t"/>
              <a:pathLst>
                <a:path extrusionOk="0" h="3835" w="4269">
                  <a:moveTo>
                    <a:pt x="1707" y="1"/>
                  </a:moveTo>
                  <a:cubicBezTo>
                    <a:pt x="1438" y="1"/>
                    <a:pt x="1172" y="70"/>
                    <a:pt x="932" y="248"/>
                  </a:cubicBezTo>
                  <a:cubicBezTo>
                    <a:pt x="0" y="945"/>
                    <a:pt x="1401" y="3835"/>
                    <a:pt x="3279" y="3835"/>
                  </a:cubicBezTo>
                  <a:cubicBezTo>
                    <a:pt x="3598" y="3835"/>
                    <a:pt x="3931" y="3751"/>
                    <a:pt x="4269" y="3560"/>
                  </a:cubicBezTo>
                  <a:lnTo>
                    <a:pt x="3643" y="866"/>
                  </a:lnTo>
                  <a:cubicBezTo>
                    <a:pt x="3643" y="866"/>
                    <a:pt x="2658" y="1"/>
                    <a:pt x="1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18"/>
            <p:cNvSpPr/>
            <p:nvPr/>
          </p:nvSpPr>
          <p:spPr>
            <a:xfrm>
              <a:off x="1773800" y="2014350"/>
              <a:ext cx="966275" cy="1035975"/>
            </a:xfrm>
            <a:custGeom>
              <a:rect b="b" l="l" r="r" t="t"/>
              <a:pathLst>
                <a:path extrusionOk="0" h="41439" w="38651">
                  <a:moveTo>
                    <a:pt x="7147" y="1"/>
                  </a:moveTo>
                  <a:cubicBezTo>
                    <a:pt x="7147" y="1"/>
                    <a:pt x="5363" y="782"/>
                    <a:pt x="2677" y="4136"/>
                  </a:cubicBezTo>
                  <a:cubicBezTo>
                    <a:pt x="1" y="7482"/>
                    <a:pt x="670" y="11060"/>
                    <a:pt x="2677" y="14629"/>
                  </a:cubicBezTo>
                  <a:cubicBezTo>
                    <a:pt x="4693" y="18206"/>
                    <a:pt x="8829" y="21561"/>
                    <a:pt x="8829" y="21561"/>
                  </a:cubicBezTo>
                  <a:cubicBezTo>
                    <a:pt x="6366" y="25353"/>
                    <a:pt x="9498" y="26588"/>
                    <a:pt x="9498" y="26588"/>
                  </a:cubicBezTo>
                  <a:cubicBezTo>
                    <a:pt x="8829" y="27815"/>
                    <a:pt x="10502" y="32731"/>
                    <a:pt x="10502" y="32731"/>
                  </a:cubicBezTo>
                  <a:lnTo>
                    <a:pt x="34180" y="41439"/>
                  </a:lnTo>
                  <a:lnTo>
                    <a:pt x="35965" y="38985"/>
                  </a:lnTo>
                  <a:cubicBezTo>
                    <a:pt x="38650" y="30938"/>
                    <a:pt x="37192" y="19210"/>
                    <a:pt x="34180" y="15195"/>
                  </a:cubicBezTo>
                  <a:cubicBezTo>
                    <a:pt x="31161" y="11171"/>
                    <a:pt x="24349" y="11060"/>
                    <a:pt x="24349" y="11060"/>
                  </a:cubicBezTo>
                  <a:cubicBezTo>
                    <a:pt x="24237" y="12063"/>
                    <a:pt x="23568" y="14972"/>
                    <a:pt x="19990" y="14972"/>
                  </a:cubicBezTo>
                  <a:cubicBezTo>
                    <a:pt x="16421" y="14972"/>
                    <a:pt x="15529" y="11060"/>
                    <a:pt x="15529" y="11060"/>
                  </a:cubicBezTo>
                  <a:cubicBezTo>
                    <a:pt x="15529" y="11060"/>
                    <a:pt x="14405" y="10390"/>
                    <a:pt x="12175" y="10167"/>
                  </a:cubicBezTo>
                  <a:cubicBezTo>
                    <a:pt x="9944" y="9944"/>
                    <a:pt x="9275" y="8709"/>
                    <a:pt x="9052" y="7371"/>
                  </a:cubicBezTo>
                  <a:cubicBezTo>
                    <a:pt x="8829" y="6032"/>
                    <a:pt x="9386" y="4136"/>
                    <a:pt x="8151" y="2901"/>
                  </a:cubicBezTo>
                  <a:cubicBezTo>
                    <a:pt x="6924" y="1674"/>
                    <a:pt x="7147" y="1"/>
                    <a:pt x="7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18"/>
            <p:cNvSpPr/>
            <p:nvPr/>
          </p:nvSpPr>
          <p:spPr>
            <a:xfrm>
              <a:off x="1815625" y="2818675"/>
              <a:ext cx="1038775" cy="1684075"/>
            </a:xfrm>
            <a:custGeom>
              <a:rect b="b" l="l" r="r" t="t"/>
              <a:pathLst>
                <a:path extrusionOk="0" h="67363" w="41551">
                  <a:moveTo>
                    <a:pt x="27926" y="0"/>
                  </a:moveTo>
                  <a:cubicBezTo>
                    <a:pt x="24603" y="1328"/>
                    <a:pt x="21109" y="1745"/>
                    <a:pt x="18031" y="1745"/>
                  </a:cubicBezTo>
                  <a:cubicBezTo>
                    <a:pt x="12837" y="1745"/>
                    <a:pt x="8829" y="558"/>
                    <a:pt x="8829" y="558"/>
                  </a:cubicBezTo>
                  <a:cubicBezTo>
                    <a:pt x="2128" y="11951"/>
                    <a:pt x="1" y="19767"/>
                    <a:pt x="1794" y="35518"/>
                  </a:cubicBezTo>
                  <a:cubicBezTo>
                    <a:pt x="3578" y="51261"/>
                    <a:pt x="10836" y="65674"/>
                    <a:pt x="10836" y="65674"/>
                  </a:cubicBezTo>
                  <a:cubicBezTo>
                    <a:pt x="11320" y="66046"/>
                    <a:pt x="11853" y="66170"/>
                    <a:pt x="12350" y="66170"/>
                  </a:cubicBezTo>
                  <a:cubicBezTo>
                    <a:pt x="13344" y="66170"/>
                    <a:pt x="14191" y="65674"/>
                    <a:pt x="14191" y="65674"/>
                  </a:cubicBezTo>
                  <a:cubicBezTo>
                    <a:pt x="12732" y="51604"/>
                    <a:pt x="19107" y="20436"/>
                    <a:pt x="19107" y="20436"/>
                  </a:cubicBezTo>
                  <a:lnTo>
                    <a:pt x="20891" y="21440"/>
                  </a:lnTo>
                  <a:cubicBezTo>
                    <a:pt x="23902" y="33168"/>
                    <a:pt x="22118" y="66567"/>
                    <a:pt x="22118" y="66567"/>
                  </a:cubicBezTo>
                  <a:cubicBezTo>
                    <a:pt x="22877" y="67209"/>
                    <a:pt x="23823" y="67362"/>
                    <a:pt x="24551" y="67362"/>
                  </a:cubicBezTo>
                  <a:cubicBezTo>
                    <a:pt x="25213" y="67362"/>
                    <a:pt x="25696" y="67236"/>
                    <a:pt x="25696" y="67236"/>
                  </a:cubicBezTo>
                  <a:cubicBezTo>
                    <a:pt x="25696" y="67236"/>
                    <a:pt x="28484" y="61762"/>
                    <a:pt x="32954" y="51716"/>
                  </a:cubicBezTo>
                  <a:cubicBezTo>
                    <a:pt x="37423" y="41661"/>
                    <a:pt x="41550" y="29710"/>
                    <a:pt x="39319" y="18317"/>
                  </a:cubicBezTo>
                  <a:cubicBezTo>
                    <a:pt x="37089" y="6924"/>
                    <a:pt x="27926" y="0"/>
                    <a:pt x="27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0" name="Google Shape;1040;p18"/>
          <p:cNvGrpSpPr/>
          <p:nvPr/>
        </p:nvGrpSpPr>
        <p:grpSpPr>
          <a:xfrm flipH="1">
            <a:off x="6077090" y="2857919"/>
            <a:ext cx="1630638" cy="4216047"/>
            <a:chOff x="4753825" y="1921775"/>
            <a:chExt cx="1043475" cy="2697925"/>
          </a:xfrm>
        </p:grpSpPr>
        <p:sp>
          <p:nvSpPr>
            <p:cNvPr id="1041" name="Google Shape;1041;p18"/>
            <p:cNvSpPr/>
            <p:nvPr/>
          </p:nvSpPr>
          <p:spPr>
            <a:xfrm>
              <a:off x="4878850" y="1921775"/>
              <a:ext cx="796200" cy="914775"/>
            </a:xfrm>
            <a:custGeom>
              <a:rect b="b" l="l" r="r" t="t"/>
              <a:pathLst>
                <a:path extrusionOk="0" h="36591" w="31848">
                  <a:moveTo>
                    <a:pt x="10292" y="0"/>
                  </a:moveTo>
                  <a:cubicBezTo>
                    <a:pt x="9026" y="0"/>
                    <a:pt x="8185" y="444"/>
                    <a:pt x="8185" y="444"/>
                  </a:cubicBezTo>
                  <a:cubicBezTo>
                    <a:pt x="7681" y="230"/>
                    <a:pt x="7181" y="136"/>
                    <a:pt x="6692" y="136"/>
                  </a:cubicBezTo>
                  <a:cubicBezTo>
                    <a:pt x="3544" y="136"/>
                    <a:pt x="849" y="4042"/>
                    <a:pt x="456" y="5223"/>
                  </a:cubicBezTo>
                  <a:cubicBezTo>
                    <a:pt x="1" y="6587"/>
                    <a:pt x="224" y="9658"/>
                    <a:pt x="456" y="14317"/>
                  </a:cubicBezTo>
                  <a:cubicBezTo>
                    <a:pt x="687" y="18984"/>
                    <a:pt x="3750" y="19893"/>
                    <a:pt x="4205" y="20236"/>
                  </a:cubicBezTo>
                  <a:cubicBezTo>
                    <a:pt x="4205" y="20236"/>
                    <a:pt x="9550" y="31269"/>
                    <a:pt x="13307" y="34332"/>
                  </a:cubicBezTo>
                  <a:cubicBezTo>
                    <a:pt x="15335" y="35993"/>
                    <a:pt x="18828" y="36590"/>
                    <a:pt x="21950" y="36590"/>
                  </a:cubicBezTo>
                  <a:cubicBezTo>
                    <a:pt x="24601" y="36590"/>
                    <a:pt x="26985" y="36160"/>
                    <a:pt x="27978" y="35584"/>
                  </a:cubicBezTo>
                  <a:cubicBezTo>
                    <a:pt x="30140" y="34332"/>
                    <a:pt x="31847" y="28875"/>
                    <a:pt x="26614" y="24895"/>
                  </a:cubicBezTo>
                  <a:cubicBezTo>
                    <a:pt x="21380" y="20914"/>
                    <a:pt x="22401" y="18640"/>
                    <a:pt x="18309" y="7951"/>
                  </a:cubicBezTo>
                  <a:cubicBezTo>
                    <a:pt x="15744" y="1251"/>
                    <a:pt x="12418" y="0"/>
                    <a:pt x="102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18"/>
            <p:cNvSpPr/>
            <p:nvPr/>
          </p:nvSpPr>
          <p:spPr>
            <a:xfrm>
              <a:off x="4899225" y="2255550"/>
              <a:ext cx="54950" cy="87575"/>
            </a:xfrm>
            <a:custGeom>
              <a:rect b="b" l="l" r="r" t="t"/>
              <a:pathLst>
                <a:path extrusionOk="0" h="3503" w="2198">
                  <a:moveTo>
                    <a:pt x="898" y="0"/>
                  </a:moveTo>
                  <a:cubicBezTo>
                    <a:pt x="891" y="0"/>
                    <a:pt x="884" y="2"/>
                    <a:pt x="876" y="5"/>
                  </a:cubicBezTo>
                  <a:cubicBezTo>
                    <a:pt x="713" y="65"/>
                    <a:pt x="584" y="133"/>
                    <a:pt x="464" y="262"/>
                  </a:cubicBezTo>
                  <a:cubicBezTo>
                    <a:pt x="344" y="382"/>
                    <a:pt x="250" y="528"/>
                    <a:pt x="172" y="682"/>
                  </a:cubicBezTo>
                  <a:cubicBezTo>
                    <a:pt x="18" y="1017"/>
                    <a:pt x="1" y="1394"/>
                    <a:pt x="70" y="1755"/>
                  </a:cubicBezTo>
                  <a:cubicBezTo>
                    <a:pt x="147" y="2132"/>
                    <a:pt x="318" y="2493"/>
                    <a:pt x="550" y="2801"/>
                  </a:cubicBezTo>
                  <a:cubicBezTo>
                    <a:pt x="764" y="3093"/>
                    <a:pt x="1048" y="3445"/>
                    <a:pt x="1434" y="3496"/>
                  </a:cubicBezTo>
                  <a:cubicBezTo>
                    <a:pt x="1464" y="3500"/>
                    <a:pt x="1494" y="3502"/>
                    <a:pt x="1523" y="3502"/>
                  </a:cubicBezTo>
                  <a:cubicBezTo>
                    <a:pt x="1687" y="3502"/>
                    <a:pt x="1842" y="3442"/>
                    <a:pt x="1966" y="3333"/>
                  </a:cubicBezTo>
                  <a:cubicBezTo>
                    <a:pt x="2086" y="3222"/>
                    <a:pt x="2197" y="2990"/>
                    <a:pt x="2060" y="2853"/>
                  </a:cubicBezTo>
                  <a:cubicBezTo>
                    <a:pt x="2049" y="2839"/>
                    <a:pt x="2032" y="2832"/>
                    <a:pt x="2015" y="2832"/>
                  </a:cubicBezTo>
                  <a:cubicBezTo>
                    <a:pt x="1991" y="2832"/>
                    <a:pt x="1967" y="2845"/>
                    <a:pt x="1957" y="2870"/>
                  </a:cubicBezTo>
                  <a:cubicBezTo>
                    <a:pt x="1897" y="2973"/>
                    <a:pt x="1880" y="3085"/>
                    <a:pt x="1768" y="3153"/>
                  </a:cubicBezTo>
                  <a:cubicBezTo>
                    <a:pt x="1704" y="3196"/>
                    <a:pt x="1636" y="3216"/>
                    <a:pt x="1564" y="3216"/>
                  </a:cubicBezTo>
                  <a:cubicBezTo>
                    <a:pt x="1522" y="3216"/>
                    <a:pt x="1478" y="3209"/>
                    <a:pt x="1434" y="3196"/>
                  </a:cubicBezTo>
                  <a:cubicBezTo>
                    <a:pt x="1150" y="3102"/>
                    <a:pt x="945" y="2827"/>
                    <a:pt x="782" y="2596"/>
                  </a:cubicBezTo>
                  <a:cubicBezTo>
                    <a:pt x="593" y="2330"/>
                    <a:pt x="438" y="2038"/>
                    <a:pt x="361" y="1712"/>
                  </a:cubicBezTo>
                  <a:cubicBezTo>
                    <a:pt x="301" y="1429"/>
                    <a:pt x="310" y="1146"/>
                    <a:pt x="396" y="871"/>
                  </a:cubicBezTo>
                  <a:cubicBezTo>
                    <a:pt x="438" y="725"/>
                    <a:pt x="498" y="579"/>
                    <a:pt x="593" y="459"/>
                  </a:cubicBezTo>
                  <a:cubicBezTo>
                    <a:pt x="679" y="331"/>
                    <a:pt x="799" y="202"/>
                    <a:pt x="919" y="108"/>
                  </a:cubicBezTo>
                  <a:cubicBezTo>
                    <a:pt x="964" y="77"/>
                    <a:pt x="950" y="0"/>
                    <a:pt x="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18"/>
            <p:cNvSpPr/>
            <p:nvPr/>
          </p:nvSpPr>
          <p:spPr>
            <a:xfrm>
              <a:off x="5023850" y="2296825"/>
              <a:ext cx="119500" cy="159175"/>
            </a:xfrm>
            <a:custGeom>
              <a:rect b="b" l="l" r="r" t="t"/>
              <a:pathLst>
                <a:path extrusionOk="0" h="6367" w="4780">
                  <a:moveTo>
                    <a:pt x="4436" y="1"/>
                  </a:moveTo>
                  <a:lnTo>
                    <a:pt x="0" y="2163"/>
                  </a:lnTo>
                  <a:lnTo>
                    <a:pt x="232" y="5800"/>
                  </a:lnTo>
                  <a:lnTo>
                    <a:pt x="4779" y="6367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18"/>
            <p:cNvSpPr/>
            <p:nvPr/>
          </p:nvSpPr>
          <p:spPr>
            <a:xfrm>
              <a:off x="4912950" y="2018225"/>
              <a:ext cx="275225" cy="356075"/>
            </a:xfrm>
            <a:custGeom>
              <a:rect b="b" l="l" r="r" t="t"/>
              <a:pathLst>
                <a:path extrusionOk="0" h="14243" w="11009">
                  <a:moveTo>
                    <a:pt x="5003" y="0"/>
                  </a:moveTo>
                  <a:cubicBezTo>
                    <a:pt x="5003" y="0"/>
                    <a:pt x="1820" y="910"/>
                    <a:pt x="344" y="4093"/>
                  </a:cubicBezTo>
                  <a:cubicBezTo>
                    <a:pt x="344" y="4093"/>
                    <a:pt x="1" y="8760"/>
                    <a:pt x="567" y="10802"/>
                  </a:cubicBezTo>
                  <a:cubicBezTo>
                    <a:pt x="1062" y="12567"/>
                    <a:pt x="2727" y="14243"/>
                    <a:pt x="4707" y="14243"/>
                  </a:cubicBezTo>
                  <a:cubicBezTo>
                    <a:pt x="5027" y="14243"/>
                    <a:pt x="5356" y="14199"/>
                    <a:pt x="5689" y="14105"/>
                  </a:cubicBezTo>
                  <a:cubicBezTo>
                    <a:pt x="8074" y="13418"/>
                    <a:pt x="9104" y="11943"/>
                    <a:pt x="9893" y="10347"/>
                  </a:cubicBezTo>
                  <a:cubicBezTo>
                    <a:pt x="10691" y="8760"/>
                    <a:pt x="11008" y="7164"/>
                    <a:pt x="11008" y="7164"/>
                  </a:cubicBezTo>
                  <a:cubicBezTo>
                    <a:pt x="11008" y="7164"/>
                    <a:pt x="8760" y="1588"/>
                    <a:pt x="50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18"/>
            <p:cNvSpPr/>
            <p:nvPr/>
          </p:nvSpPr>
          <p:spPr>
            <a:xfrm>
              <a:off x="5113725" y="2173000"/>
              <a:ext cx="174675" cy="106650"/>
            </a:xfrm>
            <a:custGeom>
              <a:rect b="b" l="l" r="r" t="t"/>
              <a:pathLst>
                <a:path extrusionOk="0" h="4266" w="6987">
                  <a:moveTo>
                    <a:pt x="5128" y="0"/>
                  </a:moveTo>
                  <a:cubicBezTo>
                    <a:pt x="3991" y="0"/>
                    <a:pt x="2660" y="1196"/>
                    <a:pt x="2660" y="1196"/>
                  </a:cubicBezTo>
                  <a:cubicBezTo>
                    <a:pt x="2660" y="1196"/>
                    <a:pt x="0" y="2174"/>
                    <a:pt x="1862" y="3701"/>
                  </a:cubicBezTo>
                  <a:cubicBezTo>
                    <a:pt x="2349" y="4100"/>
                    <a:pt x="2848" y="4266"/>
                    <a:pt x="3329" y="4266"/>
                  </a:cubicBezTo>
                  <a:cubicBezTo>
                    <a:pt x="5321" y="4266"/>
                    <a:pt x="6987" y="1409"/>
                    <a:pt x="6074" y="407"/>
                  </a:cubicBezTo>
                  <a:cubicBezTo>
                    <a:pt x="5806" y="113"/>
                    <a:pt x="5476" y="0"/>
                    <a:pt x="51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18"/>
            <p:cNvSpPr/>
            <p:nvPr/>
          </p:nvSpPr>
          <p:spPr>
            <a:xfrm>
              <a:off x="4873400" y="2151750"/>
              <a:ext cx="76475" cy="96925"/>
            </a:xfrm>
            <a:custGeom>
              <a:rect b="b" l="l" r="r" t="t"/>
              <a:pathLst>
                <a:path extrusionOk="0" h="3877" w="3059">
                  <a:moveTo>
                    <a:pt x="1123" y="1"/>
                  </a:moveTo>
                  <a:cubicBezTo>
                    <a:pt x="1012" y="1"/>
                    <a:pt x="899" y="35"/>
                    <a:pt x="785" y="116"/>
                  </a:cubicBezTo>
                  <a:cubicBezTo>
                    <a:pt x="0" y="673"/>
                    <a:pt x="1423" y="3876"/>
                    <a:pt x="2229" y="3876"/>
                  </a:cubicBezTo>
                  <a:cubicBezTo>
                    <a:pt x="2243" y="3876"/>
                    <a:pt x="2256" y="3875"/>
                    <a:pt x="2269" y="3874"/>
                  </a:cubicBezTo>
                  <a:cubicBezTo>
                    <a:pt x="3059" y="3753"/>
                    <a:pt x="2381" y="1257"/>
                    <a:pt x="2381" y="1257"/>
                  </a:cubicBezTo>
                  <a:cubicBezTo>
                    <a:pt x="2381" y="1257"/>
                    <a:pt x="1794" y="1"/>
                    <a:pt x="1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18"/>
            <p:cNvSpPr/>
            <p:nvPr/>
          </p:nvSpPr>
          <p:spPr>
            <a:xfrm>
              <a:off x="4935700" y="2814375"/>
              <a:ext cx="366775" cy="221575"/>
            </a:xfrm>
            <a:custGeom>
              <a:rect b="b" l="l" r="r" t="t"/>
              <a:pathLst>
                <a:path extrusionOk="0" h="8863" w="14671">
                  <a:moveTo>
                    <a:pt x="0" y="1"/>
                  </a:moveTo>
                  <a:lnTo>
                    <a:pt x="1476" y="3638"/>
                  </a:lnTo>
                  <a:lnTo>
                    <a:pt x="910" y="7842"/>
                  </a:lnTo>
                  <a:lnTo>
                    <a:pt x="14671" y="8863"/>
                  </a:lnTo>
                  <a:lnTo>
                    <a:pt x="13538" y="5114"/>
                  </a:lnTo>
                  <a:lnTo>
                    <a:pt x="12397" y="3861"/>
                  </a:lnTo>
                  <a:lnTo>
                    <a:pt x="12741" y="5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18"/>
            <p:cNvSpPr/>
            <p:nvPr/>
          </p:nvSpPr>
          <p:spPr>
            <a:xfrm>
              <a:off x="5484550" y="3200875"/>
              <a:ext cx="312750" cy="243125"/>
            </a:xfrm>
            <a:custGeom>
              <a:rect b="b" l="l" r="r" t="t"/>
              <a:pathLst>
                <a:path extrusionOk="0" h="9725" w="12510">
                  <a:moveTo>
                    <a:pt x="2274" y="0"/>
                  </a:moveTo>
                  <a:lnTo>
                    <a:pt x="1" y="2394"/>
                  </a:lnTo>
                  <a:cubicBezTo>
                    <a:pt x="1" y="2394"/>
                    <a:pt x="1022" y="6375"/>
                    <a:pt x="1699" y="7850"/>
                  </a:cubicBezTo>
                  <a:cubicBezTo>
                    <a:pt x="2116" y="8745"/>
                    <a:pt x="3074" y="9725"/>
                    <a:pt x="3485" y="9725"/>
                  </a:cubicBezTo>
                  <a:cubicBezTo>
                    <a:pt x="3752" y="9725"/>
                    <a:pt x="3788" y="9312"/>
                    <a:pt x="3295" y="8194"/>
                  </a:cubicBezTo>
                  <a:lnTo>
                    <a:pt x="3295" y="8194"/>
                  </a:lnTo>
                  <a:cubicBezTo>
                    <a:pt x="3295" y="8194"/>
                    <a:pt x="4682" y="8722"/>
                    <a:pt x="6855" y="8722"/>
                  </a:cubicBezTo>
                  <a:cubicBezTo>
                    <a:pt x="7531" y="8722"/>
                    <a:pt x="8284" y="8671"/>
                    <a:pt x="9095" y="8537"/>
                  </a:cubicBezTo>
                  <a:cubicBezTo>
                    <a:pt x="12509" y="7962"/>
                    <a:pt x="3861" y="5234"/>
                    <a:pt x="3861" y="5234"/>
                  </a:cubicBezTo>
                  <a:lnTo>
                    <a:pt x="22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18"/>
            <p:cNvSpPr/>
            <p:nvPr/>
          </p:nvSpPr>
          <p:spPr>
            <a:xfrm>
              <a:off x="4753825" y="2387775"/>
              <a:ext cx="926800" cy="938375"/>
            </a:xfrm>
            <a:custGeom>
              <a:rect b="b" l="l" r="r" t="t"/>
              <a:pathLst>
                <a:path extrusionOk="0" h="37535" w="37072">
                  <a:moveTo>
                    <a:pt x="15434" y="0"/>
                  </a:moveTo>
                  <a:cubicBezTo>
                    <a:pt x="14647" y="629"/>
                    <a:pt x="13602" y="799"/>
                    <a:pt x="12703" y="799"/>
                  </a:cubicBezTo>
                  <a:cubicBezTo>
                    <a:pt x="11652" y="799"/>
                    <a:pt x="10801" y="567"/>
                    <a:pt x="10801" y="567"/>
                  </a:cubicBezTo>
                  <a:lnTo>
                    <a:pt x="10801" y="1365"/>
                  </a:lnTo>
                  <a:cubicBezTo>
                    <a:pt x="10801" y="1365"/>
                    <a:pt x="9224" y="389"/>
                    <a:pt x="7657" y="389"/>
                  </a:cubicBezTo>
                  <a:cubicBezTo>
                    <a:pt x="7297" y="389"/>
                    <a:pt x="6937" y="440"/>
                    <a:pt x="6598" y="567"/>
                  </a:cubicBezTo>
                  <a:cubicBezTo>
                    <a:pt x="4770" y="1253"/>
                    <a:pt x="3981" y="4891"/>
                    <a:pt x="2497" y="9558"/>
                  </a:cubicBezTo>
                  <a:cubicBezTo>
                    <a:pt x="1021" y="14216"/>
                    <a:pt x="0" y="16833"/>
                    <a:pt x="566" y="19904"/>
                  </a:cubicBezTo>
                  <a:cubicBezTo>
                    <a:pt x="1133" y="22976"/>
                    <a:pt x="4890" y="37535"/>
                    <a:pt x="4890" y="37535"/>
                  </a:cubicBezTo>
                  <a:lnTo>
                    <a:pt x="10767" y="27222"/>
                  </a:lnTo>
                  <a:lnTo>
                    <a:pt x="4890" y="18197"/>
                  </a:lnTo>
                  <a:lnTo>
                    <a:pt x="6366" y="14903"/>
                  </a:lnTo>
                  <a:lnTo>
                    <a:pt x="7507" y="17974"/>
                  </a:lnTo>
                  <a:cubicBezTo>
                    <a:pt x="8742" y="18473"/>
                    <a:pt x="10331" y="18649"/>
                    <a:pt x="11959" y="18649"/>
                  </a:cubicBezTo>
                  <a:cubicBezTo>
                    <a:pt x="15873" y="18649"/>
                    <a:pt x="20016" y="17631"/>
                    <a:pt x="20016" y="17631"/>
                  </a:cubicBezTo>
                  <a:cubicBezTo>
                    <a:pt x="20359" y="15126"/>
                    <a:pt x="20582" y="11831"/>
                    <a:pt x="20582" y="11831"/>
                  </a:cubicBezTo>
                  <a:cubicBezTo>
                    <a:pt x="20582" y="11831"/>
                    <a:pt x="20925" y="13762"/>
                    <a:pt x="22855" y="19561"/>
                  </a:cubicBezTo>
                  <a:cubicBezTo>
                    <a:pt x="24794" y="25361"/>
                    <a:pt x="29684" y="36505"/>
                    <a:pt x="29684" y="36505"/>
                  </a:cubicBezTo>
                  <a:cubicBezTo>
                    <a:pt x="34120" y="35373"/>
                    <a:pt x="37071" y="31049"/>
                    <a:pt x="37071" y="30706"/>
                  </a:cubicBezTo>
                  <a:cubicBezTo>
                    <a:pt x="37071" y="30362"/>
                    <a:pt x="27634" y="18086"/>
                    <a:pt x="27634" y="18086"/>
                  </a:cubicBezTo>
                  <a:cubicBezTo>
                    <a:pt x="27634" y="18086"/>
                    <a:pt x="23653" y="1819"/>
                    <a:pt x="21491" y="798"/>
                  </a:cubicBezTo>
                  <a:cubicBezTo>
                    <a:pt x="21021" y="576"/>
                    <a:pt x="20491" y="488"/>
                    <a:pt x="19947" y="488"/>
                  </a:cubicBezTo>
                  <a:cubicBezTo>
                    <a:pt x="17991" y="488"/>
                    <a:pt x="15849" y="1620"/>
                    <a:pt x="15580" y="1708"/>
                  </a:cubicBezTo>
                  <a:lnTo>
                    <a:pt x="154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18"/>
            <p:cNvSpPr/>
            <p:nvPr/>
          </p:nvSpPr>
          <p:spPr>
            <a:xfrm>
              <a:off x="5129150" y="4102125"/>
              <a:ext cx="252900" cy="227575"/>
            </a:xfrm>
            <a:custGeom>
              <a:rect b="b" l="l" r="r" t="t"/>
              <a:pathLst>
                <a:path extrusionOk="0" h="9103" w="10116">
                  <a:moveTo>
                    <a:pt x="2952" y="0"/>
                  </a:moveTo>
                  <a:lnTo>
                    <a:pt x="1" y="3415"/>
                  </a:lnTo>
                  <a:cubicBezTo>
                    <a:pt x="567" y="3647"/>
                    <a:pt x="7954" y="9103"/>
                    <a:pt x="7954" y="9103"/>
                  </a:cubicBezTo>
                  <a:cubicBezTo>
                    <a:pt x="10116" y="8537"/>
                    <a:pt x="10004" y="6718"/>
                    <a:pt x="10004" y="6718"/>
                  </a:cubicBezTo>
                  <a:lnTo>
                    <a:pt x="29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18"/>
            <p:cNvSpPr/>
            <p:nvPr/>
          </p:nvSpPr>
          <p:spPr>
            <a:xfrm>
              <a:off x="5239825" y="4113500"/>
              <a:ext cx="110925" cy="330050"/>
            </a:xfrm>
            <a:custGeom>
              <a:rect b="b" l="l" r="r" t="t"/>
              <a:pathLst>
                <a:path extrusionOk="0" h="13202" w="4437">
                  <a:moveTo>
                    <a:pt x="4436" y="0"/>
                  </a:moveTo>
                  <a:lnTo>
                    <a:pt x="1" y="1253"/>
                  </a:lnTo>
                  <a:cubicBezTo>
                    <a:pt x="1" y="1596"/>
                    <a:pt x="687" y="12286"/>
                    <a:pt x="687" y="12286"/>
                  </a:cubicBezTo>
                  <a:cubicBezTo>
                    <a:pt x="687" y="12286"/>
                    <a:pt x="1009" y="13201"/>
                    <a:pt x="1708" y="13201"/>
                  </a:cubicBezTo>
                  <a:cubicBezTo>
                    <a:pt x="2111" y="13201"/>
                    <a:pt x="2639" y="12898"/>
                    <a:pt x="3304" y="11942"/>
                  </a:cubicBezTo>
                  <a:lnTo>
                    <a:pt x="44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18"/>
            <p:cNvSpPr/>
            <p:nvPr/>
          </p:nvSpPr>
          <p:spPr>
            <a:xfrm>
              <a:off x="5163250" y="4412050"/>
              <a:ext cx="159175" cy="207650"/>
            </a:xfrm>
            <a:custGeom>
              <a:rect b="b" l="l" r="r" t="t"/>
              <a:pathLst>
                <a:path extrusionOk="0" h="8306" w="6367">
                  <a:moveTo>
                    <a:pt x="6367" y="0"/>
                  </a:moveTo>
                  <a:cubicBezTo>
                    <a:pt x="6367" y="1"/>
                    <a:pt x="5593" y="652"/>
                    <a:pt x="4710" y="652"/>
                  </a:cubicBezTo>
                  <a:cubicBezTo>
                    <a:pt x="4394" y="652"/>
                    <a:pt x="4064" y="569"/>
                    <a:pt x="3750" y="344"/>
                  </a:cubicBezTo>
                  <a:lnTo>
                    <a:pt x="3527" y="1708"/>
                  </a:lnTo>
                  <a:cubicBezTo>
                    <a:pt x="3527" y="1708"/>
                    <a:pt x="1365" y="6709"/>
                    <a:pt x="1" y="8305"/>
                  </a:cubicBezTo>
                  <a:cubicBezTo>
                    <a:pt x="1" y="8305"/>
                    <a:pt x="3295" y="7396"/>
                    <a:pt x="5680" y="3415"/>
                  </a:cubicBezTo>
                  <a:cubicBezTo>
                    <a:pt x="5680" y="3415"/>
                    <a:pt x="6135" y="2394"/>
                    <a:pt x="6367" y="0"/>
                  </a:cubicBezTo>
                  <a:close/>
                </a:path>
              </a:pathLst>
            </a:custGeom>
            <a:solidFill>
              <a:srgbClr val="5826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18"/>
            <p:cNvSpPr/>
            <p:nvPr/>
          </p:nvSpPr>
          <p:spPr>
            <a:xfrm>
              <a:off x="5327975" y="4258700"/>
              <a:ext cx="110275" cy="281425"/>
            </a:xfrm>
            <a:custGeom>
              <a:rect b="b" l="l" r="r" t="t"/>
              <a:pathLst>
                <a:path extrusionOk="0" h="11257" w="4411">
                  <a:moveTo>
                    <a:pt x="1597" y="0"/>
                  </a:moveTo>
                  <a:cubicBezTo>
                    <a:pt x="1253" y="1133"/>
                    <a:pt x="1" y="2840"/>
                    <a:pt x="1" y="2840"/>
                  </a:cubicBezTo>
                  <a:lnTo>
                    <a:pt x="1597" y="3861"/>
                  </a:lnTo>
                  <a:cubicBezTo>
                    <a:pt x="1828" y="5680"/>
                    <a:pt x="456" y="11256"/>
                    <a:pt x="456" y="11256"/>
                  </a:cubicBezTo>
                  <a:cubicBezTo>
                    <a:pt x="4411" y="7756"/>
                    <a:pt x="4067" y="2385"/>
                    <a:pt x="4067" y="2385"/>
                  </a:cubicBezTo>
                  <a:lnTo>
                    <a:pt x="1597" y="0"/>
                  </a:lnTo>
                  <a:close/>
                </a:path>
              </a:pathLst>
            </a:custGeom>
            <a:solidFill>
              <a:srgbClr val="5826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18"/>
            <p:cNvSpPr/>
            <p:nvPr/>
          </p:nvSpPr>
          <p:spPr>
            <a:xfrm>
              <a:off x="5162825" y="2254550"/>
              <a:ext cx="70600" cy="92075"/>
            </a:xfrm>
            <a:custGeom>
              <a:rect b="b" l="l" r="r" t="t"/>
              <a:pathLst>
                <a:path extrusionOk="0" h="3683" w="2824">
                  <a:moveTo>
                    <a:pt x="1387" y="1"/>
                  </a:moveTo>
                  <a:cubicBezTo>
                    <a:pt x="1382" y="1"/>
                    <a:pt x="1378" y="1"/>
                    <a:pt x="1373" y="2"/>
                  </a:cubicBezTo>
                  <a:cubicBezTo>
                    <a:pt x="1253" y="10"/>
                    <a:pt x="1133" y="45"/>
                    <a:pt x="1022" y="96"/>
                  </a:cubicBezTo>
                  <a:cubicBezTo>
                    <a:pt x="902" y="139"/>
                    <a:pt x="799" y="190"/>
                    <a:pt x="704" y="268"/>
                  </a:cubicBezTo>
                  <a:cubicBezTo>
                    <a:pt x="516" y="422"/>
                    <a:pt x="361" y="619"/>
                    <a:pt x="250" y="843"/>
                  </a:cubicBezTo>
                  <a:cubicBezTo>
                    <a:pt x="1" y="1340"/>
                    <a:pt x="18" y="1949"/>
                    <a:pt x="207" y="2464"/>
                  </a:cubicBezTo>
                  <a:cubicBezTo>
                    <a:pt x="387" y="2953"/>
                    <a:pt x="721" y="3451"/>
                    <a:pt x="1228" y="3631"/>
                  </a:cubicBezTo>
                  <a:cubicBezTo>
                    <a:pt x="1330" y="3666"/>
                    <a:pt x="1433" y="3683"/>
                    <a:pt x="1533" y="3683"/>
                  </a:cubicBezTo>
                  <a:cubicBezTo>
                    <a:pt x="1920" y="3683"/>
                    <a:pt x="2274" y="3439"/>
                    <a:pt x="2472" y="3099"/>
                  </a:cubicBezTo>
                  <a:cubicBezTo>
                    <a:pt x="2823" y="2507"/>
                    <a:pt x="2643" y="1803"/>
                    <a:pt x="2472" y="1177"/>
                  </a:cubicBezTo>
                  <a:cubicBezTo>
                    <a:pt x="2455" y="1123"/>
                    <a:pt x="2412" y="1100"/>
                    <a:pt x="2368" y="1100"/>
                  </a:cubicBezTo>
                  <a:cubicBezTo>
                    <a:pt x="2299" y="1100"/>
                    <a:pt x="2228" y="1157"/>
                    <a:pt x="2249" y="1246"/>
                  </a:cubicBezTo>
                  <a:cubicBezTo>
                    <a:pt x="2369" y="1726"/>
                    <a:pt x="2515" y="2284"/>
                    <a:pt x="2317" y="2764"/>
                  </a:cubicBezTo>
                  <a:cubicBezTo>
                    <a:pt x="2186" y="3072"/>
                    <a:pt x="1910" y="3359"/>
                    <a:pt x="1570" y="3359"/>
                  </a:cubicBezTo>
                  <a:cubicBezTo>
                    <a:pt x="1531" y="3359"/>
                    <a:pt x="1491" y="3356"/>
                    <a:pt x="1451" y="3348"/>
                  </a:cubicBezTo>
                  <a:cubicBezTo>
                    <a:pt x="1030" y="3270"/>
                    <a:pt x="756" y="2841"/>
                    <a:pt x="601" y="2481"/>
                  </a:cubicBezTo>
                  <a:cubicBezTo>
                    <a:pt x="421" y="2061"/>
                    <a:pt x="370" y="1589"/>
                    <a:pt x="516" y="1151"/>
                  </a:cubicBezTo>
                  <a:cubicBezTo>
                    <a:pt x="661" y="731"/>
                    <a:pt x="996" y="379"/>
                    <a:pt x="1408" y="208"/>
                  </a:cubicBezTo>
                  <a:cubicBezTo>
                    <a:pt x="1459" y="190"/>
                    <a:pt x="1494" y="148"/>
                    <a:pt x="1485" y="96"/>
                  </a:cubicBezTo>
                  <a:cubicBezTo>
                    <a:pt x="1477" y="48"/>
                    <a:pt x="1440" y="1"/>
                    <a:pt x="1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18"/>
            <p:cNvSpPr/>
            <p:nvPr/>
          </p:nvSpPr>
          <p:spPr>
            <a:xfrm>
              <a:off x="5010775" y="2141550"/>
              <a:ext cx="16325" cy="14825"/>
            </a:xfrm>
            <a:custGeom>
              <a:rect b="b" l="l" r="r" t="t"/>
              <a:pathLst>
                <a:path extrusionOk="0" h="593" w="653">
                  <a:moveTo>
                    <a:pt x="300" y="0"/>
                  </a:moveTo>
                  <a:cubicBezTo>
                    <a:pt x="240" y="0"/>
                    <a:pt x="197" y="18"/>
                    <a:pt x="146" y="43"/>
                  </a:cubicBezTo>
                  <a:cubicBezTo>
                    <a:pt x="60" y="95"/>
                    <a:pt x="0" y="198"/>
                    <a:pt x="0" y="301"/>
                  </a:cubicBezTo>
                  <a:cubicBezTo>
                    <a:pt x="0" y="404"/>
                    <a:pt x="60" y="498"/>
                    <a:pt x="146" y="550"/>
                  </a:cubicBezTo>
                  <a:cubicBezTo>
                    <a:pt x="197" y="575"/>
                    <a:pt x="240" y="592"/>
                    <a:pt x="300" y="592"/>
                  </a:cubicBezTo>
                  <a:cubicBezTo>
                    <a:pt x="352" y="592"/>
                    <a:pt x="395" y="575"/>
                    <a:pt x="446" y="550"/>
                  </a:cubicBezTo>
                  <a:cubicBezTo>
                    <a:pt x="472" y="532"/>
                    <a:pt x="506" y="524"/>
                    <a:pt x="532" y="507"/>
                  </a:cubicBezTo>
                  <a:cubicBezTo>
                    <a:pt x="575" y="490"/>
                    <a:pt x="601" y="455"/>
                    <a:pt x="618" y="421"/>
                  </a:cubicBezTo>
                  <a:cubicBezTo>
                    <a:pt x="644" y="387"/>
                    <a:pt x="652" y="344"/>
                    <a:pt x="652" y="301"/>
                  </a:cubicBezTo>
                  <a:cubicBezTo>
                    <a:pt x="652" y="249"/>
                    <a:pt x="644" y="215"/>
                    <a:pt x="618" y="172"/>
                  </a:cubicBezTo>
                  <a:cubicBezTo>
                    <a:pt x="601" y="138"/>
                    <a:pt x="575" y="103"/>
                    <a:pt x="532" y="86"/>
                  </a:cubicBezTo>
                  <a:cubicBezTo>
                    <a:pt x="506" y="69"/>
                    <a:pt x="472" y="61"/>
                    <a:pt x="446" y="43"/>
                  </a:cubicBezTo>
                  <a:cubicBezTo>
                    <a:pt x="395" y="18"/>
                    <a:pt x="352" y="0"/>
                    <a:pt x="3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18"/>
            <p:cNvSpPr/>
            <p:nvPr/>
          </p:nvSpPr>
          <p:spPr>
            <a:xfrm>
              <a:off x="5023000" y="2406250"/>
              <a:ext cx="43350" cy="172625"/>
            </a:xfrm>
            <a:custGeom>
              <a:rect b="b" l="l" r="r" t="t"/>
              <a:pathLst>
                <a:path extrusionOk="0" h="6905" w="1734">
                  <a:moveTo>
                    <a:pt x="1638" y="0"/>
                  </a:moveTo>
                  <a:cubicBezTo>
                    <a:pt x="1613" y="0"/>
                    <a:pt x="1588" y="15"/>
                    <a:pt x="1579" y="42"/>
                  </a:cubicBezTo>
                  <a:cubicBezTo>
                    <a:pt x="1544" y="145"/>
                    <a:pt x="1536" y="248"/>
                    <a:pt x="1519" y="360"/>
                  </a:cubicBezTo>
                  <a:cubicBezTo>
                    <a:pt x="1510" y="480"/>
                    <a:pt x="1493" y="600"/>
                    <a:pt x="1476" y="720"/>
                  </a:cubicBezTo>
                  <a:cubicBezTo>
                    <a:pt x="1450" y="943"/>
                    <a:pt x="1424" y="1175"/>
                    <a:pt x="1399" y="1406"/>
                  </a:cubicBezTo>
                  <a:cubicBezTo>
                    <a:pt x="1338" y="1852"/>
                    <a:pt x="1270" y="2299"/>
                    <a:pt x="1184" y="2745"/>
                  </a:cubicBezTo>
                  <a:cubicBezTo>
                    <a:pt x="1004" y="3637"/>
                    <a:pt x="764" y="4521"/>
                    <a:pt x="463" y="5387"/>
                  </a:cubicBezTo>
                  <a:cubicBezTo>
                    <a:pt x="378" y="5627"/>
                    <a:pt x="292" y="5859"/>
                    <a:pt x="206" y="6099"/>
                  </a:cubicBezTo>
                  <a:cubicBezTo>
                    <a:pt x="112" y="6339"/>
                    <a:pt x="9" y="6580"/>
                    <a:pt x="0" y="6846"/>
                  </a:cubicBezTo>
                  <a:cubicBezTo>
                    <a:pt x="0" y="6881"/>
                    <a:pt x="32" y="6904"/>
                    <a:pt x="64" y="6904"/>
                  </a:cubicBezTo>
                  <a:cubicBezTo>
                    <a:pt x="78" y="6904"/>
                    <a:pt x="92" y="6899"/>
                    <a:pt x="103" y="6888"/>
                  </a:cubicBezTo>
                  <a:cubicBezTo>
                    <a:pt x="275" y="6725"/>
                    <a:pt x="360" y="6519"/>
                    <a:pt x="455" y="6314"/>
                  </a:cubicBezTo>
                  <a:cubicBezTo>
                    <a:pt x="558" y="6099"/>
                    <a:pt x="644" y="5885"/>
                    <a:pt x="721" y="5662"/>
                  </a:cubicBezTo>
                  <a:cubicBezTo>
                    <a:pt x="884" y="5233"/>
                    <a:pt x="1021" y="4786"/>
                    <a:pt x="1150" y="4340"/>
                  </a:cubicBezTo>
                  <a:cubicBezTo>
                    <a:pt x="1399" y="3448"/>
                    <a:pt x="1579" y="2522"/>
                    <a:pt x="1673" y="1595"/>
                  </a:cubicBezTo>
                  <a:cubicBezTo>
                    <a:pt x="1699" y="1338"/>
                    <a:pt x="1716" y="1072"/>
                    <a:pt x="1725" y="814"/>
                  </a:cubicBezTo>
                  <a:cubicBezTo>
                    <a:pt x="1733" y="686"/>
                    <a:pt x="1733" y="557"/>
                    <a:pt x="1733" y="420"/>
                  </a:cubicBezTo>
                  <a:cubicBezTo>
                    <a:pt x="1725" y="300"/>
                    <a:pt x="1733" y="162"/>
                    <a:pt x="1699" y="42"/>
                  </a:cubicBezTo>
                  <a:cubicBezTo>
                    <a:pt x="1686" y="13"/>
                    <a:pt x="1662" y="0"/>
                    <a:pt x="16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18"/>
            <p:cNvSpPr/>
            <p:nvPr/>
          </p:nvSpPr>
          <p:spPr>
            <a:xfrm>
              <a:off x="5083250" y="2445050"/>
              <a:ext cx="21050" cy="21025"/>
            </a:xfrm>
            <a:custGeom>
              <a:rect b="b" l="l" r="r" t="t"/>
              <a:pathLst>
                <a:path extrusionOk="0" h="841" w="842">
                  <a:moveTo>
                    <a:pt x="421" y="0"/>
                  </a:moveTo>
                  <a:cubicBezTo>
                    <a:pt x="190" y="0"/>
                    <a:pt x="1" y="189"/>
                    <a:pt x="1" y="420"/>
                  </a:cubicBezTo>
                  <a:cubicBezTo>
                    <a:pt x="1" y="652"/>
                    <a:pt x="190" y="841"/>
                    <a:pt x="421" y="841"/>
                  </a:cubicBezTo>
                  <a:cubicBezTo>
                    <a:pt x="653" y="841"/>
                    <a:pt x="842" y="652"/>
                    <a:pt x="842" y="420"/>
                  </a:cubicBezTo>
                  <a:cubicBezTo>
                    <a:pt x="842" y="189"/>
                    <a:pt x="653" y="0"/>
                    <a:pt x="4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18"/>
            <p:cNvSpPr/>
            <p:nvPr/>
          </p:nvSpPr>
          <p:spPr>
            <a:xfrm>
              <a:off x="5077475" y="2483425"/>
              <a:ext cx="21050" cy="21050"/>
            </a:xfrm>
            <a:custGeom>
              <a:rect b="b" l="l" r="r" t="t"/>
              <a:pathLst>
                <a:path extrusionOk="0" h="842" w="842">
                  <a:moveTo>
                    <a:pt x="421" y="1"/>
                  </a:moveTo>
                  <a:cubicBezTo>
                    <a:pt x="189" y="1"/>
                    <a:pt x="0" y="190"/>
                    <a:pt x="0" y="421"/>
                  </a:cubicBezTo>
                  <a:cubicBezTo>
                    <a:pt x="0" y="653"/>
                    <a:pt x="189" y="842"/>
                    <a:pt x="421" y="842"/>
                  </a:cubicBezTo>
                  <a:cubicBezTo>
                    <a:pt x="652" y="842"/>
                    <a:pt x="841" y="653"/>
                    <a:pt x="841" y="421"/>
                  </a:cubicBezTo>
                  <a:cubicBezTo>
                    <a:pt x="841" y="190"/>
                    <a:pt x="652" y="1"/>
                    <a:pt x="4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18"/>
            <p:cNvSpPr/>
            <p:nvPr/>
          </p:nvSpPr>
          <p:spPr>
            <a:xfrm>
              <a:off x="4789850" y="2928050"/>
              <a:ext cx="652050" cy="1327675"/>
            </a:xfrm>
            <a:custGeom>
              <a:rect b="b" l="l" r="r" t="t"/>
              <a:pathLst>
                <a:path extrusionOk="0" h="53107" w="26082">
                  <a:moveTo>
                    <a:pt x="14482" y="13187"/>
                  </a:moveTo>
                  <a:cubicBezTo>
                    <a:pt x="14482" y="13187"/>
                    <a:pt x="15272" y="20488"/>
                    <a:pt x="15392" y="26536"/>
                  </a:cubicBezTo>
                  <a:cubicBezTo>
                    <a:pt x="15538" y="34575"/>
                    <a:pt x="15392" y="40186"/>
                    <a:pt x="15392" y="40186"/>
                  </a:cubicBezTo>
                  <a:lnTo>
                    <a:pt x="9626" y="29565"/>
                  </a:lnTo>
                  <a:cubicBezTo>
                    <a:pt x="10081" y="23997"/>
                    <a:pt x="14482" y="13187"/>
                    <a:pt x="14482" y="13187"/>
                  </a:cubicBezTo>
                  <a:close/>
                  <a:moveTo>
                    <a:pt x="18918" y="1"/>
                  </a:moveTo>
                  <a:cubicBezTo>
                    <a:pt x="16561" y="2005"/>
                    <a:pt x="13946" y="2566"/>
                    <a:pt x="11758" y="2566"/>
                  </a:cubicBezTo>
                  <a:cubicBezTo>
                    <a:pt x="8984" y="2566"/>
                    <a:pt x="6898" y="1665"/>
                    <a:pt x="6898" y="1665"/>
                  </a:cubicBezTo>
                  <a:cubicBezTo>
                    <a:pt x="5302" y="8151"/>
                    <a:pt x="2497" y="16644"/>
                    <a:pt x="1244" y="23353"/>
                  </a:cubicBezTo>
                  <a:cubicBezTo>
                    <a:pt x="0" y="30062"/>
                    <a:pt x="335" y="31426"/>
                    <a:pt x="1588" y="33811"/>
                  </a:cubicBezTo>
                  <a:cubicBezTo>
                    <a:pt x="2840" y="36205"/>
                    <a:pt x="12543" y="53106"/>
                    <a:pt x="12543" y="53106"/>
                  </a:cubicBezTo>
                  <a:cubicBezTo>
                    <a:pt x="14482" y="52308"/>
                    <a:pt x="16301" y="49700"/>
                    <a:pt x="16301" y="49700"/>
                  </a:cubicBezTo>
                  <a:cubicBezTo>
                    <a:pt x="17941" y="50225"/>
                    <a:pt x="19317" y="50412"/>
                    <a:pt x="20444" y="50412"/>
                  </a:cubicBezTo>
                  <a:cubicBezTo>
                    <a:pt x="23219" y="50412"/>
                    <a:pt x="24486" y="49280"/>
                    <a:pt x="24486" y="49280"/>
                  </a:cubicBezTo>
                  <a:cubicBezTo>
                    <a:pt x="24486" y="49280"/>
                    <a:pt x="25395" y="34421"/>
                    <a:pt x="25695" y="28055"/>
                  </a:cubicBezTo>
                  <a:cubicBezTo>
                    <a:pt x="26004" y="21680"/>
                    <a:pt x="26081" y="10991"/>
                    <a:pt x="22967" y="5303"/>
                  </a:cubicBezTo>
                  <a:cubicBezTo>
                    <a:pt x="20968" y="1639"/>
                    <a:pt x="18918" y="1"/>
                    <a:pt x="18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18"/>
            <p:cNvSpPr/>
            <p:nvPr/>
          </p:nvSpPr>
          <p:spPr>
            <a:xfrm>
              <a:off x="5268825" y="4423450"/>
              <a:ext cx="84500" cy="48375"/>
            </a:xfrm>
            <a:custGeom>
              <a:rect b="b" l="l" r="r" t="t"/>
              <a:pathLst>
                <a:path extrusionOk="0" h="1935" w="3380">
                  <a:moveTo>
                    <a:pt x="2638" y="290"/>
                  </a:moveTo>
                  <a:cubicBezTo>
                    <a:pt x="2775" y="290"/>
                    <a:pt x="2918" y="345"/>
                    <a:pt x="2942" y="497"/>
                  </a:cubicBezTo>
                  <a:cubicBezTo>
                    <a:pt x="2959" y="651"/>
                    <a:pt x="2856" y="814"/>
                    <a:pt x="2761" y="934"/>
                  </a:cubicBezTo>
                  <a:cubicBezTo>
                    <a:pt x="2633" y="1080"/>
                    <a:pt x="2470" y="1174"/>
                    <a:pt x="2298" y="1260"/>
                  </a:cubicBezTo>
                  <a:cubicBezTo>
                    <a:pt x="2109" y="1355"/>
                    <a:pt x="1912" y="1423"/>
                    <a:pt x="1715" y="1475"/>
                  </a:cubicBezTo>
                  <a:cubicBezTo>
                    <a:pt x="1488" y="1536"/>
                    <a:pt x="1261" y="1562"/>
                    <a:pt x="1034" y="1562"/>
                  </a:cubicBezTo>
                  <a:cubicBezTo>
                    <a:pt x="839" y="1562"/>
                    <a:pt x="644" y="1542"/>
                    <a:pt x="450" y="1509"/>
                  </a:cubicBezTo>
                  <a:lnTo>
                    <a:pt x="450" y="1509"/>
                  </a:lnTo>
                  <a:cubicBezTo>
                    <a:pt x="757" y="1289"/>
                    <a:pt x="1051" y="1053"/>
                    <a:pt x="1380" y="857"/>
                  </a:cubicBezTo>
                  <a:cubicBezTo>
                    <a:pt x="1578" y="737"/>
                    <a:pt x="1783" y="625"/>
                    <a:pt x="1998" y="522"/>
                  </a:cubicBezTo>
                  <a:cubicBezTo>
                    <a:pt x="2187" y="428"/>
                    <a:pt x="2401" y="317"/>
                    <a:pt x="2607" y="291"/>
                  </a:cubicBezTo>
                  <a:cubicBezTo>
                    <a:pt x="2617" y="290"/>
                    <a:pt x="2627" y="290"/>
                    <a:pt x="2638" y="290"/>
                  </a:cubicBezTo>
                  <a:close/>
                  <a:moveTo>
                    <a:pt x="2674" y="1"/>
                  </a:moveTo>
                  <a:cubicBezTo>
                    <a:pt x="2534" y="1"/>
                    <a:pt x="2389" y="40"/>
                    <a:pt x="2264" y="93"/>
                  </a:cubicBezTo>
                  <a:cubicBezTo>
                    <a:pt x="2024" y="188"/>
                    <a:pt x="1783" y="308"/>
                    <a:pt x="1552" y="437"/>
                  </a:cubicBezTo>
                  <a:cubicBezTo>
                    <a:pt x="1286" y="574"/>
                    <a:pt x="1037" y="728"/>
                    <a:pt x="797" y="908"/>
                  </a:cubicBezTo>
                  <a:cubicBezTo>
                    <a:pt x="548" y="1080"/>
                    <a:pt x="308" y="1269"/>
                    <a:pt x="119" y="1509"/>
                  </a:cubicBezTo>
                  <a:cubicBezTo>
                    <a:pt x="119" y="1509"/>
                    <a:pt x="119" y="1509"/>
                    <a:pt x="119" y="1509"/>
                  </a:cubicBezTo>
                  <a:lnTo>
                    <a:pt x="119" y="1509"/>
                  </a:lnTo>
                  <a:cubicBezTo>
                    <a:pt x="11" y="1592"/>
                    <a:pt x="1" y="1785"/>
                    <a:pt x="171" y="1835"/>
                  </a:cubicBezTo>
                  <a:cubicBezTo>
                    <a:pt x="403" y="1904"/>
                    <a:pt x="648" y="1935"/>
                    <a:pt x="893" y="1935"/>
                  </a:cubicBezTo>
                  <a:cubicBezTo>
                    <a:pt x="1162" y="1935"/>
                    <a:pt x="1433" y="1898"/>
                    <a:pt x="1689" y="1835"/>
                  </a:cubicBezTo>
                  <a:cubicBezTo>
                    <a:pt x="2135" y="1723"/>
                    <a:pt x="2641" y="1518"/>
                    <a:pt x="2942" y="1149"/>
                  </a:cubicBezTo>
                  <a:cubicBezTo>
                    <a:pt x="3190" y="857"/>
                    <a:pt x="3379" y="351"/>
                    <a:pt x="2985" y="85"/>
                  </a:cubicBezTo>
                  <a:cubicBezTo>
                    <a:pt x="2891" y="25"/>
                    <a:pt x="2784" y="1"/>
                    <a:pt x="2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18"/>
            <p:cNvSpPr/>
            <p:nvPr/>
          </p:nvSpPr>
          <p:spPr>
            <a:xfrm>
              <a:off x="5220100" y="4407850"/>
              <a:ext cx="59375" cy="59500"/>
            </a:xfrm>
            <a:custGeom>
              <a:rect b="b" l="l" r="r" t="t"/>
              <a:pathLst>
                <a:path extrusionOk="0" h="2380" w="2375">
                  <a:moveTo>
                    <a:pt x="503" y="348"/>
                  </a:moveTo>
                  <a:cubicBezTo>
                    <a:pt x="552" y="348"/>
                    <a:pt x="605" y="372"/>
                    <a:pt x="644" y="391"/>
                  </a:cubicBezTo>
                  <a:cubicBezTo>
                    <a:pt x="738" y="434"/>
                    <a:pt x="815" y="494"/>
                    <a:pt x="901" y="554"/>
                  </a:cubicBezTo>
                  <a:cubicBezTo>
                    <a:pt x="1176" y="743"/>
                    <a:pt x="1425" y="992"/>
                    <a:pt x="1622" y="1275"/>
                  </a:cubicBezTo>
                  <a:cubicBezTo>
                    <a:pt x="1761" y="1479"/>
                    <a:pt x="1898" y="1693"/>
                    <a:pt x="2007" y="1919"/>
                  </a:cubicBezTo>
                  <a:lnTo>
                    <a:pt x="2007" y="1919"/>
                  </a:lnTo>
                  <a:cubicBezTo>
                    <a:pt x="1725" y="1787"/>
                    <a:pt x="1455" y="1625"/>
                    <a:pt x="1202" y="1447"/>
                  </a:cubicBezTo>
                  <a:cubicBezTo>
                    <a:pt x="1047" y="1335"/>
                    <a:pt x="901" y="1215"/>
                    <a:pt x="764" y="1086"/>
                  </a:cubicBezTo>
                  <a:cubicBezTo>
                    <a:pt x="627" y="966"/>
                    <a:pt x="472" y="838"/>
                    <a:pt x="395" y="666"/>
                  </a:cubicBezTo>
                  <a:cubicBezTo>
                    <a:pt x="361" y="572"/>
                    <a:pt x="352" y="409"/>
                    <a:pt x="455" y="357"/>
                  </a:cubicBezTo>
                  <a:cubicBezTo>
                    <a:pt x="470" y="351"/>
                    <a:pt x="486" y="348"/>
                    <a:pt x="503" y="348"/>
                  </a:cubicBezTo>
                  <a:close/>
                  <a:moveTo>
                    <a:pt x="501" y="0"/>
                  </a:moveTo>
                  <a:cubicBezTo>
                    <a:pt x="463" y="0"/>
                    <a:pt x="425" y="4"/>
                    <a:pt x="387" y="14"/>
                  </a:cubicBezTo>
                  <a:cubicBezTo>
                    <a:pt x="172" y="74"/>
                    <a:pt x="43" y="280"/>
                    <a:pt x="26" y="494"/>
                  </a:cubicBezTo>
                  <a:cubicBezTo>
                    <a:pt x="0" y="717"/>
                    <a:pt x="121" y="915"/>
                    <a:pt x="258" y="1078"/>
                  </a:cubicBezTo>
                  <a:cubicBezTo>
                    <a:pt x="404" y="1258"/>
                    <a:pt x="584" y="1412"/>
                    <a:pt x="764" y="1558"/>
                  </a:cubicBezTo>
                  <a:cubicBezTo>
                    <a:pt x="1176" y="1893"/>
                    <a:pt x="1631" y="2159"/>
                    <a:pt x="2128" y="2356"/>
                  </a:cubicBezTo>
                  <a:cubicBezTo>
                    <a:pt x="2145" y="2365"/>
                    <a:pt x="2163" y="2368"/>
                    <a:pt x="2181" y="2368"/>
                  </a:cubicBezTo>
                  <a:cubicBezTo>
                    <a:pt x="2185" y="2368"/>
                    <a:pt x="2189" y="2368"/>
                    <a:pt x="2192" y="2368"/>
                  </a:cubicBezTo>
                  <a:lnTo>
                    <a:pt x="2192" y="2368"/>
                  </a:lnTo>
                  <a:cubicBezTo>
                    <a:pt x="2204" y="2375"/>
                    <a:pt x="2218" y="2379"/>
                    <a:pt x="2232" y="2379"/>
                  </a:cubicBezTo>
                  <a:cubicBezTo>
                    <a:pt x="2264" y="2379"/>
                    <a:pt x="2295" y="2360"/>
                    <a:pt x="2291" y="2323"/>
                  </a:cubicBezTo>
                  <a:lnTo>
                    <a:pt x="2291" y="2323"/>
                  </a:lnTo>
                  <a:cubicBezTo>
                    <a:pt x="2320" y="2300"/>
                    <a:pt x="2341" y="2268"/>
                    <a:pt x="2351" y="2236"/>
                  </a:cubicBezTo>
                  <a:cubicBezTo>
                    <a:pt x="2374" y="2143"/>
                    <a:pt x="2328" y="2064"/>
                    <a:pt x="2249" y="2024"/>
                  </a:cubicBezTo>
                  <a:lnTo>
                    <a:pt x="2249" y="2024"/>
                  </a:lnTo>
                  <a:cubicBezTo>
                    <a:pt x="2231" y="1919"/>
                    <a:pt x="2207" y="1815"/>
                    <a:pt x="2171" y="1713"/>
                  </a:cubicBezTo>
                  <a:cubicBezTo>
                    <a:pt x="2102" y="1515"/>
                    <a:pt x="2025" y="1327"/>
                    <a:pt x="1914" y="1146"/>
                  </a:cubicBezTo>
                  <a:cubicBezTo>
                    <a:pt x="1682" y="786"/>
                    <a:pt x="1390" y="477"/>
                    <a:pt x="1039" y="228"/>
                  </a:cubicBezTo>
                  <a:cubicBezTo>
                    <a:pt x="887" y="120"/>
                    <a:pt x="699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18"/>
            <p:cNvSpPr/>
            <p:nvPr/>
          </p:nvSpPr>
          <p:spPr>
            <a:xfrm>
              <a:off x="5329700" y="4347550"/>
              <a:ext cx="52350" cy="58300"/>
            </a:xfrm>
            <a:custGeom>
              <a:rect b="b" l="l" r="r" t="t"/>
              <a:pathLst>
                <a:path extrusionOk="0" h="2332" w="2094">
                  <a:moveTo>
                    <a:pt x="479" y="1903"/>
                  </a:moveTo>
                  <a:lnTo>
                    <a:pt x="479" y="1903"/>
                  </a:lnTo>
                  <a:cubicBezTo>
                    <a:pt x="478" y="1903"/>
                    <a:pt x="478" y="1907"/>
                    <a:pt x="481" y="1918"/>
                  </a:cubicBezTo>
                  <a:lnTo>
                    <a:pt x="481" y="1918"/>
                  </a:lnTo>
                  <a:cubicBezTo>
                    <a:pt x="481" y="1918"/>
                    <a:pt x="480" y="1918"/>
                    <a:pt x="480" y="1918"/>
                  </a:cubicBezTo>
                  <a:lnTo>
                    <a:pt x="480" y="1918"/>
                  </a:lnTo>
                  <a:cubicBezTo>
                    <a:pt x="481" y="1919"/>
                    <a:pt x="481" y="1919"/>
                    <a:pt x="481" y="1920"/>
                  </a:cubicBezTo>
                  <a:cubicBezTo>
                    <a:pt x="481" y="1919"/>
                    <a:pt x="481" y="1919"/>
                    <a:pt x="481" y="1918"/>
                  </a:cubicBezTo>
                  <a:lnTo>
                    <a:pt x="481" y="1918"/>
                  </a:lnTo>
                  <a:cubicBezTo>
                    <a:pt x="482" y="1918"/>
                    <a:pt x="485" y="1919"/>
                    <a:pt x="489" y="1920"/>
                  </a:cubicBezTo>
                  <a:lnTo>
                    <a:pt x="489" y="1920"/>
                  </a:lnTo>
                  <a:cubicBezTo>
                    <a:pt x="490" y="1920"/>
                    <a:pt x="490" y="1920"/>
                    <a:pt x="490" y="1921"/>
                  </a:cubicBezTo>
                  <a:lnTo>
                    <a:pt x="490" y="1921"/>
                  </a:lnTo>
                  <a:cubicBezTo>
                    <a:pt x="486" y="1913"/>
                    <a:pt x="481" y="1903"/>
                    <a:pt x="479" y="1903"/>
                  </a:cubicBezTo>
                  <a:close/>
                  <a:moveTo>
                    <a:pt x="490" y="1921"/>
                  </a:moveTo>
                  <a:cubicBezTo>
                    <a:pt x="493" y="1925"/>
                    <a:pt x="496" y="1928"/>
                    <a:pt x="498" y="1928"/>
                  </a:cubicBezTo>
                  <a:cubicBezTo>
                    <a:pt x="495" y="1925"/>
                    <a:pt x="492" y="1923"/>
                    <a:pt x="490" y="1921"/>
                  </a:cubicBezTo>
                  <a:close/>
                  <a:moveTo>
                    <a:pt x="1676" y="337"/>
                  </a:moveTo>
                  <a:cubicBezTo>
                    <a:pt x="1634" y="429"/>
                    <a:pt x="1601" y="527"/>
                    <a:pt x="1562" y="624"/>
                  </a:cubicBezTo>
                  <a:cubicBezTo>
                    <a:pt x="1485" y="779"/>
                    <a:pt x="1407" y="933"/>
                    <a:pt x="1313" y="1079"/>
                  </a:cubicBezTo>
                  <a:cubicBezTo>
                    <a:pt x="1124" y="1371"/>
                    <a:pt x="893" y="1645"/>
                    <a:pt x="618" y="1860"/>
                  </a:cubicBezTo>
                  <a:cubicBezTo>
                    <a:pt x="592" y="1877"/>
                    <a:pt x="567" y="1903"/>
                    <a:pt x="532" y="1920"/>
                  </a:cubicBezTo>
                  <a:lnTo>
                    <a:pt x="515" y="1928"/>
                  </a:lnTo>
                  <a:lnTo>
                    <a:pt x="507" y="1928"/>
                  </a:lnTo>
                  <a:cubicBezTo>
                    <a:pt x="507" y="1928"/>
                    <a:pt x="497" y="1928"/>
                    <a:pt x="493" y="1930"/>
                  </a:cubicBezTo>
                  <a:lnTo>
                    <a:pt x="493" y="1930"/>
                  </a:lnTo>
                  <a:cubicBezTo>
                    <a:pt x="483" y="1924"/>
                    <a:pt x="473" y="1918"/>
                    <a:pt x="480" y="1918"/>
                  </a:cubicBezTo>
                  <a:cubicBezTo>
                    <a:pt x="480" y="1918"/>
                    <a:pt x="480" y="1918"/>
                    <a:pt x="480" y="1918"/>
                  </a:cubicBezTo>
                  <a:lnTo>
                    <a:pt x="480" y="1918"/>
                  </a:lnTo>
                  <a:cubicBezTo>
                    <a:pt x="472" y="1893"/>
                    <a:pt x="472" y="1868"/>
                    <a:pt x="464" y="1843"/>
                  </a:cubicBezTo>
                  <a:cubicBezTo>
                    <a:pt x="464" y="1825"/>
                    <a:pt x="464" y="1808"/>
                    <a:pt x="464" y="1791"/>
                  </a:cubicBezTo>
                  <a:cubicBezTo>
                    <a:pt x="464" y="1714"/>
                    <a:pt x="464" y="1697"/>
                    <a:pt x="489" y="1619"/>
                  </a:cubicBezTo>
                  <a:cubicBezTo>
                    <a:pt x="489" y="1611"/>
                    <a:pt x="498" y="1594"/>
                    <a:pt x="498" y="1585"/>
                  </a:cubicBezTo>
                  <a:cubicBezTo>
                    <a:pt x="506" y="1567"/>
                    <a:pt x="508" y="1561"/>
                    <a:pt x="508" y="1561"/>
                  </a:cubicBezTo>
                  <a:lnTo>
                    <a:pt x="508" y="1561"/>
                  </a:lnTo>
                  <a:cubicBezTo>
                    <a:pt x="508" y="1561"/>
                    <a:pt x="502" y="1573"/>
                    <a:pt x="502" y="1573"/>
                  </a:cubicBezTo>
                  <a:cubicBezTo>
                    <a:pt x="501" y="1573"/>
                    <a:pt x="503" y="1570"/>
                    <a:pt x="507" y="1559"/>
                  </a:cubicBezTo>
                  <a:cubicBezTo>
                    <a:pt x="524" y="1525"/>
                    <a:pt x="541" y="1491"/>
                    <a:pt x="567" y="1448"/>
                  </a:cubicBezTo>
                  <a:cubicBezTo>
                    <a:pt x="601" y="1379"/>
                    <a:pt x="644" y="1302"/>
                    <a:pt x="695" y="1233"/>
                  </a:cubicBezTo>
                  <a:cubicBezTo>
                    <a:pt x="781" y="1096"/>
                    <a:pt x="884" y="967"/>
                    <a:pt x="996" y="856"/>
                  </a:cubicBezTo>
                  <a:cubicBezTo>
                    <a:pt x="1193" y="652"/>
                    <a:pt x="1425" y="469"/>
                    <a:pt x="1676" y="337"/>
                  </a:cubicBezTo>
                  <a:close/>
                  <a:moveTo>
                    <a:pt x="1892" y="1"/>
                  </a:moveTo>
                  <a:cubicBezTo>
                    <a:pt x="1880" y="1"/>
                    <a:pt x="1867" y="3"/>
                    <a:pt x="1854" y="7"/>
                  </a:cubicBezTo>
                  <a:cubicBezTo>
                    <a:pt x="1459" y="118"/>
                    <a:pt x="1107" y="298"/>
                    <a:pt x="798" y="564"/>
                  </a:cubicBezTo>
                  <a:cubicBezTo>
                    <a:pt x="644" y="693"/>
                    <a:pt x="515" y="839"/>
                    <a:pt x="387" y="1002"/>
                  </a:cubicBezTo>
                  <a:cubicBezTo>
                    <a:pt x="275" y="1156"/>
                    <a:pt x="163" y="1328"/>
                    <a:pt x="103" y="1517"/>
                  </a:cubicBezTo>
                  <a:cubicBezTo>
                    <a:pt x="0" y="1825"/>
                    <a:pt x="69" y="2332"/>
                    <a:pt x="489" y="2332"/>
                  </a:cubicBezTo>
                  <a:cubicBezTo>
                    <a:pt x="495" y="2332"/>
                    <a:pt x="500" y="2332"/>
                    <a:pt x="505" y="2332"/>
                  </a:cubicBezTo>
                  <a:cubicBezTo>
                    <a:pt x="738" y="2332"/>
                    <a:pt x="913" y="2148"/>
                    <a:pt x="1073" y="2006"/>
                  </a:cubicBezTo>
                  <a:cubicBezTo>
                    <a:pt x="1227" y="1851"/>
                    <a:pt x="1365" y="1688"/>
                    <a:pt x="1493" y="1517"/>
                  </a:cubicBezTo>
                  <a:cubicBezTo>
                    <a:pt x="1639" y="1336"/>
                    <a:pt x="1759" y="1139"/>
                    <a:pt x="1862" y="933"/>
                  </a:cubicBezTo>
                  <a:cubicBezTo>
                    <a:pt x="1965" y="710"/>
                    <a:pt x="2094" y="461"/>
                    <a:pt x="2068" y="204"/>
                  </a:cubicBezTo>
                  <a:cubicBezTo>
                    <a:pt x="2065" y="145"/>
                    <a:pt x="2033" y="102"/>
                    <a:pt x="1990" y="81"/>
                  </a:cubicBezTo>
                  <a:lnTo>
                    <a:pt x="1990" y="81"/>
                  </a:lnTo>
                  <a:cubicBezTo>
                    <a:pt x="1979" y="37"/>
                    <a:pt x="1944" y="1"/>
                    <a:pt x="1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18"/>
            <p:cNvSpPr/>
            <p:nvPr/>
          </p:nvSpPr>
          <p:spPr>
            <a:xfrm>
              <a:off x="5348800" y="4271875"/>
              <a:ext cx="34275" cy="92075"/>
            </a:xfrm>
            <a:custGeom>
              <a:rect b="b" l="l" r="r" t="t"/>
              <a:pathLst>
                <a:path extrusionOk="0" h="3683" w="1371">
                  <a:moveTo>
                    <a:pt x="404" y="351"/>
                  </a:moveTo>
                  <a:cubicBezTo>
                    <a:pt x="405" y="356"/>
                    <a:pt x="431" y="367"/>
                    <a:pt x="438" y="374"/>
                  </a:cubicBezTo>
                  <a:cubicBezTo>
                    <a:pt x="506" y="426"/>
                    <a:pt x="549" y="520"/>
                    <a:pt x="575" y="597"/>
                  </a:cubicBezTo>
                  <a:cubicBezTo>
                    <a:pt x="764" y="1069"/>
                    <a:pt x="909" y="1549"/>
                    <a:pt x="995" y="2047"/>
                  </a:cubicBezTo>
                  <a:cubicBezTo>
                    <a:pt x="1038" y="2313"/>
                    <a:pt x="1072" y="2587"/>
                    <a:pt x="1090" y="2862"/>
                  </a:cubicBezTo>
                  <a:cubicBezTo>
                    <a:pt x="1092" y="2894"/>
                    <a:pt x="1094" y="2927"/>
                    <a:pt x="1096" y="2959"/>
                  </a:cubicBezTo>
                  <a:lnTo>
                    <a:pt x="1096" y="2959"/>
                  </a:lnTo>
                  <a:cubicBezTo>
                    <a:pt x="1059" y="2902"/>
                    <a:pt x="1022" y="2844"/>
                    <a:pt x="987" y="2785"/>
                  </a:cubicBezTo>
                  <a:cubicBezTo>
                    <a:pt x="884" y="2596"/>
                    <a:pt x="781" y="2399"/>
                    <a:pt x="704" y="2201"/>
                  </a:cubicBezTo>
                  <a:cubicBezTo>
                    <a:pt x="541" y="1798"/>
                    <a:pt x="429" y="1361"/>
                    <a:pt x="386" y="923"/>
                  </a:cubicBezTo>
                  <a:cubicBezTo>
                    <a:pt x="378" y="820"/>
                    <a:pt x="369" y="717"/>
                    <a:pt x="360" y="606"/>
                  </a:cubicBezTo>
                  <a:cubicBezTo>
                    <a:pt x="360" y="537"/>
                    <a:pt x="352" y="434"/>
                    <a:pt x="386" y="374"/>
                  </a:cubicBezTo>
                  <a:cubicBezTo>
                    <a:pt x="392" y="362"/>
                    <a:pt x="398" y="355"/>
                    <a:pt x="404" y="351"/>
                  </a:cubicBezTo>
                  <a:close/>
                  <a:moveTo>
                    <a:pt x="396" y="0"/>
                  </a:moveTo>
                  <a:cubicBezTo>
                    <a:pt x="376" y="0"/>
                    <a:pt x="356" y="2"/>
                    <a:pt x="335" y="5"/>
                  </a:cubicBezTo>
                  <a:cubicBezTo>
                    <a:pt x="77" y="48"/>
                    <a:pt x="0" y="323"/>
                    <a:pt x="0" y="546"/>
                  </a:cubicBezTo>
                  <a:cubicBezTo>
                    <a:pt x="9" y="1052"/>
                    <a:pt x="103" y="1567"/>
                    <a:pt x="275" y="2038"/>
                  </a:cubicBezTo>
                  <a:cubicBezTo>
                    <a:pt x="378" y="2313"/>
                    <a:pt x="498" y="2579"/>
                    <a:pt x="643" y="2828"/>
                  </a:cubicBezTo>
                  <a:cubicBezTo>
                    <a:pt x="766" y="3050"/>
                    <a:pt x="910" y="3273"/>
                    <a:pt x="1099" y="3453"/>
                  </a:cubicBezTo>
                  <a:lnTo>
                    <a:pt x="1099" y="3453"/>
                  </a:lnTo>
                  <a:cubicBezTo>
                    <a:pt x="1098" y="3462"/>
                    <a:pt x="1098" y="3471"/>
                    <a:pt x="1098" y="3480"/>
                  </a:cubicBezTo>
                  <a:cubicBezTo>
                    <a:pt x="1098" y="3557"/>
                    <a:pt x="1124" y="3600"/>
                    <a:pt x="1167" y="3660"/>
                  </a:cubicBezTo>
                  <a:cubicBezTo>
                    <a:pt x="1179" y="3676"/>
                    <a:pt x="1196" y="3683"/>
                    <a:pt x="1214" y="3683"/>
                  </a:cubicBezTo>
                  <a:cubicBezTo>
                    <a:pt x="1235" y="3683"/>
                    <a:pt x="1256" y="3674"/>
                    <a:pt x="1270" y="3660"/>
                  </a:cubicBezTo>
                  <a:cubicBezTo>
                    <a:pt x="1315" y="3610"/>
                    <a:pt x="1333" y="3554"/>
                    <a:pt x="1339" y="3495"/>
                  </a:cubicBezTo>
                  <a:lnTo>
                    <a:pt x="1339" y="3495"/>
                  </a:lnTo>
                  <a:cubicBezTo>
                    <a:pt x="1363" y="3463"/>
                    <a:pt x="1370" y="3418"/>
                    <a:pt x="1347" y="3368"/>
                  </a:cubicBezTo>
                  <a:cubicBezTo>
                    <a:pt x="1345" y="3364"/>
                    <a:pt x="1342" y="3360"/>
                    <a:pt x="1340" y="3355"/>
                  </a:cubicBezTo>
                  <a:lnTo>
                    <a:pt x="1340" y="3355"/>
                  </a:lnTo>
                  <a:cubicBezTo>
                    <a:pt x="1339" y="3334"/>
                    <a:pt x="1338" y="3313"/>
                    <a:pt x="1338" y="3291"/>
                  </a:cubicBezTo>
                  <a:cubicBezTo>
                    <a:pt x="1338" y="3154"/>
                    <a:pt x="1338" y="3016"/>
                    <a:pt x="1330" y="2879"/>
                  </a:cubicBezTo>
                  <a:cubicBezTo>
                    <a:pt x="1313" y="2596"/>
                    <a:pt x="1287" y="2313"/>
                    <a:pt x="1244" y="2030"/>
                  </a:cubicBezTo>
                  <a:cubicBezTo>
                    <a:pt x="1201" y="1747"/>
                    <a:pt x="1132" y="1481"/>
                    <a:pt x="1072" y="1206"/>
                  </a:cubicBezTo>
                  <a:cubicBezTo>
                    <a:pt x="1012" y="940"/>
                    <a:pt x="944" y="674"/>
                    <a:pt x="849" y="417"/>
                  </a:cubicBezTo>
                  <a:cubicBezTo>
                    <a:pt x="770" y="219"/>
                    <a:pt x="626" y="0"/>
                    <a:pt x="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18"/>
            <p:cNvSpPr/>
            <p:nvPr/>
          </p:nvSpPr>
          <p:spPr>
            <a:xfrm>
              <a:off x="5253125" y="4480625"/>
              <a:ext cx="25775" cy="18900"/>
            </a:xfrm>
            <a:custGeom>
              <a:rect b="b" l="l" r="r" t="t"/>
              <a:pathLst>
                <a:path extrusionOk="0" h="756" w="1031">
                  <a:moveTo>
                    <a:pt x="146" y="1"/>
                  </a:moveTo>
                  <a:cubicBezTo>
                    <a:pt x="100" y="1"/>
                    <a:pt x="48" y="20"/>
                    <a:pt x="26" y="63"/>
                  </a:cubicBezTo>
                  <a:cubicBezTo>
                    <a:pt x="1" y="123"/>
                    <a:pt x="9" y="174"/>
                    <a:pt x="44" y="217"/>
                  </a:cubicBezTo>
                  <a:cubicBezTo>
                    <a:pt x="86" y="269"/>
                    <a:pt x="138" y="320"/>
                    <a:pt x="189" y="363"/>
                  </a:cubicBezTo>
                  <a:cubicBezTo>
                    <a:pt x="249" y="415"/>
                    <a:pt x="318" y="466"/>
                    <a:pt x="378" y="509"/>
                  </a:cubicBezTo>
                  <a:cubicBezTo>
                    <a:pt x="438" y="552"/>
                    <a:pt x="498" y="586"/>
                    <a:pt x="550" y="620"/>
                  </a:cubicBezTo>
                  <a:cubicBezTo>
                    <a:pt x="584" y="646"/>
                    <a:pt x="610" y="663"/>
                    <a:pt x="636" y="680"/>
                  </a:cubicBezTo>
                  <a:cubicBezTo>
                    <a:pt x="678" y="706"/>
                    <a:pt x="713" y="741"/>
                    <a:pt x="764" y="749"/>
                  </a:cubicBezTo>
                  <a:cubicBezTo>
                    <a:pt x="782" y="753"/>
                    <a:pt x="801" y="755"/>
                    <a:pt x="819" y="755"/>
                  </a:cubicBezTo>
                  <a:cubicBezTo>
                    <a:pt x="876" y="755"/>
                    <a:pt x="931" y="733"/>
                    <a:pt x="970" y="680"/>
                  </a:cubicBezTo>
                  <a:cubicBezTo>
                    <a:pt x="1004" y="629"/>
                    <a:pt x="1030" y="535"/>
                    <a:pt x="979" y="466"/>
                  </a:cubicBezTo>
                  <a:cubicBezTo>
                    <a:pt x="953" y="432"/>
                    <a:pt x="927" y="406"/>
                    <a:pt x="893" y="380"/>
                  </a:cubicBezTo>
                  <a:cubicBezTo>
                    <a:pt x="876" y="372"/>
                    <a:pt x="859" y="363"/>
                    <a:pt x="841" y="354"/>
                  </a:cubicBezTo>
                  <a:cubicBezTo>
                    <a:pt x="816" y="337"/>
                    <a:pt x="781" y="320"/>
                    <a:pt x="756" y="294"/>
                  </a:cubicBezTo>
                  <a:cubicBezTo>
                    <a:pt x="696" y="260"/>
                    <a:pt x="636" y="226"/>
                    <a:pt x="575" y="191"/>
                  </a:cubicBezTo>
                  <a:cubicBezTo>
                    <a:pt x="524" y="149"/>
                    <a:pt x="464" y="123"/>
                    <a:pt x="404" y="89"/>
                  </a:cubicBezTo>
                  <a:cubicBezTo>
                    <a:pt x="327" y="54"/>
                    <a:pt x="249" y="28"/>
                    <a:pt x="172" y="3"/>
                  </a:cubicBezTo>
                  <a:cubicBezTo>
                    <a:pt x="164" y="1"/>
                    <a:pt x="155" y="1"/>
                    <a:pt x="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18"/>
            <p:cNvSpPr/>
            <p:nvPr/>
          </p:nvSpPr>
          <p:spPr>
            <a:xfrm>
              <a:off x="5242400" y="4500075"/>
              <a:ext cx="21275" cy="14350"/>
            </a:xfrm>
            <a:custGeom>
              <a:rect b="b" l="l" r="r" t="t"/>
              <a:pathLst>
                <a:path extrusionOk="0" h="574" w="851">
                  <a:moveTo>
                    <a:pt x="135" y="0"/>
                  </a:moveTo>
                  <a:cubicBezTo>
                    <a:pt x="95" y="0"/>
                    <a:pt x="58" y="18"/>
                    <a:pt x="35" y="57"/>
                  </a:cubicBezTo>
                  <a:cubicBezTo>
                    <a:pt x="1" y="108"/>
                    <a:pt x="26" y="177"/>
                    <a:pt x="78" y="211"/>
                  </a:cubicBezTo>
                  <a:cubicBezTo>
                    <a:pt x="172" y="271"/>
                    <a:pt x="258" y="331"/>
                    <a:pt x="352" y="400"/>
                  </a:cubicBezTo>
                  <a:cubicBezTo>
                    <a:pt x="395" y="426"/>
                    <a:pt x="438" y="452"/>
                    <a:pt x="490" y="486"/>
                  </a:cubicBezTo>
                  <a:cubicBezTo>
                    <a:pt x="507" y="494"/>
                    <a:pt x="533" y="512"/>
                    <a:pt x="558" y="520"/>
                  </a:cubicBezTo>
                  <a:cubicBezTo>
                    <a:pt x="593" y="537"/>
                    <a:pt x="627" y="563"/>
                    <a:pt x="661" y="572"/>
                  </a:cubicBezTo>
                  <a:cubicBezTo>
                    <a:pt x="671" y="573"/>
                    <a:pt x="681" y="574"/>
                    <a:pt x="690" y="574"/>
                  </a:cubicBezTo>
                  <a:cubicBezTo>
                    <a:pt x="742" y="574"/>
                    <a:pt x="794" y="554"/>
                    <a:pt x="816" y="503"/>
                  </a:cubicBezTo>
                  <a:cubicBezTo>
                    <a:pt x="850" y="452"/>
                    <a:pt x="841" y="383"/>
                    <a:pt x="799" y="340"/>
                  </a:cubicBezTo>
                  <a:cubicBezTo>
                    <a:pt x="773" y="314"/>
                    <a:pt x="739" y="289"/>
                    <a:pt x="713" y="271"/>
                  </a:cubicBezTo>
                  <a:cubicBezTo>
                    <a:pt x="687" y="254"/>
                    <a:pt x="661" y="246"/>
                    <a:pt x="636" y="229"/>
                  </a:cubicBezTo>
                  <a:cubicBezTo>
                    <a:pt x="593" y="203"/>
                    <a:pt x="541" y="177"/>
                    <a:pt x="490" y="151"/>
                  </a:cubicBezTo>
                  <a:cubicBezTo>
                    <a:pt x="395" y="108"/>
                    <a:pt x="292" y="57"/>
                    <a:pt x="198" y="14"/>
                  </a:cubicBezTo>
                  <a:cubicBezTo>
                    <a:pt x="177" y="5"/>
                    <a:pt x="156" y="0"/>
                    <a:pt x="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18"/>
            <p:cNvSpPr/>
            <p:nvPr/>
          </p:nvSpPr>
          <p:spPr>
            <a:xfrm>
              <a:off x="5368725" y="4391575"/>
              <a:ext cx="20200" cy="19750"/>
            </a:xfrm>
            <a:custGeom>
              <a:rect b="b" l="l" r="r" t="t"/>
              <a:pathLst>
                <a:path extrusionOk="0" h="790" w="808">
                  <a:moveTo>
                    <a:pt x="649" y="0"/>
                  </a:moveTo>
                  <a:cubicBezTo>
                    <a:pt x="614" y="0"/>
                    <a:pt x="580" y="13"/>
                    <a:pt x="550" y="39"/>
                  </a:cubicBezTo>
                  <a:cubicBezTo>
                    <a:pt x="464" y="116"/>
                    <a:pt x="387" y="193"/>
                    <a:pt x="301" y="279"/>
                  </a:cubicBezTo>
                  <a:cubicBezTo>
                    <a:pt x="267" y="313"/>
                    <a:pt x="224" y="356"/>
                    <a:pt x="181" y="399"/>
                  </a:cubicBezTo>
                  <a:cubicBezTo>
                    <a:pt x="164" y="416"/>
                    <a:pt x="147" y="433"/>
                    <a:pt x="130" y="450"/>
                  </a:cubicBezTo>
                  <a:cubicBezTo>
                    <a:pt x="104" y="485"/>
                    <a:pt x="70" y="511"/>
                    <a:pt x="52" y="545"/>
                  </a:cubicBezTo>
                  <a:cubicBezTo>
                    <a:pt x="44" y="562"/>
                    <a:pt x="35" y="588"/>
                    <a:pt x="27" y="613"/>
                  </a:cubicBezTo>
                  <a:cubicBezTo>
                    <a:pt x="9" y="631"/>
                    <a:pt x="1" y="656"/>
                    <a:pt x="1" y="682"/>
                  </a:cubicBezTo>
                  <a:cubicBezTo>
                    <a:pt x="1" y="708"/>
                    <a:pt x="1" y="725"/>
                    <a:pt x="18" y="742"/>
                  </a:cubicBezTo>
                  <a:cubicBezTo>
                    <a:pt x="27" y="768"/>
                    <a:pt x="52" y="776"/>
                    <a:pt x="78" y="785"/>
                  </a:cubicBezTo>
                  <a:cubicBezTo>
                    <a:pt x="86" y="788"/>
                    <a:pt x="95" y="790"/>
                    <a:pt x="103" y="790"/>
                  </a:cubicBezTo>
                  <a:cubicBezTo>
                    <a:pt x="137" y="790"/>
                    <a:pt x="172" y="765"/>
                    <a:pt x="207" y="751"/>
                  </a:cubicBezTo>
                  <a:cubicBezTo>
                    <a:pt x="241" y="742"/>
                    <a:pt x="267" y="725"/>
                    <a:pt x="293" y="699"/>
                  </a:cubicBezTo>
                  <a:cubicBezTo>
                    <a:pt x="318" y="674"/>
                    <a:pt x="335" y="656"/>
                    <a:pt x="361" y="639"/>
                  </a:cubicBezTo>
                  <a:cubicBezTo>
                    <a:pt x="404" y="596"/>
                    <a:pt x="447" y="562"/>
                    <a:pt x="481" y="519"/>
                  </a:cubicBezTo>
                  <a:lnTo>
                    <a:pt x="747" y="236"/>
                  </a:lnTo>
                  <a:cubicBezTo>
                    <a:pt x="799" y="185"/>
                    <a:pt x="807" y="90"/>
                    <a:pt x="747" y="39"/>
                  </a:cubicBezTo>
                  <a:cubicBezTo>
                    <a:pt x="717" y="13"/>
                    <a:pt x="683" y="0"/>
                    <a:pt x="6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18"/>
            <p:cNvSpPr/>
            <p:nvPr/>
          </p:nvSpPr>
          <p:spPr>
            <a:xfrm>
              <a:off x="5361675" y="4420000"/>
              <a:ext cx="21250" cy="20200"/>
            </a:xfrm>
            <a:custGeom>
              <a:rect b="b" l="l" r="r" t="t"/>
              <a:pathLst>
                <a:path extrusionOk="0" h="808" w="850">
                  <a:moveTo>
                    <a:pt x="702" y="1"/>
                  </a:moveTo>
                  <a:cubicBezTo>
                    <a:pt x="667" y="1"/>
                    <a:pt x="632" y="16"/>
                    <a:pt x="600" y="43"/>
                  </a:cubicBezTo>
                  <a:cubicBezTo>
                    <a:pt x="497" y="128"/>
                    <a:pt x="386" y="223"/>
                    <a:pt x="283" y="309"/>
                  </a:cubicBezTo>
                  <a:cubicBezTo>
                    <a:pt x="231" y="352"/>
                    <a:pt x="180" y="403"/>
                    <a:pt x="128" y="446"/>
                  </a:cubicBezTo>
                  <a:cubicBezTo>
                    <a:pt x="103" y="480"/>
                    <a:pt x="77" y="506"/>
                    <a:pt x="51" y="540"/>
                  </a:cubicBezTo>
                  <a:cubicBezTo>
                    <a:pt x="26" y="575"/>
                    <a:pt x="17" y="609"/>
                    <a:pt x="8" y="660"/>
                  </a:cubicBezTo>
                  <a:cubicBezTo>
                    <a:pt x="8" y="669"/>
                    <a:pt x="8" y="686"/>
                    <a:pt x="8" y="695"/>
                  </a:cubicBezTo>
                  <a:cubicBezTo>
                    <a:pt x="0" y="751"/>
                    <a:pt x="52" y="807"/>
                    <a:pt x="108" y="807"/>
                  </a:cubicBezTo>
                  <a:cubicBezTo>
                    <a:pt x="112" y="807"/>
                    <a:pt x="116" y="807"/>
                    <a:pt x="120" y="806"/>
                  </a:cubicBezTo>
                  <a:cubicBezTo>
                    <a:pt x="171" y="806"/>
                    <a:pt x="214" y="806"/>
                    <a:pt x="257" y="781"/>
                  </a:cubicBezTo>
                  <a:cubicBezTo>
                    <a:pt x="300" y="755"/>
                    <a:pt x="334" y="720"/>
                    <a:pt x="369" y="695"/>
                  </a:cubicBezTo>
                  <a:cubicBezTo>
                    <a:pt x="420" y="652"/>
                    <a:pt x="463" y="592"/>
                    <a:pt x="515" y="540"/>
                  </a:cubicBezTo>
                  <a:cubicBezTo>
                    <a:pt x="600" y="437"/>
                    <a:pt x="695" y="334"/>
                    <a:pt x="789" y="231"/>
                  </a:cubicBezTo>
                  <a:cubicBezTo>
                    <a:pt x="841" y="171"/>
                    <a:pt x="849" y="86"/>
                    <a:pt x="789" y="43"/>
                  </a:cubicBezTo>
                  <a:cubicBezTo>
                    <a:pt x="764" y="14"/>
                    <a:pt x="734" y="1"/>
                    <a:pt x="7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8" name="Google Shape;1068;p18"/>
          <p:cNvGrpSpPr/>
          <p:nvPr/>
        </p:nvGrpSpPr>
        <p:grpSpPr>
          <a:xfrm flipH="1">
            <a:off x="7707728" y="1662436"/>
            <a:ext cx="1672870" cy="5359397"/>
            <a:chOff x="3383275" y="1190125"/>
            <a:chExt cx="1070500" cy="3429575"/>
          </a:xfrm>
        </p:grpSpPr>
        <p:sp>
          <p:nvSpPr>
            <p:cNvPr id="1069" name="Google Shape;1069;p18"/>
            <p:cNvSpPr/>
            <p:nvPr/>
          </p:nvSpPr>
          <p:spPr>
            <a:xfrm>
              <a:off x="3383275" y="1190125"/>
              <a:ext cx="768950" cy="605975"/>
            </a:xfrm>
            <a:custGeom>
              <a:rect b="b" l="l" r="r" t="t"/>
              <a:pathLst>
                <a:path extrusionOk="0" h="24239" w="30758">
                  <a:moveTo>
                    <a:pt x="11676" y="0"/>
                  </a:moveTo>
                  <a:cubicBezTo>
                    <a:pt x="10873" y="0"/>
                    <a:pt x="10071" y="272"/>
                    <a:pt x="9472" y="806"/>
                  </a:cubicBezTo>
                  <a:cubicBezTo>
                    <a:pt x="8082" y="2059"/>
                    <a:pt x="7756" y="4453"/>
                    <a:pt x="5989" y="5079"/>
                  </a:cubicBezTo>
                  <a:cubicBezTo>
                    <a:pt x="4831" y="5491"/>
                    <a:pt x="3158" y="5105"/>
                    <a:pt x="2652" y="6220"/>
                  </a:cubicBezTo>
                  <a:cubicBezTo>
                    <a:pt x="2463" y="6632"/>
                    <a:pt x="2531" y="7095"/>
                    <a:pt x="2557" y="7541"/>
                  </a:cubicBezTo>
                  <a:cubicBezTo>
                    <a:pt x="2634" y="8665"/>
                    <a:pt x="3038" y="10046"/>
                    <a:pt x="2574" y="11067"/>
                  </a:cubicBezTo>
                  <a:cubicBezTo>
                    <a:pt x="1888" y="12620"/>
                    <a:pt x="1" y="14087"/>
                    <a:pt x="824" y="15580"/>
                  </a:cubicBezTo>
                  <a:cubicBezTo>
                    <a:pt x="1579" y="16953"/>
                    <a:pt x="3758" y="17158"/>
                    <a:pt x="4273" y="18634"/>
                  </a:cubicBezTo>
                  <a:cubicBezTo>
                    <a:pt x="4642" y="19681"/>
                    <a:pt x="4024" y="21036"/>
                    <a:pt x="4762" y="21851"/>
                  </a:cubicBezTo>
                  <a:cubicBezTo>
                    <a:pt x="5062" y="22183"/>
                    <a:pt x="5501" y="22315"/>
                    <a:pt x="5956" y="22315"/>
                  </a:cubicBezTo>
                  <a:cubicBezTo>
                    <a:pt x="6231" y="22315"/>
                    <a:pt x="6511" y="22267"/>
                    <a:pt x="6770" y="22186"/>
                  </a:cubicBezTo>
                  <a:cubicBezTo>
                    <a:pt x="7447" y="21971"/>
                    <a:pt x="8065" y="21577"/>
                    <a:pt x="8769" y="21422"/>
                  </a:cubicBezTo>
                  <a:cubicBezTo>
                    <a:pt x="8985" y="21372"/>
                    <a:pt x="9206" y="21348"/>
                    <a:pt x="9427" y="21348"/>
                  </a:cubicBezTo>
                  <a:cubicBezTo>
                    <a:pt x="10564" y="21348"/>
                    <a:pt x="11706" y="21988"/>
                    <a:pt x="12252" y="23001"/>
                  </a:cubicBezTo>
                  <a:cubicBezTo>
                    <a:pt x="12990" y="22660"/>
                    <a:pt x="13615" y="22308"/>
                    <a:pt x="14248" y="22308"/>
                  </a:cubicBezTo>
                  <a:cubicBezTo>
                    <a:pt x="14571" y="22308"/>
                    <a:pt x="14895" y="22400"/>
                    <a:pt x="15237" y="22632"/>
                  </a:cubicBezTo>
                  <a:cubicBezTo>
                    <a:pt x="15666" y="22915"/>
                    <a:pt x="15941" y="23370"/>
                    <a:pt x="16344" y="23679"/>
                  </a:cubicBezTo>
                  <a:cubicBezTo>
                    <a:pt x="16711" y="23958"/>
                    <a:pt x="17170" y="24097"/>
                    <a:pt x="17629" y="24097"/>
                  </a:cubicBezTo>
                  <a:cubicBezTo>
                    <a:pt x="18114" y="24097"/>
                    <a:pt x="18599" y="23941"/>
                    <a:pt x="18969" y="23627"/>
                  </a:cubicBezTo>
                  <a:cubicBezTo>
                    <a:pt x="19373" y="23284"/>
                    <a:pt x="19776" y="23009"/>
                    <a:pt x="20299" y="22984"/>
                  </a:cubicBezTo>
                  <a:cubicBezTo>
                    <a:pt x="20314" y="22983"/>
                    <a:pt x="20330" y="22983"/>
                    <a:pt x="20344" y="22983"/>
                  </a:cubicBezTo>
                  <a:cubicBezTo>
                    <a:pt x="21125" y="22983"/>
                    <a:pt x="21406" y="23633"/>
                    <a:pt x="21861" y="23919"/>
                  </a:cubicBezTo>
                  <a:cubicBezTo>
                    <a:pt x="22198" y="24136"/>
                    <a:pt x="22519" y="24239"/>
                    <a:pt x="22817" y="24239"/>
                  </a:cubicBezTo>
                  <a:cubicBezTo>
                    <a:pt x="23436" y="24239"/>
                    <a:pt x="23955" y="23797"/>
                    <a:pt x="24314" y="23027"/>
                  </a:cubicBezTo>
                  <a:cubicBezTo>
                    <a:pt x="24838" y="21911"/>
                    <a:pt x="24760" y="21156"/>
                    <a:pt x="25584" y="20213"/>
                  </a:cubicBezTo>
                  <a:cubicBezTo>
                    <a:pt x="26468" y="19183"/>
                    <a:pt x="28364" y="18780"/>
                    <a:pt x="29041" y="17613"/>
                  </a:cubicBezTo>
                  <a:cubicBezTo>
                    <a:pt x="30757" y="14679"/>
                    <a:pt x="25910" y="13632"/>
                    <a:pt x="27240" y="10510"/>
                  </a:cubicBezTo>
                  <a:cubicBezTo>
                    <a:pt x="27437" y="10055"/>
                    <a:pt x="28329" y="8227"/>
                    <a:pt x="28389" y="7738"/>
                  </a:cubicBezTo>
                  <a:cubicBezTo>
                    <a:pt x="28544" y="6554"/>
                    <a:pt x="27257" y="5705"/>
                    <a:pt x="26107" y="5405"/>
                  </a:cubicBezTo>
                  <a:cubicBezTo>
                    <a:pt x="24949" y="5096"/>
                    <a:pt x="23619" y="4959"/>
                    <a:pt x="22873" y="4024"/>
                  </a:cubicBezTo>
                  <a:cubicBezTo>
                    <a:pt x="22066" y="2994"/>
                    <a:pt x="22178" y="1244"/>
                    <a:pt x="21003" y="686"/>
                  </a:cubicBezTo>
                  <a:cubicBezTo>
                    <a:pt x="20786" y="583"/>
                    <a:pt x="20570" y="538"/>
                    <a:pt x="20354" y="538"/>
                  </a:cubicBezTo>
                  <a:cubicBezTo>
                    <a:pt x="19675" y="538"/>
                    <a:pt x="18999" y="981"/>
                    <a:pt x="18309" y="1424"/>
                  </a:cubicBezTo>
                  <a:cubicBezTo>
                    <a:pt x="17623" y="1866"/>
                    <a:pt x="16925" y="2302"/>
                    <a:pt x="16198" y="2302"/>
                  </a:cubicBezTo>
                  <a:cubicBezTo>
                    <a:pt x="16079" y="2302"/>
                    <a:pt x="15959" y="2290"/>
                    <a:pt x="15838" y="2265"/>
                  </a:cubicBezTo>
                  <a:cubicBezTo>
                    <a:pt x="14937" y="2076"/>
                    <a:pt x="14388" y="1184"/>
                    <a:pt x="13650" y="635"/>
                  </a:cubicBezTo>
                  <a:cubicBezTo>
                    <a:pt x="13085" y="210"/>
                    <a:pt x="12380" y="0"/>
                    <a:pt x="116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18"/>
            <p:cNvSpPr/>
            <p:nvPr/>
          </p:nvSpPr>
          <p:spPr>
            <a:xfrm>
              <a:off x="3397225" y="1641175"/>
              <a:ext cx="789300" cy="1035100"/>
            </a:xfrm>
            <a:custGeom>
              <a:rect b="b" l="l" r="r" t="t"/>
              <a:pathLst>
                <a:path extrusionOk="0" h="41404" w="31572">
                  <a:moveTo>
                    <a:pt x="13555" y="0"/>
                  </a:moveTo>
                  <a:lnTo>
                    <a:pt x="11471" y="1193"/>
                  </a:lnTo>
                  <a:lnTo>
                    <a:pt x="11471" y="7147"/>
                  </a:lnTo>
                  <a:cubicBezTo>
                    <a:pt x="11471" y="7147"/>
                    <a:pt x="5517" y="7447"/>
                    <a:pt x="3878" y="9677"/>
                  </a:cubicBezTo>
                  <a:cubicBezTo>
                    <a:pt x="2239" y="11908"/>
                    <a:pt x="0" y="20547"/>
                    <a:pt x="747" y="26356"/>
                  </a:cubicBezTo>
                  <a:cubicBezTo>
                    <a:pt x="1493" y="32164"/>
                    <a:pt x="5517" y="39465"/>
                    <a:pt x="6555" y="40503"/>
                  </a:cubicBezTo>
                  <a:cubicBezTo>
                    <a:pt x="6709" y="39765"/>
                    <a:pt x="8193" y="35595"/>
                    <a:pt x="8193" y="34995"/>
                  </a:cubicBezTo>
                  <a:cubicBezTo>
                    <a:pt x="8193" y="34403"/>
                    <a:pt x="4916" y="28149"/>
                    <a:pt x="6254" y="20402"/>
                  </a:cubicBezTo>
                  <a:cubicBezTo>
                    <a:pt x="7601" y="12654"/>
                    <a:pt x="13555" y="12509"/>
                    <a:pt x="13555" y="12509"/>
                  </a:cubicBezTo>
                  <a:lnTo>
                    <a:pt x="18617" y="15340"/>
                  </a:lnTo>
                  <a:cubicBezTo>
                    <a:pt x="18617" y="15340"/>
                    <a:pt x="26064" y="18463"/>
                    <a:pt x="25026" y="25317"/>
                  </a:cubicBezTo>
                  <a:cubicBezTo>
                    <a:pt x="23979" y="32164"/>
                    <a:pt x="21002" y="36333"/>
                    <a:pt x="21002" y="36333"/>
                  </a:cubicBezTo>
                  <a:lnTo>
                    <a:pt x="22495" y="41404"/>
                  </a:lnTo>
                  <a:cubicBezTo>
                    <a:pt x="22495" y="41404"/>
                    <a:pt x="27969" y="35124"/>
                    <a:pt x="29787" y="27248"/>
                  </a:cubicBezTo>
                  <a:cubicBezTo>
                    <a:pt x="31572" y="19509"/>
                    <a:pt x="26364" y="11908"/>
                    <a:pt x="24580" y="9377"/>
                  </a:cubicBezTo>
                  <a:cubicBezTo>
                    <a:pt x="22787" y="6846"/>
                    <a:pt x="16086" y="6846"/>
                    <a:pt x="16086" y="6846"/>
                  </a:cubicBezTo>
                  <a:lnTo>
                    <a:pt x="15786" y="292"/>
                  </a:lnTo>
                  <a:lnTo>
                    <a:pt x="135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18"/>
            <p:cNvSpPr/>
            <p:nvPr/>
          </p:nvSpPr>
          <p:spPr>
            <a:xfrm>
              <a:off x="3449325" y="2477450"/>
              <a:ext cx="852825" cy="1989525"/>
            </a:xfrm>
            <a:custGeom>
              <a:rect b="b" l="l" r="r" t="t"/>
              <a:pathLst>
                <a:path extrusionOk="0" h="79581" w="34113">
                  <a:moveTo>
                    <a:pt x="13322" y="0"/>
                  </a:moveTo>
                  <a:cubicBezTo>
                    <a:pt x="10119" y="0"/>
                    <a:pt x="6406" y="3075"/>
                    <a:pt x="2386" y="11376"/>
                  </a:cubicBezTo>
                  <a:cubicBezTo>
                    <a:pt x="2386" y="11376"/>
                    <a:pt x="602" y="15691"/>
                    <a:pt x="301" y="21053"/>
                  </a:cubicBezTo>
                  <a:cubicBezTo>
                    <a:pt x="1" y="26415"/>
                    <a:pt x="2540" y="43840"/>
                    <a:pt x="4025" y="53972"/>
                  </a:cubicBezTo>
                  <a:cubicBezTo>
                    <a:pt x="5517" y="64095"/>
                    <a:pt x="7894" y="78989"/>
                    <a:pt x="7894" y="78989"/>
                  </a:cubicBezTo>
                  <a:lnTo>
                    <a:pt x="9387" y="79581"/>
                  </a:lnTo>
                  <a:cubicBezTo>
                    <a:pt x="9387" y="79581"/>
                    <a:pt x="9086" y="39970"/>
                    <a:pt x="10579" y="21799"/>
                  </a:cubicBezTo>
                  <a:cubicBezTo>
                    <a:pt x="11090" y="15587"/>
                    <a:pt x="11808" y="13344"/>
                    <a:pt x="12579" y="13344"/>
                  </a:cubicBezTo>
                  <a:cubicBezTo>
                    <a:pt x="14064" y="13344"/>
                    <a:pt x="15748" y="21655"/>
                    <a:pt x="16533" y="25969"/>
                  </a:cubicBezTo>
                  <a:cubicBezTo>
                    <a:pt x="17726" y="32524"/>
                    <a:pt x="24280" y="57240"/>
                    <a:pt x="32319" y="76012"/>
                  </a:cubicBezTo>
                  <a:lnTo>
                    <a:pt x="34112" y="76303"/>
                  </a:lnTo>
                  <a:cubicBezTo>
                    <a:pt x="34112" y="76303"/>
                    <a:pt x="30535" y="54564"/>
                    <a:pt x="29042" y="45924"/>
                  </a:cubicBezTo>
                  <a:cubicBezTo>
                    <a:pt x="27558" y="37285"/>
                    <a:pt x="26665" y="24776"/>
                    <a:pt x="23680" y="13761"/>
                  </a:cubicBezTo>
                  <a:cubicBezTo>
                    <a:pt x="21884" y="7110"/>
                    <a:pt x="18192" y="0"/>
                    <a:pt x="133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18"/>
            <p:cNvSpPr/>
            <p:nvPr/>
          </p:nvSpPr>
          <p:spPr>
            <a:xfrm>
              <a:off x="3486650" y="4400025"/>
              <a:ext cx="204850" cy="219675"/>
            </a:xfrm>
            <a:custGeom>
              <a:rect b="b" l="l" r="r" t="t"/>
              <a:pathLst>
                <a:path extrusionOk="0" h="8787" w="8194">
                  <a:moveTo>
                    <a:pt x="5955" y="1"/>
                  </a:moveTo>
                  <a:lnTo>
                    <a:pt x="6401" y="2086"/>
                  </a:lnTo>
                  <a:cubicBezTo>
                    <a:pt x="6401" y="2086"/>
                    <a:pt x="2978" y="6101"/>
                    <a:pt x="1" y="8786"/>
                  </a:cubicBezTo>
                  <a:cubicBezTo>
                    <a:pt x="1" y="8786"/>
                    <a:pt x="6856" y="5363"/>
                    <a:pt x="7894" y="2678"/>
                  </a:cubicBezTo>
                  <a:lnTo>
                    <a:pt x="8194" y="147"/>
                  </a:lnTo>
                  <a:lnTo>
                    <a:pt x="59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18"/>
            <p:cNvSpPr/>
            <p:nvPr/>
          </p:nvSpPr>
          <p:spPr>
            <a:xfrm>
              <a:off x="4246125" y="4347925"/>
              <a:ext cx="207650" cy="266200"/>
            </a:xfrm>
            <a:custGeom>
              <a:rect b="b" l="l" r="r" t="t"/>
              <a:pathLst>
                <a:path extrusionOk="0" h="10648" w="8306">
                  <a:moveTo>
                    <a:pt x="2086" y="0"/>
                  </a:moveTo>
                  <a:lnTo>
                    <a:pt x="1" y="446"/>
                  </a:lnTo>
                  <a:lnTo>
                    <a:pt x="447" y="1193"/>
                  </a:lnTo>
                  <a:cubicBezTo>
                    <a:pt x="2051" y="6623"/>
                    <a:pt x="8306" y="10647"/>
                    <a:pt x="8306" y="10647"/>
                  </a:cubicBezTo>
                  <a:cubicBezTo>
                    <a:pt x="5174" y="8116"/>
                    <a:pt x="2240" y="1484"/>
                    <a:pt x="2240" y="1484"/>
                  </a:cubicBezTo>
                  <a:lnTo>
                    <a:pt x="20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18"/>
            <p:cNvSpPr/>
            <p:nvPr/>
          </p:nvSpPr>
          <p:spPr>
            <a:xfrm>
              <a:off x="3456850" y="1819350"/>
              <a:ext cx="621800" cy="1233300"/>
            </a:xfrm>
            <a:custGeom>
              <a:rect b="b" l="l" r="r" t="t"/>
              <a:pathLst>
                <a:path extrusionOk="0" h="49332" w="24872">
                  <a:moveTo>
                    <a:pt x="17572" y="1"/>
                  </a:moveTo>
                  <a:cubicBezTo>
                    <a:pt x="17470" y="1"/>
                    <a:pt x="17372" y="7"/>
                    <a:pt x="17279" y="20"/>
                  </a:cubicBezTo>
                  <a:cubicBezTo>
                    <a:pt x="17279" y="20"/>
                    <a:pt x="17406" y="4356"/>
                    <a:pt x="11853" y="4356"/>
                  </a:cubicBezTo>
                  <a:cubicBezTo>
                    <a:pt x="11635" y="4356"/>
                    <a:pt x="11407" y="4349"/>
                    <a:pt x="11170" y="4335"/>
                  </a:cubicBezTo>
                  <a:cubicBezTo>
                    <a:pt x="6109" y="4043"/>
                    <a:pt x="6255" y="466"/>
                    <a:pt x="6255" y="466"/>
                  </a:cubicBezTo>
                  <a:lnTo>
                    <a:pt x="6255" y="466"/>
                  </a:lnTo>
                  <a:cubicBezTo>
                    <a:pt x="6254" y="466"/>
                    <a:pt x="5362" y="466"/>
                    <a:pt x="4024" y="912"/>
                  </a:cubicBezTo>
                  <a:lnTo>
                    <a:pt x="4324" y="8213"/>
                  </a:lnTo>
                  <a:cubicBezTo>
                    <a:pt x="4324" y="8213"/>
                    <a:pt x="1493" y="11636"/>
                    <a:pt x="5062" y="15505"/>
                  </a:cubicBezTo>
                  <a:cubicBezTo>
                    <a:pt x="5062" y="15505"/>
                    <a:pt x="6109" y="19529"/>
                    <a:pt x="6701" y="21167"/>
                  </a:cubicBezTo>
                  <a:cubicBezTo>
                    <a:pt x="6701" y="21167"/>
                    <a:pt x="301" y="32638"/>
                    <a:pt x="0" y="47377"/>
                  </a:cubicBezTo>
                  <a:cubicBezTo>
                    <a:pt x="0" y="47377"/>
                    <a:pt x="6044" y="49332"/>
                    <a:pt x="13050" y="49332"/>
                  </a:cubicBezTo>
                  <a:cubicBezTo>
                    <a:pt x="16988" y="49332"/>
                    <a:pt x="21229" y="48714"/>
                    <a:pt x="24872" y="46785"/>
                  </a:cubicBezTo>
                  <a:cubicBezTo>
                    <a:pt x="24872" y="46785"/>
                    <a:pt x="23233" y="32192"/>
                    <a:pt x="17871" y="21614"/>
                  </a:cubicBezTo>
                  <a:cubicBezTo>
                    <a:pt x="17425" y="21167"/>
                    <a:pt x="18317" y="15951"/>
                    <a:pt x="18317" y="15951"/>
                  </a:cubicBezTo>
                  <a:cubicBezTo>
                    <a:pt x="18317" y="15951"/>
                    <a:pt x="22040" y="12828"/>
                    <a:pt x="19510" y="8213"/>
                  </a:cubicBezTo>
                  <a:lnTo>
                    <a:pt x="19956" y="612"/>
                  </a:lnTo>
                  <a:cubicBezTo>
                    <a:pt x="19956" y="612"/>
                    <a:pt x="18599" y="1"/>
                    <a:pt x="175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18"/>
            <p:cNvSpPr/>
            <p:nvPr/>
          </p:nvSpPr>
          <p:spPr>
            <a:xfrm>
              <a:off x="3676475" y="2100375"/>
              <a:ext cx="158300" cy="22375"/>
            </a:xfrm>
            <a:custGeom>
              <a:rect b="b" l="l" r="r" t="t"/>
              <a:pathLst>
                <a:path extrusionOk="0" h="895" w="6332">
                  <a:moveTo>
                    <a:pt x="5586" y="0"/>
                  </a:moveTo>
                  <a:cubicBezTo>
                    <a:pt x="5388" y="0"/>
                    <a:pt x="5191" y="9"/>
                    <a:pt x="4994" y="9"/>
                  </a:cubicBezTo>
                  <a:cubicBezTo>
                    <a:pt x="4590" y="26"/>
                    <a:pt x="4196" y="43"/>
                    <a:pt x="3801" y="77"/>
                  </a:cubicBezTo>
                  <a:cubicBezTo>
                    <a:pt x="3012" y="129"/>
                    <a:pt x="2222" y="215"/>
                    <a:pt x="1442" y="343"/>
                  </a:cubicBezTo>
                  <a:cubicBezTo>
                    <a:pt x="1219" y="378"/>
                    <a:pt x="1004" y="421"/>
                    <a:pt x="790" y="455"/>
                  </a:cubicBezTo>
                  <a:cubicBezTo>
                    <a:pt x="567" y="498"/>
                    <a:pt x="344" y="558"/>
                    <a:pt x="121" y="609"/>
                  </a:cubicBezTo>
                  <a:cubicBezTo>
                    <a:pt x="52" y="627"/>
                    <a:pt x="0" y="712"/>
                    <a:pt x="26" y="790"/>
                  </a:cubicBezTo>
                  <a:cubicBezTo>
                    <a:pt x="41" y="865"/>
                    <a:pt x="103" y="894"/>
                    <a:pt x="170" y="894"/>
                  </a:cubicBezTo>
                  <a:cubicBezTo>
                    <a:pt x="179" y="894"/>
                    <a:pt x="188" y="894"/>
                    <a:pt x="198" y="893"/>
                  </a:cubicBezTo>
                  <a:cubicBezTo>
                    <a:pt x="584" y="832"/>
                    <a:pt x="970" y="790"/>
                    <a:pt x="1356" y="747"/>
                  </a:cubicBezTo>
                  <a:cubicBezTo>
                    <a:pt x="1742" y="695"/>
                    <a:pt x="2128" y="652"/>
                    <a:pt x="2514" y="609"/>
                  </a:cubicBezTo>
                  <a:cubicBezTo>
                    <a:pt x="3295" y="532"/>
                    <a:pt x="4067" y="489"/>
                    <a:pt x="4848" y="464"/>
                  </a:cubicBezTo>
                  <a:cubicBezTo>
                    <a:pt x="5071" y="464"/>
                    <a:pt x="5294" y="455"/>
                    <a:pt x="5517" y="455"/>
                  </a:cubicBezTo>
                  <a:lnTo>
                    <a:pt x="5826" y="455"/>
                  </a:lnTo>
                  <a:cubicBezTo>
                    <a:pt x="5963" y="446"/>
                    <a:pt x="6083" y="455"/>
                    <a:pt x="6203" y="395"/>
                  </a:cubicBezTo>
                  <a:cubicBezTo>
                    <a:pt x="6332" y="326"/>
                    <a:pt x="6332" y="129"/>
                    <a:pt x="6203" y="60"/>
                  </a:cubicBezTo>
                  <a:cubicBezTo>
                    <a:pt x="6109" y="9"/>
                    <a:pt x="6006" y="9"/>
                    <a:pt x="59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18"/>
            <p:cNvSpPr/>
            <p:nvPr/>
          </p:nvSpPr>
          <p:spPr>
            <a:xfrm>
              <a:off x="3716800" y="2130400"/>
              <a:ext cx="81525" cy="13375"/>
            </a:xfrm>
            <a:custGeom>
              <a:rect b="b" l="l" r="r" t="t"/>
              <a:pathLst>
                <a:path extrusionOk="0" h="535" w="3261">
                  <a:moveTo>
                    <a:pt x="3157" y="0"/>
                  </a:moveTo>
                  <a:cubicBezTo>
                    <a:pt x="3029" y="9"/>
                    <a:pt x="2909" y="9"/>
                    <a:pt x="2789" y="18"/>
                  </a:cubicBezTo>
                  <a:cubicBezTo>
                    <a:pt x="2660" y="35"/>
                    <a:pt x="2531" y="60"/>
                    <a:pt x="2403" y="86"/>
                  </a:cubicBezTo>
                  <a:cubicBezTo>
                    <a:pt x="2162" y="120"/>
                    <a:pt x="1922" y="155"/>
                    <a:pt x="1673" y="181"/>
                  </a:cubicBezTo>
                  <a:cubicBezTo>
                    <a:pt x="1239" y="225"/>
                    <a:pt x="804" y="251"/>
                    <a:pt x="370" y="251"/>
                  </a:cubicBezTo>
                  <a:cubicBezTo>
                    <a:pt x="307" y="251"/>
                    <a:pt x="244" y="250"/>
                    <a:pt x="180" y="249"/>
                  </a:cubicBezTo>
                  <a:cubicBezTo>
                    <a:pt x="0" y="249"/>
                    <a:pt x="0" y="524"/>
                    <a:pt x="180" y="532"/>
                  </a:cubicBezTo>
                  <a:cubicBezTo>
                    <a:pt x="263" y="534"/>
                    <a:pt x="345" y="534"/>
                    <a:pt x="427" y="534"/>
                  </a:cubicBezTo>
                  <a:cubicBezTo>
                    <a:pt x="851" y="534"/>
                    <a:pt x="1274" y="515"/>
                    <a:pt x="1690" y="472"/>
                  </a:cubicBezTo>
                  <a:cubicBezTo>
                    <a:pt x="1948" y="446"/>
                    <a:pt x="2197" y="412"/>
                    <a:pt x="2454" y="378"/>
                  </a:cubicBezTo>
                  <a:cubicBezTo>
                    <a:pt x="2566" y="352"/>
                    <a:pt x="2694" y="344"/>
                    <a:pt x="2806" y="309"/>
                  </a:cubicBezTo>
                  <a:cubicBezTo>
                    <a:pt x="2934" y="275"/>
                    <a:pt x="3055" y="215"/>
                    <a:pt x="3175" y="163"/>
                  </a:cubicBezTo>
                  <a:cubicBezTo>
                    <a:pt x="3260" y="138"/>
                    <a:pt x="3260" y="0"/>
                    <a:pt x="31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18"/>
            <p:cNvSpPr/>
            <p:nvPr/>
          </p:nvSpPr>
          <p:spPr>
            <a:xfrm>
              <a:off x="3610650" y="4494800"/>
              <a:ext cx="28950" cy="13850"/>
            </a:xfrm>
            <a:custGeom>
              <a:rect b="b" l="l" r="r" t="t"/>
              <a:pathLst>
                <a:path extrusionOk="0" h="554" w="1158">
                  <a:moveTo>
                    <a:pt x="109" y="177"/>
                  </a:moveTo>
                  <a:cubicBezTo>
                    <a:pt x="113" y="181"/>
                    <a:pt x="116" y="186"/>
                    <a:pt x="120" y="191"/>
                  </a:cubicBezTo>
                  <a:cubicBezTo>
                    <a:pt x="116" y="187"/>
                    <a:pt x="113" y="182"/>
                    <a:pt x="109" y="177"/>
                  </a:cubicBezTo>
                  <a:close/>
                  <a:moveTo>
                    <a:pt x="729" y="191"/>
                  </a:moveTo>
                  <a:lnTo>
                    <a:pt x="729" y="191"/>
                  </a:lnTo>
                  <a:cubicBezTo>
                    <a:pt x="733" y="192"/>
                    <a:pt x="738" y="193"/>
                    <a:pt x="742" y="194"/>
                  </a:cubicBezTo>
                  <a:lnTo>
                    <a:pt x="742" y="194"/>
                  </a:lnTo>
                  <a:cubicBezTo>
                    <a:pt x="740" y="193"/>
                    <a:pt x="736" y="192"/>
                    <a:pt x="729" y="191"/>
                  </a:cubicBezTo>
                  <a:close/>
                  <a:moveTo>
                    <a:pt x="111" y="0"/>
                  </a:moveTo>
                  <a:cubicBezTo>
                    <a:pt x="52" y="0"/>
                    <a:pt x="1" y="80"/>
                    <a:pt x="51" y="131"/>
                  </a:cubicBezTo>
                  <a:cubicBezTo>
                    <a:pt x="67" y="142"/>
                    <a:pt x="84" y="152"/>
                    <a:pt x="98" y="165"/>
                  </a:cubicBezTo>
                  <a:lnTo>
                    <a:pt x="98" y="165"/>
                  </a:lnTo>
                  <a:cubicBezTo>
                    <a:pt x="115" y="203"/>
                    <a:pt x="139" y="228"/>
                    <a:pt x="171" y="259"/>
                  </a:cubicBezTo>
                  <a:cubicBezTo>
                    <a:pt x="205" y="294"/>
                    <a:pt x="240" y="319"/>
                    <a:pt x="283" y="345"/>
                  </a:cubicBezTo>
                  <a:cubicBezTo>
                    <a:pt x="351" y="388"/>
                    <a:pt x="420" y="422"/>
                    <a:pt x="497" y="457"/>
                  </a:cubicBezTo>
                  <a:cubicBezTo>
                    <a:pt x="583" y="491"/>
                    <a:pt x="660" y="525"/>
                    <a:pt x="755" y="534"/>
                  </a:cubicBezTo>
                  <a:cubicBezTo>
                    <a:pt x="797" y="542"/>
                    <a:pt x="849" y="551"/>
                    <a:pt x="900" y="551"/>
                  </a:cubicBezTo>
                  <a:cubicBezTo>
                    <a:pt x="917" y="553"/>
                    <a:pt x="933" y="554"/>
                    <a:pt x="948" y="554"/>
                  </a:cubicBezTo>
                  <a:cubicBezTo>
                    <a:pt x="1003" y="554"/>
                    <a:pt x="1051" y="540"/>
                    <a:pt x="1098" y="500"/>
                  </a:cubicBezTo>
                  <a:cubicBezTo>
                    <a:pt x="1158" y="448"/>
                    <a:pt x="1158" y="328"/>
                    <a:pt x="1098" y="276"/>
                  </a:cubicBezTo>
                  <a:cubicBezTo>
                    <a:pt x="1038" y="225"/>
                    <a:pt x="978" y="216"/>
                    <a:pt x="909" y="208"/>
                  </a:cubicBezTo>
                  <a:lnTo>
                    <a:pt x="849" y="208"/>
                  </a:lnTo>
                  <a:lnTo>
                    <a:pt x="823" y="199"/>
                  </a:lnTo>
                  <a:cubicBezTo>
                    <a:pt x="793" y="199"/>
                    <a:pt x="770" y="199"/>
                    <a:pt x="742" y="194"/>
                  </a:cubicBezTo>
                  <a:lnTo>
                    <a:pt x="742" y="194"/>
                  </a:lnTo>
                  <a:cubicBezTo>
                    <a:pt x="743" y="194"/>
                    <a:pt x="743" y="194"/>
                    <a:pt x="742" y="194"/>
                  </a:cubicBezTo>
                  <a:cubicBezTo>
                    <a:pt x="737" y="194"/>
                    <a:pt x="703" y="188"/>
                    <a:pt x="703" y="182"/>
                  </a:cubicBezTo>
                  <a:cubicBezTo>
                    <a:pt x="660" y="182"/>
                    <a:pt x="617" y="174"/>
                    <a:pt x="583" y="165"/>
                  </a:cubicBezTo>
                  <a:cubicBezTo>
                    <a:pt x="506" y="148"/>
                    <a:pt x="429" y="122"/>
                    <a:pt x="360" y="88"/>
                  </a:cubicBezTo>
                  <a:cubicBezTo>
                    <a:pt x="317" y="71"/>
                    <a:pt x="291" y="53"/>
                    <a:pt x="248" y="45"/>
                  </a:cubicBezTo>
                  <a:cubicBezTo>
                    <a:pt x="231" y="45"/>
                    <a:pt x="223" y="36"/>
                    <a:pt x="205" y="36"/>
                  </a:cubicBezTo>
                  <a:lnTo>
                    <a:pt x="197" y="36"/>
                  </a:lnTo>
                  <a:cubicBezTo>
                    <a:pt x="180" y="36"/>
                    <a:pt x="163" y="19"/>
                    <a:pt x="145" y="11"/>
                  </a:cubicBezTo>
                  <a:cubicBezTo>
                    <a:pt x="134" y="3"/>
                    <a:pt x="122" y="0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18"/>
            <p:cNvSpPr/>
            <p:nvPr/>
          </p:nvSpPr>
          <p:spPr>
            <a:xfrm>
              <a:off x="3597975" y="4512550"/>
              <a:ext cx="22325" cy="10950"/>
            </a:xfrm>
            <a:custGeom>
              <a:rect b="b" l="l" r="r" t="t"/>
              <a:pathLst>
                <a:path extrusionOk="0" h="438" w="893">
                  <a:moveTo>
                    <a:pt x="163" y="0"/>
                  </a:moveTo>
                  <a:cubicBezTo>
                    <a:pt x="97" y="0"/>
                    <a:pt x="32" y="41"/>
                    <a:pt x="18" y="107"/>
                  </a:cubicBezTo>
                  <a:cubicBezTo>
                    <a:pt x="0" y="184"/>
                    <a:pt x="43" y="261"/>
                    <a:pt x="121" y="287"/>
                  </a:cubicBezTo>
                  <a:cubicBezTo>
                    <a:pt x="223" y="313"/>
                    <a:pt x="326" y="339"/>
                    <a:pt x="429" y="373"/>
                  </a:cubicBezTo>
                  <a:cubicBezTo>
                    <a:pt x="472" y="390"/>
                    <a:pt x="524" y="399"/>
                    <a:pt x="575" y="416"/>
                  </a:cubicBezTo>
                  <a:cubicBezTo>
                    <a:pt x="614" y="425"/>
                    <a:pt x="663" y="438"/>
                    <a:pt x="709" y="438"/>
                  </a:cubicBezTo>
                  <a:cubicBezTo>
                    <a:pt x="745" y="438"/>
                    <a:pt x="780" y="430"/>
                    <a:pt x="807" y="407"/>
                  </a:cubicBezTo>
                  <a:cubicBezTo>
                    <a:pt x="867" y="364"/>
                    <a:pt x="893" y="296"/>
                    <a:pt x="858" y="227"/>
                  </a:cubicBezTo>
                  <a:cubicBezTo>
                    <a:pt x="824" y="158"/>
                    <a:pt x="730" y="133"/>
                    <a:pt x="652" y="116"/>
                  </a:cubicBezTo>
                  <a:cubicBezTo>
                    <a:pt x="610" y="98"/>
                    <a:pt x="558" y="90"/>
                    <a:pt x="507" y="73"/>
                  </a:cubicBezTo>
                  <a:cubicBezTo>
                    <a:pt x="404" y="56"/>
                    <a:pt x="301" y="30"/>
                    <a:pt x="198" y="4"/>
                  </a:cubicBezTo>
                  <a:cubicBezTo>
                    <a:pt x="186" y="2"/>
                    <a:pt x="175" y="0"/>
                    <a:pt x="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18"/>
            <p:cNvSpPr/>
            <p:nvPr/>
          </p:nvSpPr>
          <p:spPr>
            <a:xfrm>
              <a:off x="4305975" y="4440050"/>
              <a:ext cx="21900" cy="18575"/>
            </a:xfrm>
            <a:custGeom>
              <a:rect b="b" l="l" r="r" t="t"/>
              <a:pathLst>
                <a:path extrusionOk="0" h="743" w="876">
                  <a:moveTo>
                    <a:pt x="706" y="0"/>
                  </a:moveTo>
                  <a:cubicBezTo>
                    <a:pt x="681" y="0"/>
                    <a:pt x="656" y="7"/>
                    <a:pt x="635" y="21"/>
                  </a:cubicBezTo>
                  <a:cubicBezTo>
                    <a:pt x="515" y="99"/>
                    <a:pt x="395" y="176"/>
                    <a:pt x="284" y="270"/>
                  </a:cubicBezTo>
                  <a:cubicBezTo>
                    <a:pt x="241" y="305"/>
                    <a:pt x="181" y="339"/>
                    <a:pt x="138" y="390"/>
                  </a:cubicBezTo>
                  <a:cubicBezTo>
                    <a:pt x="78" y="450"/>
                    <a:pt x="1" y="519"/>
                    <a:pt x="1" y="613"/>
                  </a:cubicBezTo>
                  <a:cubicBezTo>
                    <a:pt x="9" y="673"/>
                    <a:pt x="43" y="716"/>
                    <a:pt x="95" y="733"/>
                  </a:cubicBezTo>
                  <a:cubicBezTo>
                    <a:pt x="112" y="742"/>
                    <a:pt x="138" y="742"/>
                    <a:pt x="155" y="742"/>
                  </a:cubicBezTo>
                  <a:cubicBezTo>
                    <a:pt x="189" y="742"/>
                    <a:pt x="224" y="725"/>
                    <a:pt x="258" y="708"/>
                  </a:cubicBezTo>
                  <a:cubicBezTo>
                    <a:pt x="284" y="691"/>
                    <a:pt x="309" y="673"/>
                    <a:pt x="344" y="665"/>
                  </a:cubicBezTo>
                  <a:cubicBezTo>
                    <a:pt x="404" y="622"/>
                    <a:pt x="464" y="570"/>
                    <a:pt x="524" y="519"/>
                  </a:cubicBezTo>
                  <a:cubicBezTo>
                    <a:pt x="627" y="442"/>
                    <a:pt x="721" y="347"/>
                    <a:pt x="816" y="262"/>
                  </a:cubicBezTo>
                  <a:cubicBezTo>
                    <a:pt x="876" y="210"/>
                    <a:pt x="876" y="116"/>
                    <a:pt x="833" y="64"/>
                  </a:cubicBezTo>
                  <a:cubicBezTo>
                    <a:pt x="805" y="25"/>
                    <a:pt x="75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18"/>
            <p:cNvSpPr/>
            <p:nvPr/>
          </p:nvSpPr>
          <p:spPr>
            <a:xfrm>
              <a:off x="4315850" y="4455800"/>
              <a:ext cx="19100" cy="18300"/>
            </a:xfrm>
            <a:custGeom>
              <a:rect b="b" l="l" r="r" t="t"/>
              <a:pathLst>
                <a:path extrusionOk="0" h="732" w="764">
                  <a:moveTo>
                    <a:pt x="627" y="1"/>
                  </a:moveTo>
                  <a:cubicBezTo>
                    <a:pt x="592" y="1"/>
                    <a:pt x="558" y="18"/>
                    <a:pt x="532" y="43"/>
                  </a:cubicBezTo>
                  <a:cubicBezTo>
                    <a:pt x="446" y="112"/>
                    <a:pt x="369" y="181"/>
                    <a:pt x="283" y="249"/>
                  </a:cubicBezTo>
                  <a:cubicBezTo>
                    <a:pt x="249" y="275"/>
                    <a:pt x="206" y="309"/>
                    <a:pt x="172" y="352"/>
                  </a:cubicBezTo>
                  <a:cubicBezTo>
                    <a:pt x="138" y="387"/>
                    <a:pt x="95" y="429"/>
                    <a:pt x="60" y="464"/>
                  </a:cubicBezTo>
                  <a:cubicBezTo>
                    <a:pt x="9" y="524"/>
                    <a:pt x="0" y="627"/>
                    <a:pt x="60" y="687"/>
                  </a:cubicBezTo>
                  <a:cubicBezTo>
                    <a:pt x="95" y="717"/>
                    <a:pt x="133" y="732"/>
                    <a:pt x="172" y="732"/>
                  </a:cubicBezTo>
                  <a:cubicBezTo>
                    <a:pt x="210" y="732"/>
                    <a:pt x="249" y="717"/>
                    <a:pt x="283" y="687"/>
                  </a:cubicBezTo>
                  <a:cubicBezTo>
                    <a:pt x="318" y="653"/>
                    <a:pt x="361" y="618"/>
                    <a:pt x="403" y="584"/>
                  </a:cubicBezTo>
                  <a:cubicBezTo>
                    <a:pt x="438" y="550"/>
                    <a:pt x="472" y="507"/>
                    <a:pt x="515" y="472"/>
                  </a:cubicBezTo>
                  <a:cubicBezTo>
                    <a:pt x="584" y="395"/>
                    <a:pt x="652" y="318"/>
                    <a:pt x="721" y="232"/>
                  </a:cubicBezTo>
                  <a:cubicBezTo>
                    <a:pt x="747" y="206"/>
                    <a:pt x="764" y="172"/>
                    <a:pt x="764" y="138"/>
                  </a:cubicBezTo>
                  <a:cubicBezTo>
                    <a:pt x="764" y="103"/>
                    <a:pt x="747" y="69"/>
                    <a:pt x="721" y="43"/>
                  </a:cubicBezTo>
                  <a:cubicBezTo>
                    <a:pt x="695" y="18"/>
                    <a:pt x="661" y="1"/>
                    <a:pt x="6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18"/>
            <p:cNvSpPr/>
            <p:nvPr/>
          </p:nvSpPr>
          <p:spPr>
            <a:xfrm>
              <a:off x="4183300" y="4332675"/>
              <a:ext cx="197600" cy="98125"/>
            </a:xfrm>
            <a:custGeom>
              <a:rect b="b" l="l" r="r" t="t"/>
              <a:pathLst>
                <a:path extrusionOk="0" h="3925" w="7904">
                  <a:moveTo>
                    <a:pt x="7415" y="462"/>
                  </a:moveTo>
                  <a:lnTo>
                    <a:pt x="7415" y="462"/>
                  </a:lnTo>
                  <a:cubicBezTo>
                    <a:pt x="6970" y="1398"/>
                    <a:pt x="6333" y="2237"/>
                    <a:pt x="5560" y="2927"/>
                  </a:cubicBezTo>
                  <a:cubicBezTo>
                    <a:pt x="5456" y="3019"/>
                    <a:pt x="5350" y="3108"/>
                    <a:pt x="5242" y="3195"/>
                  </a:cubicBezTo>
                  <a:lnTo>
                    <a:pt x="5242" y="3195"/>
                  </a:lnTo>
                  <a:cubicBezTo>
                    <a:pt x="5300" y="3081"/>
                    <a:pt x="5353" y="2962"/>
                    <a:pt x="5405" y="2849"/>
                  </a:cubicBezTo>
                  <a:cubicBezTo>
                    <a:pt x="5542" y="2575"/>
                    <a:pt x="5680" y="2309"/>
                    <a:pt x="5834" y="2051"/>
                  </a:cubicBezTo>
                  <a:cubicBezTo>
                    <a:pt x="6126" y="1571"/>
                    <a:pt x="6478" y="1108"/>
                    <a:pt x="6932" y="765"/>
                  </a:cubicBezTo>
                  <a:cubicBezTo>
                    <a:pt x="7082" y="646"/>
                    <a:pt x="7244" y="546"/>
                    <a:pt x="7415" y="462"/>
                  </a:cubicBezTo>
                  <a:close/>
                  <a:moveTo>
                    <a:pt x="777" y="2092"/>
                  </a:moveTo>
                  <a:cubicBezTo>
                    <a:pt x="1884" y="2092"/>
                    <a:pt x="2997" y="2431"/>
                    <a:pt x="3921" y="3038"/>
                  </a:cubicBezTo>
                  <a:cubicBezTo>
                    <a:pt x="4075" y="3141"/>
                    <a:pt x="4221" y="3244"/>
                    <a:pt x="4367" y="3364"/>
                  </a:cubicBezTo>
                  <a:cubicBezTo>
                    <a:pt x="4441" y="3425"/>
                    <a:pt x="4518" y="3486"/>
                    <a:pt x="4591" y="3550"/>
                  </a:cubicBezTo>
                  <a:lnTo>
                    <a:pt x="4591" y="3550"/>
                  </a:lnTo>
                  <a:cubicBezTo>
                    <a:pt x="4409" y="3584"/>
                    <a:pt x="4226" y="3612"/>
                    <a:pt x="4041" y="3621"/>
                  </a:cubicBezTo>
                  <a:cubicBezTo>
                    <a:pt x="3939" y="3626"/>
                    <a:pt x="3836" y="3629"/>
                    <a:pt x="3732" y="3629"/>
                  </a:cubicBezTo>
                  <a:cubicBezTo>
                    <a:pt x="3480" y="3629"/>
                    <a:pt x="3227" y="3613"/>
                    <a:pt x="2977" y="3570"/>
                  </a:cubicBezTo>
                  <a:cubicBezTo>
                    <a:pt x="2282" y="3467"/>
                    <a:pt x="1605" y="3210"/>
                    <a:pt x="1021" y="2806"/>
                  </a:cubicBezTo>
                  <a:cubicBezTo>
                    <a:pt x="756" y="2622"/>
                    <a:pt x="503" y="2394"/>
                    <a:pt x="345" y="2110"/>
                  </a:cubicBezTo>
                  <a:lnTo>
                    <a:pt x="345" y="2110"/>
                  </a:lnTo>
                  <a:cubicBezTo>
                    <a:pt x="488" y="2098"/>
                    <a:pt x="632" y="2092"/>
                    <a:pt x="777" y="2092"/>
                  </a:cubicBezTo>
                  <a:close/>
                  <a:moveTo>
                    <a:pt x="7731" y="0"/>
                  </a:moveTo>
                  <a:cubicBezTo>
                    <a:pt x="7714" y="0"/>
                    <a:pt x="7697" y="3"/>
                    <a:pt x="7679" y="10"/>
                  </a:cubicBezTo>
                  <a:cubicBezTo>
                    <a:pt x="6460" y="387"/>
                    <a:pt x="5723" y="1485"/>
                    <a:pt x="5199" y="2575"/>
                  </a:cubicBezTo>
                  <a:cubicBezTo>
                    <a:pt x="5122" y="2738"/>
                    <a:pt x="5045" y="2892"/>
                    <a:pt x="4976" y="3064"/>
                  </a:cubicBezTo>
                  <a:cubicBezTo>
                    <a:pt x="4942" y="3141"/>
                    <a:pt x="4908" y="3218"/>
                    <a:pt x="4882" y="3304"/>
                  </a:cubicBezTo>
                  <a:cubicBezTo>
                    <a:pt x="4862" y="3348"/>
                    <a:pt x="4848" y="3395"/>
                    <a:pt x="4837" y="3444"/>
                  </a:cubicBezTo>
                  <a:lnTo>
                    <a:pt x="4837" y="3444"/>
                  </a:lnTo>
                  <a:cubicBezTo>
                    <a:pt x="4755" y="3369"/>
                    <a:pt x="4674" y="3294"/>
                    <a:pt x="4590" y="3227"/>
                  </a:cubicBezTo>
                  <a:cubicBezTo>
                    <a:pt x="4453" y="3115"/>
                    <a:pt x="4316" y="3012"/>
                    <a:pt x="4178" y="2909"/>
                  </a:cubicBezTo>
                  <a:cubicBezTo>
                    <a:pt x="3895" y="2721"/>
                    <a:pt x="3604" y="2549"/>
                    <a:pt x="3286" y="2403"/>
                  </a:cubicBezTo>
                  <a:cubicBezTo>
                    <a:pt x="2668" y="2120"/>
                    <a:pt x="1999" y="1940"/>
                    <a:pt x="1313" y="1871"/>
                  </a:cubicBezTo>
                  <a:cubicBezTo>
                    <a:pt x="1120" y="1854"/>
                    <a:pt x="927" y="1846"/>
                    <a:pt x="734" y="1846"/>
                  </a:cubicBezTo>
                  <a:cubicBezTo>
                    <a:pt x="541" y="1846"/>
                    <a:pt x="348" y="1854"/>
                    <a:pt x="155" y="1871"/>
                  </a:cubicBezTo>
                  <a:cubicBezTo>
                    <a:pt x="77" y="1880"/>
                    <a:pt x="0" y="1949"/>
                    <a:pt x="26" y="2034"/>
                  </a:cubicBezTo>
                  <a:cubicBezTo>
                    <a:pt x="301" y="2738"/>
                    <a:pt x="1004" y="3184"/>
                    <a:pt x="1665" y="3476"/>
                  </a:cubicBezTo>
                  <a:cubicBezTo>
                    <a:pt x="2312" y="3763"/>
                    <a:pt x="3018" y="3924"/>
                    <a:pt x="3722" y="3924"/>
                  </a:cubicBezTo>
                  <a:cubicBezTo>
                    <a:pt x="3774" y="3924"/>
                    <a:pt x="3826" y="3924"/>
                    <a:pt x="3878" y="3922"/>
                  </a:cubicBezTo>
                  <a:cubicBezTo>
                    <a:pt x="4093" y="3913"/>
                    <a:pt x="4307" y="3887"/>
                    <a:pt x="4530" y="3853"/>
                  </a:cubicBezTo>
                  <a:cubicBezTo>
                    <a:pt x="4660" y="3832"/>
                    <a:pt x="4787" y="3812"/>
                    <a:pt x="4910" y="3779"/>
                  </a:cubicBezTo>
                  <a:lnTo>
                    <a:pt x="4910" y="3779"/>
                  </a:lnTo>
                  <a:cubicBezTo>
                    <a:pt x="4914" y="3779"/>
                    <a:pt x="4918" y="3777"/>
                    <a:pt x="4922" y="3776"/>
                  </a:cubicBezTo>
                  <a:lnTo>
                    <a:pt x="4922" y="3776"/>
                  </a:lnTo>
                  <a:cubicBezTo>
                    <a:pt x="4999" y="3756"/>
                    <a:pt x="5074" y="3731"/>
                    <a:pt x="5148" y="3699"/>
                  </a:cubicBezTo>
                  <a:cubicBezTo>
                    <a:pt x="5208" y="3675"/>
                    <a:pt x="5237" y="3628"/>
                    <a:pt x="5240" y="3581"/>
                  </a:cubicBezTo>
                  <a:lnTo>
                    <a:pt x="5240" y="3581"/>
                  </a:lnTo>
                  <a:cubicBezTo>
                    <a:pt x="5393" y="3471"/>
                    <a:pt x="5536" y="3349"/>
                    <a:pt x="5680" y="3227"/>
                  </a:cubicBezTo>
                  <a:cubicBezTo>
                    <a:pt x="5911" y="3030"/>
                    <a:pt x="6126" y="2824"/>
                    <a:pt x="6332" y="2601"/>
                  </a:cubicBezTo>
                  <a:cubicBezTo>
                    <a:pt x="6735" y="2163"/>
                    <a:pt x="7095" y="1674"/>
                    <a:pt x="7404" y="1151"/>
                  </a:cubicBezTo>
                  <a:cubicBezTo>
                    <a:pt x="7576" y="859"/>
                    <a:pt x="7730" y="559"/>
                    <a:pt x="7859" y="241"/>
                  </a:cubicBezTo>
                  <a:cubicBezTo>
                    <a:pt x="7904" y="144"/>
                    <a:pt x="7844" y="0"/>
                    <a:pt x="7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18"/>
            <p:cNvSpPr/>
            <p:nvPr/>
          </p:nvSpPr>
          <p:spPr>
            <a:xfrm>
              <a:off x="4279700" y="4422700"/>
              <a:ext cx="29825" cy="98525"/>
            </a:xfrm>
            <a:custGeom>
              <a:rect b="b" l="l" r="r" t="t"/>
              <a:pathLst>
                <a:path extrusionOk="0" h="3941" w="1193">
                  <a:moveTo>
                    <a:pt x="1030" y="1"/>
                  </a:moveTo>
                  <a:cubicBezTo>
                    <a:pt x="978" y="1"/>
                    <a:pt x="926" y="30"/>
                    <a:pt x="906" y="98"/>
                  </a:cubicBezTo>
                  <a:cubicBezTo>
                    <a:pt x="734" y="715"/>
                    <a:pt x="563" y="1342"/>
                    <a:pt x="400" y="1959"/>
                  </a:cubicBezTo>
                  <a:cubicBezTo>
                    <a:pt x="322" y="2268"/>
                    <a:pt x="245" y="2577"/>
                    <a:pt x="168" y="2886"/>
                  </a:cubicBezTo>
                  <a:cubicBezTo>
                    <a:pt x="125" y="3049"/>
                    <a:pt x="74" y="3203"/>
                    <a:pt x="56" y="3366"/>
                  </a:cubicBezTo>
                  <a:cubicBezTo>
                    <a:pt x="39" y="3529"/>
                    <a:pt x="22" y="3684"/>
                    <a:pt x="5" y="3847"/>
                  </a:cubicBezTo>
                  <a:cubicBezTo>
                    <a:pt x="0" y="3911"/>
                    <a:pt x="44" y="3940"/>
                    <a:pt x="92" y="3940"/>
                  </a:cubicBezTo>
                  <a:cubicBezTo>
                    <a:pt x="135" y="3940"/>
                    <a:pt x="182" y="3917"/>
                    <a:pt x="202" y="3873"/>
                  </a:cubicBezTo>
                  <a:cubicBezTo>
                    <a:pt x="262" y="3718"/>
                    <a:pt x="331" y="3564"/>
                    <a:pt x="382" y="3409"/>
                  </a:cubicBezTo>
                  <a:cubicBezTo>
                    <a:pt x="442" y="3263"/>
                    <a:pt x="468" y="3109"/>
                    <a:pt x="503" y="2963"/>
                  </a:cubicBezTo>
                  <a:cubicBezTo>
                    <a:pt x="588" y="2654"/>
                    <a:pt x="657" y="2345"/>
                    <a:pt x="734" y="2037"/>
                  </a:cubicBezTo>
                  <a:cubicBezTo>
                    <a:pt x="889" y="1419"/>
                    <a:pt x="1026" y="793"/>
                    <a:pt x="1172" y="166"/>
                  </a:cubicBezTo>
                  <a:cubicBezTo>
                    <a:pt x="1192" y="68"/>
                    <a:pt x="1110" y="1"/>
                    <a:pt x="10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18"/>
            <p:cNvSpPr/>
            <p:nvPr/>
          </p:nvSpPr>
          <p:spPr>
            <a:xfrm>
              <a:off x="4304550" y="4416350"/>
              <a:ext cx="67250" cy="42425"/>
            </a:xfrm>
            <a:custGeom>
              <a:rect b="b" l="l" r="r" t="t"/>
              <a:pathLst>
                <a:path extrusionOk="0" h="1697" w="2690">
                  <a:moveTo>
                    <a:pt x="177" y="0"/>
                  </a:moveTo>
                  <a:cubicBezTo>
                    <a:pt x="70" y="0"/>
                    <a:pt x="0" y="159"/>
                    <a:pt x="109" y="232"/>
                  </a:cubicBezTo>
                  <a:cubicBezTo>
                    <a:pt x="487" y="489"/>
                    <a:pt x="864" y="738"/>
                    <a:pt x="1250" y="987"/>
                  </a:cubicBezTo>
                  <a:cubicBezTo>
                    <a:pt x="1439" y="1107"/>
                    <a:pt x="1628" y="1227"/>
                    <a:pt x="1816" y="1347"/>
                  </a:cubicBezTo>
                  <a:cubicBezTo>
                    <a:pt x="1911" y="1407"/>
                    <a:pt x="2005" y="1458"/>
                    <a:pt x="2099" y="1518"/>
                  </a:cubicBezTo>
                  <a:cubicBezTo>
                    <a:pt x="2202" y="1579"/>
                    <a:pt x="2305" y="1664"/>
                    <a:pt x="2417" y="1690"/>
                  </a:cubicBezTo>
                  <a:cubicBezTo>
                    <a:pt x="2434" y="1694"/>
                    <a:pt x="2450" y="1696"/>
                    <a:pt x="2466" y="1696"/>
                  </a:cubicBezTo>
                  <a:cubicBezTo>
                    <a:pt x="2615" y="1696"/>
                    <a:pt x="2689" y="1523"/>
                    <a:pt x="2588" y="1407"/>
                  </a:cubicBezTo>
                  <a:cubicBezTo>
                    <a:pt x="2511" y="1321"/>
                    <a:pt x="2400" y="1261"/>
                    <a:pt x="2305" y="1210"/>
                  </a:cubicBezTo>
                  <a:lnTo>
                    <a:pt x="2014" y="1029"/>
                  </a:lnTo>
                  <a:cubicBezTo>
                    <a:pt x="1825" y="918"/>
                    <a:pt x="1628" y="798"/>
                    <a:pt x="1422" y="686"/>
                  </a:cubicBezTo>
                  <a:cubicBezTo>
                    <a:pt x="1036" y="455"/>
                    <a:pt x="632" y="240"/>
                    <a:pt x="238" y="17"/>
                  </a:cubicBezTo>
                  <a:cubicBezTo>
                    <a:pt x="217" y="5"/>
                    <a:pt x="196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18"/>
            <p:cNvSpPr/>
            <p:nvPr/>
          </p:nvSpPr>
          <p:spPr>
            <a:xfrm>
              <a:off x="3581875" y="4407050"/>
              <a:ext cx="65875" cy="76325"/>
            </a:xfrm>
            <a:custGeom>
              <a:rect b="b" l="l" r="r" t="t"/>
              <a:pathLst>
                <a:path extrusionOk="0" h="3053" w="2635">
                  <a:moveTo>
                    <a:pt x="433" y="352"/>
                  </a:moveTo>
                  <a:cubicBezTo>
                    <a:pt x="435" y="352"/>
                    <a:pt x="444" y="363"/>
                    <a:pt x="438" y="363"/>
                  </a:cubicBezTo>
                  <a:cubicBezTo>
                    <a:pt x="433" y="355"/>
                    <a:pt x="432" y="352"/>
                    <a:pt x="433" y="352"/>
                  </a:cubicBezTo>
                  <a:close/>
                  <a:moveTo>
                    <a:pt x="396" y="389"/>
                  </a:moveTo>
                  <a:lnTo>
                    <a:pt x="402" y="392"/>
                  </a:lnTo>
                  <a:lnTo>
                    <a:pt x="402" y="392"/>
                  </a:lnTo>
                  <a:cubicBezTo>
                    <a:pt x="401" y="393"/>
                    <a:pt x="400" y="393"/>
                    <a:pt x="399" y="393"/>
                  </a:cubicBezTo>
                  <a:cubicBezTo>
                    <a:pt x="397" y="393"/>
                    <a:pt x="396" y="392"/>
                    <a:pt x="396" y="389"/>
                  </a:cubicBezTo>
                  <a:close/>
                  <a:moveTo>
                    <a:pt x="440" y="409"/>
                  </a:moveTo>
                  <a:lnTo>
                    <a:pt x="507" y="441"/>
                  </a:lnTo>
                  <a:cubicBezTo>
                    <a:pt x="559" y="466"/>
                    <a:pt x="610" y="509"/>
                    <a:pt x="653" y="544"/>
                  </a:cubicBezTo>
                  <a:cubicBezTo>
                    <a:pt x="850" y="698"/>
                    <a:pt x="1030" y="870"/>
                    <a:pt x="1202" y="1058"/>
                  </a:cubicBezTo>
                  <a:cubicBezTo>
                    <a:pt x="1519" y="1427"/>
                    <a:pt x="1777" y="1856"/>
                    <a:pt x="1948" y="2311"/>
                  </a:cubicBezTo>
                  <a:cubicBezTo>
                    <a:pt x="1973" y="2381"/>
                    <a:pt x="1995" y="2468"/>
                    <a:pt x="2024" y="2555"/>
                  </a:cubicBezTo>
                  <a:lnTo>
                    <a:pt x="2024" y="2555"/>
                  </a:lnTo>
                  <a:cubicBezTo>
                    <a:pt x="1937" y="2479"/>
                    <a:pt x="1851" y="2402"/>
                    <a:pt x="1768" y="2319"/>
                  </a:cubicBezTo>
                  <a:cubicBezTo>
                    <a:pt x="1580" y="2148"/>
                    <a:pt x="1408" y="1959"/>
                    <a:pt x="1245" y="1762"/>
                  </a:cubicBezTo>
                  <a:cubicBezTo>
                    <a:pt x="1082" y="1573"/>
                    <a:pt x="936" y="1367"/>
                    <a:pt x="807" y="1153"/>
                  </a:cubicBezTo>
                  <a:cubicBezTo>
                    <a:pt x="679" y="947"/>
                    <a:pt x="550" y="724"/>
                    <a:pt x="464" y="509"/>
                  </a:cubicBezTo>
                  <a:cubicBezTo>
                    <a:pt x="457" y="488"/>
                    <a:pt x="444" y="436"/>
                    <a:pt x="440" y="409"/>
                  </a:cubicBezTo>
                  <a:close/>
                  <a:moveTo>
                    <a:pt x="415" y="0"/>
                  </a:moveTo>
                  <a:cubicBezTo>
                    <a:pt x="400" y="0"/>
                    <a:pt x="385" y="1"/>
                    <a:pt x="370" y="3"/>
                  </a:cubicBezTo>
                  <a:cubicBezTo>
                    <a:pt x="61" y="37"/>
                    <a:pt x="1" y="363"/>
                    <a:pt x="95" y="612"/>
                  </a:cubicBezTo>
                  <a:cubicBezTo>
                    <a:pt x="267" y="1084"/>
                    <a:pt x="567" y="1522"/>
                    <a:pt x="885" y="1916"/>
                  </a:cubicBezTo>
                  <a:cubicBezTo>
                    <a:pt x="1056" y="2139"/>
                    <a:pt x="1254" y="2345"/>
                    <a:pt x="1468" y="2534"/>
                  </a:cubicBezTo>
                  <a:cubicBezTo>
                    <a:pt x="1682" y="2723"/>
                    <a:pt x="1914" y="2911"/>
                    <a:pt x="2172" y="3040"/>
                  </a:cubicBezTo>
                  <a:cubicBezTo>
                    <a:pt x="2191" y="3049"/>
                    <a:pt x="2210" y="3053"/>
                    <a:pt x="2229" y="3053"/>
                  </a:cubicBezTo>
                  <a:cubicBezTo>
                    <a:pt x="2305" y="3053"/>
                    <a:pt x="2375" y="2990"/>
                    <a:pt x="2378" y="2921"/>
                  </a:cubicBezTo>
                  <a:lnTo>
                    <a:pt x="2378" y="2921"/>
                  </a:lnTo>
                  <a:cubicBezTo>
                    <a:pt x="2383" y="2920"/>
                    <a:pt x="2389" y="2920"/>
                    <a:pt x="2395" y="2920"/>
                  </a:cubicBezTo>
                  <a:cubicBezTo>
                    <a:pt x="2532" y="2920"/>
                    <a:pt x="2635" y="2783"/>
                    <a:pt x="2635" y="2654"/>
                  </a:cubicBezTo>
                  <a:cubicBezTo>
                    <a:pt x="2635" y="2550"/>
                    <a:pt x="2556" y="2461"/>
                    <a:pt x="2462" y="2461"/>
                  </a:cubicBezTo>
                  <a:cubicBezTo>
                    <a:pt x="2433" y="2461"/>
                    <a:pt x="2403" y="2469"/>
                    <a:pt x="2372" y="2489"/>
                  </a:cubicBezTo>
                  <a:lnTo>
                    <a:pt x="2372" y="2489"/>
                  </a:lnTo>
                  <a:cubicBezTo>
                    <a:pt x="2342" y="2407"/>
                    <a:pt x="2320" y="2318"/>
                    <a:pt x="2292" y="2234"/>
                  </a:cubicBezTo>
                  <a:cubicBezTo>
                    <a:pt x="2214" y="1993"/>
                    <a:pt x="2111" y="1762"/>
                    <a:pt x="1983" y="1539"/>
                  </a:cubicBezTo>
                  <a:cubicBezTo>
                    <a:pt x="1743" y="1110"/>
                    <a:pt x="1425" y="707"/>
                    <a:pt x="1056" y="381"/>
                  </a:cubicBezTo>
                  <a:cubicBezTo>
                    <a:pt x="962" y="295"/>
                    <a:pt x="859" y="218"/>
                    <a:pt x="756" y="140"/>
                  </a:cubicBezTo>
                  <a:cubicBezTo>
                    <a:pt x="656" y="63"/>
                    <a:pt x="542" y="0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18"/>
            <p:cNvSpPr/>
            <p:nvPr/>
          </p:nvSpPr>
          <p:spPr>
            <a:xfrm>
              <a:off x="3638925" y="4391750"/>
              <a:ext cx="130875" cy="91600"/>
            </a:xfrm>
            <a:custGeom>
              <a:rect b="b" l="l" r="r" t="t"/>
              <a:pathLst>
                <a:path extrusionOk="0" h="3664" w="5235">
                  <a:moveTo>
                    <a:pt x="4202" y="343"/>
                  </a:moveTo>
                  <a:cubicBezTo>
                    <a:pt x="4326" y="343"/>
                    <a:pt x="4446" y="366"/>
                    <a:pt x="4548" y="426"/>
                  </a:cubicBezTo>
                  <a:cubicBezTo>
                    <a:pt x="4840" y="606"/>
                    <a:pt x="4780" y="984"/>
                    <a:pt x="4634" y="1250"/>
                  </a:cubicBezTo>
                  <a:cubicBezTo>
                    <a:pt x="4437" y="1585"/>
                    <a:pt x="4128" y="1859"/>
                    <a:pt x="3819" y="2091"/>
                  </a:cubicBezTo>
                  <a:cubicBezTo>
                    <a:pt x="3501" y="2339"/>
                    <a:pt x="3150" y="2545"/>
                    <a:pt x="2789" y="2708"/>
                  </a:cubicBezTo>
                  <a:cubicBezTo>
                    <a:pt x="2386" y="2897"/>
                    <a:pt x="1957" y="3026"/>
                    <a:pt x="1520" y="3103"/>
                  </a:cubicBezTo>
                  <a:cubicBezTo>
                    <a:pt x="1189" y="3160"/>
                    <a:pt x="859" y="3170"/>
                    <a:pt x="526" y="3182"/>
                  </a:cubicBezTo>
                  <a:lnTo>
                    <a:pt x="526" y="3182"/>
                  </a:lnTo>
                  <a:cubicBezTo>
                    <a:pt x="905" y="2677"/>
                    <a:pt x="1303" y="2188"/>
                    <a:pt x="1768" y="1756"/>
                  </a:cubicBezTo>
                  <a:cubicBezTo>
                    <a:pt x="2060" y="1482"/>
                    <a:pt x="2369" y="1233"/>
                    <a:pt x="2695" y="1010"/>
                  </a:cubicBezTo>
                  <a:cubicBezTo>
                    <a:pt x="3004" y="795"/>
                    <a:pt x="3330" y="572"/>
                    <a:pt x="3682" y="452"/>
                  </a:cubicBezTo>
                  <a:cubicBezTo>
                    <a:pt x="3838" y="391"/>
                    <a:pt x="4025" y="343"/>
                    <a:pt x="4202" y="343"/>
                  </a:cubicBezTo>
                  <a:close/>
                  <a:moveTo>
                    <a:pt x="4211" y="1"/>
                  </a:moveTo>
                  <a:cubicBezTo>
                    <a:pt x="4146" y="1"/>
                    <a:pt x="4081" y="5"/>
                    <a:pt x="4016" y="15"/>
                  </a:cubicBezTo>
                  <a:cubicBezTo>
                    <a:pt x="3621" y="66"/>
                    <a:pt x="3278" y="246"/>
                    <a:pt x="2944" y="452"/>
                  </a:cubicBezTo>
                  <a:cubicBezTo>
                    <a:pt x="2566" y="684"/>
                    <a:pt x="2206" y="941"/>
                    <a:pt x="1871" y="1224"/>
                  </a:cubicBezTo>
                  <a:cubicBezTo>
                    <a:pt x="1222" y="1776"/>
                    <a:pt x="618" y="2439"/>
                    <a:pt x="224" y="3195"/>
                  </a:cubicBezTo>
                  <a:lnTo>
                    <a:pt x="224" y="3195"/>
                  </a:lnTo>
                  <a:cubicBezTo>
                    <a:pt x="207" y="3196"/>
                    <a:pt x="190" y="3196"/>
                    <a:pt x="173" y="3197"/>
                  </a:cubicBezTo>
                  <a:cubicBezTo>
                    <a:pt x="47" y="3205"/>
                    <a:pt x="1" y="3384"/>
                    <a:pt x="104" y="3442"/>
                  </a:cubicBezTo>
                  <a:lnTo>
                    <a:pt x="104" y="3442"/>
                  </a:lnTo>
                  <a:cubicBezTo>
                    <a:pt x="89" y="3474"/>
                    <a:pt x="75" y="3507"/>
                    <a:pt x="61" y="3541"/>
                  </a:cubicBezTo>
                  <a:cubicBezTo>
                    <a:pt x="31" y="3606"/>
                    <a:pt x="76" y="3664"/>
                    <a:pt x="129" y="3664"/>
                  </a:cubicBezTo>
                  <a:cubicBezTo>
                    <a:pt x="153" y="3664"/>
                    <a:pt x="177" y="3653"/>
                    <a:pt x="198" y="3626"/>
                  </a:cubicBezTo>
                  <a:cubicBezTo>
                    <a:pt x="231" y="3581"/>
                    <a:pt x="264" y="3536"/>
                    <a:pt x="297" y="3490"/>
                  </a:cubicBezTo>
                  <a:lnTo>
                    <a:pt x="297" y="3490"/>
                  </a:lnTo>
                  <a:cubicBezTo>
                    <a:pt x="352" y="3502"/>
                    <a:pt x="407" y="3510"/>
                    <a:pt x="464" y="3515"/>
                  </a:cubicBezTo>
                  <a:lnTo>
                    <a:pt x="807" y="3515"/>
                  </a:lnTo>
                  <a:cubicBezTo>
                    <a:pt x="1031" y="3506"/>
                    <a:pt x="1254" y="3481"/>
                    <a:pt x="1477" y="3446"/>
                  </a:cubicBezTo>
                  <a:cubicBezTo>
                    <a:pt x="1897" y="3386"/>
                    <a:pt x="2309" y="3275"/>
                    <a:pt x="2712" y="3112"/>
                  </a:cubicBezTo>
                  <a:cubicBezTo>
                    <a:pt x="3115" y="2949"/>
                    <a:pt x="3510" y="2734"/>
                    <a:pt x="3870" y="2477"/>
                  </a:cubicBezTo>
                  <a:cubicBezTo>
                    <a:pt x="4222" y="2228"/>
                    <a:pt x="4574" y="1936"/>
                    <a:pt x="4831" y="1576"/>
                  </a:cubicBezTo>
                  <a:cubicBezTo>
                    <a:pt x="5071" y="1233"/>
                    <a:pt x="5234" y="761"/>
                    <a:pt x="4986" y="375"/>
                  </a:cubicBezTo>
                  <a:cubicBezTo>
                    <a:pt x="4809" y="106"/>
                    <a:pt x="4516" y="1"/>
                    <a:pt x="4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18"/>
            <p:cNvSpPr/>
            <p:nvPr/>
          </p:nvSpPr>
          <p:spPr>
            <a:xfrm>
              <a:off x="3639925" y="4474900"/>
              <a:ext cx="62950" cy="54500"/>
            </a:xfrm>
            <a:custGeom>
              <a:rect b="b" l="l" r="r" t="t"/>
              <a:pathLst>
                <a:path extrusionOk="0" h="2180" w="2518">
                  <a:moveTo>
                    <a:pt x="140" y="0"/>
                  </a:moveTo>
                  <a:cubicBezTo>
                    <a:pt x="59" y="0"/>
                    <a:pt x="0" y="118"/>
                    <a:pt x="64" y="189"/>
                  </a:cubicBezTo>
                  <a:cubicBezTo>
                    <a:pt x="416" y="558"/>
                    <a:pt x="810" y="884"/>
                    <a:pt x="1188" y="1227"/>
                  </a:cubicBezTo>
                  <a:cubicBezTo>
                    <a:pt x="1377" y="1390"/>
                    <a:pt x="1557" y="1553"/>
                    <a:pt x="1746" y="1725"/>
                  </a:cubicBezTo>
                  <a:cubicBezTo>
                    <a:pt x="1848" y="1810"/>
                    <a:pt x="1943" y="1896"/>
                    <a:pt x="2046" y="1973"/>
                  </a:cubicBezTo>
                  <a:cubicBezTo>
                    <a:pt x="2132" y="2051"/>
                    <a:pt x="2252" y="2179"/>
                    <a:pt x="2380" y="2179"/>
                  </a:cubicBezTo>
                  <a:cubicBezTo>
                    <a:pt x="2449" y="2171"/>
                    <a:pt x="2518" y="2119"/>
                    <a:pt x="2509" y="2042"/>
                  </a:cubicBezTo>
                  <a:cubicBezTo>
                    <a:pt x="2501" y="1905"/>
                    <a:pt x="2380" y="1819"/>
                    <a:pt x="2286" y="1733"/>
                  </a:cubicBezTo>
                  <a:cubicBezTo>
                    <a:pt x="2183" y="1647"/>
                    <a:pt x="2089" y="1570"/>
                    <a:pt x="1986" y="1484"/>
                  </a:cubicBezTo>
                  <a:cubicBezTo>
                    <a:pt x="1788" y="1313"/>
                    <a:pt x="1600" y="1150"/>
                    <a:pt x="1402" y="987"/>
                  </a:cubicBezTo>
                  <a:cubicBezTo>
                    <a:pt x="1008" y="661"/>
                    <a:pt x="613" y="318"/>
                    <a:pt x="193" y="17"/>
                  </a:cubicBezTo>
                  <a:cubicBezTo>
                    <a:pt x="175" y="5"/>
                    <a:pt x="157" y="0"/>
                    <a:pt x="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18"/>
            <p:cNvSpPr/>
            <p:nvPr/>
          </p:nvSpPr>
          <p:spPr>
            <a:xfrm>
              <a:off x="3576400" y="4475225"/>
              <a:ext cx="69850" cy="31925"/>
            </a:xfrm>
            <a:custGeom>
              <a:rect b="b" l="l" r="r" t="t"/>
              <a:pathLst>
                <a:path extrusionOk="0" h="1277" w="2794">
                  <a:moveTo>
                    <a:pt x="2379" y="0"/>
                  </a:moveTo>
                  <a:cubicBezTo>
                    <a:pt x="1980" y="0"/>
                    <a:pt x="1589" y="73"/>
                    <a:pt x="1215" y="219"/>
                  </a:cubicBezTo>
                  <a:cubicBezTo>
                    <a:pt x="992" y="305"/>
                    <a:pt x="778" y="425"/>
                    <a:pt x="572" y="562"/>
                  </a:cubicBezTo>
                  <a:cubicBezTo>
                    <a:pt x="460" y="639"/>
                    <a:pt x="374" y="733"/>
                    <a:pt x="289" y="828"/>
                  </a:cubicBezTo>
                  <a:cubicBezTo>
                    <a:pt x="194" y="914"/>
                    <a:pt x="117" y="1008"/>
                    <a:pt x="48" y="1111"/>
                  </a:cubicBezTo>
                  <a:cubicBezTo>
                    <a:pt x="0" y="1180"/>
                    <a:pt x="68" y="1276"/>
                    <a:pt x="141" y="1276"/>
                  </a:cubicBezTo>
                  <a:cubicBezTo>
                    <a:pt x="159" y="1276"/>
                    <a:pt x="177" y="1270"/>
                    <a:pt x="194" y="1257"/>
                  </a:cubicBezTo>
                  <a:cubicBezTo>
                    <a:pt x="280" y="1188"/>
                    <a:pt x="366" y="1120"/>
                    <a:pt x="460" y="1051"/>
                  </a:cubicBezTo>
                  <a:cubicBezTo>
                    <a:pt x="555" y="982"/>
                    <a:pt x="657" y="939"/>
                    <a:pt x="752" y="871"/>
                  </a:cubicBezTo>
                  <a:cubicBezTo>
                    <a:pt x="941" y="742"/>
                    <a:pt x="1147" y="631"/>
                    <a:pt x="1352" y="536"/>
                  </a:cubicBezTo>
                  <a:cubicBezTo>
                    <a:pt x="1558" y="442"/>
                    <a:pt x="1773" y="382"/>
                    <a:pt x="1987" y="322"/>
                  </a:cubicBezTo>
                  <a:cubicBezTo>
                    <a:pt x="2210" y="262"/>
                    <a:pt x="2433" y="227"/>
                    <a:pt x="2665" y="219"/>
                  </a:cubicBezTo>
                  <a:cubicBezTo>
                    <a:pt x="2794" y="210"/>
                    <a:pt x="2794" y="30"/>
                    <a:pt x="2665" y="13"/>
                  </a:cubicBezTo>
                  <a:cubicBezTo>
                    <a:pt x="2569" y="5"/>
                    <a:pt x="2474" y="0"/>
                    <a:pt x="23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18"/>
            <p:cNvSpPr/>
            <p:nvPr/>
          </p:nvSpPr>
          <p:spPr>
            <a:xfrm>
              <a:off x="3538550" y="1494950"/>
              <a:ext cx="101925" cy="111075"/>
            </a:xfrm>
            <a:custGeom>
              <a:rect b="b" l="l" r="r" t="t"/>
              <a:pathLst>
                <a:path extrusionOk="0" h="4443" w="4077">
                  <a:moveTo>
                    <a:pt x="1736" y="0"/>
                  </a:moveTo>
                  <a:cubicBezTo>
                    <a:pt x="1545" y="0"/>
                    <a:pt x="1354" y="35"/>
                    <a:pt x="1176" y="110"/>
                  </a:cubicBezTo>
                  <a:cubicBezTo>
                    <a:pt x="438" y="410"/>
                    <a:pt x="1" y="1251"/>
                    <a:pt x="61" y="2049"/>
                  </a:cubicBezTo>
                  <a:cubicBezTo>
                    <a:pt x="121" y="2846"/>
                    <a:pt x="619" y="3567"/>
                    <a:pt x="1279" y="4022"/>
                  </a:cubicBezTo>
                  <a:cubicBezTo>
                    <a:pt x="1630" y="4262"/>
                    <a:pt x="2053" y="4443"/>
                    <a:pt x="2472" y="4443"/>
                  </a:cubicBezTo>
                  <a:cubicBezTo>
                    <a:pt x="2575" y="4443"/>
                    <a:pt x="2679" y="4432"/>
                    <a:pt x="2781" y="4408"/>
                  </a:cubicBezTo>
                  <a:cubicBezTo>
                    <a:pt x="3604" y="4219"/>
                    <a:pt x="4076" y="3250"/>
                    <a:pt x="3922" y="2426"/>
                  </a:cubicBezTo>
                  <a:cubicBezTo>
                    <a:pt x="3767" y="1594"/>
                    <a:pt x="3141" y="925"/>
                    <a:pt x="2420" y="470"/>
                  </a:cubicBezTo>
                  <a:lnTo>
                    <a:pt x="2420" y="470"/>
                  </a:lnTo>
                  <a:lnTo>
                    <a:pt x="3150" y="925"/>
                  </a:lnTo>
                  <a:cubicBezTo>
                    <a:pt x="2954" y="351"/>
                    <a:pt x="2342" y="0"/>
                    <a:pt x="17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18"/>
            <p:cNvSpPr/>
            <p:nvPr/>
          </p:nvSpPr>
          <p:spPr>
            <a:xfrm>
              <a:off x="3874225" y="1574075"/>
              <a:ext cx="116275" cy="90750"/>
            </a:xfrm>
            <a:custGeom>
              <a:rect b="b" l="l" r="r" t="t"/>
              <a:pathLst>
                <a:path extrusionOk="0" h="3630" w="4651">
                  <a:moveTo>
                    <a:pt x="1133" y="780"/>
                  </a:moveTo>
                  <a:lnTo>
                    <a:pt x="1133" y="780"/>
                  </a:lnTo>
                  <a:cubicBezTo>
                    <a:pt x="894" y="983"/>
                    <a:pt x="699" y="1236"/>
                    <a:pt x="558" y="1516"/>
                  </a:cubicBezTo>
                  <a:lnTo>
                    <a:pt x="558" y="1516"/>
                  </a:lnTo>
                  <a:lnTo>
                    <a:pt x="1133" y="780"/>
                  </a:lnTo>
                  <a:close/>
                  <a:moveTo>
                    <a:pt x="558" y="1516"/>
                  </a:moveTo>
                  <a:lnTo>
                    <a:pt x="453" y="1650"/>
                  </a:lnTo>
                  <a:lnTo>
                    <a:pt x="453" y="1650"/>
                  </a:lnTo>
                  <a:cubicBezTo>
                    <a:pt x="481" y="1619"/>
                    <a:pt x="509" y="1587"/>
                    <a:pt x="538" y="1556"/>
                  </a:cubicBezTo>
                  <a:lnTo>
                    <a:pt x="538" y="1556"/>
                  </a:lnTo>
                  <a:cubicBezTo>
                    <a:pt x="545" y="1543"/>
                    <a:pt x="551" y="1529"/>
                    <a:pt x="558" y="1516"/>
                  </a:cubicBezTo>
                  <a:close/>
                  <a:moveTo>
                    <a:pt x="453" y="1650"/>
                  </a:moveTo>
                  <a:cubicBezTo>
                    <a:pt x="290" y="1833"/>
                    <a:pt x="139" y="2027"/>
                    <a:pt x="1" y="2229"/>
                  </a:cubicBezTo>
                  <a:lnTo>
                    <a:pt x="453" y="1650"/>
                  </a:lnTo>
                  <a:close/>
                  <a:moveTo>
                    <a:pt x="3347" y="0"/>
                  </a:moveTo>
                  <a:cubicBezTo>
                    <a:pt x="2962" y="0"/>
                    <a:pt x="2548" y="126"/>
                    <a:pt x="2205" y="299"/>
                  </a:cubicBezTo>
                  <a:cubicBezTo>
                    <a:pt x="1579" y="615"/>
                    <a:pt x="1013" y="1044"/>
                    <a:pt x="538" y="1556"/>
                  </a:cubicBezTo>
                  <a:lnTo>
                    <a:pt x="538" y="1556"/>
                  </a:lnTo>
                  <a:cubicBezTo>
                    <a:pt x="320" y="2009"/>
                    <a:pt x="238" y="2529"/>
                    <a:pt x="327" y="3027"/>
                  </a:cubicBezTo>
                  <a:cubicBezTo>
                    <a:pt x="352" y="3165"/>
                    <a:pt x="395" y="3310"/>
                    <a:pt x="490" y="3405"/>
                  </a:cubicBezTo>
                  <a:cubicBezTo>
                    <a:pt x="601" y="3516"/>
                    <a:pt x="764" y="3551"/>
                    <a:pt x="918" y="3576"/>
                  </a:cubicBezTo>
                  <a:cubicBezTo>
                    <a:pt x="1145" y="3611"/>
                    <a:pt x="1376" y="3629"/>
                    <a:pt x="1608" y="3629"/>
                  </a:cubicBezTo>
                  <a:cubicBezTo>
                    <a:pt x="2244" y="3629"/>
                    <a:pt x="2880" y="3489"/>
                    <a:pt x="3415" y="3156"/>
                  </a:cubicBezTo>
                  <a:cubicBezTo>
                    <a:pt x="4144" y="2693"/>
                    <a:pt x="4650" y="1818"/>
                    <a:pt x="4505" y="968"/>
                  </a:cubicBezTo>
                  <a:cubicBezTo>
                    <a:pt x="4470" y="762"/>
                    <a:pt x="4393" y="556"/>
                    <a:pt x="4264" y="385"/>
                  </a:cubicBezTo>
                  <a:cubicBezTo>
                    <a:pt x="4037" y="108"/>
                    <a:pt x="3705" y="0"/>
                    <a:pt x="33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18"/>
            <p:cNvSpPr/>
            <p:nvPr/>
          </p:nvSpPr>
          <p:spPr>
            <a:xfrm>
              <a:off x="3616850" y="1368325"/>
              <a:ext cx="315100" cy="391525"/>
            </a:xfrm>
            <a:custGeom>
              <a:rect b="b" l="l" r="r" t="t"/>
              <a:pathLst>
                <a:path extrusionOk="0" h="15661" w="12604">
                  <a:moveTo>
                    <a:pt x="3960" y="1"/>
                  </a:moveTo>
                  <a:cubicBezTo>
                    <a:pt x="2152" y="1"/>
                    <a:pt x="595" y="778"/>
                    <a:pt x="69" y="4059"/>
                  </a:cubicBezTo>
                  <a:cubicBezTo>
                    <a:pt x="69" y="4059"/>
                    <a:pt x="0" y="7860"/>
                    <a:pt x="103" y="10168"/>
                  </a:cubicBezTo>
                  <a:cubicBezTo>
                    <a:pt x="215" y="12476"/>
                    <a:pt x="2059" y="15169"/>
                    <a:pt x="3955" y="15581"/>
                  </a:cubicBezTo>
                  <a:cubicBezTo>
                    <a:pt x="4198" y="15634"/>
                    <a:pt x="4456" y="15660"/>
                    <a:pt x="4725" y="15660"/>
                  </a:cubicBezTo>
                  <a:cubicBezTo>
                    <a:pt x="6556" y="15660"/>
                    <a:pt x="8912" y="14446"/>
                    <a:pt x="10356" y="12098"/>
                  </a:cubicBezTo>
                  <a:cubicBezTo>
                    <a:pt x="12011" y="9413"/>
                    <a:pt x="12603" y="5278"/>
                    <a:pt x="12603" y="5278"/>
                  </a:cubicBezTo>
                  <a:cubicBezTo>
                    <a:pt x="12603" y="5278"/>
                    <a:pt x="10347" y="971"/>
                    <a:pt x="7404" y="482"/>
                  </a:cubicBezTo>
                  <a:cubicBezTo>
                    <a:pt x="6283" y="295"/>
                    <a:pt x="5074" y="1"/>
                    <a:pt x="39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18"/>
            <p:cNvSpPr/>
            <p:nvPr/>
          </p:nvSpPr>
          <p:spPr>
            <a:xfrm>
              <a:off x="3583600" y="1358875"/>
              <a:ext cx="420850" cy="235725"/>
            </a:xfrm>
            <a:custGeom>
              <a:rect b="b" l="l" r="r" t="t"/>
              <a:pathLst>
                <a:path extrusionOk="0" h="9429" w="16834">
                  <a:moveTo>
                    <a:pt x="8660" y="1"/>
                  </a:moveTo>
                  <a:cubicBezTo>
                    <a:pt x="6595" y="1"/>
                    <a:pt x="1586" y="797"/>
                    <a:pt x="532" y="1426"/>
                  </a:cubicBezTo>
                  <a:lnTo>
                    <a:pt x="1" y="5115"/>
                  </a:lnTo>
                  <a:cubicBezTo>
                    <a:pt x="284" y="5896"/>
                    <a:pt x="610" y="6711"/>
                    <a:pt x="1253" y="7183"/>
                  </a:cubicBezTo>
                  <a:cubicBezTo>
                    <a:pt x="1513" y="7367"/>
                    <a:pt x="1839" y="7463"/>
                    <a:pt x="2160" y="7463"/>
                  </a:cubicBezTo>
                  <a:cubicBezTo>
                    <a:pt x="2644" y="7463"/>
                    <a:pt x="3114" y="7244"/>
                    <a:pt x="3321" y="6779"/>
                  </a:cubicBezTo>
                  <a:cubicBezTo>
                    <a:pt x="3758" y="5793"/>
                    <a:pt x="2737" y="4780"/>
                    <a:pt x="2729" y="3691"/>
                  </a:cubicBezTo>
                  <a:cubicBezTo>
                    <a:pt x="2729" y="3434"/>
                    <a:pt x="2815" y="3142"/>
                    <a:pt x="3029" y="3013"/>
                  </a:cubicBezTo>
                  <a:cubicBezTo>
                    <a:pt x="3100" y="2969"/>
                    <a:pt x="3174" y="2949"/>
                    <a:pt x="3249" y="2949"/>
                  </a:cubicBezTo>
                  <a:cubicBezTo>
                    <a:pt x="3533" y="2949"/>
                    <a:pt x="3820" y="3237"/>
                    <a:pt x="3956" y="3536"/>
                  </a:cubicBezTo>
                  <a:cubicBezTo>
                    <a:pt x="4127" y="3914"/>
                    <a:pt x="4222" y="4377"/>
                    <a:pt x="4548" y="4609"/>
                  </a:cubicBezTo>
                  <a:cubicBezTo>
                    <a:pt x="5182" y="4274"/>
                    <a:pt x="4942" y="2850"/>
                    <a:pt x="5637" y="2850"/>
                  </a:cubicBezTo>
                  <a:cubicBezTo>
                    <a:pt x="6212" y="2850"/>
                    <a:pt x="6126" y="3871"/>
                    <a:pt x="6564" y="4257"/>
                  </a:cubicBezTo>
                  <a:cubicBezTo>
                    <a:pt x="6690" y="4370"/>
                    <a:pt x="6835" y="4414"/>
                    <a:pt x="6991" y="4414"/>
                  </a:cubicBezTo>
                  <a:cubicBezTo>
                    <a:pt x="7332" y="4414"/>
                    <a:pt x="7720" y="4202"/>
                    <a:pt x="8057" y="4043"/>
                  </a:cubicBezTo>
                  <a:cubicBezTo>
                    <a:pt x="8233" y="3956"/>
                    <a:pt x="8450" y="3907"/>
                    <a:pt x="8654" y="3907"/>
                  </a:cubicBezTo>
                  <a:cubicBezTo>
                    <a:pt x="9014" y="3907"/>
                    <a:pt x="9338" y="4059"/>
                    <a:pt x="9343" y="4420"/>
                  </a:cubicBezTo>
                  <a:cubicBezTo>
                    <a:pt x="9352" y="4943"/>
                    <a:pt x="8683" y="5124"/>
                    <a:pt x="8314" y="5484"/>
                  </a:cubicBezTo>
                  <a:cubicBezTo>
                    <a:pt x="8005" y="5793"/>
                    <a:pt x="7902" y="6316"/>
                    <a:pt x="8082" y="6711"/>
                  </a:cubicBezTo>
                  <a:cubicBezTo>
                    <a:pt x="8237" y="7050"/>
                    <a:pt x="8583" y="7269"/>
                    <a:pt x="8938" y="7269"/>
                  </a:cubicBezTo>
                  <a:cubicBezTo>
                    <a:pt x="8996" y="7269"/>
                    <a:pt x="9054" y="7263"/>
                    <a:pt x="9112" y="7251"/>
                  </a:cubicBezTo>
                  <a:cubicBezTo>
                    <a:pt x="9841" y="7105"/>
                    <a:pt x="10210" y="6162"/>
                    <a:pt x="10888" y="5827"/>
                  </a:cubicBezTo>
                  <a:cubicBezTo>
                    <a:pt x="11052" y="5748"/>
                    <a:pt x="11230" y="5710"/>
                    <a:pt x="11408" y="5710"/>
                  </a:cubicBezTo>
                  <a:cubicBezTo>
                    <a:pt x="11749" y="5710"/>
                    <a:pt x="12086" y="5851"/>
                    <a:pt x="12312" y="6110"/>
                  </a:cubicBezTo>
                  <a:cubicBezTo>
                    <a:pt x="12655" y="6513"/>
                    <a:pt x="12724" y="7157"/>
                    <a:pt x="12466" y="7646"/>
                  </a:cubicBezTo>
                  <a:cubicBezTo>
                    <a:pt x="12355" y="7878"/>
                    <a:pt x="12166" y="8075"/>
                    <a:pt x="12106" y="8324"/>
                  </a:cubicBezTo>
                  <a:cubicBezTo>
                    <a:pt x="11969" y="8821"/>
                    <a:pt x="12389" y="9336"/>
                    <a:pt x="12869" y="9413"/>
                  </a:cubicBezTo>
                  <a:cubicBezTo>
                    <a:pt x="12933" y="9423"/>
                    <a:pt x="12996" y="9428"/>
                    <a:pt x="13060" y="9428"/>
                  </a:cubicBezTo>
                  <a:cubicBezTo>
                    <a:pt x="13477" y="9428"/>
                    <a:pt x="13893" y="9219"/>
                    <a:pt x="14251" y="8959"/>
                  </a:cubicBezTo>
                  <a:cubicBezTo>
                    <a:pt x="15967" y="7732"/>
                    <a:pt x="16833" y="5004"/>
                    <a:pt x="15649" y="3271"/>
                  </a:cubicBezTo>
                  <a:cubicBezTo>
                    <a:pt x="15040" y="2370"/>
                    <a:pt x="14045" y="1889"/>
                    <a:pt x="13093" y="1443"/>
                  </a:cubicBezTo>
                  <a:cubicBezTo>
                    <a:pt x="11866" y="877"/>
                    <a:pt x="10630" y="294"/>
                    <a:pt x="9309" y="45"/>
                  </a:cubicBezTo>
                  <a:cubicBezTo>
                    <a:pt x="9155" y="15"/>
                    <a:pt x="8933" y="1"/>
                    <a:pt x="86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18"/>
            <p:cNvSpPr/>
            <p:nvPr/>
          </p:nvSpPr>
          <p:spPr>
            <a:xfrm>
              <a:off x="3878300" y="1645475"/>
              <a:ext cx="57250" cy="115425"/>
            </a:xfrm>
            <a:custGeom>
              <a:rect b="b" l="l" r="r" t="t"/>
              <a:pathLst>
                <a:path extrusionOk="0" h="4617" w="2290">
                  <a:moveTo>
                    <a:pt x="1018" y="0"/>
                  </a:moveTo>
                  <a:cubicBezTo>
                    <a:pt x="1001" y="0"/>
                    <a:pt x="983" y="8"/>
                    <a:pt x="970" y="25"/>
                  </a:cubicBezTo>
                  <a:cubicBezTo>
                    <a:pt x="438" y="695"/>
                    <a:pt x="103" y="1441"/>
                    <a:pt x="43" y="2299"/>
                  </a:cubicBezTo>
                  <a:cubicBezTo>
                    <a:pt x="1" y="2891"/>
                    <a:pt x="52" y="4118"/>
                    <a:pt x="653" y="4487"/>
                  </a:cubicBezTo>
                  <a:cubicBezTo>
                    <a:pt x="798" y="4576"/>
                    <a:pt x="931" y="4617"/>
                    <a:pt x="1052" y="4617"/>
                  </a:cubicBezTo>
                  <a:cubicBezTo>
                    <a:pt x="2127" y="4617"/>
                    <a:pt x="2290" y="1423"/>
                    <a:pt x="2051" y="806"/>
                  </a:cubicBezTo>
                  <a:cubicBezTo>
                    <a:pt x="2035" y="762"/>
                    <a:pt x="1992" y="738"/>
                    <a:pt x="1952" y="738"/>
                  </a:cubicBezTo>
                  <a:cubicBezTo>
                    <a:pt x="1906" y="738"/>
                    <a:pt x="1862" y="768"/>
                    <a:pt x="1862" y="832"/>
                  </a:cubicBezTo>
                  <a:cubicBezTo>
                    <a:pt x="1888" y="1458"/>
                    <a:pt x="1982" y="2042"/>
                    <a:pt x="1845" y="2676"/>
                  </a:cubicBezTo>
                  <a:cubicBezTo>
                    <a:pt x="1770" y="3003"/>
                    <a:pt x="1461" y="3975"/>
                    <a:pt x="1048" y="3975"/>
                  </a:cubicBezTo>
                  <a:cubicBezTo>
                    <a:pt x="897" y="3975"/>
                    <a:pt x="731" y="3844"/>
                    <a:pt x="558" y="3500"/>
                  </a:cubicBezTo>
                  <a:cubicBezTo>
                    <a:pt x="52" y="2496"/>
                    <a:pt x="524" y="969"/>
                    <a:pt x="1090" y="111"/>
                  </a:cubicBezTo>
                  <a:cubicBezTo>
                    <a:pt x="1122" y="60"/>
                    <a:pt x="1069" y="0"/>
                    <a:pt x="1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18"/>
            <p:cNvSpPr/>
            <p:nvPr/>
          </p:nvSpPr>
          <p:spPr>
            <a:xfrm>
              <a:off x="3531475" y="1593075"/>
              <a:ext cx="86250" cy="105850"/>
            </a:xfrm>
            <a:custGeom>
              <a:rect b="b" l="l" r="r" t="t"/>
              <a:pathLst>
                <a:path extrusionOk="0" h="4234" w="3450">
                  <a:moveTo>
                    <a:pt x="3158" y="0"/>
                  </a:moveTo>
                  <a:cubicBezTo>
                    <a:pt x="3116" y="0"/>
                    <a:pt x="3070" y="37"/>
                    <a:pt x="3081" y="88"/>
                  </a:cubicBezTo>
                  <a:cubicBezTo>
                    <a:pt x="3244" y="1152"/>
                    <a:pt x="2978" y="2902"/>
                    <a:pt x="1983" y="3554"/>
                  </a:cubicBezTo>
                  <a:cubicBezTo>
                    <a:pt x="1828" y="3655"/>
                    <a:pt x="1704" y="3698"/>
                    <a:pt x="1605" y="3698"/>
                  </a:cubicBezTo>
                  <a:cubicBezTo>
                    <a:pt x="1068" y="3698"/>
                    <a:pt x="1251" y="2435"/>
                    <a:pt x="1331" y="2087"/>
                  </a:cubicBezTo>
                  <a:cubicBezTo>
                    <a:pt x="1459" y="1461"/>
                    <a:pt x="1785" y="972"/>
                    <a:pt x="2068" y="414"/>
                  </a:cubicBezTo>
                  <a:cubicBezTo>
                    <a:pt x="2101" y="342"/>
                    <a:pt x="2044" y="271"/>
                    <a:pt x="1981" y="271"/>
                  </a:cubicBezTo>
                  <a:cubicBezTo>
                    <a:pt x="1961" y="271"/>
                    <a:pt x="1941" y="278"/>
                    <a:pt x="1923" y="294"/>
                  </a:cubicBezTo>
                  <a:cubicBezTo>
                    <a:pt x="1356" y="835"/>
                    <a:pt x="1" y="4120"/>
                    <a:pt x="1519" y="4232"/>
                  </a:cubicBezTo>
                  <a:cubicBezTo>
                    <a:pt x="1536" y="4233"/>
                    <a:pt x="1552" y="4234"/>
                    <a:pt x="1568" y="4234"/>
                  </a:cubicBezTo>
                  <a:cubicBezTo>
                    <a:pt x="2242" y="4234"/>
                    <a:pt x="2812" y="3207"/>
                    <a:pt x="3038" y="2696"/>
                  </a:cubicBezTo>
                  <a:cubicBezTo>
                    <a:pt x="3415" y="1847"/>
                    <a:pt x="3450" y="946"/>
                    <a:pt x="3218" y="54"/>
                  </a:cubicBezTo>
                  <a:cubicBezTo>
                    <a:pt x="3211" y="16"/>
                    <a:pt x="3185" y="0"/>
                    <a:pt x="31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19"/>
          <p:cNvSpPr txBox="1"/>
          <p:nvPr>
            <p:ph type="title"/>
          </p:nvPr>
        </p:nvSpPr>
        <p:spPr>
          <a:xfrm>
            <a:off x="2279950" y="525125"/>
            <a:ext cx="6218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en-US" sz="6000"/>
              <a:t>Terima</a:t>
            </a:r>
            <a:r>
              <a:rPr lang="en-US"/>
              <a:t> </a:t>
            </a:r>
            <a:r>
              <a:rPr b="1" lang="en-US" sz="6000">
                <a:solidFill>
                  <a:schemeClr val="accent2"/>
                </a:solidFill>
                <a:latin typeface="Archivo"/>
                <a:ea typeface="Archivo"/>
                <a:cs typeface="Archivo"/>
                <a:sym typeface="Archivo"/>
              </a:rPr>
              <a:t>Kasih</a:t>
            </a:r>
            <a:r>
              <a:rPr lang="en-US"/>
              <a:t> !</a:t>
            </a:r>
            <a:endParaRPr/>
          </a:p>
        </p:txBody>
      </p:sp>
      <p:sp>
        <p:nvSpPr>
          <p:cNvPr id="1099" name="Google Shape;1099;p19"/>
          <p:cNvSpPr txBox="1"/>
          <p:nvPr>
            <p:ph idx="1" type="subTitle"/>
          </p:nvPr>
        </p:nvSpPr>
        <p:spPr>
          <a:xfrm>
            <a:off x="3268425" y="1993850"/>
            <a:ext cx="4448100" cy="1017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700"/>
              <a:t>Do you have any questions?</a:t>
            </a:r>
            <a:endParaRPr b="1" sz="17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M. Adi Ardiansyah</a:t>
            </a:r>
            <a:br>
              <a:rPr lang="en-US"/>
            </a:br>
            <a:r>
              <a:rPr lang="en-US"/>
              <a:t>Dibimbing - Batch 23B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nodusranvier89@gmail.com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u="sng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(27) M. Adi Ardiansyah | LinkedIn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100" name="Google Shape;1100;p19"/>
          <p:cNvSpPr txBox="1"/>
          <p:nvPr/>
        </p:nvSpPr>
        <p:spPr>
          <a:xfrm>
            <a:off x="3416675" y="4278250"/>
            <a:ext cx="4151700" cy="26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Please keep this slide for attribution</a:t>
            </a:r>
            <a:endParaRPr b="0" i="0" sz="1200" u="none" cap="none" strike="noStrike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101" name="Google Shape;1101;p19"/>
          <p:cNvGrpSpPr/>
          <p:nvPr/>
        </p:nvGrpSpPr>
        <p:grpSpPr>
          <a:xfrm>
            <a:off x="5535411" y="3196147"/>
            <a:ext cx="366038" cy="359286"/>
            <a:chOff x="3763184" y="3817357"/>
            <a:chExt cx="363313" cy="356576"/>
          </a:xfrm>
        </p:grpSpPr>
        <p:sp>
          <p:nvSpPr>
            <p:cNvPr id="1102" name="Google Shape;1102;p19"/>
            <p:cNvSpPr/>
            <p:nvPr/>
          </p:nvSpPr>
          <p:spPr>
            <a:xfrm>
              <a:off x="3763184" y="3817357"/>
              <a:ext cx="356865" cy="356498"/>
            </a:xfrm>
            <a:custGeom>
              <a:rect b="b" l="l" r="r" t="t"/>
              <a:pathLst>
                <a:path extrusionOk="0" h="13599" w="13613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19"/>
            <p:cNvSpPr/>
            <p:nvPr/>
          </p:nvSpPr>
          <p:spPr>
            <a:xfrm>
              <a:off x="3918324" y="3817357"/>
              <a:ext cx="208173" cy="356576"/>
            </a:xfrm>
            <a:custGeom>
              <a:rect b="b" l="l" r="r" t="t"/>
              <a:pathLst>
                <a:path extrusionOk="0" h="13602" w="7941">
                  <a:moveTo>
                    <a:pt x="896" y="0"/>
                  </a:moveTo>
                  <a:cubicBezTo>
                    <a:pt x="593" y="0"/>
                    <a:pt x="304" y="15"/>
                    <a:pt x="1" y="58"/>
                  </a:cubicBezTo>
                  <a:cubicBezTo>
                    <a:pt x="3393" y="505"/>
                    <a:pt x="5919" y="3378"/>
                    <a:pt x="5919" y="6799"/>
                  </a:cubicBezTo>
                  <a:cubicBezTo>
                    <a:pt x="5919" y="10220"/>
                    <a:pt x="3393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1" y="10865"/>
                    <a:pt x="7681" y="7247"/>
                  </a:cubicBezTo>
                  <a:cubicBezTo>
                    <a:pt x="7940" y="3320"/>
                    <a:pt x="4822" y="0"/>
                    <a:pt x="8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19"/>
            <p:cNvSpPr/>
            <p:nvPr/>
          </p:nvSpPr>
          <p:spPr>
            <a:xfrm>
              <a:off x="3848330" y="3964188"/>
              <a:ext cx="39375" cy="116945"/>
            </a:xfrm>
            <a:custGeom>
              <a:rect b="b" l="l" r="r" t="t"/>
              <a:pathLst>
                <a:path extrusionOk="0" h="4461" w="1502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19"/>
            <p:cNvSpPr/>
            <p:nvPr/>
          </p:nvSpPr>
          <p:spPr>
            <a:xfrm>
              <a:off x="3832418" y="3894403"/>
              <a:ext cx="55287" cy="47475"/>
            </a:xfrm>
            <a:custGeom>
              <a:rect b="b" l="l" r="r" t="t"/>
              <a:pathLst>
                <a:path extrusionOk="0" h="1811" w="2109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19"/>
            <p:cNvSpPr/>
            <p:nvPr/>
          </p:nvSpPr>
          <p:spPr>
            <a:xfrm>
              <a:off x="3925901" y="3964161"/>
              <a:ext cx="124914" cy="117365"/>
            </a:xfrm>
            <a:custGeom>
              <a:rect b="b" l="l" r="r" t="t"/>
              <a:pathLst>
                <a:path extrusionOk="0" h="4477" w="4765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7" name="Google Shape;1107;p19"/>
          <p:cNvGrpSpPr/>
          <p:nvPr/>
        </p:nvGrpSpPr>
        <p:grpSpPr>
          <a:xfrm>
            <a:off x="5987578" y="3196147"/>
            <a:ext cx="365668" cy="359286"/>
            <a:chOff x="4211985" y="3817357"/>
            <a:chExt cx="362946" cy="356576"/>
          </a:xfrm>
        </p:grpSpPr>
        <p:sp>
          <p:nvSpPr>
            <p:cNvPr id="1108" name="Google Shape;1108;p19"/>
            <p:cNvSpPr/>
            <p:nvPr/>
          </p:nvSpPr>
          <p:spPr>
            <a:xfrm>
              <a:off x="4211985" y="3817357"/>
              <a:ext cx="356498" cy="356498"/>
            </a:xfrm>
            <a:custGeom>
              <a:rect b="b" l="l" r="r" t="t"/>
              <a:pathLst>
                <a:path extrusionOk="0" h="13599" w="13599">
                  <a:moveTo>
                    <a:pt x="6800" y="0"/>
                  </a:moveTo>
                  <a:cubicBezTo>
                    <a:pt x="3047" y="0"/>
                    <a:pt x="1" y="3046"/>
                    <a:pt x="1" y="6799"/>
                  </a:cubicBezTo>
                  <a:cubicBezTo>
                    <a:pt x="1" y="10552"/>
                    <a:pt x="3047" y="13598"/>
                    <a:pt x="6800" y="13598"/>
                  </a:cubicBezTo>
                  <a:cubicBezTo>
                    <a:pt x="10553" y="13598"/>
                    <a:pt x="13599" y="10552"/>
                    <a:pt x="13599" y="6799"/>
                  </a:cubicBezTo>
                  <a:cubicBezTo>
                    <a:pt x="13599" y="3046"/>
                    <a:pt x="10553" y="0"/>
                    <a:pt x="68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19"/>
            <p:cNvSpPr/>
            <p:nvPr/>
          </p:nvSpPr>
          <p:spPr>
            <a:xfrm>
              <a:off x="4366758" y="3817357"/>
              <a:ext cx="208173" cy="356576"/>
            </a:xfrm>
            <a:custGeom>
              <a:rect b="b" l="l" r="r" t="t"/>
              <a:pathLst>
                <a:path extrusionOk="0" h="13602" w="7941">
                  <a:moveTo>
                    <a:pt x="896" y="0"/>
                  </a:moveTo>
                  <a:cubicBezTo>
                    <a:pt x="593" y="0"/>
                    <a:pt x="304" y="15"/>
                    <a:pt x="1" y="58"/>
                  </a:cubicBezTo>
                  <a:cubicBezTo>
                    <a:pt x="3393" y="505"/>
                    <a:pt x="5919" y="3378"/>
                    <a:pt x="5919" y="6799"/>
                  </a:cubicBezTo>
                  <a:cubicBezTo>
                    <a:pt x="5919" y="10220"/>
                    <a:pt x="3393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1" y="10865"/>
                    <a:pt x="7681" y="7247"/>
                  </a:cubicBezTo>
                  <a:cubicBezTo>
                    <a:pt x="7940" y="3320"/>
                    <a:pt x="4822" y="0"/>
                    <a:pt x="8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19"/>
            <p:cNvSpPr/>
            <p:nvPr/>
          </p:nvSpPr>
          <p:spPr>
            <a:xfrm>
              <a:off x="4288061" y="3909555"/>
              <a:ext cx="227756" cy="187463"/>
            </a:xfrm>
            <a:custGeom>
              <a:rect b="b" l="l" r="r" t="t"/>
              <a:pathLst>
                <a:path extrusionOk="0" h="7151" w="8688">
                  <a:moveTo>
                    <a:pt x="5678" y="0"/>
                  </a:moveTo>
                  <a:cubicBezTo>
                    <a:pt x="4639" y="0"/>
                    <a:pt x="3643" y="810"/>
                    <a:pt x="3652" y="2026"/>
                  </a:cubicBezTo>
                  <a:lnTo>
                    <a:pt x="3652" y="2070"/>
                  </a:lnTo>
                  <a:lnTo>
                    <a:pt x="3551" y="2070"/>
                  </a:lnTo>
                  <a:cubicBezTo>
                    <a:pt x="3219" y="2012"/>
                    <a:pt x="2887" y="1940"/>
                    <a:pt x="2570" y="1839"/>
                  </a:cubicBezTo>
                  <a:cubicBezTo>
                    <a:pt x="1819" y="1579"/>
                    <a:pt x="1155" y="1160"/>
                    <a:pt x="592" y="612"/>
                  </a:cubicBezTo>
                  <a:lnTo>
                    <a:pt x="390" y="410"/>
                  </a:lnTo>
                  <a:cubicBezTo>
                    <a:pt x="375" y="395"/>
                    <a:pt x="358" y="388"/>
                    <a:pt x="342" y="388"/>
                  </a:cubicBezTo>
                  <a:cubicBezTo>
                    <a:pt x="312" y="388"/>
                    <a:pt x="284" y="410"/>
                    <a:pt x="275" y="438"/>
                  </a:cubicBezTo>
                  <a:lnTo>
                    <a:pt x="202" y="727"/>
                  </a:lnTo>
                  <a:cubicBezTo>
                    <a:pt x="0" y="1492"/>
                    <a:pt x="318" y="2301"/>
                    <a:pt x="982" y="2734"/>
                  </a:cubicBezTo>
                  <a:cubicBezTo>
                    <a:pt x="852" y="2734"/>
                    <a:pt x="708" y="2719"/>
                    <a:pt x="578" y="2690"/>
                  </a:cubicBezTo>
                  <a:lnTo>
                    <a:pt x="332" y="2633"/>
                  </a:lnTo>
                  <a:cubicBezTo>
                    <a:pt x="327" y="2631"/>
                    <a:pt x="321" y="2630"/>
                    <a:pt x="315" y="2630"/>
                  </a:cubicBezTo>
                  <a:cubicBezTo>
                    <a:pt x="278" y="2630"/>
                    <a:pt x="246" y="2667"/>
                    <a:pt x="246" y="2705"/>
                  </a:cubicBezTo>
                  <a:lnTo>
                    <a:pt x="289" y="2950"/>
                  </a:lnTo>
                  <a:cubicBezTo>
                    <a:pt x="390" y="3513"/>
                    <a:pt x="751" y="3990"/>
                    <a:pt x="1256" y="4221"/>
                  </a:cubicBezTo>
                  <a:cubicBezTo>
                    <a:pt x="1314" y="4249"/>
                    <a:pt x="1299" y="4336"/>
                    <a:pt x="1242" y="4350"/>
                  </a:cubicBezTo>
                  <a:lnTo>
                    <a:pt x="967" y="4350"/>
                  </a:lnTo>
                  <a:cubicBezTo>
                    <a:pt x="910" y="4365"/>
                    <a:pt x="881" y="4408"/>
                    <a:pt x="910" y="4452"/>
                  </a:cubicBezTo>
                  <a:lnTo>
                    <a:pt x="1040" y="4697"/>
                  </a:lnTo>
                  <a:cubicBezTo>
                    <a:pt x="1314" y="5173"/>
                    <a:pt x="1790" y="5491"/>
                    <a:pt x="2324" y="5563"/>
                  </a:cubicBezTo>
                  <a:cubicBezTo>
                    <a:pt x="2382" y="5577"/>
                    <a:pt x="2397" y="5650"/>
                    <a:pt x="2353" y="5693"/>
                  </a:cubicBezTo>
                  <a:cubicBezTo>
                    <a:pt x="1891" y="6025"/>
                    <a:pt x="1357" y="6256"/>
                    <a:pt x="794" y="6357"/>
                  </a:cubicBezTo>
                  <a:lnTo>
                    <a:pt x="188" y="6458"/>
                  </a:lnTo>
                  <a:cubicBezTo>
                    <a:pt x="116" y="6472"/>
                    <a:pt x="116" y="6559"/>
                    <a:pt x="174" y="6588"/>
                  </a:cubicBezTo>
                  <a:lnTo>
                    <a:pt x="751" y="6804"/>
                  </a:lnTo>
                  <a:cubicBezTo>
                    <a:pt x="1328" y="7035"/>
                    <a:pt x="1949" y="7151"/>
                    <a:pt x="2570" y="7151"/>
                  </a:cubicBezTo>
                  <a:cubicBezTo>
                    <a:pt x="5385" y="7136"/>
                    <a:pt x="7680" y="4870"/>
                    <a:pt x="7694" y="2055"/>
                  </a:cubicBezTo>
                  <a:lnTo>
                    <a:pt x="7694" y="2026"/>
                  </a:lnTo>
                  <a:lnTo>
                    <a:pt x="7694" y="1983"/>
                  </a:lnTo>
                  <a:lnTo>
                    <a:pt x="7694" y="1969"/>
                  </a:lnTo>
                  <a:cubicBezTo>
                    <a:pt x="7896" y="1839"/>
                    <a:pt x="8070" y="1680"/>
                    <a:pt x="8243" y="1507"/>
                  </a:cubicBezTo>
                  <a:lnTo>
                    <a:pt x="8647" y="1088"/>
                  </a:lnTo>
                  <a:cubicBezTo>
                    <a:pt x="8687" y="1048"/>
                    <a:pt x="8653" y="971"/>
                    <a:pt x="8591" y="971"/>
                  </a:cubicBezTo>
                  <a:cubicBezTo>
                    <a:pt x="8586" y="971"/>
                    <a:pt x="8580" y="971"/>
                    <a:pt x="8575" y="973"/>
                  </a:cubicBezTo>
                  <a:lnTo>
                    <a:pt x="8012" y="1117"/>
                  </a:lnTo>
                  <a:lnTo>
                    <a:pt x="7824" y="1146"/>
                  </a:lnTo>
                  <a:cubicBezTo>
                    <a:pt x="7820" y="1147"/>
                    <a:pt x="7816" y="1147"/>
                    <a:pt x="7812" y="1147"/>
                  </a:cubicBezTo>
                  <a:cubicBezTo>
                    <a:pt x="7761" y="1147"/>
                    <a:pt x="7728" y="1070"/>
                    <a:pt x="7781" y="1030"/>
                  </a:cubicBezTo>
                  <a:cubicBezTo>
                    <a:pt x="7839" y="973"/>
                    <a:pt x="7896" y="915"/>
                    <a:pt x="7954" y="857"/>
                  </a:cubicBezTo>
                  <a:lnTo>
                    <a:pt x="8402" y="366"/>
                  </a:lnTo>
                  <a:cubicBezTo>
                    <a:pt x="8439" y="329"/>
                    <a:pt x="8401" y="259"/>
                    <a:pt x="8353" y="259"/>
                  </a:cubicBezTo>
                  <a:cubicBezTo>
                    <a:pt x="8346" y="259"/>
                    <a:pt x="8338" y="261"/>
                    <a:pt x="8330" y="265"/>
                  </a:cubicBezTo>
                  <a:lnTo>
                    <a:pt x="7709" y="467"/>
                  </a:lnTo>
                  <a:cubicBezTo>
                    <a:pt x="7521" y="525"/>
                    <a:pt x="7334" y="583"/>
                    <a:pt x="7131" y="612"/>
                  </a:cubicBezTo>
                  <a:cubicBezTo>
                    <a:pt x="7117" y="612"/>
                    <a:pt x="7088" y="597"/>
                    <a:pt x="7074" y="583"/>
                  </a:cubicBezTo>
                  <a:cubicBezTo>
                    <a:pt x="6667" y="180"/>
                    <a:pt x="6168" y="0"/>
                    <a:pt x="56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1" name="Google Shape;1111;p19"/>
          <p:cNvGrpSpPr/>
          <p:nvPr/>
        </p:nvGrpSpPr>
        <p:grpSpPr>
          <a:xfrm>
            <a:off x="5083614" y="3196147"/>
            <a:ext cx="365643" cy="359577"/>
            <a:chOff x="3314750" y="3817357"/>
            <a:chExt cx="362921" cy="356865"/>
          </a:xfrm>
        </p:grpSpPr>
        <p:grpSp>
          <p:nvGrpSpPr>
            <p:cNvPr id="1112" name="Google Shape;1112;p19"/>
            <p:cNvGrpSpPr/>
            <p:nvPr/>
          </p:nvGrpSpPr>
          <p:grpSpPr>
            <a:xfrm>
              <a:off x="3314750" y="3817357"/>
              <a:ext cx="362921" cy="356865"/>
              <a:chOff x="3314750" y="3817357"/>
              <a:chExt cx="362921" cy="356865"/>
            </a:xfrm>
          </p:grpSpPr>
          <p:sp>
            <p:nvSpPr>
              <p:cNvPr id="1113" name="Google Shape;1113;p19"/>
              <p:cNvSpPr/>
              <p:nvPr/>
            </p:nvSpPr>
            <p:spPr>
              <a:xfrm>
                <a:off x="3314750" y="3817357"/>
                <a:ext cx="356865" cy="356498"/>
              </a:xfrm>
              <a:custGeom>
                <a:rect b="b" l="l" r="r" t="t"/>
                <a:pathLst>
                  <a:path extrusionOk="0" h="13599" w="13613">
                    <a:moveTo>
                      <a:pt x="6814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814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8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4" name="Google Shape;1114;p19"/>
              <p:cNvSpPr/>
              <p:nvPr/>
            </p:nvSpPr>
            <p:spPr>
              <a:xfrm>
                <a:off x="3469891" y="3817357"/>
                <a:ext cx="207780" cy="356865"/>
              </a:xfrm>
              <a:custGeom>
                <a:rect b="b" l="l" r="r" t="t"/>
                <a:pathLst>
                  <a:path extrusionOk="0" h="13613" w="7926">
                    <a:moveTo>
                      <a:pt x="881" y="0"/>
                    </a:moveTo>
                    <a:cubicBezTo>
                      <a:pt x="884" y="0"/>
                      <a:pt x="886" y="0"/>
                      <a:pt x="888" y="0"/>
                    </a:cubicBezTo>
                    <a:lnTo>
                      <a:pt x="888" y="0"/>
                    </a:lnTo>
                    <a:cubicBezTo>
                      <a:pt x="891" y="0"/>
                      <a:pt x="893" y="0"/>
                      <a:pt x="896" y="0"/>
                    </a:cubicBezTo>
                    <a:close/>
                    <a:moveTo>
                      <a:pt x="888" y="0"/>
                    </a:moveTo>
                    <a:lnTo>
                      <a:pt x="888" y="0"/>
                    </a:lnTo>
                    <a:cubicBezTo>
                      <a:pt x="588" y="0"/>
                      <a:pt x="301" y="15"/>
                      <a:pt x="1" y="58"/>
                    </a:cubicBezTo>
                    <a:cubicBezTo>
                      <a:pt x="3393" y="491"/>
                      <a:pt x="5934" y="3378"/>
                      <a:pt x="5934" y="6799"/>
                    </a:cubicBezTo>
                    <a:cubicBezTo>
                      <a:pt x="5934" y="10220"/>
                      <a:pt x="3393" y="13107"/>
                      <a:pt x="1" y="13555"/>
                    </a:cubicBezTo>
                    <a:cubicBezTo>
                      <a:pt x="299" y="13594"/>
                      <a:pt x="595" y="13612"/>
                      <a:pt x="887" y="13612"/>
                    </a:cubicBezTo>
                    <a:cubicBezTo>
                      <a:pt x="4418" y="13612"/>
                      <a:pt x="7441" y="10873"/>
                      <a:pt x="7680" y="7247"/>
                    </a:cubicBezTo>
                    <a:cubicBezTo>
                      <a:pt x="7926" y="3323"/>
                      <a:pt x="4826" y="4"/>
                      <a:pt x="88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15" name="Google Shape;1115;p19"/>
            <p:cNvGrpSpPr/>
            <p:nvPr/>
          </p:nvGrpSpPr>
          <p:grpSpPr>
            <a:xfrm>
              <a:off x="3394986" y="3894612"/>
              <a:ext cx="202339" cy="202323"/>
              <a:chOff x="935197" y="1793977"/>
              <a:chExt cx="256451" cy="256430"/>
            </a:xfrm>
          </p:grpSpPr>
          <p:sp>
            <p:nvSpPr>
              <p:cNvPr id="1116" name="Google Shape;1116;p19"/>
              <p:cNvSpPr/>
              <p:nvPr/>
            </p:nvSpPr>
            <p:spPr>
              <a:xfrm>
                <a:off x="935197" y="1793977"/>
                <a:ext cx="256451" cy="256430"/>
              </a:xfrm>
              <a:custGeom>
                <a:rect b="b" l="l" r="r" t="t"/>
                <a:pathLst>
                  <a:path extrusionOk="0" h="12287" w="12288">
                    <a:moveTo>
                      <a:pt x="10053" y="1117"/>
                    </a:moveTo>
                    <a:cubicBezTo>
                      <a:pt x="10669" y="1117"/>
                      <a:pt x="11171" y="1617"/>
                      <a:pt x="11171" y="2233"/>
                    </a:cubicBezTo>
                    <a:cubicBezTo>
                      <a:pt x="11170" y="2850"/>
                      <a:pt x="10669" y="3351"/>
                      <a:pt x="10053" y="3351"/>
                    </a:cubicBezTo>
                    <a:cubicBezTo>
                      <a:pt x="9438" y="3351"/>
                      <a:pt x="8937" y="2850"/>
                      <a:pt x="8937" y="2233"/>
                    </a:cubicBezTo>
                    <a:cubicBezTo>
                      <a:pt x="8937" y="1617"/>
                      <a:pt x="9438" y="1117"/>
                      <a:pt x="10053" y="1117"/>
                    </a:cubicBezTo>
                    <a:close/>
                    <a:moveTo>
                      <a:pt x="6144" y="2233"/>
                    </a:moveTo>
                    <a:cubicBezTo>
                      <a:pt x="8300" y="2233"/>
                      <a:pt x="10053" y="3988"/>
                      <a:pt x="10053" y="6144"/>
                    </a:cubicBezTo>
                    <a:cubicBezTo>
                      <a:pt x="10053" y="8299"/>
                      <a:pt x="8300" y="10054"/>
                      <a:pt x="6144" y="10054"/>
                    </a:cubicBezTo>
                    <a:cubicBezTo>
                      <a:pt x="3989" y="10054"/>
                      <a:pt x="2234" y="8299"/>
                      <a:pt x="2234" y="6144"/>
                    </a:cubicBezTo>
                    <a:cubicBezTo>
                      <a:pt x="2234" y="3988"/>
                      <a:pt x="3987" y="2233"/>
                      <a:pt x="6144" y="2233"/>
                    </a:cubicBezTo>
                    <a:close/>
                    <a:moveTo>
                      <a:pt x="1675" y="1"/>
                    </a:moveTo>
                    <a:cubicBezTo>
                      <a:pt x="752" y="1"/>
                      <a:pt x="0" y="751"/>
                      <a:pt x="0" y="1676"/>
                    </a:cubicBezTo>
                    <a:lnTo>
                      <a:pt x="0" y="10611"/>
                    </a:lnTo>
                    <a:cubicBezTo>
                      <a:pt x="0" y="11536"/>
                      <a:pt x="752" y="12286"/>
                      <a:pt x="1675" y="12286"/>
                    </a:cubicBezTo>
                    <a:lnTo>
                      <a:pt x="10612" y="12286"/>
                    </a:lnTo>
                    <a:cubicBezTo>
                      <a:pt x="11536" y="12286"/>
                      <a:pt x="12288" y="11536"/>
                      <a:pt x="12288" y="10611"/>
                    </a:cubicBezTo>
                    <a:lnTo>
                      <a:pt x="12288" y="1676"/>
                    </a:lnTo>
                    <a:cubicBezTo>
                      <a:pt x="12288" y="752"/>
                      <a:pt x="11536" y="1"/>
                      <a:pt x="106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7" name="Google Shape;1117;p19"/>
              <p:cNvSpPr/>
              <p:nvPr/>
            </p:nvSpPr>
            <p:spPr>
              <a:xfrm>
                <a:off x="1005109" y="1863910"/>
                <a:ext cx="116622" cy="116559"/>
              </a:xfrm>
              <a:custGeom>
                <a:rect b="b" l="l" r="r" t="t"/>
                <a:pathLst>
                  <a:path extrusionOk="0" h="5585" w="5588">
                    <a:moveTo>
                      <a:pt x="2794" y="0"/>
                    </a:moveTo>
                    <a:cubicBezTo>
                      <a:pt x="1255" y="0"/>
                      <a:pt x="1" y="1252"/>
                      <a:pt x="1" y="2793"/>
                    </a:cubicBezTo>
                    <a:cubicBezTo>
                      <a:pt x="1" y="4332"/>
                      <a:pt x="1255" y="5585"/>
                      <a:pt x="2794" y="5585"/>
                    </a:cubicBezTo>
                    <a:cubicBezTo>
                      <a:pt x="4333" y="5585"/>
                      <a:pt x="5587" y="4332"/>
                      <a:pt x="5587" y="2793"/>
                    </a:cubicBezTo>
                    <a:cubicBezTo>
                      <a:pt x="5587" y="1252"/>
                      <a:pt x="4333" y="0"/>
                      <a:pt x="27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18" name="Google Shape;1118;p19"/>
          <p:cNvGrpSpPr/>
          <p:nvPr/>
        </p:nvGrpSpPr>
        <p:grpSpPr>
          <a:xfrm>
            <a:off x="4631817" y="3196147"/>
            <a:ext cx="365642" cy="359578"/>
            <a:chOff x="2866317" y="3817357"/>
            <a:chExt cx="362920" cy="356866"/>
          </a:xfrm>
        </p:grpSpPr>
        <p:sp>
          <p:nvSpPr>
            <p:cNvPr id="1119" name="Google Shape;1119;p19"/>
            <p:cNvSpPr/>
            <p:nvPr/>
          </p:nvSpPr>
          <p:spPr>
            <a:xfrm>
              <a:off x="2866317" y="3817357"/>
              <a:ext cx="356865" cy="356498"/>
            </a:xfrm>
            <a:custGeom>
              <a:rect b="b" l="l" r="r" t="t"/>
              <a:pathLst>
                <a:path extrusionOk="0" h="13599" w="13613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19"/>
            <p:cNvSpPr/>
            <p:nvPr/>
          </p:nvSpPr>
          <p:spPr>
            <a:xfrm>
              <a:off x="3021457" y="3817357"/>
              <a:ext cx="207780" cy="356576"/>
            </a:xfrm>
            <a:custGeom>
              <a:rect b="b" l="l" r="r" t="t"/>
              <a:pathLst>
                <a:path extrusionOk="0" h="13602" w="7926">
                  <a:moveTo>
                    <a:pt x="881" y="0"/>
                  </a:moveTo>
                  <a:cubicBezTo>
                    <a:pt x="593" y="0"/>
                    <a:pt x="290" y="15"/>
                    <a:pt x="1" y="58"/>
                  </a:cubicBezTo>
                  <a:cubicBezTo>
                    <a:pt x="3379" y="505"/>
                    <a:pt x="5919" y="3378"/>
                    <a:pt x="5919" y="6799"/>
                  </a:cubicBezTo>
                  <a:cubicBezTo>
                    <a:pt x="5919" y="10220"/>
                    <a:pt x="3379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0" y="10865"/>
                    <a:pt x="7666" y="7247"/>
                  </a:cubicBezTo>
                  <a:cubicBezTo>
                    <a:pt x="7926" y="3320"/>
                    <a:pt x="4822" y="0"/>
                    <a:pt x="8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19"/>
            <p:cNvSpPr/>
            <p:nvPr/>
          </p:nvSpPr>
          <p:spPr>
            <a:xfrm>
              <a:off x="2928367" y="3894561"/>
              <a:ext cx="194175" cy="279662"/>
            </a:xfrm>
            <a:custGeom>
              <a:rect b="b" l="l" r="r" t="t"/>
              <a:pathLst>
                <a:path extrusionOk="0" h="10668" w="7407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2" name="Google Shape;1122;p19"/>
          <p:cNvSpPr/>
          <p:nvPr/>
        </p:nvSpPr>
        <p:spPr>
          <a:xfrm flipH="1" rot="5076132">
            <a:off x="-924" y="518447"/>
            <a:ext cx="1428306" cy="1447541"/>
          </a:xfrm>
          <a:custGeom>
            <a:rect b="b" l="l" r="r" t="t"/>
            <a:pathLst>
              <a:path extrusionOk="0" h="60053" w="59255">
                <a:moveTo>
                  <a:pt x="35123" y="1"/>
                </a:moveTo>
                <a:cubicBezTo>
                  <a:pt x="28705" y="1"/>
                  <a:pt x="32180" y="17208"/>
                  <a:pt x="34375" y="19132"/>
                </a:cubicBezTo>
                <a:cubicBezTo>
                  <a:pt x="32161" y="21324"/>
                  <a:pt x="30061" y="23652"/>
                  <a:pt x="28076" y="26048"/>
                </a:cubicBezTo>
                <a:cubicBezTo>
                  <a:pt x="29666" y="21142"/>
                  <a:pt x="30421" y="8825"/>
                  <a:pt x="25161" y="8825"/>
                </a:cubicBezTo>
                <a:cubicBezTo>
                  <a:pt x="25062" y="8825"/>
                  <a:pt x="24961" y="8829"/>
                  <a:pt x="24857" y="8838"/>
                </a:cubicBezTo>
                <a:cubicBezTo>
                  <a:pt x="18147" y="9409"/>
                  <a:pt x="24127" y="26665"/>
                  <a:pt x="26524" y="27966"/>
                </a:cubicBezTo>
                <a:cubicBezTo>
                  <a:pt x="24720" y="30248"/>
                  <a:pt x="23008" y="32622"/>
                  <a:pt x="21433" y="35087"/>
                </a:cubicBezTo>
                <a:cubicBezTo>
                  <a:pt x="22381" y="29647"/>
                  <a:pt x="21967" y="19296"/>
                  <a:pt x="17302" y="19296"/>
                </a:cubicBezTo>
                <a:cubicBezTo>
                  <a:pt x="17132" y="19296"/>
                  <a:pt x="16958" y="19310"/>
                  <a:pt x="16777" y="19338"/>
                </a:cubicBezTo>
                <a:cubicBezTo>
                  <a:pt x="10340" y="20342"/>
                  <a:pt x="16891" y="36183"/>
                  <a:pt x="19539" y="38169"/>
                </a:cubicBezTo>
                <a:cubicBezTo>
                  <a:pt x="18626" y="39743"/>
                  <a:pt x="17736" y="41364"/>
                  <a:pt x="16914" y="43008"/>
                </a:cubicBezTo>
                <a:cubicBezTo>
                  <a:pt x="16047" y="44742"/>
                  <a:pt x="15202" y="46523"/>
                  <a:pt x="14426" y="48326"/>
                </a:cubicBezTo>
                <a:cubicBezTo>
                  <a:pt x="14574" y="43584"/>
                  <a:pt x="11978" y="32403"/>
                  <a:pt x="7429" y="32403"/>
                </a:cubicBezTo>
                <a:cubicBezTo>
                  <a:pt x="7051" y="32403"/>
                  <a:pt x="6659" y="32480"/>
                  <a:pt x="6255" y="32645"/>
                </a:cubicBezTo>
                <a:cubicBezTo>
                  <a:pt x="0" y="35201"/>
                  <a:pt x="10957" y="50038"/>
                  <a:pt x="13559" y="50426"/>
                </a:cubicBezTo>
                <a:cubicBezTo>
                  <a:pt x="12417" y="53347"/>
                  <a:pt x="11482" y="56337"/>
                  <a:pt x="10979" y="59350"/>
                </a:cubicBezTo>
                <a:cubicBezTo>
                  <a:pt x="10911" y="59775"/>
                  <a:pt x="11262" y="60052"/>
                  <a:pt x="11579" y="60052"/>
                </a:cubicBezTo>
                <a:cubicBezTo>
                  <a:pt x="11789" y="60052"/>
                  <a:pt x="11984" y="59930"/>
                  <a:pt x="12029" y="59647"/>
                </a:cubicBezTo>
                <a:cubicBezTo>
                  <a:pt x="12554" y="56611"/>
                  <a:pt x="13490" y="53598"/>
                  <a:pt x="14654" y="50654"/>
                </a:cubicBezTo>
                <a:cubicBezTo>
                  <a:pt x="15331" y="50998"/>
                  <a:pt x="16757" y="51180"/>
                  <a:pt x="18525" y="51180"/>
                </a:cubicBezTo>
                <a:cubicBezTo>
                  <a:pt x="24394" y="51180"/>
                  <a:pt x="34039" y="49176"/>
                  <a:pt x="32618" y="44423"/>
                </a:cubicBezTo>
                <a:cubicBezTo>
                  <a:pt x="32141" y="42830"/>
                  <a:pt x="30824" y="42205"/>
                  <a:pt x="29099" y="42205"/>
                </a:cubicBezTo>
                <a:cubicBezTo>
                  <a:pt x="24964" y="42205"/>
                  <a:pt x="18487" y="45800"/>
                  <a:pt x="15636" y="48280"/>
                </a:cubicBezTo>
                <a:cubicBezTo>
                  <a:pt x="16343" y="46660"/>
                  <a:pt x="17097" y="45085"/>
                  <a:pt x="17873" y="43578"/>
                </a:cubicBezTo>
                <a:cubicBezTo>
                  <a:pt x="18717" y="41866"/>
                  <a:pt x="19653" y="40200"/>
                  <a:pt x="20612" y="38579"/>
                </a:cubicBezTo>
                <a:cubicBezTo>
                  <a:pt x="21445" y="39714"/>
                  <a:pt x="26861" y="41027"/>
                  <a:pt x="31719" y="41027"/>
                </a:cubicBezTo>
                <a:cubicBezTo>
                  <a:pt x="36048" y="41027"/>
                  <a:pt x="39933" y="39985"/>
                  <a:pt x="39739" y="36845"/>
                </a:cubicBezTo>
                <a:cubicBezTo>
                  <a:pt x="39596" y="34477"/>
                  <a:pt x="37341" y="33631"/>
                  <a:pt x="34422" y="33631"/>
                </a:cubicBezTo>
                <a:cubicBezTo>
                  <a:pt x="29883" y="33631"/>
                  <a:pt x="23739" y="35677"/>
                  <a:pt x="21433" y="37233"/>
                </a:cubicBezTo>
                <a:cubicBezTo>
                  <a:pt x="23282" y="34197"/>
                  <a:pt x="25314" y="31298"/>
                  <a:pt x="27528" y="28513"/>
                </a:cubicBezTo>
                <a:cubicBezTo>
                  <a:pt x="28883" y="29830"/>
                  <a:pt x="34975" y="31571"/>
                  <a:pt x="39903" y="31571"/>
                </a:cubicBezTo>
                <a:cubicBezTo>
                  <a:pt x="43521" y="31571"/>
                  <a:pt x="46512" y="30632"/>
                  <a:pt x="46541" y="27897"/>
                </a:cubicBezTo>
                <a:cubicBezTo>
                  <a:pt x="46563" y="25208"/>
                  <a:pt x="43739" y="24282"/>
                  <a:pt x="40244" y="24282"/>
                </a:cubicBezTo>
                <a:cubicBezTo>
                  <a:pt x="36353" y="24282"/>
                  <a:pt x="31630" y="25431"/>
                  <a:pt x="29080" y="26573"/>
                </a:cubicBezTo>
                <a:cubicBezTo>
                  <a:pt x="31043" y="24222"/>
                  <a:pt x="33120" y="21940"/>
                  <a:pt x="35288" y="19771"/>
                </a:cubicBezTo>
                <a:cubicBezTo>
                  <a:pt x="36419" y="21451"/>
                  <a:pt x="44141" y="24665"/>
                  <a:pt x="49401" y="24665"/>
                </a:cubicBezTo>
                <a:cubicBezTo>
                  <a:pt x="52001" y="24665"/>
                  <a:pt x="54000" y="23879"/>
                  <a:pt x="54302" y="21734"/>
                </a:cubicBezTo>
                <a:cubicBezTo>
                  <a:pt x="54797" y="18266"/>
                  <a:pt x="50096" y="17129"/>
                  <a:pt x="45230" y="17129"/>
                </a:cubicBezTo>
                <a:cubicBezTo>
                  <a:pt x="42027" y="17129"/>
                  <a:pt x="38752" y="17622"/>
                  <a:pt x="36841" y="18265"/>
                </a:cubicBezTo>
                <a:cubicBezTo>
                  <a:pt x="38256" y="16895"/>
                  <a:pt x="39717" y="15572"/>
                  <a:pt x="41200" y="14293"/>
                </a:cubicBezTo>
                <a:cubicBezTo>
                  <a:pt x="45035" y="14179"/>
                  <a:pt x="59255" y="6944"/>
                  <a:pt x="55420" y="1991"/>
                </a:cubicBezTo>
                <a:cubicBezTo>
                  <a:pt x="54785" y="1174"/>
                  <a:pt x="53981" y="822"/>
                  <a:pt x="53078" y="822"/>
                </a:cubicBezTo>
                <a:cubicBezTo>
                  <a:pt x="48175" y="822"/>
                  <a:pt x="40322" y="11172"/>
                  <a:pt x="40264" y="13677"/>
                </a:cubicBezTo>
                <a:cubicBezTo>
                  <a:pt x="38940" y="14795"/>
                  <a:pt x="37639" y="15982"/>
                  <a:pt x="36384" y="17169"/>
                </a:cubicBezTo>
                <a:cubicBezTo>
                  <a:pt x="38598" y="12216"/>
                  <a:pt x="40789" y="256"/>
                  <a:pt x="35288" y="5"/>
                </a:cubicBezTo>
                <a:cubicBezTo>
                  <a:pt x="35233" y="2"/>
                  <a:pt x="35177" y="1"/>
                  <a:pt x="3512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3" name="Google Shape;1123;p19"/>
          <p:cNvGrpSpPr/>
          <p:nvPr/>
        </p:nvGrpSpPr>
        <p:grpSpPr>
          <a:xfrm flipH="1">
            <a:off x="-40311" y="1208653"/>
            <a:ext cx="3024225" cy="3255096"/>
            <a:chOff x="1948400" y="1314125"/>
            <a:chExt cx="3075900" cy="3185025"/>
          </a:xfrm>
        </p:grpSpPr>
        <p:sp>
          <p:nvSpPr>
            <p:cNvPr id="1124" name="Google Shape;1124;p19"/>
            <p:cNvSpPr/>
            <p:nvPr/>
          </p:nvSpPr>
          <p:spPr>
            <a:xfrm>
              <a:off x="2289625" y="3622125"/>
              <a:ext cx="72325" cy="110475"/>
            </a:xfrm>
            <a:custGeom>
              <a:rect b="b" l="l" r="r" t="t"/>
              <a:pathLst>
                <a:path extrusionOk="0" h="4419" w="2893">
                  <a:moveTo>
                    <a:pt x="1" y="0"/>
                  </a:moveTo>
                  <a:cubicBezTo>
                    <a:pt x="1" y="0"/>
                    <a:pt x="327" y="1716"/>
                    <a:pt x="927" y="4418"/>
                  </a:cubicBezTo>
                  <a:cubicBezTo>
                    <a:pt x="1845" y="3475"/>
                    <a:pt x="2549" y="2582"/>
                    <a:pt x="2780" y="1570"/>
                  </a:cubicBezTo>
                  <a:cubicBezTo>
                    <a:pt x="2866" y="1201"/>
                    <a:pt x="2892" y="849"/>
                    <a:pt x="2866" y="515"/>
                  </a:cubicBezTo>
                  <a:cubicBezTo>
                    <a:pt x="1717" y="386"/>
                    <a:pt x="704" y="214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19"/>
            <p:cNvSpPr/>
            <p:nvPr/>
          </p:nvSpPr>
          <p:spPr>
            <a:xfrm>
              <a:off x="2495525" y="3454400"/>
              <a:ext cx="1145575" cy="1044750"/>
            </a:xfrm>
            <a:custGeom>
              <a:rect b="b" l="l" r="r" t="t"/>
              <a:pathLst>
                <a:path extrusionOk="0" h="41790" w="45823">
                  <a:moveTo>
                    <a:pt x="23379" y="10089"/>
                  </a:moveTo>
                  <a:cubicBezTo>
                    <a:pt x="23843" y="10089"/>
                    <a:pt x="24220" y="10467"/>
                    <a:pt x="24220" y="10930"/>
                  </a:cubicBezTo>
                  <a:cubicBezTo>
                    <a:pt x="24220" y="11393"/>
                    <a:pt x="23843" y="11771"/>
                    <a:pt x="23379" y="11771"/>
                  </a:cubicBezTo>
                  <a:cubicBezTo>
                    <a:pt x="22916" y="11771"/>
                    <a:pt x="22539" y="11393"/>
                    <a:pt x="22539" y="10930"/>
                  </a:cubicBezTo>
                  <a:cubicBezTo>
                    <a:pt x="22539" y="10467"/>
                    <a:pt x="22916" y="10089"/>
                    <a:pt x="23379" y="10089"/>
                  </a:cubicBezTo>
                  <a:close/>
                  <a:moveTo>
                    <a:pt x="23379" y="14505"/>
                  </a:moveTo>
                  <a:cubicBezTo>
                    <a:pt x="23594" y="14505"/>
                    <a:pt x="23808" y="14589"/>
                    <a:pt x="23971" y="14756"/>
                  </a:cubicBezTo>
                  <a:cubicBezTo>
                    <a:pt x="23989" y="14765"/>
                    <a:pt x="23997" y="14782"/>
                    <a:pt x="24006" y="14799"/>
                  </a:cubicBezTo>
                  <a:cubicBezTo>
                    <a:pt x="24297" y="15125"/>
                    <a:pt x="24289" y="15623"/>
                    <a:pt x="23971" y="15940"/>
                  </a:cubicBezTo>
                  <a:cubicBezTo>
                    <a:pt x="23860" y="16052"/>
                    <a:pt x="23731" y="16120"/>
                    <a:pt x="23594" y="16155"/>
                  </a:cubicBezTo>
                  <a:cubicBezTo>
                    <a:pt x="23524" y="16172"/>
                    <a:pt x="23452" y="16180"/>
                    <a:pt x="23380" y="16180"/>
                  </a:cubicBezTo>
                  <a:cubicBezTo>
                    <a:pt x="23163" y="16180"/>
                    <a:pt x="22949" y="16102"/>
                    <a:pt x="22787" y="15940"/>
                  </a:cubicBezTo>
                  <a:cubicBezTo>
                    <a:pt x="22461" y="15614"/>
                    <a:pt x="22461" y="15082"/>
                    <a:pt x="22787" y="14756"/>
                  </a:cubicBezTo>
                  <a:cubicBezTo>
                    <a:pt x="22950" y="14589"/>
                    <a:pt x="23165" y="14505"/>
                    <a:pt x="23379" y="14505"/>
                  </a:cubicBezTo>
                  <a:close/>
                  <a:moveTo>
                    <a:pt x="16533" y="0"/>
                  </a:moveTo>
                  <a:lnTo>
                    <a:pt x="16533" y="0"/>
                  </a:lnTo>
                  <a:cubicBezTo>
                    <a:pt x="16130" y="69"/>
                    <a:pt x="15692" y="154"/>
                    <a:pt x="15221" y="240"/>
                  </a:cubicBezTo>
                  <a:cubicBezTo>
                    <a:pt x="13762" y="515"/>
                    <a:pt x="12038" y="892"/>
                    <a:pt x="10562" y="1330"/>
                  </a:cubicBezTo>
                  <a:cubicBezTo>
                    <a:pt x="7611" y="2205"/>
                    <a:pt x="4968" y="2591"/>
                    <a:pt x="3072" y="5070"/>
                  </a:cubicBezTo>
                  <a:cubicBezTo>
                    <a:pt x="2558" y="5748"/>
                    <a:pt x="2094" y="6580"/>
                    <a:pt x="1691" y="7627"/>
                  </a:cubicBezTo>
                  <a:cubicBezTo>
                    <a:pt x="610" y="10441"/>
                    <a:pt x="1" y="14791"/>
                    <a:pt x="35" y="21706"/>
                  </a:cubicBezTo>
                  <a:lnTo>
                    <a:pt x="447" y="21980"/>
                  </a:lnTo>
                  <a:lnTo>
                    <a:pt x="8983" y="27591"/>
                  </a:lnTo>
                  <a:cubicBezTo>
                    <a:pt x="8983" y="27591"/>
                    <a:pt x="9387" y="33408"/>
                    <a:pt x="9867" y="38632"/>
                  </a:cubicBezTo>
                  <a:cubicBezTo>
                    <a:pt x="9876" y="38675"/>
                    <a:pt x="9876" y="38727"/>
                    <a:pt x="9884" y="38770"/>
                  </a:cubicBezTo>
                  <a:cubicBezTo>
                    <a:pt x="9979" y="39765"/>
                    <a:pt x="10073" y="40734"/>
                    <a:pt x="10167" y="41644"/>
                  </a:cubicBezTo>
                  <a:cubicBezTo>
                    <a:pt x="10562" y="41695"/>
                    <a:pt x="10957" y="41738"/>
                    <a:pt x="11351" y="41764"/>
                  </a:cubicBezTo>
                  <a:cubicBezTo>
                    <a:pt x="11712" y="41781"/>
                    <a:pt x="12063" y="41790"/>
                    <a:pt x="12415" y="41790"/>
                  </a:cubicBezTo>
                  <a:cubicBezTo>
                    <a:pt x="12655" y="41790"/>
                    <a:pt x="12896" y="41781"/>
                    <a:pt x="13127" y="41772"/>
                  </a:cubicBezTo>
                  <a:cubicBezTo>
                    <a:pt x="13565" y="41747"/>
                    <a:pt x="14002" y="41695"/>
                    <a:pt x="14423" y="41635"/>
                  </a:cubicBezTo>
                  <a:cubicBezTo>
                    <a:pt x="16662" y="41292"/>
                    <a:pt x="18738" y="40434"/>
                    <a:pt x="20720" y="39293"/>
                  </a:cubicBezTo>
                  <a:cubicBezTo>
                    <a:pt x="21209" y="39010"/>
                    <a:pt x="21698" y="38710"/>
                    <a:pt x="22178" y="38392"/>
                  </a:cubicBezTo>
                  <a:cubicBezTo>
                    <a:pt x="22556" y="38152"/>
                    <a:pt x="22925" y="37895"/>
                    <a:pt x="23294" y="37637"/>
                  </a:cubicBezTo>
                  <a:cubicBezTo>
                    <a:pt x="24229" y="36985"/>
                    <a:pt x="25147" y="36290"/>
                    <a:pt x="26065" y="35578"/>
                  </a:cubicBezTo>
                  <a:cubicBezTo>
                    <a:pt x="26940" y="34900"/>
                    <a:pt x="27806" y="34214"/>
                    <a:pt x="28681" y="33536"/>
                  </a:cubicBezTo>
                  <a:cubicBezTo>
                    <a:pt x="28844" y="33408"/>
                    <a:pt x="29007" y="33288"/>
                    <a:pt x="29179" y="33159"/>
                  </a:cubicBezTo>
                  <a:cubicBezTo>
                    <a:pt x="29968" y="32550"/>
                    <a:pt x="30766" y="31958"/>
                    <a:pt x="31573" y="31392"/>
                  </a:cubicBezTo>
                  <a:cubicBezTo>
                    <a:pt x="32225" y="30937"/>
                    <a:pt x="32902" y="30499"/>
                    <a:pt x="33597" y="30087"/>
                  </a:cubicBezTo>
                  <a:cubicBezTo>
                    <a:pt x="33820" y="29959"/>
                    <a:pt x="34043" y="29830"/>
                    <a:pt x="34267" y="29701"/>
                  </a:cubicBezTo>
                  <a:cubicBezTo>
                    <a:pt x="35305" y="29118"/>
                    <a:pt x="36386" y="28586"/>
                    <a:pt x="37492" y="28131"/>
                  </a:cubicBezTo>
                  <a:cubicBezTo>
                    <a:pt x="37587" y="28097"/>
                    <a:pt x="37673" y="28063"/>
                    <a:pt x="37758" y="28028"/>
                  </a:cubicBezTo>
                  <a:cubicBezTo>
                    <a:pt x="37801" y="27831"/>
                    <a:pt x="37844" y="27642"/>
                    <a:pt x="37887" y="27454"/>
                  </a:cubicBezTo>
                  <a:cubicBezTo>
                    <a:pt x="37999" y="26973"/>
                    <a:pt x="38110" y="26510"/>
                    <a:pt x="38230" y="26047"/>
                  </a:cubicBezTo>
                  <a:cubicBezTo>
                    <a:pt x="38573" y="24734"/>
                    <a:pt x="38942" y="23481"/>
                    <a:pt x="39345" y="22315"/>
                  </a:cubicBezTo>
                  <a:cubicBezTo>
                    <a:pt x="40306" y="19509"/>
                    <a:pt x="41447" y="17167"/>
                    <a:pt x="42717" y="15468"/>
                  </a:cubicBezTo>
                  <a:cubicBezTo>
                    <a:pt x="43618" y="14276"/>
                    <a:pt x="44673" y="13246"/>
                    <a:pt x="45823" y="12354"/>
                  </a:cubicBezTo>
                  <a:cubicBezTo>
                    <a:pt x="45282" y="11934"/>
                    <a:pt x="44510" y="11445"/>
                    <a:pt x="43429" y="10999"/>
                  </a:cubicBezTo>
                  <a:cubicBezTo>
                    <a:pt x="40752" y="9883"/>
                    <a:pt x="36806" y="6863"/>
                    <a:pt x="39809" y="2136"/>
                  </a:cubicBezTo>
                  <a:cubicBezTo>
                    <a:pt x="38908" y="1862"/>
                    <a:pt x="37956" y="1622"/>
                    <a:pt x="36978" y="1330"/>
                  </a:cubicBezTo>
                  <a:cubicBezTo>
                    <a:pt x="34781" y="678"/>
                    <a:pt x="32096" y="249"/>
                    <a:pt x="30500" y="26"/>
                  </a:cubicBezTo>
                  <a:lnTo>
                    <a:pt x="30500" y="26"/>
                  </a:lnTo>
                  <a:cubicBezTo>
                    <a:pt x="32010" y="1133"/>
                    <a:pt x="32285" y="3320"/>
                    <a:pt x="32036" y="4985"/>
                  </a:cubicBezTo>
                  <a:cubicBezTo>
                    <a:pt x="31950" y="5551"/>
                    <a:pt x="31761" y="6271"/>
                    <a:pt x="31478" y="7018"/>
                  </a:cubicBezTo>
                  <a:cubicBezTo>
                    <a:pt x="30778" y="8900"/>
                    <a:pt x="29533" y="10930"/>
                    <a:pt x="28149" y="10930"/>
                  </a:cubicBezTo>
                  <a:cubicBezTo>
                    <a:pt x="27804" y="10930"/>
                    <a:pt x="27450" y="10804"/>
                    <a:pt x="27094" y="10518"/>
                  </a:cubicBezTo>
                  <a:cubicBezTo>
                    <a:pt x="27026" y="10467"/>
                    <a:pt x="26957" y="10407"/>
                    <a:pt x="26888" y="10347"/>
                  </a:cubicBezTo>
                  <a:cubicBezTo>
                    <a:pt x="26442" y="9952"/>
                    <a:pt x="26039" y="9463"/>
                    <a:pt x="25670" y="8940"/>
                  </a:cubicBezTo>
                  <a:cubicBezTo>
                    <a:pt x="25207" y="8262"/>
                    <a:pt x="24804" y="7524"/>
                    <a:pt x="24478" y="6829"/>
                  </a:cubicBezTo>
                  <a:cubicBezTo>
                    <a:pt x="23783" y="5362"/>
                    <a:pt x="23422" y="4101"/>
                    <a:pt x="23422" y="4101"/>
                  </a:cubicBezTo>
                  <a:cubicBezTo>
                    <a:pt x="23422" y="4101"/>
                    <a:pt x="23122" y="5259"/>
                    <a:pt x="22522" y="6649"/>
                  </a:cubicBezTo>
                  <a:cubicBezTo>
                    <a:pt x="21938" y="8004"/>
                    <a:pt x="21072" y="9583"/>
                    <a:pt x="19905" y="10518"/>
                  </a:cubicBezTo>
                  <a:cubicBezTo>
                    <a:pt x="19552" y="10800"/>
                    <a:pt x="19200" y="10925"/>
                    <a:pt x="18861" y="10925"/>
                  </a:cubicBezTo>
                  <a:cubicBezTo>
                    <a:pt x="18828" y="10925"/>
                    <a:pt x="18796" y="10924"/>
                    <a:pt x="18764" y="10921"/>
                  </a:cubicBezTo>
                  <a:cubicBezTo>
                    <a:pt x="17468" y="10844"/>
                    <a:pt x="16310" y="9034"/>
                    <a:pt x="15607" y="7258"/>
                  </a:cubicBezTo>
                  <a:cubicBezTo>
                    <a:pt x="15547" y="7095"/>
                    <a:pt x="15486" y="6932"/>
                    <a:pt x="15426" y="6769"/>
                  </a:cubicBezTo>
                  <a:cubicBezTo>
                    <a:pt x="15409" y="6726"/>
                    <a:pt x="15392" y="6675"/>
                    <a:pt x="15375" y="6632"/>
                  </a:cubicBezTo>
                  <a:cubicBezTo>
                    <a:pt x="15358" y="6563"/>
                    <a:pt x="15332" y="6495"/>
                    <a:pt x="15315" y="6434"/>
                  </a:cubicBezTo>
                  <a:cubicBezTo>
                    <a:pt x="15143" y="5903"/>
                    <a:pt x="15023" y="5396"/>
                    <a:pt x="14955" y="4985"/>
                  </a:cubicBezTo>
                  <a:cubicBezTo>
                    <a:pt x="14817" y="4041"/>
                    <a:pt x="14843" y="2926"/>
                    <a:pt x="15178" y="1930"/>
                  </a:cubicBezTo>
                  <a:cubicBezTo>
                    <a:pt x="15426" y="1167"/>
                    <a:pt x="15864" y="480"/>
                    <a:pt x="165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19"/>
            <p:cNvSpPr/>
            <p:nvPr/>
          </p:nvSpPr>
          <p:spPr>
            <a:xfrm>
              <a:off x="3902100" y="2845900"/>
              <a:ext cx="961750" cy="983425"/>
            </a:xfrm>
            <a:custGeom>
              <a:rect b="b" l="l" r="r" t="t"/>
              <a:pathLst>
                <a:path extrusionOk="0" h="39337" w="38470">
                  <a:moveTo>
                    <a:pt x="20608" y="1"/>
                  </a:moveTo>
                  <a:cubicBezTo>
                    <a:pt x="18240" y="670"/>
                    <a:pt x="15915" y="1922"/>
                    <a:pt x="13839" y="3321"/>
                  </a:cubicBezTo>
                  <a:cubicBezTo>
                    <a:pt x="9326" y="6367"/>
                    <a:pt x="6006" y="10133"/>
                    <a:pt x="6006" y="10133"/>
                  </a:cubicBezTo>
                  <a:lnTo>
                    <a:pt x="6006" y="10150"/>
                  </a:lnTo>
                  <a:cubicBezTo>
                    <a:pt x="5886" y="9978"/>
                    <a:pt x="5740" y="9772"/>
                    <a:pt x="5569" y="9558"/>
                  </a:cubicBezTo>
                  <a:cubicBezTo>
                    <a:pt x="5148" y="9018"/>
                    <a:pt x="4565" y="8400"/>
                    <a:pt x="3879" y="7971"/>
                  </a:cubicBezTo>
                  <a:cubicBezTo>
                    <a:pt x="3361" y="7636"/>
                    <a:pt x="2779" y="7414"/>
                    <a:pt x="2157" y="7414"/>
                  </a:cubicBezTo>
                  <a:cubicBezTo>
                    <a:pt x="1902" y="7414"/>
                    <a:pt x="1640" y="7451"/>
                    <a:pt x="1373" y="7533"/>
                  </a:cubicBezTo>
                  <a:cubicBezTo>
                    <a:pt x="404" y="7834"/>
                    <a:pt x="1" y="9249"/>
                    <a:pt x="147" y="10888"/>
                  </a:cubicBezTo>
                  <a:cubicBezTo>
                    <a:pt x="181" y="11248"/>
                    <a:pt x="241" y="11634"/>
                    <a:pt x="327" y="12012"/>
                  </a:cubicBezTo>
                  <a:cubicBezTo>
                    <a:pt x="498" y="12767"/>
                    <a:pt x="782" y="13530"/>
                    <a:pt x="1159" y="14225"/>
                  </a:cubicBezTo>
                  <a:cubicBezTo>
                    <a:pt x="1734" y="15263"/>
                    <a:pt x="2532" y="16138"/>
                    <a:pt x="3561" y="16602"/>
                  </a:cubicBezTo>
                  <a:cubicBezTo>
                    <a:pt x="4053" y="16823"/>
                    <a:pt x="4595" y="16950"/>
                    <a:pt x="5191" y="16950"/>
                  </a:cubicBezTo>
                  <a:cubicBezTo>
                    <a:pt x="5334" y="16950"/>
                    <a:pt x="5480" y="16942"/>
                    <a:pt x="5629" y="16928"/>
                  </a:cubicBezTo>
                  <a:cubicBezTo>
                    <a:pt x="5706" y="16928"/>
                    <a:pt x="5783" y="16910"/>
                    <a:pt x="5860" y="16902"/>
                  </a:cubicBezTo>
                  <a:cubicBezTo>
                    <a:pt x="5955" y="17468"/>
                    <a:pt x="6075" y="18043"/>
                    <a:pt x="6247" y="18609"/>
                  </a:cubicBezTo>
                  <a:cubicBezTo>
                    <a:pt x="6830" y="20591"/>
                    <a:pt x="7911" y="23036"/>
                    <a:pt x="9635" y="25061"/>
                  </a:cubicBezTo>
                  <a:cubicBezTo>
                    <a:pt x="9841" y="25309"/>
                    <a:pt x="10064" y="25550"/>
                    <a:pt x="10287" y="25781"/>
                  </a:cubicBezTo>
                  <a:lnTo>
                    <a:pt x="8597" y="30860"/>
                  </a:lnTo>
                  <a:lnTo>
                    <a:pt x="3415" y="31332"/>
                  </a:lnTo>
                  <a:cubicBezTo>
                    <a:pt x="3415" y="31332"/>
                    <a:pt x="3433" y="31366"/>
                    <a:pt x="3450" y="31435"/>
                  </a:cubicBezTo>
                  <a:cubicBezTo>
                    <a:pt x="5689" y="31118"/>
                    <a:pt x="7182" y="31092"/>
                    <a:pt x="7182" y="31092"/>
                  </a:cubicBezTo>
                  <a:cubicBezTo>
                    <a:pt x="7276" y="31898"/>
                    <a:pt x="7533" y="33271"/>
                    <a:pt x="8228" y="34669"/>
                  </a:cubicBezTo>
                  <a:cubicBezTo>
                    <a:pt x="8391" y="35004"/>
                    <a:pt x="8580" y="35339"/>
                    <a:pt x="8803" y="35673"/>
                  </a:cubicBezTo>
                  <a:cubicBezTo>
                    <a:pt x="8923" y="35853"/>
                    <a:pt x="9052" y="36034"/>
                    <a:pt x="9189" y="36205"/>
                  </a:cubicBezTo>
                  <a:cubicBezTo>
                    <a:pt x="9850" y="37046"/>
                    <a:pt x="10708" y="37809"/>
                    <a:pt x="11849" y="38376"/>
                  </a:cubicBezTo>
                  <a:cubicBezTo>
                    <a:pt x="12509" y="38702"/>
                    <a:pt x="13264" y="38959"/>
                    <a:pt x="14122" y="39131"/>
                  </a:cubicBezTo>
                  <a:cubicBezTo>
                    <a:pt x="14800" y="39259"/>
                    <a:pt x="15546" y="39337"/>
                    <a:pt x="16370" y="39337"/>
                  </a:cubicBezTo>
                  <a:cubicBezTo>
                    <a:pt x="17408" y="39337"/>
                    <a:pt x="18335" y="39182"/>
                    <a:pt x="19167" y="38908"/>
                  </a:cubicBezTo>
                  <a:cubicBezTo>
                    <a:pt x="20488" y="38487"/>
                    <a:pt x="21569" y="37775"/>
                    <a:pt x="22444" y="36943"/>
                  </a:cubicBezTo>
                  <a:cubicBezTo>
                    <a:pt x="24701" y="34807"/>
                    <a:pt x="25576" y="31916"/>
                    <a:pt x="25756" y="31246"/>
                  </a:cubicBezTo>
                  <a:cubicBezTo>
                    <a:pt x="25764" y="31229"/>
                    <a:pt x="25764" y="31212"/>
                    <a:pt x="25764" y="31195"/>
                  </a:cubicBezTo>
                  <a:lnTo>
                    <a:pt x="23199" y="30388"/>
                  </a:lnTo>
                  <a:lnTo>
                    <a:pt x="23199" y="27583"/>
                  </a:lnTo>
                  <a:cubicBezTo>
                    <a:pt x="23886" y="27214"/>
                    <a:pt x="24520" y="26802"/>
                    <a:pt x="25112" y="26348"/>
                  </a:cubicBezTo>
                  <a:cubicBezTo>
                    <a:pt x="25893" y="25756"/>
                    <a:pt x="26588" y="25112"/>
                    <a:pt x="27189" y="24443"/>
                  </a:cubicBezTo>
                  <a:cubicBezTo>
                    <a:pt x="28347" y="23165"/>
                    <a:pt x="29170" y="21835"/>
                    <a:pt x="29565" y="20728"/>
                  </a:cubicBezTo>
                  <a:cubicBezTo>
                    <a:pt x="29668" y="20436"/>
                    <a:pt x="29762" y="20145"/>
                    <a:pt x="29848" y="19845"/>
                  </a:cubicBezTo>
                  <a:cubicBezTo>
                    <a:pt x="30435" y="20115"/>
                    <a:pt x="31013" y="20236"/>
                    <a:pt x="31571" y="20236"/>
                  </a:cubicBezTo>
                  <a:cubicBezTo>
                    <a:pt x="35533" y="20236"/>
                    <a:pt x="38470" y="14148"/>
                    <a:pt x="36514" y="12689"/>
                  </a:cubicBezTo>
                  <a:cubicBezTo>
                    <a:pt x="36004" y="12309"/>
                    <a:pt x="35440" y="12161"/>
                    <a:pt x="34871" y="12161"/>
                  </a:cubicBezTo>
                  <a:cubicBezTo>
                    <a:pt x="32872" y="12161"/>
                    <a:pt x="30809" y="13985"/>
                    <a:pt x="30809" y="13985"/>
                  </a:cubicBezTo>
                  <a:cubicBezTo>
                    <a:pt x="30234" y="12887"/>
                    <a:pt x="29608" y="11797"/>
                    <a:pt x="28956" y="10751"/>
                  </a:cubicBezTo>
                  <a:cubicBezTo>
                    <a:pt x="25250" y="4822"/>
                    <a:pt x="20608" y="1"/>
                    <a:pt x="206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19"/>
            <p:cNvSpPr/>
            <p:nvPr/>
          </p:nvSpPr>
          <p:spPr>
            <a:xfrm>
              <a:off x="3857500" y="2309700"/>
              <a:ext cx="120850" cy="208225"/>
            </a:xfrm>
            <a:custGeom>
              <a:rect b="b" l="l" r="r" t="t"/>
              <a:pathLst>
                <a:path extrusionOk="0" h="8329" w="4834">
                  <a:moveTo>
                    <a:pt x="1133" y="1"/>
                  </a:moveTo>
                  <a:cubicBezTo>
                    <a:pt x="549" y="1056"/>
                    <a:pt x="180" y="2188"/>
                    <a:pt x="95" y="3441"/>
                  </a:cubicBezTo>
                  <a:cubicBezTo>
                    <a:pt x="0" y="4693"/>
                    <a:pt x="112" y="7284"/>
                    <a:pt x="1373" y="8057"/>
                  </a:cubicBezTo>
                  <a:cubicBezTo>
                    <a:pt x="1678" y="8244"/>
                    <a:pt x="1957" y="8329"/>
                    <a:pt x="2212" y="8329"/>
                  </a:cubicBezTo>
                  <a:cubicBezTo>
                    <a:pt x="4483" y="8329"/>
                    <a:pt x="4833" y="1595"/>
                    <a:pt x="4324" y="284"/>
                  </a:cubicBezTo>
                  <a:cubicBezTo>
                    <a:pt x="4290" y="198"/>
                    <a:pt x="4213" y="155"/>
                    <a:pt x="4136" y="146"/>
                  </a:cubicBezTo>
                  <a:cubicBezTo>
                    <a:pt x="4101" y="155"/>
                    <a:pt x="4075" y="155"/>
                    <a:pt x="4050" y="164"/>
                  </a:cubicBezTo>
                  <a:cubicBezTo>
                    <a:pt x="3981" y="181"/>
                    <a:pt x="3930" y="241"/>
                    <a:pt x="3938" y="335"/>
                  </a:cubicBezTo>
                  <a:cubicBezTo>
                    <a:pt x="3981" y="1674"/>
                    <a:pt x="4178" y="2900"/>
                    <a:pt x="3887" y="4230"/>
                  </a:cubicBezTo>
                  <a:cubicBezTo>
                    <a:pt x="3730" y="4926"/>
                    <a:pt x="3083" y="6974"/>
                    <a:pt x="2213" y="6974"/>
                  </a:cubicBezTo>
                  <a:cubicBezTo>
                    <a:pt x="1893" y="6974"/>
                    <a:pt x="1543" y="6697"/>
                    <a:pt x="1176" y="5972"/>
                  </a:cubicBezTo>
                  <a:cubicBezTo>
                    <a:pt x="326" y="4290"/>
                    <a:pt x="790" y="1922"/>
                    <a:pt x="1605" y="104"/>
                  </a:cubicBezTo>
                  <a:lnTo>
                    <a:pt x="1596" y="104"/>
                  </a:lnTo>
                  <a:cubicBezTo>
                    <a:pt x="1442" y="78"/>
                    <a:pt x="1279" y="52"/>
                    <a:pt x="11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19"/>
            <p:cNvSpPr/>
            <p:nvPr/>
          </p:nvSpPr>
          <p:spPr>
            <a:xfrm>
              <a:off x="3885800" y="2274375"/>
              <a:ext cx="30750" cy="37925"/>
            </a:xfrm>
            <a:custGeom>
              <a:rect b="b" l="l" r="r" t="t"/>
              <a:pathLst>
                <a:path extrusionOk="0" h="1517" w="1230">
                  <a:moveTo>
                    <a:pt x="1017" y="1"/>
                  </a:moveTo>
                  <a:cubicBezTo>
                    <a:pt x="982" y="1"/>
                    <a:pt x="947" y="15"/>
                    <a:pt x="919" y="50"/>
                  </a:cubicBezTo>
                  <a:cubicBezTo>
                    <a:pt x="567" y="487"/>
                    <a:pt x="267" y="942"/>
                    <a:pt x="1" y="1414"/>
                  </a:cubicBezTo>
                  <a:cubicBezTo>
                    <a:pt x="147" y="1465"/>
                    <a:pt x="310" y="1491"/>
                    <a:pt x="464" y="1517"/>
                  </a:cubicBezTo>
                  <a:lnTo>
                    <a:pt x="473" y="1517"/>
                  </a:lnTo>
                  <a:cubicBezTo>
                    <a:pt x="687" y="1045"/>
                    <a:pt x="919" y="616"/>
                    <a:pt x="1159" y="238"/>
                  </a:cubicBezTo>
                  <a:cubicBezTo>
                    <a:pt x="1230" y="129"/>
                    <a:pt x="1122" y="1"/>
                    <a:pt x="1017" y="1"/>
                  </a:cubicBezTo>
                  <a:close/>
                </a:path>
              </a:pathLst>
            </a:custGeom>
            <a:solidFill>
              <a:srgbClr val="D226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19"/>
            <p:cNvSpPr/>
            <p:nvPr/>
          </p:nvSpPr>
          <p:spPr>
            <a:xfrm>
              <a:off x="3958725" y="2313350"/>
              <a:ext cx="2175" cy="450"/>
            </a:xfrm>
            <a:custGeom>
              <a:rect b="b" l="l" r="r" t="t"/>
              <a:pathLst>
                <a:path extrusionOk="0" h="18" w="87">
                  <a:moveTo>
                    <a:pt x="87" y="0"/>
                  </a:moveTo>
                  <a:cubicBezTo>
                    <a:pt x="52" y="0"/>
                    <a:pt x="26" y="9"/>
                    <a:pt x="1" y="18"/>
                  </a:cubicBezTo>
                  <a:cubicBezTo>
                    <a:pt x="26" y="9"/>
                    <a:pt x="52" y="9"/>
                    <a:pt x="87" y="0"/>
                  </a:cubicBezTo>
                  <a:close/>
                </a:path>
              </a:pathLst>
            </a:custGeom>
            <a:solidFill>
              <a:srgbClr val="D226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19"/>
            <p:cNvSpPr/>
            <p:nvPr/>
          </p:nvSpPr>
          <p:spPr>
            <a:xfrm>
              <a:off x="3211050" y="2185300"/>
              <a:ext cx="96100" cy="187275"/>
            </a:xfrm>
            <a:custGeom>
              <a:rect b="b" l="l" r="r" t="t"/>
              <a:pathLst>
                <a:path extrusionOk="0" h="7491" w="3844">
                  <a:moveTo>
                    <a:pt x="3561" y="1"/>
                  </a:moveTo>
                  <a:lnTo>
                    <a:pt x="3561" y="1"/>
                  </a:lnTo>
                  <a:cubicBezTo>
                    <a:pt x="3432" y="61"/>
                    <a:pt x="3312" y="104"/>
                    <a:pt x="3175" y="138"/>
                  </a:cubicBezTo>
                  <a:cubicBezTo>
                    <a:pt x="3295" y="2369"/>
                    <a:pt x="2643" y="5423"/>
                    <a:pt x="781" y="6641"/>
                  </a:cubicBezTo>
                  <a:cubicBezTo>
                    <a:pt x="464" y="6847"/>
                    <a:pt x="206" y="6941"/>
                    <a:pt x="0" y="6941"/>
                  </a:cubicBezTo>
                  <a:cubicBezTo>
                    <a:pt x="412" y="7113"/>
                    <a:pt x="824" y="7293"/>
                    <a:pt x="1219" y="7490"/>
                  </a:cubicBezTo>
                  <a:cubicBezTo>
                    <a:pt x="2042" y="6778"/>
                    <a:pt x="2686" y="5569"/>
                    <a:pt x="3003" y="4839"/>
                  </a:cubicBezTo>
                  <a:cubicBezTo>
                    <a:pt x="3698" y="3278"/>
                    <a:pt x="3844" y="1639"/>
                    <a:pt x="3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19"/>
            <p:cNvSpPr/>
            <p:nvPr/>
          </p:nvSpPr>
          <p:spPr>
            <a:xfrm>
              <a:off x="3165150" y="2179950"/>
              <a:ext cx="70575" cy="174825"/>
            </a:xfrm>
            <a:custGeom>
              <a:rect b="b" l="l" r="r" t="t"/>
              <a:pathLst>
                <a:path extrusionOk="0" h="6993" w="2823">
                  <a:moveTo>
                    <a:pt x="2471" y="0"/>
                  </a:moveTo>
                  <a:cubicBezTo>
                    <a:pt x="1630" y="824"/>
                    <a:pt x="0" y="4436"/>
                    <a:pt x="198" y="6615"/>
                  </a:cubicBezTo>
                  <a:cubicBezTo>
                    <a:pt x="601" y="6718"/>
                    <a:pt x="1004" y="6846"/>
                    <a:pt x="1407" y="6992"/>
                  </a:cubicBezTo>
                  <a:cubicBezTo>
                    <a:pt x="807" y="6400"/>
                    <a:pt x="1107" y="4384"/>
                    <a:pt x="1236" y="3766"/>
                  </a:cubicBezTo>
                  <a:cubicBezTo>
                    <a:pt x="1528" y="2445"/>
                    <a:pt x="2214" y="1416"/>
                    <a:pt x="2797" y="232"/>
                  </a:cubicBezTo>
                  <a:cubicBezTo>
                    <a:pt x="2814" y="206"/>
                    <a:pt x="2814" y="180"/>
                    <a:pt x="2823" y="155"/>
                  </a:cubicBezTo>
                  <a:cubicBezTo>
                    <a:pt x="2703" y="112"/>
                    <a:pt x="2591" y="60"/>
                    <a:pt x="24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19"/>
            <p:cNvSpPr/>
            <p:nvPr/>
          </p:nvSpPr>
          <p:spPr>
            <a:xfrm>
              <a:off x="3226925" y="2178200"/>
              <a:ext cx="9125" cy="5625"/>
            </a:xfrm>
            <a:custGeom>
              <a:rect b="b" l="l" r="r" t="t"/>
              <a:pathLst>
                <a:path extrusionOk="0" h="225" w="365">
                  <a:moveTo>
                    <a:pt x="155" y="0"/>
                  </a:moveTo>
                  <a:cubicBezTo>
                    <a:pt x="109" y="0"/>
                    <a:pt x="61" y="18"/>
                    <a:pt x="17" y="62"/>
                  </a:cubicBezTo>
                  <a:lnTo>
                    <a:pt x="0" y="70"/>
                  </a:lnTo>
                  <a:cubicBezTo>
                    <a:pt x="120" y="130"/>
                    <a:pt x="232" y="182"/>
                    <a:pt x="352" y="225"/>
                  </a:cubicBezTo>
                  <a:cubicBezTo>
                    <a:pt x="364" y="104"/>
                    <a:pt x="266" y="0"/>
                    <a:pt x="155" y="0"/>
                  </a:cubicBezTo>
                  <a:close/>
                </a:path>
              </a:pathLst>
            </a:custGeom>
            <a:solidFill>
              <a:srgbClr val="D226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19"/>
            <p:cNvSpPr/>
            <p:nvPr/>
          </p:nvSpPr>
          <p:spPr>
            <a:xfrm>
              <a:off x="3288100" y="2163825"/>
              <a:ext cx="11975" cy="24925"/>
            </a:xfrm>
            <a:custGeom>
              <a:rect b="b" l="l" r="r" t="t"/>
              <a:pathLst>
                <a:path extrusionOk="0" h="997" w="479">
                  <a:moveTo>
                    <a:pt x="181" y="1"/>
                  </a:moveTo>
                  <a:cubicBezTo>
                    <a:pt x="93" y="1"/>
                    <a:pt x="0" y="77"/>
                    <a:pt x="15" y="190"/>
                  </a:cubicBezTo>
                  <a:cubicBezTo>
                    <a:pt x="58" y="448"/>
                    <a:pt x="76" y="714"/>
                    <a:pt x="93" y="997"/>
                  </a:cubicBezTo>
                  <a:cubicBezTo>
                    <a:pt x="230" y="963"/>
                    <a:pt x="350" y="920"/>
                    <a:pt x="479" y="860"/>
                  </a:cubicBezTo>
                  <a:cubicBezTo>
                    <a:pt x="427" y="611"/>
                    <a:pt x="376" y="362"/>
                    <a:pt x="316" y="113"/>
                  </a:cubicBezTo>
                  <a:cubicBezTo>
                    <a:pt x="295" y="34"/>
                    <a:pt x="239" y="1"/>
                    <a:pt x="181" y="1"/>
                  </a:cubicBezTo>
                  <a:close/>
                </a:path>
              </a:pathLst>
            </a:custGeom>
            <a:solidFill>
              <a:srgbClr val="D226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19"/>
            <p:cNvSpPr/>
            <p:nvPr/>
          </p:nvSpPr>
          <p:spPr>
            <a:xfrm>
              <a:off x="4567850" y="2538775"/>
              <a:ext cx="453450" cy="538800"/>
            </a:xfrm>
            <a:custGeom>
              <a:rect b="b" l="l" r="r" t="t"/>
              <a:pathLst>
                <a:path extrusionOk="0" h="21552" w="18138">
                  <a:moveTo>
                    <a:pt x="233" y="0"/>
                  </a:moveTo>
                  <a:lnTo>
                    <a:pt x="1" y="2720"/>
                  </a:lnTo>
                  <a:cubicBezTo>
                    <a:pt x="35" y="2728"/>
                    <a:pt x="61" y="2728"/>
                    <a:pt x="95" y="2737"/>
                  </a:cubicBezTo>
                  <a:cubicBezTo>
                    <a:pt x="1811" y="2986"/>
                    <a:pt x="3724" y="3655"/>
                    <a:pt x="5663" y="5036"/>
                  </a:cubicBezTo>
                  <a:cubicBezTo>
                    <a:pt x="6118" y="5362"/>
                    <a:pt x="6581" y="5731"/>
                    <a:pt x="7036" y="6143"/>
                  </a:cubicBezTo>
                  <a:cubicBezTo>
                    <a:pt x="7139" y="6229"/>
                    <a:pt x="7233" y="6306"/>
                    <a:pt x="7328" y="6400"/>
                  </a:cubicBezTo>
                  <a:cubicBezTo>
                    <a:pt x="8374" y="7378"/>
                    <a:pt x="9378" y="8356"/>
                    <a:pt x="10305" y="9326"/>
                  </a:cubicBezTo>
                  <a:cubicBezTo>
                    <a:pt x="14354" y="13581"/>
                    <a:pt x="17074" y="17768"/>
                    <a:pt x="16825" y="21551"/>
                  </a:cubicBezTo>
                  <a:cubicBezTo>
                    <a:pt x="16911" y="20668"/>
                    <a:pt x="16833" y="20059"/>
                    <a:pt x="16833" y="20059"/>
                  </a:cubicBezTo>
                  <a:lnTo>
                    <a:pt x="16833" y="20059"/>
                  </a:lnTo>
                  <a:cubicBezTo>
                    <a:pt x="16834" y="20059"/>
                    <a:pt x="17245" y="20247"/>
                    <a:pt x="18009" y="20745"/>
                  </a:cubicBezTo>
                  <a:cubicBezTo>
                    <a:pt x="18052" y="20771"/>
                    <a:pt x="18086" y="20796"/>
                    <a:pt x="18137" y="20831"/>
                  </a:cubicBezTo>
                  <a:lnTo>
                    <a:pt x="18137" y="17210"/>
                  </a:lnTo>
                  <a:lnTo>
                    <a:pt x="18137" y="978"/>
                  </a:lnTo>
                  <a:cubicBezTo>
                    <a:pt x="17820" y="910"/>
                    <a:pt x="17503" y="867"/>
                    <a:pt x="17185" y="841"/>
                  </a:cubicBezTo>
                  <a:cubicBezTo>
                    <a:pt x="17000" y="827"/>
                    <a:pt x="16815" y="821"/>
                    <a:pt x="16629" y="821"/>
                  </a:cubicBezTo>
                  <a:cubicBezTo>
                    <a:pt x="13327" y="821"/>
                    <a:pt x="10004" y="2874"/>
                    <a:pt x="10004" y="2874"/>
                  </a:cubicBezTo>
                  <a:lnTo>
                    <a:pt x="10004" y="1201"/>
                  </a:lnTo>
                  <a:cubicBezTo>
                    <a:pt x="10004" y="1201"/>
                    <a:pt x="9901" y="1227"/>
                    <a:pt x="9730" y="1261"/>
                  </a:cubicBezTo>
                  <a:cubicBezTo>
                    <a:pt x="9145" y="1395"/>
                    <a:pt x="7690" y="1683"/>
                    <a:pt x="5987" y="1683"/>
                  </a:cubicBezTo>
                  <a:cubicBezTo>
                    <a:pt x="4094" y="1683"/>
                    <a:pt x="1894" y="1328"/>
                    <a:pt x="241" y="9"/>
                  </a:cubicBezTo>
                  <a:lnTo>
                    <a:pt x="2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19"/>
            <p:cNvSpPr/>
            <p:nvPr/>
          </p:nvSpPr>
          <p:spPr>
            <a:xfrm>
              <a:off x="4957800" y="3153050"/>
              <a:ext cx="7950" cy="13100"/>
            </a:xfrm>
            <a:custGeom>
              <a:rect b="b" l="l" r="r" t="t"/>
              <a:pathLst>
                <a:path extrusionOk="0" h="524" w="318">
                  <a:moveTo>
                    <a:pt x="317" y="0"/>
                  </a:moveTo>
                  <a:cubicBezTo>
                    <a:pt x="232" y="146"/>
                    <a:pt x="146" y="292"/>
                    <a:pt x="51" y="438"/>
                  </a:cubicBezTo>
                  <a:cubicBezTo>
                    <a:pt x="34" y="463"/>
                    <a:pt x="17" y="498"/>
                    <a:pt x="0" y="524"/>
                  </a:cubicBezTo>
                  <a:cubicBezTo>
                    <a:pt x="120" y="352"/>
                    <a:pt x="223" y="172"/>
                    <a:pt x="317" y="0"/>
                  </a:cubicBezTo>
                  <a:close/>
                </a:path>
              </a:pathLst>
            </a:custGeom>
            <a:solidFill>
              <a:srgbClr val="F7CA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19"/>
            <p:cNvSpPr/>
            <p:nvPr/>
          </p:nvSpPr>
          <p:spPr>
            <a:xfrm>
              <a:off x="4257075" y="2564375"/>
              <a:ext cx="252475" cy="69650"/>
            </a:xfrm>
            <a:custGeom>
              <a:rect b="b" l="l" r="r" t="t"/>
              <a:pathLst>
                <a:path extrusionOk="0" h="2786" w="10099">
                  <a:moveTo>
                    <a:pt x="3155" y="1"/>
                  </a:moveTo>
                  <a:cubicBezTo>
                    <a:pt x="2047" y="1"/>
                    <a:pt x="967" y="173"/>
                    <a:pt x="1" y="606"/>
                  </a:cubicBezTo>
                  <a:cubicBezTo>
                    <a:pt x="1691" y="958"/>
                    <a:pt x="3518" y="1653"/>
                    <a:pt x="5474" y="2785"/>
                  </a:cubicBezTo>
                  <a:cubicBezTo>
                    <a:pt x="5474" y="2785"/>
                    <a:pt x="7336" y="1756"/>
                    <a:pt x="10098" y="1601"/>
                  </a:cubicBezTo>
                  <a:cubicBezTo>
                    <a:pt x="8281" y="871"/>
                    <a:pt x="5646" y="1"/>
                    <a:pt x="3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19"/>
            <p:cNvSpPr/>
            <p:nvPr/>
          </p:nvSpPr>
          <p:spPr>
            <a:xfrm>
              <a:off x="2335325" y="1867225"/>
              <a:ext cx="497825" cy="818050"/>
            </a:xfrm>
            <a:custGeom>
              <a:rect b="b" l="l" r="r" t="t"/>
              <a:pathLst>
                <a:path extrusionOk="0" h="32722" w="19913">
                  <a:moveTo>
                    <a:pt x="3200" y="1"/>
                  </a:moveTo>
                  <a:cubicBezTo>
                    <a:pt x="3200" y="1"/>
                    <a:pt x="0" y="5268"/>
                    <a:pt x="524" y="15949"/>
                  </a:cubicBezTo>
                  <a:cubicBezTo>
                    <a:pt x="2128" y="17339"/>
                    <a:pt x="4101" y="18712"/>
                    <a:pt x="6263" y="19527"/>
                  </a:cubicBezTo>
                  <a:lnTo>
                    <a:pt x="6263" y="22144"/>
                  </a:lnTo>
                  <a:cubicBezTo>
                    <a:pt x="6263" y="22144"/>
                    <a:pt x="4110" y="22942"/>
                    <a:pt x="1527" y="23971"/>
                  </a:cubicBezTo>
                  <a:cubicBezTo>
                    <a:pt x="1973" y="26245"/>
                    <a:pt x="2574" y="28690"/>
                    <a:pt x="3372" y="31298"/>
                  </a:cubicBezTo>
                  <a:cubicBezTo>
                    <a:pt x="4985" y="32078"/>
                    <a:pt x="7027" y="32645"/>
                    <a:pt x="9609" y="32722"/>
                  </a:cubicBezTo>
                  <a:cubicBezTo>
                    <a:pt x="9944" y="31349"/>
                    <a:pt x="10390" y="30002"/>
                    <a:pt x="10999" y="28741"/>
                  </a:cubicBezTo>
                  <a:cubicBezTo>
                    <a:pt x="12329" y="25987"/>
                    <a:pt x="14096" y="24151"/>
                    <a:pt x="15898" y="22933"/>
                  </a:cubicBezTo>
                  <a:cubicBezTo>
                    <a:pt x="14645" y="22453"/>
                    <a:pt x="13813" y="22144"/>
                    <a:pt x="13813" y="22144"/>
                  </a:cubicBezTo>
                  <a:lnTo>
                    <a:pt x="13813" y="19527"/>
                  </a:lnTo>
                  <a:cubicBezTo>
                    <a:pt x="16309" y="18532"/>
                    <a:pt x="18257" y="16696"/>
                    <a:pt x="19578" y="15126"/>
                  </a:cubicBezTo>
                  <a:cubicBezTo>
                    <a:pt x="19913" y="4994"/>
                    <a:pt x="16876" y="1"/>
                    <a:pt x="168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19"/>
            <p:cNvSpPr/>
            <p:nvPr/>
          </p:nvSpPr>
          <p:spPr>
            <a:xfrm>
              <a:off x="2889750" y="1936050"/>
              <a:ext cx="109200" cy="189450"/>
            </a:xfrm>
            <a:custGeom>
              <a:rect b="b" l="l" r="r" t="t"/>
              <a:pathLst>
                <a:path extrusionOk="0" h="7578" w="4368">
                  <a:moveTo>
                    <a:pt x="2671" y="1"/>
                  </a:moveTo>
                  <a:cubicBezTo>
                    <a:pt x="2482" y="1"/>
                    <a:pt x="2292" y="21"/>
                    <a:pt x="2111" y="53"/>
                  </a:cubicBezTo>
                  <a:cubicBezTo>
                    <a:pt x="1871" y="96"/>
                    <a:pt x="1631" y="156"/>
                    <a:pt x="1399" y="233"/>
                  </a:cubicBezTo>
                  <a:cubicBezTo>
                    <a:pt x="910" y="388"/>
                    <a:pt x="438" y="602"/>
                    <a:pt x="1" y="885"/>
                  </a:cubicBezTo>
                  <a:cubicBezTo>
                    <a:pt x="61" y="1211"/>
                    <a:pt x="138" y="1563"/>
                    <a:pt x="215" y="1958"/>
                  </a:cubicBezTo>
                  <a:cubicBezTo>
                    <a:pt x="533" y="3528"/>
                    <a:pt x="919" y="5552"/>
                    <a:pt x="1253" y="7577"/>
                  </a:cubicBezTo>
                  <a:cubicBezTo>
                    <a:pt x="3192" y="6213"/>
                    <a:pt x="4367" y="3785"/>
                    <a:pt x="4153" y="1417"/>
                  </a:cubicBezTo>
                  <a:cubicBezTo>
                    <a:pt x="4119" y="1083"/>
                    <a:pt x="4059" y="748"/>
                    <a:pt x="3861" y="482"/>
                  </a:cubicBezTo>
                  <a:cubicBezTo>
                    <a:pt x="3587" y="122"/>
                    <a:pt x="3134" y="1"/>
                    <a:pt x="26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19"/>
            <p:cNvSpPr/>
            <p:nvPr/>
          </p:nvSpPr>
          <p:spPr>
            <a:xfrm>
              <a:off x="2821325" y="2054900"/>
              <a:ext cx="450" cy="1750"/>
            </a:xfrm>
            <a:custGeom>
              <a:rect b="b" l="l" r="r" t="t"/>
              <a:pathLst>
                <a:path extrusionOk="0" h="70" w="18">
                  <a:moveTo>
                    <a:pt x="18" y="0"/>
                  </a:moveTo>
                  <a:cubicBezTo>
                    <a:pt x="9" y="18"/>
                    <a:pt x="1" y="43"/>
                    <a:pt x="1" y="69"/>
                  </a:cubicBezTo>
                  <a:lnTo>
                    <a:pt x="18" y="9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7CA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19"/>
            <p:cNvSpPr/>
            <p:nvPr/>
          </p:nvSpPr>
          <p:spPr>
            <a:xfrm>
              <a:off x="2173600" y="1936050"/>
              <a:ext cx="108125" cy="188375"/>
            </a:xfrm>
            <a:custGeom>
              <a:rect b="b" l="l" r="r" t="t"/>
              <a:pathLst>
                <a:path extrusionOk="0" h="7535" w="4325">
                  <a:moveTo>
                    <a:pt x="1695" y="1"/>
                  </a:moveTo>
                  <a:cubicBezTo>
                    <a:pt x="1230" y="1"/>
                    <a:pt x="775" y="122"/>
                    <a:pt x="507" y="482"/>
                  </a:cubicBezTo>
                  <a:cubicBezTo>
                    <a:pt x="301" y="748"/>
                    <a:pt x="241" y="1083"/>
                    <a:pt x="215" y="1417"/>
                  </a:cubicBezTo>
                  <a:cubicBezTo>
                    <a:pt x="0" y="3759"/>
                    <a:pt x="1141" y="6161"/>
                    <a:pt x="3046" y="7534"/>
                  </a:cubicBezTo>
                  <a:cubicBezTo>
                    <a:pt x="3484" y="4978"/>
                    <a:pt x="3998" y="2455"/>
                    <a:pt x="4324" y="859"/>
                  </a:cubicBezTo>
                  <a:cubicBezTo>
                    <a:pt x="3698" y="465"/>
                    <a:pt x="2995" y="182"/>
                    <a:pt x="2257" y="53"/>
                  </a:cubicBezTo>
                  <a:cubicBezTo>
                    <a:pt x="2076" y="21"/>
                    <a:pt x="1885" y="1"/>
                    <a:pt x="16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19"/>
            <p:cNvSpPr/>
            <p:nvPr/>
          </p:nvSpPr>
          <p:spPr>
            <a:xfrm>
              <a:off x="2350550" y="2054475"/>
              <a:ext cx="675" cy="2175"/>
            </a:xfrm>
            <a:custGeom>
              <a:rect b="b" l="l" r="r" t="t"/>
              <a:pathLst>
                <a:path extrusionOk="0" h="87" w="27">
                  <a:moveTo>
                    <a:pt x="9" y="0"/>
                  </a:moveTo>
                  <a:lnTo>
                    <a:pt x="0" y="17"/>
                  </a:lnTo>
                  <a:lnTo>
                    <a:pt x="26" y="86"/>
                  </a:lnTo>
                  <a:cubicBezTo>
                    <a:pt x="17" y="60"/>
                    <a:pt x="9" y="26"/>
                    <a:pt x="9" y="0"/>
                  </a:cubicBezTo>
                  <a:close/>
                </a:path>
              </a:pathLst>
            </a:custGeom>
            <a:solidFill>
              <a:srgbClr val="F7CA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19"/>
            <p:cNvSpPr/>
            <p:nvPr/>
          </p:nvSpPr>
          <p:spPr>
            <a:xfrm>
              <a:off x="3081075" y="3437525"/>
              <a:ext cx="221575" cy="290125"/>
            </a:xfrm>
            <a:custGeom>
              <a:rect b="b" l="l" r="r" t="t"/>
              <a:pathLst>
                <a:path extrusionOk="0" h="11605" w="8863">
                  <a:moveTo>
                    <a:pt x="4719" y="1"/>
                  </a:moveTo>
                  <a:cubicBezTo>
                    <a:pt x="4646" y="1"/>
                    <a:pt x="4571" y="2"/>
                    <a:pt x="4496" y="6"/>
                  </a:cubicBezTo>
                  <a:cubicBezTo>
                    <a:pt x="4496" y="6"/>
                    <a:pt x="4436" y="100"/>
                    <a:pt x="4333" y="272"/>
                  </a:cubicBezTo>
                  <a:cubicBezTo>
                    <a:pt x="4118" y="632"/>
                    <a:pt x="3672" y="1318"/>
                    <a:pt x="3037" y="2091"/>
                  </a:cubicBezTo>
                  <a:cubicBezTo>
                    <a:pt x="2274" y="3026"/>
                    <a:pt x="1227" y="4072"/>
                    <a:pt x="0" y="4776"/>
                  </a:cubicBezTo>
                  <a:cubicBezTo>
                    <a:pt x="0" y="4776"/>
                    <a:pt x="361" y="6037"/>
                    <a:pt x="1056" y="7504"/>
                  </a:cubicBezTo>
                  <a:cubicBezTo>
                    <a:pt x="1382" y="8199"/>
                    <a:pt x="1785" y="8937"/>
                    <a:pt x="2248" y="9615"/>
                  </a:cubicBezTo>
                  <a:cubicBezTo>
                    <a:pt x="2617" y="10138"/>
                    <a:pt x="3020" y="10627"/>
                    <a:pt x="3466" y="11022"/>
                  </a:cubicBezTo>
                  <a:cubicBezTo>
                    <a:pt x="3535" y="11082"/>
                    <a:pt x="3604" y="11142"/>
                    <a:pt x="3672" y="11193"/>
                  </a:cubicBezTo>
                  <a:cubicBezTo>
                    <a:pt x="4028" y="11479"/>
                    <a:pt x="4382" y="11605"/>
                    <a:pt x="4727" y="11605"/>
                  </a:cubicBezTo>
                  <a:cubicBezTo>
                    <a:pt x="6111" y="11605"/>
                    <a:pt x="7356" y="9575"/>
                    <a:pt x="8056" y="7693"/>
                  </a:cubicBezTo>
                  <a:cubicBezTo>
                    <a:pt x="8339" y="6946"/>
                    <a:pt x="8528" y="6226"/>
                    <a:pt x="8614" y="5660"/>
                  </a:cubicBezTo>
                  <a:cubicBezTo>
                    <a:pt x="8863" y="3995"/>
                    <a:pt x="8588" y="1808"/>
                    <a:pt x="7078" y="701"/>
                  </a:cubicBezTo>
                  <a:cubicBezTo>
                    <a:pt x="6658" y="392"/>
                    <a:pt x="6135" y="169"/>
                    <a:pt x="5508" y="66"/>
                  </a:cubicBezTo>
                  <a:cubicBezTo>
                    <a:pt x="5264" y="25"/>
                    <a:pt x="4998" y="1"/>
                    <a:pt x="47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19"/>
            <p:cNvSpPr/>
            <p:nvPr/>
          </p:nvSpPr>
          <p:spPr>
            <a:xfrm>
              <a:off x="2865950" y="3437575"/>
              <a:ext cx="215150" cy="289950"/>
            </a:xfrm>
            <a:custGeom>
              <a:rect b="b" l="l" r="r" t="t"/>
              <a:pathLst>
                <a:path extrusionOk="0" h="11598" w="8606">
                  <a:moveTo>
                    <a:pt x="4073" y="1"/>
                  </a:moveTo>
                  <a:cubicBezTo>
                    <a:pt x="3076" y="1"/>
                    <a:pt x="2305" y="253"/>
                    <a:pt x="1716" y="673"/>
                  </a:cubicBezTo>
                  <a:cubicBezTo>
                    <a:pt x="1047" y="1153"/>
                    <a:pt x="609" y="1840"/>
                    <a:pt x="361" y="2603"/>
                  </a:cubicBezTo>
                  <a:cubicBezTo>
                    <a:pt x="26" y="3599"/>
                    <a:pt x="0" y="4714"/>
                    <a:pt x="138" y="5658"/>
                  </a:cubicBezTo>
                  <a:cubicBezTo>
                    <a:pt x="206" y="6069"/>
                    <a:pt x="326" y="6576"/>
                    <a:pt x="498" y="7107"/>
                  </a:cubicBezTo>
                  <a:cubicBezTo>
                    <a:pt x="515" y="7168"/>
                    <a:pt x="541" y="7236"/>
                    <a:pt x="558" y="7305"/>
                  </a:cubicBezTo>
                  <a:cubicBezTo>
                    <a:pt x="575" y="7348"/>
                    <a:pt x="592" y="7399"/>
                    <a:pt x="609" y="7442"/>
                  </a:cubicBezTo>
                  <a:cubicBezTo>
                    <a:pt x="669" y="7605"/>
                    <a:pt x="730" y="7768"/>
                    <a:pt x="790" y="7931"/>
                  </a:cubicBezTo>
                  <a:cubicBezTo>
                    <a:pt x="1493" y="9707"/>
                    <a:pt x="2651" y="11517"/>
                    <a:pt x="3947" y="11594"/>
                  </a:cubicBezTo>
                  <a:cubicBezTo>
                    <a:pt x="3979" y="11597"/>
                    <a:pt x="4011" y="11598"/>
                    <a:pt x="4044" y="11598"/>
                  </a:cubicBezTo>
                  <a:cubicBezTo>
                    <a:pt x="4383" y="11598"/>
                    <a:pt x="4735" y="11473"/>
                    <a:pt x="5088" y="11191"/>
                  </a:cubicBezTo>
                  <a:cubicBezTo>
                    <a:pt x="6255" y="10256"/>
                    <a:pt x="7121" y="8677"/>
                    <a:pt x="7705" y="7322"/>
                  </a:cubicBezTo>
                  <a:cubicBezTo>
                    <a:pt x="8305" y="5932"/>
                    <a:pt x="8605" y="4774"/>
                    <a:pt x="8605" y="4774"/>
                  </a:cubicBezTo>
                  <a:cubicBezTo>
                    <a:pt x="5894" y="3238"/>
                    <a:pt x="4264" y="4"/>
                    <a:pt x="4264" y="4"/>
                  </a:cubicBezTo>
                  <a:cubicBezTo>
                    <a:pt x="4199" y="2"/>
                    <a:pt x="4136" y="1"/>
                    <a:pt x="40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19"/>
            <p:cNvSpPr/>
            <p:nvPr/>
          </p:nvSpPr>
          <p:spPr>
            <a:xfrm>
              <a:off x="4207750" y="1555975"/>
              <a:ext cx="813550" cy="580025"/>
            </a:xfrm>
            <a:custGeom>
              <a:rect b="b" l="l" r="r" t="t"/>
              <a:pathLst>
                <a:path extrusionOk="0" h="23201" w="32542">
                  <a:moveTo>
                    <a:pt x="14926" y="0"/>
                  </a:moveTo>
                  <a:cubicBezTo>
                    <a:pt x="12008" y="0"/>
                    <a:pt x="8020" y="1118"/>
                    <a:pt x="4101" y="5793"/>
                  </a:cubicBezTo>
                  <a:cubicBezTo>
                    <a:pt x="4144" y="6068"/>
                    <a:pt x="4153" y="6359"/>
                    <a:pt x="4110" y="6651"/>
                  </a:cubicBezTo>
                  <a:cubicBezTo>
                    <a:pt x="3981" y="7689"/>
                    <a:pt x="2094" y="11533"/>
                    <a:pt x="1682" y="12494"/>
                  </a:cubicBezTo>
                  <a:cubicBezTo>
                    <a:pt x="0" y="16440"/>
                    <a:pt x="2994" y="18816"/>
                    <a:pt x="4890" y="21416"/>
                  </a:cubicBezTo>
                  <a:cubicBezTo>
                    <a:pt x="5243" y="21261"/>
                    <a:pt x="5621" y="21194"/>
                    <a:pt x="6010" y="21194"/>
                  </a:cubicBezTo>
                  <a:cubicBezTo>
                    <a:pt x="7703" y="21194"/>
                    <a:pt x="9609" y="22461"/>
                    <a:pt x="10579" y="23200"/>
                  </a:cubicBezTo>
                  <a:cubicBezTo>
                    <a:pt x="10896" y="22428"/>
                    <a:pt x="15572" y="11370"/>
                    <a:pt x="23207" y="8135"/>
                  </a:cubicBezTo>
                  <a:cubicBezTo>
                    <a:pt x="23207" y="8135"/>
                    <a:pt x="29256" y="9868"/>
                    <a:pt x="32541" y="15788"/>
                  </a:cubicBezTo>
                  <a:lnTo>
                    <a:pt x="32541" y="6085"/>
                  </a:lnTo>
                  <a:cubicBezTo>
                    <a:pt x="30087" y="3196"/>
                    <a:pt x="26481" y="285"/>
                    <a:pt x="22532" y="285"/>
                  </a:cubicBezTo>
                  <a:cubicBezTo>
                    <a:pt x="21497" y="285"/>
                    <a:pt x="20439" y="485"/>
                    <a:pt x="19372" y="937"/>
                  </a:cubicBezTo>
                  <a:cubicBezTo>
                    <a:pt x="19372" y="937"/>
                    <a:pt x="17598" y="0"/>
                    <a:pt x="149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19"/>
            <p:cNvSpPr/>
            <p:nvPr/>
          </p:nvSpPr>
          <p:spPr>
            <a:xfrm>
              <a:off x="3922900" y="2250725"/>
              <a:ext cx="658925" cy="414600"/>
            </a:xfrm>
            <a:custGeom>
              <a:rect b="b" l="l" r="r" t="t"/>
              <a:pathLst>
                <a:path extrusionOk="0" h="16584" w="26357">
                  <a:moveTo>
                    <a:pt x="16662" y="0"/>
                  </a:moveTo>
                  <a:cubicBezTo>
                    <a:pt x="15083" y="2222"/>
                    <a:pt x="11369" y="3089"/>
                    <a:pt x="9575" y="5156"/>
                  </a:cubicBezTo>
                  <a:cubicBezTo>
                    <a:pt x="7842" y="7155"/>
                    <a:pt x="8005" y="8751"/>
                    <a:pt x="6907" y="11102"/>
                  </a:cubicBezTo>
                  <a:cubicBezTo>
                    <a:pt x="6148" y="12726"/>
                    <a:pt x="5051" y="13663"/>
                    <a:pt x="3741" y="13663"/>
                  </a:cubicBezTo>
                  <a:cubicBezTo>
                    <a:pt x="3114" y="13663"/>
                    <a:pt x="2437" y="13448"/>
                    <a:pt x="1725" y="12989"/>
                  </a:cubicBezTo>
                  <a:cubicBezTo>
                    <a:pt x="1597" y="12904"/>
                    <a:pt x="1468" y="12809"/>
                    <a:pt x="1357" y="12698"/>
                  </a:cubicBezTo>
                  <a:cubicBezTo>
                    <a:pt x="928" y="13770"/>
                    <a:pt x="490" y="14765"/>
                    <a:pt x="1" y="15709"/>
                  </a:cubicBezTo>
                  <a:cubicBezTo>
                    <a:pt x="1168" y="15889"/>
                    <a:pt x="2360" y="16292"/>
                    <a:pt x="3124" y="16584"/>
                  </a:cubicBezTo>
                  <a:cubicBezTo>
                    <a:pt x="3261" y="16387"/>
                    <a:pt x="3398" y="16207"/>
                    <a:pt x="3527" y="16035"/>
                  </a:cubicBezTo>
                  <a:cubicBezTo>
                    <a:pt x="4901" y="14251"/>
                    <a:pt x="7402" y="12865"/>
                    <a:pt x="10695" y="12865"/>
                  </a:cubicBezTo>
                  <a:cubicBezTo>
                    <a:pt x="11536" y="12865"/>
                    <a:pt x="12429" y="12955"/>
                    <a:pt x="13368" y="13152"/>
                  </a:cubicBezTo>
                  <a:cubicBezTo>
                    <a:pt x="14334" y="12719"/>
                    <a:pt x="15414" y="12547"/>
                    <a:pt x="16522" y="12547"/>
                  </a:cubicBezTo>
                  <a:cubicBezTo>
                    <a:pt x="19013" y="12547"/>
                    <a:pt x="21648" y="13417"/>
                    <a:pt x="23465" y="14147"/>
                  </a:cubicBezTo>
                  <a:cubicBezTo>
                    <a:pt x="23682" y="14135"/>
                    <a:pt x="23906" y="14128"/>
                    <a:pt x="24134" y="14128"/>
                  </a:cubicBezTo>
                  <a:cubicBezTo>
                    <a:pt x="24665" y="14128"/>
                    <a:pt x="25223" y="14164"/>
                    <a:pt x="25799" y="14242"/>
                  </a:cubicBezTo>
                  <a:lnTo>
                    <a:pt x="26031" y="11522"/>
                  </a:lnTo>
                  <a:lnTo>
                    <a:pt x="26039" y="11531"/>
                  </a:lnTo>
                  <a:lnTo>
                    <a:pt x="26357" y="5568"/>
                  </a:lnTo>
                  <a:cubicBezTo>
                    <a:pt x="25542" y="4504"/>
                    <a:pt x="24881" y="3355"/>
                    <a:pt x="24289" y="2171"/>
                  </a:cubicBezTo>
                  <a:cubicBezTo>
                    <a:pt x="24169" y="1931"/>
                    <a:pt x="24057" y="1699"/>
                    <a:pt x="23954" y="1467"/>
                  </a:cubicBezTo>
                  <a:cubicBezTo>
                    <a:pt x="23663" y="1673"/>
                    <a:pt x="23371" y="1845"/>
                    <a:pt x="23071" y="1974"/>
                  </a:cubicBezTo>
                  <a:cubicBezTo>
                    <a:pt x="22439" y="2266"/>
                    <a:pt x="21807" y="2396"/>
                    <a:pt x="21190" y="2396"/>
                  </a:cubicBezTo>
                  <a:cubicBezTo>
                    <a:pt x="19450" y="2396"/>
                    <a:pt x="17827" y="1362"/>
                    <a:pt x="166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19"/>
            <p:cNvSpPr/>
            <p:nvPr/>
          </p:nvSpPr>
          <p:spPr>
            <a:xfrm>
              <a:off x="4811075" y="2330925"/>
              <a:ext cx="210225" cy="279725"/>
            </a:xfrm>
            <a:custGeom>
              <a:rect b="b" l="l" r="r" t="t"/>
              <a:pathLst>
                <a:path extrusionOk="0" h="11189" w="8409">
                  <a:moveTo>
                    <a:pt x="8408" y="1"/>
                  </a:moveTo>
                  <a:cubicBezTo>
                    <a:pt x="8048" y="1254"/>
                    <a:pt x="7405" y="2480"/>
                    <a:pt x="6547" y="3553"/>
                  </a:cubicBezTo>
                  <a:cubicBezTo>
                    <a:pt x="4985" y="5535"/>
                    <a:pt x="2703" y="7002"/>
                    <a:pt x="155" y="7156"/>
                  </a:cubicBezTo>
                  <a:lnTo>
                    <a:pt x="1" y="9575"/>
                  </a:lnTo>
                  <a:cubicBezTo>
                    <a:pt x="172" y="9541"/>
                    <a:pt x="275" y="9515"/>
                    <a:pt x="275" y="9515"/>
                  </a:cubicBezTo>
                  <a:lnTo>
                    <a:pt x="275" y="11188"/>
                  </a:lnTo>
                  <a:cubicBezTo>
                    <a:pt x="275" y="11188"/>
                    <a:pt x="3598" y="9135"/>
                    <a:pt x="6900" y="9135"/>
                  </a:cubicBezTo>
                  <a:cubicBezTo>
                    <a:pt x="7086" y="9135"/>
                    <a:pt x="7271" y="9141"/>
                    <a:pt x="7456" y="9155"/>
                  </a:cubicBezTo>
                  <a:cubicBezTo>
                    <a:pt x="7774" y="8863"/>
                    <a:pt x="8091" y="8529"/>
                    <a:pt x="8408" y="8160"/>
                  </a:cubicBezTo>
                  <a:lnTo>
                    <a:pt x="8408" y="3913"/>
                  </a:lnTo>
                  <a:lnTo>
                    <a:pt x="84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19"/>
            <p:cNvSpPr/>
            <p:nvPr/>
          </p:nvSpPr>
          <p:spPr>
            <a:xfrm>
              <a:off x="2097875" y="1820475"/>
              <a:ext cx="1994300" cy="2615400"/>
            </a:xfrm>
            <a:custGeom>
              <a:rect b="b" l="l" r="r" t="t"/>
              <a:pathLst>
                <a:path extrusionOk="0" h="104616" w="79772">
                  <a:moveTo>
                    <a:pt x="57407" y="0"/>
                  </a:moveTo>
                  <a:cubicBezTo>
                    <a:pt x="55948" y="0"/>
                    <a:pt x="56451" y="3004"/>
                    <a:pt x="55123" y="3698"/>
                  </a:cubicBezTo>
                  <a:cubicBezTo>
                    <a:pt x="54419" y="3218"/>
                    <a:pt x="54231" y="2248"/>
                    <a:pt x="53870" y="1450"/>
                  </a:cubicBezTo>
                  <a:cubicBezTo>
                    <a:pt x="53592" y="812"/>
                    <a:pt x="52991" y="206"/>
                    <a:pt x="52383" y="206"/>
                  </a:cubicBezTo>
                  <a:cubicBezTo>
                    <a:pt x="52223" y="206"/>
                    <a:pt x="52061" y="249"/>
                    <a:pt x="51906" y="344"/>
                  </a:cubicBezTo>
                  <a:cubicBezTo>
                    <a:pt x="51459" y="618"/>
                    <a:pt x="51288" y="1227"/>
                    <a:pt x="51288" y="1776"/>
                  </a:cubicBezTo>
                  <a:cubicBezTo>
                    <a:pt x="51296" y="4058"/>
                    <a:pt x="53458" y="6195"/>
                    <a:pt x="52532" y="8288"/>
                  </a:cubicBezTo>
                  <a:cubicBezTo>
                    <a:pt x="52098" y="9263"/>
                    <a:pt x="51107" y="9728"/>
                    <a:pt x="50085" y="9728"/>
                  </a:cubicBezTo>
                  <a:cubicBezTo>
                    <a:pt x="49974" y="9728"/>
                    <a:pt x="49863" y="9723"/>
                    <a:pt x="49752" y="9712"/>
                  </a:cubicBezTo>
                  <a:cubicBezTo>
                    <a:pt x="49289" y="9661"/>
                    <a:pt x="48834" y="9523"/>
                    <a:pt x="48431" y="9292"/>
                  </a:cubicBezTo>
                  <a:cubicBezTo>
                    <a:pt x="48345" y="9240"/>
                    <a:pt x="48259" y="9189"/>
                    <a:pt x="48182" y="9129"/>
                  </a:cubicBezTo>
                  <a:cubicBezTo>
                    <a:pt x="47015" y="8288"/>
                    <a:pt x="46346" y="6898"/>
                    <a:pt x="45797" y="5491"/>
                  </a:cubicBezTo>
                  <a:cubicBezTo>
                    <a:pt x="45655" y="5473"/>
                    <a:pt x="45513" y="5464"/>
                    <a:pt x="45371" y="5464"/>
                  </a:cubicBezTo>
                  <a:cubicBezTo>
                    <a:pt x="44972" y="5464"/>
                    <a:pt x="44575" y="5536"/>
                    <a:pt x="44201" y="5688"/>
                  </a:cubicBezTo>
                  <a:cubicBezTo>
                    <a:pt x="43841" y="5834"/>
                    <a:pt x="43506" y="6057"/>
                    <a:pt x="43215" y="6315"/>
                  </a:cubicBezTo>
                  <a:cubicBezTo>
                    <a:pt x="44356" y="8734"/>
                    <a:pt x="44982" y="10356"/>
                    <a:pt x="44982" y="10356"/>
                  </a:cubicBezTo>
                  <a:cubicBezTo>
                    <a:pt x="44690" y="11471"/>
                    <a:pt x="44339" y="12543"/>
                    <a:pt x="43944" y="13581"/>
                  </a:cubicBezTo>
                  <a:cubicBezTo>
                    <a:pt x="44098" y="13710"/>
                    <a:pt x="44261" y="13830"/>
                    <a:pt x="44424" y="13942"/>
                  </a:cubicBezTo>
                  <a:cubicBezTo>
                    <a:pt x="44656" y="14105"/>
                    <a:pt x="44905" y="14250"/>
                    <a:pt x="45162" y="14379"/>
                  </a:cubicBezTo>
                  <a:lnTo>
                    <a:pt x="45179" y="14371"/>
                  </a:lnTo>
                  <a:cubicBezTo>
                    <a:pt x="45223" y="14327"/>
                    <a:pt x="45271" y="14309"/>
                    <a:pt x="45317" y="14309"/>
                  </a:cubicBezTo>
                  <a:cubicBezTo>
                    <a:pt x="45428" y="14309"/>
                    <a:pt x="45526" y="14413"/>
                    <a:pt x="45514" y="14534"/>
                  </a:cubicBezTo>
                  <a:cubicBezTo>
                    <a:pt x="45977" y="14723"/>
                    <a:pt x="46460" y="14835"/>
                    <a:pt x="46946" y="14835"/>
                  </a:cubicBezTo>
                  <a:cubicBezTo>
                    <a:pt x="47163" y="14835"/>
                    <a:pt x="47382" y="14813"/>
                    <a:pt x="47599" y="14765"/>
                  </a:cubicBezTo>
                  <a:cubicBezTo>
                    <a:pt x="47633" y="14757"/>
                    <a:pt x="47667" y="14739"/>
                    <a:pt x="47702" y="14731"/>
                  </a:cubicBezTo>
                  <a:cubicBezTo>
                    <a:pt x="47685" y="14448"/>
                    <a:pt x="47667" y="14182"/>
                    <a:pt x="47624" y="13924"/>
                  </a:cubicBezTo>
                  <a:cubicBezTo>
                    <a:pt x="47609" y="13811"/>
                    <a:pt x="47702" y="13735"/>
                    <a:pt x="47790" y="13735"/>
                  </a:cubicBezTo>
                  <a:cubicBezTo>
                    <a:pt x="47848" y="13735"/>
                    <a:pt x="47904" y="13768"/>
                    <a:pt x="47925" y="13847"/>
                  </a:cubicBezTo>
                  <a:cubicBezTo>
                    <a:pt x="47985" y="14096"/>
                    <a:pt x="48036" y="14345"/>
                    <a:pt x="48088" y="14594"/>
                  </a:cubicBezTo>
                  <a:cubicBezTo>
                    <a:pt x="48225" y="14534"/>
                    <a:pt x="48362" y="14465"/>
                    <a:pt x="48491" y="14379"/>
                  </a:cubicBezTo>
                  <a:cubicBezTo>
                    <a:pt x="48508" y="15023"/>
                    <a:pt x="48534" y="15649"/>
                    <a:pt x="48560" y="16224"/>
                  </a:cubicBezTo>
                  <a:cubicBezTo>
                    <a:pt x="48731" y="19981"/>
                    <a:pt x="51091" y="24220"/>
                    <a:pt x="53999" y="26356"/>
                  </a:cubicBezTo>
                  <a:lnTo>
                    <a:pt x="53999" y="27531"/>
                  </a:lnTo>
                  <a:lnTo>
                    <a:pt x="53999" y="30071"/>
                  </a:lnTo>
                  <a:cubicBezTo>
                    <a:pt x="52961" y="28217"/>
                    <a:pt x="51519" y="26416"/>
                    <a:pt x="49821" y="24897"/>
                  </a:cubicBezTo>
                  <a:cubicBezTo>
                    <a:pt x="48585" y="23782"/>
                    <a:pt x="47204" y="22821"/>
                    <a:pt x="45746" y="22083"/>
                  </a:cubicBezTo>
                  <a:cubicBezTo>
                    <a:pt x="45351" y="21886"/>
                    <a:pt x="44939" y="21706"/>
                    <a:pt x="44527" y="21534"/>
                  </a:cubicBezTo>
                  <a:cubicBezTo>
                    <a:pt x="44390" y="21483"/>
                    <a:pt x="44244" y="21423"/>
                    <a:pt x="44098" y="21371"/>
                  </a:cubicBezTo>
                  <a:cubicBezTo>
                    <a:pt x="43695" y="21225"/>
                    <a:pt x="43292" y="21097"/>
                    <a:pt x="42889" y="20994"/>
                  </a:cubicBezTo>
                  <a:cubicBezTo>
                    <a:pt x="42022" y="20771"/>
                    <a:pt x="41147" y="20633"/>
                    <a:pt x="40272" y="20608"/>
                  </a:cubicBezTo>
                  <a:cubicBezTo>
                    <a:pt x="40145" y="20604"/>
                    <a:pt x="40018" y="20601"/>
                    <a:pt x="39891" y="20601"/>
                  </a:cubicBezTo>
                  <a:cubicBezTo>
                    <a:pt x="39235" y="20601"/>
                    <a:pt x="38574" y="20658"/>
                    <a:pt x="37913" y="20788"/>
                  </a:cubicBezTo>
                  <a:cubicBezTo>
                    <a:pt x="36583" y="21045"/>
                    <a:pt x="35270" y="21586"/>
                    <a:pt x="34001" y="22444"/>
                  </a:cubicBezTo>
                  <a:cubicBezTo>
                    <a:pt x="34001" y="22444"/>
                    <a:pt x="33898" y="22435"/>
                    <a:pt x="33709" y="22427"/>
                  </a:cubicBezTo>
                  <a:lnTo>
                    <a:pt x="33683" y="22427"/>
                  </a:lnTo>
                  <a:cubicBezTo>
                    <a:pt x="33564" y="22421"/>
                    <a:pt x="33414" y="22417"/>
                    <a:pt x="33237" y="22417"/>
                  </a:cubicBezTo>
                  <a:cubicBezTo>
                    <a:pt x="32270" y="22417"/>
                    <a:pt x="30495" y="22539"/>
                    <a:pt x="28493" y="23250"/>
                  </a:cubicBezTo>
                  <a:cubicBezTo>
                    <a:pt x="27489" y="23602"/>
                    <a:pt x="26442" y="24099"/>
                    <a:pt x="25396" y="24803"/>
                  </a:cubicBezTo>
                  <a:cubicBezTo>
                    <a:pt x="23594" y="26021"/>
                    <a:pt x="21827" y="27857"/>
                    <a:pt x="20497" y="30611"/>
                  </a:cubicBezTo>
                  <a:cubicBezTo>
                    <a:pt x="19888" y="31872"/>
                    <a:pt x="19442" y="33219"/>
                    <a:pt x="19107" y="34592"/>
                  </a:cubicBezTo>
                  <a:cubicBezTo>
                    <a:pt x="18935" y="35295"/>
                    <a:pt x="18798" y="36007"/>
                    <a:pt x="18678" y="36720"/>
                  </a:cubicBezTo>
                  <a:cubicBezTo>
                    <a:pt x="18112" y="40091"/>
                    <a:pt x="18043" y="43557"/>
                    <a:pt x="17769" y="46603"/>
                  </a:cubicBezTo>
                  <a:cubicBezTo>
                    <a:pt x="17648" y="47890"/>
                    <a:pt x="17485" y="49108"/>
                    <a:pt x="17237" y="50206"/>
                  </a:cubicBezTo>
                  <a:cubicBezTo>
                    <a:pt x="16679" y="52651"/>
                    <a:pt x="15658" y="54530"/>
                    <a:pt x="13590" y="55422"/>
                  </a:cubicBezTo>
                  <a:cubicBezTo>
                    <a:pt x="6993" y="58245"/>
                    <a:pt x="4479" y="60450"/>
                    <a:pt x="4797" y="64216"/>
                  </a:cubicBezTo>
                  <a:cubicBezTo>
                    <a:pt x="5046" y="67184"/>
                    <a:pt x="9001" y="68797"/>
                    <a:pt x="10202" y="71345"/>
                  </a:cubicBezTo>
                  <a:cubicBezTo>
                    <a:pt x="10382" y="71731"/>
                    <a:pt x="10502" y="72143"/>
                    <a:pt x="10536" y="72581"/>
                  </a:cubicBezTo>
                  <a:cubicBezTo>
                    <a:pt x="10562" y="72915"/>
                    <a:pt x="10536" y="73267"/>
                    <a:pt x="10450" y="73636"/>
                  </a:cubicBezTo>
                  <a:cubicBezTo>
                    <a:pt x="10219" y="74648"/>
                    <a:pt x="9515" y="75541"/>
                    <a:pt x="8597" y="76484"/>
                  </a:cubicBezTo>
                  <a:cubicBezTo>
                    <a:pt x="7739" y="77359"/>
                    <a:pt x="6693" y="78269"/>
                    <a:pt x="5629" y="79350"/>
                  </a:cubicBezTo>
                  <a:cubicBezTo>
                    <a:pt x="4205" y="80800"/>
                    <a:pt x="2755" y="82558"/>
                    <a:pt x="1743" y="84935"/>
                  </a:cubicBezTo>
                  <a:cubicBezTo>
                    <a:pt x="1030" y="86591"/>
                    <a:pt x="533" y="88547"/>
                    <a:pt x="396" y="90906"/>
                  </a:cubicBezTo>
                  <a:cubicBezTo>
                    <a:pt x="1" y="97864"/>
                    <a:pt x="4634" y="101922"/>
                    <a:pt x="10948" y="103655"/>
                  </a:cubicBezTo>
                  <a:cubicBezTo>
                    <a:pt x="12724" y="104144"/>
                    <a:pt x="14637" y="104444"/>
                    <a:pt x="16610" y="104573"/>
                  </a:cubicBezTo>
                  <a:cubicBezTo>
                    <a:pt x="16868" y="104590"/>
                    <a:pt x="17117" y="104599"/>
                    <a:pt x="17374" y="104616"/>
                  </a:cubicBezTo>
                  <a:lnTo>
                    <a:pt x="17365" y="104564"/>
                  </a:lnTo>
                  <a:cubicBezTo>
                    <a:pt x="17305" y="104230"/>
                    <a:pt x="17254" y="103886"/>
                    <a:pt x="17202" y="103543"/>
                  </a:cubicBezTo>
                  <a:cubicBezTo>
                    <a:pt x="17142" y="103140"/>
                    <a:pt x="17082" y="102728"/>
                    <a:pt x="17031" y="102325"/>
                  </a:cubicBezTo>
                  <a:cubicBezTo>
                    <a:pt x="16241" y="96251"/>
                    <a:pt x="16267" y="90220"/>
                    <a:pt x="16353" y="87337"/>
                  </a:cubicBezTo>
                  <a:lnTo>
                    <a:pt x="15941" y="87063"/>
                  </a:lnTo>
                  <a:cubicBezTo>
                    <a:pt x="15907" y="80148"/>
                    <a:pt x="16516" y="75798"/>
                    <a:pt x="17597" y="72984"/>
                  </a:cubicBezTo>
                  <a:cubicBezTo>
                    <a:pt x="18000" y="71937"/>
                    <a:pt x="18464" y="71105"/>
                    <a:pt x="18978" y="70427"/>
                  </a:cubicBezTo>
                  <a:cubicBezTo>
                    <a:pt x="20874" y="67948"/>
                    <a:pt x="23517" y="67562"/>
                    <a:pt x="26468" y="66687"/>
                  </a:cubicBezTo>
                  <a:cubicBezTo>
                    <a:pt x="27944" y="66249"/>
                    <a:pt x="29668" y="65872"/>
                    <a:pt x="31127" y="65597"/>
                  </a:cubicBezTo>
                  <a:cubicBezTo>
                    <a:pt x="31598" y="65511"/>
                    <a:pt x="32036" y="65426"/>
                    <a:pt x="32439" y="65357"/>
                  </a:cubicBezTo>
                  <a:cubicBezTo>
                    <a:pt x="33028" y="64937"/>
                    <a:pt x="33799" y="64685"/>
                    <a:pt x="34796" y="64685"/>
                  </a:cubicBezTo>
                  <a:cubicBezTo>
                    <a:pt x="34859" y="64685"/>
                    <a:pt x="34922" y="64686"/>
                    <a:pt x="34987" y="64688"/>
                  </a:cubicBezTo>
                  <a:lnTo>
                    <a:pt x="35245" y="60561"/>
                  </a:lnTo>
                  <a:cubicBezTo>
                    <a:pt x="34104" y="60158"/>
                    <a:pt x="32928" y="59523"/>
                    <a:pt x="31787" y="58665"/>
                  </a:cubicBezTo>
                  <a:cubicBezTo>
                    <a:pt x="29419" y="56881"/>
                    <a:pt x="27274" y="54118"/>
                    <a:pt x="26211" y="50352"/>
                  </a:cubicBezTo>
                  <a:cubicBezTo>
                    <a:pt x="25850" y="50558"/>
                    <a:pt x="25413" y="50618"/>
                    <a:pt x="24992" y="50618"/>
                  </a:cubicBezTo>
                  <a:cubicBezTo>
                    <a:pt x="23448" y="50609"/>
                    <a:pt x="21981" y="49880"/>
                    <a:pt x="20926" y="48756"/>
                  </a:cubicBezTo>
                  <a:cubicBezTo>
                    <a:pt x="20222" y="48001"/>
                    <a:pt x="19708" y="47066"/>
                    <a:pt x="19493" y="46062"/>
                  </a:cubicBezTo>
                  <a:cubicBezTo>
                    <a:pt x="19433" y="45796"/>
                    <a:pt x="19390" y="45530"/>
                    <a:pt x="19382" y="45264"/>
                  </a:cubicBezTo>
                  <a:cubicBezTo>
                    <a:pt x="19339" y="44424"/>
                    <a:pt x="19510" y="43531"/>
                    <a:pt x="20094" y="42931"/>
                  </a:cubicBezTo>
                  <a:cubicBezTo>
                    <a:pt x="20560" y="42438"/>
                    <a:pt x="21249" y="42207"/>
                    <a:pt x="21935" y="42207"/>
                  </a:cubicBezTo>
                  <a:cubicBezTo>
                    <a:pt x="22144" y="42207"/>
                    <a:pt x="22353" y="42228"/>
                    <a:pt x="22556" y="42270"/>
                  </a:cubicBezTo>
                  <a:cubicBezTo>
                    <a:pt x="23431" y="42450"/>
                    <a:pt x="24203" y="42957"/>
                    <a:pt x="24864" y="43549"/>
                  </a:cubicBezTo>
                  <a:cubicBezTo>
                    <a:pt x="25078" y="43737"/>
                    <a:pt x="25327" y="43943"/>
                    <a:pt x="25559" y="44158"/>
                  </a:cubicBezTo>
                  <a:cubicBezTo>
                    <a:pt x="25559" y="44141"/>
                    <a:pt x="25559" y="44123"/>
                    <a:pt x="25559" y="44106"/>
                  </a:cubicBezTo>
                  <a:cubicBezTo>
                    <a:pt x="26142" y="44012"/>
                    <a:pt x="34430" y="42450"/>
                    <a:pt x="36557" y="34403"/>
                  </a:cubicBezTo>
                  <a:cubicBezTo>
                    <a:pt x="37123" y="35244"/>
                    <a:pt x="37887" y="36248"/>
                    <a:pt x="38865" y="37251"/>
                  </a:cubicBezTo>
                  <a:cubicBezTo>
                    <a:pt x="40092" y="38513"/>
                    <a:pt x="41653" y="39774"/>
                    <a:pt x="43558" y="40675"/>
                  </a:cubicBezTo>
                  <a:cubicBezTo>
                    <a:pt x="43764" y="40769"/>
                    <a:pt x="43961" y="40863"/>
                    <a:pt x="44167" y="40949"/>
                  </a:cubicBezTo>
                  <a:cubicBezTo>
                    <a:pt x="45411" y="41464"/>
                    <a:pt x="46801" y="41816"/>
                    <a:pt x="48319" y="41927"/>
                  </a:cubicBezTo>
                  <a:cubicBezTo>
                    <a:pt x="48371" y="41927"/>
                    <a:pt x="48422" y="41927"/>
                    <a:pt x="48474" y="41936"/>
                  </a:cubicBezTo>
                  <a:cubicBezTo>
                    <a:pt x="48560" y="41936"/>
                    <a:pt x="48645" y="41953"/>
                    <a:pt x="48731" y="41953"/>
                  </a:cubicBezTo>
                  <a:cubicBezTo>
                    <a:pt x="48740" y="41979"/>
                    <a:pt x="48740" y="41996"/>
                    <a:pt x="48748" y="42021"/>
                  </a:cubicBezTo>
                  <a:cubicBezTo>
                    <a:pt x="49066" y="41678"/>
                    <a:pt x="49452" y="41369"/>
                    <a:pt x="49778" y="41078"/>
                  </a:cubicBezTo>
                  <a:cubicBezTo>
                    <a:pt x="50293" y="40615"/>
                    <a:pt x="50867" y="40211"/>
                    <a:pt x="51502" y="39971"/>
                  </a:cubicBezTo>
                  <a:cubicBezTo>
                    <a:pt x="51691" y="39894"/>
                    <a:pt x="51888" y="39834"/>
                    <a:pt x="52086" y="39799"/>
                  </a:cubicBezTo>
                  <a:cubicBezTo>
                    <a:pt x="52288" y="39757"/>
                    <a:pt x="52497" y="39736"/>
                    <a:pt x="52707" y="39736"/>
                  </a:cubicBezTo>
                  <a:cubicBezTo>
                    <a:pt x="53393" y="39736"/>
                    <a:pt x="54083" y="39967"/>
                    <a:pt x="54557" y="40460"/>
                  </a:cubicBezTo>
                  <a:cubicBezTo>
                    <a:pt x="54831" y="40752"/>
                    <a:pt x="55020" y="41112"/>
                    <a:pt x="55131" y="41498"/>
                  </a:cubicBezTo>
                  <a:cubicBezTo>
                    <a:pt x="55243" y="41919"/>
                    <a:pt x="55286" y="42356"/>
                    <a:pt x="55260" y="42785"/>
                  </a:cubicBezTo>
                  <a:cubicBezTo>
                    <a:pt x="55226" y="43566"/>
                    <a:pt x="54994" y="44312"/>
                    <a:pt x="54634" y="44998"/>
                  </a:cubicBezTo>
                  <a:cubicBezTo>
                    <a:pt x="53673" y="46817"/>
                    <a:pt x="51725" y="48138"/>
                    <a:pt x="49658" y="48138"/>
                  </a:cubicBezTo>
                  <a:cubicBezTo>
                    <a:pt x="49563" y="48138"/>
                    <a:pt x="49478" y="48138"/>
                    <a:pt x="49383" y="48130"/>
                  </a:cubicBezTo>
                  <a:cubicBezTo>
                    <a:pt x="49280" y="48130"/>
                    <a:pt x="49169" y="48113"/>
                    <a:pt x="49066" y="48096"/>
                  </a:cubicBezTo>
                  <a:cubicBezTo>
                    <a:pt x="49057" y="48216"/>
                    <a:pt x="49049" y="48336"/>
                    <a:pt x="49040" y="48447"/>
                  </a:cubicBezTo>
                  <a:cubicBezTo>
                    <a:pt x="48645" y="53612"/>
                    <a:pt x="46775" y="56743"/>
                    <a:pt x="44562" y="58605"/>
                  </a:cubicBezTo>
                  <a:cubicBezTo>
                    <a:pt x="44201" y="58905"/>
                    <a:pt x="43841" y="59171"/>
                    <a:pt x="43472" y="59412"/>
                  </a:cubicBezTo>
                  <a:lnTo>
                    <a:pt x="43729" y="63247"/>
                  </a:lnTo>
                  <a:lnTo>
                    <a:pt x="43790" y="64216"/>
                  </a:lnTo>
                  <a:lnTo>
                    <a:pt x="43824" y="64688"/>
                  </a:lnTo>
                  <a:cubicBezTo>
                    <a:pt x="43899" y="64684"/>
                    <a:pt x="43974" y="64683"/>
                    <a:pt x="44047" y="64683"/>
                  </a:cubicBezTo>
                  <a:cubicBezTo>
                    <a:pt x="44326" y="64683"/>
                    <a:pt x="44592" y="64707"/>
                    <a:pt x="44836" y="64748"/>
                  </a:cubicBezTo>
                  <a:cubicBezTo>
                    <a:pt x="45463" y="64851"/>
                    <a:pt x="45986" y="65074"/>
                    <a:pt x="46406" y="65383"/>
                  </a:cubicBezTo>
                  <a:cubicBezTo>
                    <a:pt x="48002" y="65606"/>
                    <a:pt x="50687" y="66035"/>
                    <a:pt x="52884" y="66687"/>
                  </a:cubicBezTo>
                  <a:cubicBezTo>
                    <a:pt x="53862" y="66979"/>
                    <a:pt x="54814" y="67219"/>
                    <a:pt x="55715" y="67493"/>
                  </a:cubicBezTo>
                  <a:cubicBezTo>
                    <a:pt x="55878" y="67236"/>
                    <a:pt x="56058" y="66970"/>
                    <a:pt x="56272" y="66695"/>
                  </a:cubicBezTo>
                  <a:cubicBezTo>
                    <a:pt x="58083" y="64345"/>
                    <a:pt x="59172" y="63066"/>
                    <a:pt x="59490" y="61857"/>
                  </a:cubicBezTo>
                  <a:cubicBezTo>
                    <a:pt x="59661" y="61213"/>
                    <a:pt x="59618" y="60587"/>
                    <a:pt x="59335" y="59841"/>
                  </a:cubicBezTo>
                  <a:cubicBezTo>
                    <a:pt x="59095" y="59171"/>
                    <a:pt x="58683" y="58416"/>
                    <a:pt x="58083" y="57456"/>
                  </a:cubicBezTo>
                  <a:cubicBezTo>
                    <a:pt x="57980" y="57284"/>
                    <a:pt x="57868" y="57112"/>
                    <a:pt x="57757" y="56932"/>
                  </a:cubicBezTo>
                  <a:cubicBezTo>
                    <a:pt x="57585" y="56666"/>
                    <a:pt x="57405" y="56392"/>
                    <a:pt x="57216" y="56091"/>
                  </a:cubicBezTo>
                  <a:cubicBezTo>
                    <a:pt x="54033" y="51218"/>
                    <a:pt x="54677" y="47486"/>
                    <a:pt x="60339" y="45925"/>
                  </a:cubicBezTo>
                  <a:cubicBezTo>
                    <a:pt x="59910" y="45539"/>
                    <a:pt x="59533" y="45101"/>
                    <a:pt x="59207" y="44630"/>
                  </a:cubicBezTo>
                  <a:cubicBezTo>
                    <a:pt x="58657" y="43832"/>
                    <a:pt x="58228" y="42922"/>
                    <a:pt x="57868" y="41936"/>
                  </a:cubicBezTo>
                  <a:lnTo>
                    <a:pt x="57868" y="41936"/>
                  </a:lnTo>
                  <a:cubicBezTo>
                    <a:pt x="58048" y="41944"/>
                    <a:pt x="58211" y="41961"/>
                    <a:pt x="58391" y="41979"/>
                  </a:cubicBezTo>
                  <a:cubicBezTo>
                    <a:pt x="58880" y="42007"/>
                    <a:pt x="59350" y="42020"/>
                    <a:pt x="59802" y="42020"/>
                  </a:cubicBezTo>
                  <a:cubicBezTo>
                    <a:pt x="62803" y="42020"/>
                    <a:pt x="65013" y="41425"/>
                    <a:pt x="66653" y="40537"/>
                  </a:cubicBezTo>
                  <a:cubicBezTo>
                    <a:pt x="68318" y="39636"/>
                    <a:pt x="69382" y="38427"/>
                    <a:pt x="70068" y="37234"/>
                  </a:cubicBezTo>
                  <a:cubicBezTo>
                    <a:pt x="71235" y="35192"/>
                    <a:pt x="71269" y="33202"/>
                    <a:pt x="71269" y="32910"/>
                  </a:cubicBezTo>
                  <a:cubicBezTo>
                    <a:pt x="67271" y="32241"/>
                    <a:pt x="63736" y="32241"/>
                    <a:pt x="63736" y="32241"/>
                  </a:cubicBezTo>
                  <a:lnTo>
                    <a:pt x="63633" y="30028"/>
                  </a:lnTo>
                  <a:lnTo>
                    <a:pt x="63470" y="26493"/>
                  </a:lnTo>
                  <a:cubicBezTo>
                    <a:pt x="65958" y="25258"/>
                    <a:pt x="68395" y="23190"/>
                    <a:pt x="70171" y="20299"/>
                  </a:cubicBezTo>
                  <a:cubicBezTo>
                    <a:pt x="70420" y="19896"/>
                    <a:pt x="70660" y="19467"/>
                    <a:pt x="70883" y="19029"/>
                  </a:cubicBezTo>
                  <a:cubicBezTo>
                    <a:pt x="70934" y="19141"/>
                    <a:pt x="70994" y="19235"/>
                    <a:pt x="71080" y="19321"/>
                  </a:cubicBezTo>
                  <a:cubicBezTo>
                    <a:pt x="71200" y="19441"/>
                    <a:pt x="71355" y="19518"/>
                    <a:pt x="71518" y="19570"/>
                  </a:cubicBezTo>
                  <a:cubicBezTo>
                    <a:pt x="71784" y="19098"/>
                    <a:pt x="72084" y="18643"/>
                    <a:pt x="72436" y="18206"/>
                  </a:cubicBezTo>
                  <a:cubicBezTo>
                    <a:pt x="72464" y="18171"/>
                    <a:pt x="72499" y="18157"/>
                    <a:pt x="72534" y="18157"/>
                  </a:cubicBezTo>
                  <a:cubicBezTo>
                    <a:pt x="72639" y="18157"/>
                    <a:pt x="72747" y="18285"/>
                    <a:pt x="72676" y="18394"/>
                  </a:cubicBezTo>
                  <a:cubicBezTo>
                    <a:pt x="72436" y="18772"/>
                    <a:pt x="72204" y="19201"/>
                    <a:pt x="71990" y="19673"/>
                  </a:cubicBezTo>
                  <a:cubicBezTo>
                    <a:pt x="72476" y="19745"/>
                    <a:pt x="72969" y="19783"/>
                    <a:pt x="73462" y="19783"/>
                  </a:cubicBezTo>
                  <a:cubicBezTo>
                    <a:pt x="73787" y="19783"/>
                    <a:pt x="74111" y="19767"/>
                    <a:pt x="74435" y="19733"/>
                  </a:cubicBezTo>
                  <a:cubicBezTo>
                    <a:pt x="74460" y="19724"/>
                    <a:pt x="74486" y="19715"/>
                    <a:pt x="74521" y="19715"/>
                  </a:cubicBezTo>
                  <a:cubicBezTo>
                    <a:pt x="75490" y="19595"/>
                    <a:pt x="76425" y="19304"/>
                    <a:pt x="77249" y="18789"/>
                  </a:cubicBezTo>
                  <a:cubicBezTo>
                    <a:pt x="77626" y="18549"/>
                    <a:pt x="77978" y="18257"/>
                    <a:pt x="78287" y="17931"/>
                  </a:cubicBezTo>
                  <a:cubicBezTo>
                    <a:pt x="79231" y="16919"/>
                    <a:pt x="79771" y="15537"/>
                    <a:pt x="79539" y="14182"/>
                  </a:cubicBezTo>
                  <a:lnTo>
                    <a:pt x="79539" y="14156"/>
                  </a:lnTo>
                  <a:cubicBezTo>
                    <a:pt x="79462" y="13727"/>
                    <a:pt x="79308" y="13298"/>
                    <a:pt x="79033" y="12955"/>
                  </a:cubicBezTo>
                  <a:cubicBezTo>
                    <a:pt x="78556" y="12366"/>
                    <a:pt x="77855" y="12134"/>
                    <a:pt x="77098" y="12134"/>
                  </a:cubicBezTo>
                  <a:cubicBezTo>
                    <a:pt x="76874" y="12134"/>
                    <a:pt x="76646" y="12154"/>
                    <a:pt x="76417" y="12191"/>
                  </a:cubicBezTo>
                  <a:cubicBezTo>
                    <a:pt x="76151" y="12440"/>
                    <a:pt x="75867" y="12672"/>
                    <a:pt x="75576" y="12886"/>
                  </a:cubicBezTo>
                  <a:cubicBezTo>
                    <a:pt x="74825" y="13421"/>
                    <a:pt x="73960" y="13865"/>
                    <a:pt x="73084" y="13865"/>
                  </a:cubicBezTo>
                  <a:cubicBezTo>
                    <a:pt x="73059" y="13865"/>
                    <a:pt x="73035" y="13865"/>
                    <a:pt x="73011" y="13864"/>
                  </a:cubicBezTo>
                  <a:cubicBezTo>
                    <a:pt x="72993" y="13864"/>
                    <a:pt x="72968" y="13856"/>
                    <a:pt x="72942" y="13856"/>
                  </a:cubicBezTo>
                  <a:cubicBezTo>
                    <a:pt x="72856" y="13856"/>
                    <a:pt x="72762" y="13847"/>
                    <a:pt x="72676" y="13830"/>
                  </a:cubicBezTo>
                  <a:cubicBezTo>
                    <a:pt x="71664" y="13667"/>
                    <a:pt x="70763" y="12595"/>
                    <a:pt x="71055" y="11531"/>
                  </a:cubicBezTo>
                  <a:cubicBezTo>
                    <a:pt x="71192" y="11008"/>
                    <a:pt x="71578" y="10596"/>
                    <a:pt x="71827" y="10107"/>
                  </a:cubicBezTo>
                  <a:cubicBezTo>
                    <a:pt x="72367" y="9077"/>
                    <a:pt x="72221" y="7713"/>
                    <a:pt x="71492" y="6872"/>
                  </a:cubicBezTo>
                  <a:cubicBezTo>
                    <a:pt x="71013" y="6320"/>
                    <a:pt x="70300" y="6019"/>
                    <a:pt x="69583" y="6019"/>
                  </a:cubicBezTo>
                  <a:cubicBezTo>
                    <a:pt x="69209" y="6019"/>
                    <a:pt x="68833" y="6101"/>
                    <a:pt x="68489" y="6272"/>
                  </a:cubicBezTo>
                  <a:cubicBezTo>
                    <a:pt x="67065" y="6984"/>
                    <a:pt x="66293" y="8966"/>
                    <a:pt x="64749" y="9283"/>
                  </a:cubicBezTo>
                  <a:cubicBezTo>
                    <a:pt x="64632" y="9306"/>
                    <a:pt x="64515" y="9317"/>
                    <a:pt x="64398" y="9317"/>
                  </a:cubicBezTo>
                  <a:cubicBezTo>
                    <a:pt x="63643" y="9317"/>
                    <a:pt x="62905" y="8854"/>
                    <a:pt x="62578" y="8133"/>
                  </a:cubicBezTo>
                  <a:cubicBezTo>
                    <a:pt x="62201" y="7301"/>
                    <a:pt x="62407" y="6203"/>
                    <a:pt x="63059" y="5560"/>
                  </a:cubicBezTo>
                  <a:cubicBezTo>
                    <a:pt x="63831" y="4796"/>
                    <a:pt x="65246" y="4419"/>
                    <a:pt x="65229" y="3312"/>
                  </a:cubicBezTo>
                  <a:cubicBezTo>
                    <a:pt x="65218" y="2543"/>
                    <a:pt x="64533" y="2221"/>
                    <a:pt x="63771" y="2221"/>
                  </a:cubicBezTo>
                  <a:cubicBezTo>
                    <a:pt x="63342" y="2221"/>
                    <a:pt x="62889" y="2323"/>
                    <a:pt x="62518" y="2505"/>
                  </a:cubicBezTo>
                  <a:cubicBezTo>
                    <a:pt x="61810" y="2848"/>
                    <a:pt x="60983" y="3296"/>
                    <a:pt x="60260" y="3296"/>
                  </a:cubicBezTo>
                  <a:cubicBezTo>
                    <a:pt x="59932" y="3296"/>
                    <a:pt x="59626" y="3204"/>
                    <a:pt x="59361" y="2969"/>
                  </a:cubicBezTo>
                  <a:cubicBezTo>
                    <a:pt x="58443" y="2154"/>
                    <a:pt x="58623" y="0"/>
                    <a:pt x="57413" y="0"/>
                  </a:cubicBezTo>
                  <a:cubicBezTo>
                    <a:pt x="57411" y="0"/>
                    <a:pt x="57409" y="0"/>
                    <a:pt x="574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19"/>
            <p:cNvSpPr/>
            <p:nvPr/>
          </p:nvSpPr>
          <p:spPr>
            <a:xfrm>
              <a:off x="3058975" y="3706625"/>
              <a:ext cx="42075" cy="42050"/>
            </a:xfrm>
            <a:custGeom>
              <a:rect b="b" l="l" r="r" t="t"/>
              <a:pathLst>
                <a:path extrusionOk="0" h="1682" w="1683">
                  <a:moveTo>
                    <a:pt x="841" y="0"/>
                  </a:moveTo>
                  <a:cubicBezTo>
                    <a:pt x="378" y="0"/>
                    <a:pt x="1" y="378"/>
                    <a:pt x="1" y="841"/>
                  </a:cubicBezTo>
                  <a:cubicBezTo>
                    <a:pt x="1" y="1304"/>
                    <a:pt x="378" y="1682"/>
                    <a:pt x="841" y="1682"/>
                  </a:cubicBezTo>
                  <a:cubicBezTo>
                    <a:pt x="1305" y="1682"/>
                    <a:pt x="1682" y="1304"/>
                    <a:pt x="1682" y="841"/>
                  </a:cubicBezTo>
                  <a:cubicBezTo>
                    <a:pt x="1682" y="378"/>
                    <a:pt x="1305" y="0"/>
                    <a:pt x="8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19"/>
            <p:cNvSpPr/>
            <p:nvPr/>
          </p:nvSpPr>
          <p:spPr>
            <a:xfrm>
              <a:off x="3057050" y="3817025"/>
              <a:ext cx="45925" cy="41900"/>
            </a:xfrm>
            <a:custGeom>
              <a:rect b="b" l="l" r="r" t="t"/>
              <a:pathLst>
                <a:path extrusionOk="0" h="1676" w="1837">
                  <a:moveTo>
                    <a:pt x="918" y="0"/>
                  </a:moveTo>
                  <a:cubicBezTo>
                    <a:pt x="704" y="0"/>
                    <a:pt x="489" y="84"/>
                    <a:pt x="326" y="251"/>
                  </a:cubicBezTo>
                  <a:cubicBezTo>
                    <a:pt x="0" y="577"/>
                    <a:pt x="0" y="1109"/>
                    <a:pt x="326" y="1435"/>
                  </a:cubicBezTo>
                  <a:cubicBezTo>
                    <a:pt x="488" y="1597"/>
                    <a:pt x="702" y="1675"/>
                    <a:pt x="919" y="1675"/>
                  </a:cubicBezTo>
                  <a:cubicBezTo>
                    <a:pt x="991" y="1675"/>
                    <a:pt x="1063" y="1667"/>
                    <a:pt x="1133" y="1650"/>
                  </a:cubicBezTo>
                  <a:cubicBezTo>
                    <a:pt x="1270" y="1615"/>
                    <a:pt x="1399" y="1547"/>
                    <a:pt x="1510" y="1435"/>
                  </a:cubicBezTo>
                  <a:cubicBezTo>
                    <a:pt x="1828" y="1118"/>
                    <a:pt x="1836" y="620"/>
                    <a:pt x="1545" y="294"/>
                  </a:cubicBezTo>
                  <a:cubicBezTo>
                    <a:pt x="1536" y="277"/>
                    <a:pt x="1528" y="260"/>
                    <a:pt x="1510" y="251"/>
                  </a:cubicBezTo>
                  <a:cubicBezTo>
                    <a:pt x="1347" y="84"/>
                    <a:pt x="1133" y="0"/>
                    <a:pt x="9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19"/>
            <p:cNvSpPr/>
            <p:nvPr/>
          </p:nvSpPr>
          <p:spPr>
            <a:xfrm>
              <a:off x="4330000" y="1759350"/>
              <a:ext cx="691300" cy="821525"/>
            </a:xfrm>
            <a:custGeom>
              <a:rect b="b" l="l" r="r" t="t"/>
              <a:pathLst>
                <a:path extrusionOk="0" h="32861" w="27652">
                  <a:moveTo>
                    <a:pt x="18317" y="0"/>
                  </a:moveTo>
                  <a:cubicBezTo>
                    <a:pt x="10682" y="3235"/>
                    <a:pt x="6006" y="14293"/>
                    <a:pt x="5689" y="15065"/>
                  </a:cubicBezTo>
                  <a:cubicBezTo>
                    <a:pt x="4719" y="14326"/>
                    <a:pt x="2813" y="13059"/>
                    <a:pt x="1120" y="13059"/>
                  </a:cubicBezTo>
                  <a:cubicBezTo>
                    <a:pt x="731" y="13059"/>
                    <a:pt x="353" y="13126"/>
                    <a:pt x="0" y="13281"/>
                  </a:cubicBezTo>
                  <a:cubicBezTo>
                    <a:pt x="1270" y="15014"/>
                    <a:pt x="2042" y="16858"/>
                    <a:pt x="592" y="19338"/>
                  </a:cubicBezTo>
                  <a:cubicBezTo>
                    <a:pt x="532" y="19441"/>
                    <a:pt x="455" y="19544"/>
                    <a:pt x="378" y="19655"/>
                  </a:cubicBezTo>
                  <a:cubicBezTo>
                    <a:pt x="1543" y="21017"/>
                    <a:pt x="3166" y="22051"/>
                    <a:pt x="4906" y="22051"/>
                  </a:cubicBezTo>
                  <a:cubicBezTo>
                    <a:pt x="5523" y="22051"/>
                    <a:pt x="6155" y="21921"/>
                    <a:pt x="6787" y="21629"/>
                  </a:cubicBezTo>
                  <a:cubicBezTo>
                    <a:pt x="7087" y="21500"/>
                    <a:pt x="7379" y="21328"/>
                    <a:pt x="7670" y="21122"/>
                  </a:cubicBezTo>
                  <a:cubicBezTo>
                    <a:pt x="7773" y="21354"/>
                    <a:pt x="7885" y="21586"/>
                    <a:pt x="8005" y="21826"/>
                  </a:cubicBezTo>
                  <a:cubicBezTo>
                    <a:pt x="8597" y="23010"/>
                    <a:pt x="9258" y="24159"/>
                    <a:pt x="10073" y="25223"/>
                  </a:cubicBezTo>
                  <a:lnTo>
                    <a:pt x="9755" y="31186"/>
                  </a:lnTo>
                  <a:cubicBezTo>
                    <a:pt x="11408" y="32505"/>
                    <a:pt x="13608" y="32860"/>
                    <a:pt x="15501" y="32860"/>
                  </a:cubicBezTo>
                  <a:cubicBezTo>
                    <a:pt x="17204" y="32860"/>
                    <a:pt x="18659" y="32572"/>
                    <a:pt x="19244" y="32438"/>
                  </a:cubicBezTo>
                  <a:lnTo>
                    <a:pt x="19398" y="30019"/>
                  </a:lnTo>
                  <a:cubicBezTo>
                    <a:pt x="21946" y="29865"/>
                    <a:pt x="24228" y="28398"/>
                    <a:pt x="25790" y="26416"/>
                  </a:cubicBezTo>
                  <a:cubicBezTo>
                    <a:pt x="26648" y="25343"/>
                    <a:pt x="27291" y="24117"/>
                    <a:pt x="27651" y="22864"/>
                  </a:cubicBezTo>
                  <a:lnTo>
                    <a:pt x="27651" y="19415"/>
                  </a:lnTo>
                  <a:lnTo>
                    <a:pt x="27651" y="13084"/>
                  </a:lnTo>
                  <a:lnTo>
                    <a:pt x="27651" y="7653"/>
                  </a:lnTo>
                  <a:cubicBezTo>
                    <a:pt x="24366" y="1733"/>
                    <a:pt x="18317" y="0"/>
                    <a:pt x="183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19"/>
            <p:cNvSpPr/>
            <p:nvPr/>
          </p:nvSpPr>
          <p:spPr>
            <a:xfrm>
              <a:off x="1950100" y="1440225"/>
              <a:ext cx="1272350" cy="1251500"/>
            </a:xfrm>
            <a:custGeom>
              <a:rect b="b" l="l" r="r" t="t"/>
              <a:pathLst>
                <a:path extrusionOk="0" h="50060" w="50894">
                  <a:moveTo>
                    <a:pt x="16027" y="24570"/>
                  </a:moveTo>
                  <a:cubicBezTo>
                    <a:pt x="16027" y="24596"/>
                    <a:pt x="16035" y="24630"/>
                    <a:pt x="16044" y="24656"/>
                  </a:cubicBezTo>
                  <a:lnTo>
                    <a:pt x="16018" y="24587"/>
                  </a:lnTo>
                  <a:lnTo>
                    <a:pt x="16027" y="24570"/>
                  </a:lnTo>
                  <a:close/>
                  <a:moveTo>
                    <a:pt x="34867" y="24587"/>
                  </a:moveTo>
                  <a:lnTo>
                    <a:pt x="34867" y="24596"/>
                  </a:lnTo>
                  <a:lnTo>
                    <a:pt x="34850" y="24656"/>
                  </a:lnTo>
                  <a:cubicBezTo>
                    <a:pt x="34850" y="24630"/>
                    <a:pt x="34858" y="24605"/>
                    <a:pt x="34867" y="24587"/>
                  </a:cubicBezTo>
                  <a:close/>
                  <a:moveTo>
                    <a:pt x="10635" y="19834"/>
                  </a:moveTo>
                  <a:cubicBezTo>
                    <a:pt x="10825" y="19834"/>
                    <a:pt x="11016" y="19854"/>
                    <a:pt x="11197" y="19886"/>
                  </a:cubicBezTo>
                  <a:cubicBezTo>
                    <a:pt x="11935" y="20015"/>
                    <a:pt x="12638" y="20298"/>
                    <a:pt x="13264" y="20692"/>
                  </a:cubicBezTo>
                  <a:cubicBezTo>
                    <a:pt x="12938" y="22288"/>
                    <a:pt x="12424" y="24811"/>
                    <a:pt x="11986" y="27367"/>
                  </a:cubicBezTo>
                  <a:cubicBezTo>
                    <a:pt x="10081" y="25994"/>
                    <a:pt x="8940" y="23592"/>
                    <a:pt x="9155" y="21250"/>
                  </a:cubicBezTo>
                  <a:cubicBezTo>
                    <a:pt x="9181" y="20916"/>
                    <a:pt x="9241" y="20581"/>
                    <a:pt x="9447" y="20315"/>
                  </a:cubicBezTo>
                  <a:cubicBezTo>
                    <a:pt x="9715" y="19955"/>
                    <a:pt x="10170" y="19834"/>
                    <a:pt x="10635" y="19834"/>
                  </a:cubicBezTo>
                  <a:close/>
                  <a:moveTo>
                    <a:pt x="40257" y="19834"/>
                  </a:moveTo>
                  <a:cubicBezTo>
                    <a:pt x="40720" y="19834"/>
                    <a:pt x="41173" y="19955"/>
                    <a:pt x="41447" y="20315"/>
                  </a:cubicBezTo>
                  <a:cubicBezTo>
                    <a:pt x="41645" y="20581"/>
                    <a:pt x="41705" y="20916"/>
                    <a:pt x="41739" y="21250"/>
                  </a:cubicBezTo>
                  <a:cubicBezTo>
                    <a:pt x="41953" y="23618"/>
                    <a:pt x="40778" y="26046"/>
                    <a:pt x="38839" y="27410"/>
                  </a:cubicBezTo>
                  <a:cubicBezTo>
                    <a:pt x="38505" y="25385"/>
                    <a:pt x="38119" y="23361"/>
                    <a:pt x="37801" y="21791"/>
                  </a:cubicBezTo>
                  <a:cubicBezTo>
                    <a:pt x="37724" y="21405"/>
                    <a:pt x="37647" y="21044"/>
                    <a:pt x="37587" y="20718"/>
                  </a:cubicBezTo>
                  <a:cubicBezTo>
                    <a:pt x="38024" y="20435"/>
                    <a:pt x="38496" y="20221"/>
                    <a:pt x="38985" y="20066"/>
                  </a:cubicBezTo>
                  <a:cubicBezTo>
                    <a:pt x="39217" y="19989"/>
                    <a:pt x="39457" y="19929"/>
                    <a:pt x="39697" y="19886"/>
                  </a:cubicBezTo>
                  <a:cubicBezTo>
                    <a:pt x="39878" y="19854"/>
                    <a:pt x="40068" y="19834"/>
                    <a:pt x="40257" y="19834"/>
                  </a:cubicBezTo>
                  <a:close/>
                  <a:moveTo>
                    <a:pt x="22039" y="1"/>
                  </a:moveTo>
                  <a:cubicBezTo>
                    <a:pt x="10798" y="1"/>
                    <a:pt x="1" y="25566"/>
                    <a:pt x="1" y="25566"/>
                  </a:cubicBezTo>
                  <a:cubicBezTo>
                    <a:pt x="2592" y="35689"/>
                    <a:pt x="10365" y="42518"/>
                    <a:pt x="10365" y="42518"/>
                  </a:cubicBezTo>
                  <a:cubicBezTo>
                    <a:pt x="9893" y="39696"/>
                    <a:pt x="11308" y="37577"/>
                    <a:pt x="11308" y="37576"/>
                  </a:cubicBezTo>
                  <a:lnTo>
                    <a:pt x="11308" y="37576"/>
                  </a:lnTo>
                  <a:cubicBezTo>
                    <a:pt x="11008" y="39798"/>
                    <a:pt x="11274" y="41652"/>
                    <a:pt x="11514" y="42715"/>
                  </a:cubicBezTo>
                  <a:cubicBezTo>
                    <a:pt x="11557" y="42947"/>
                    <a:pt x="11609" y="43136"/>
                    <a:pt x="11651" y="43290"/>
                  </a:cubicBezTo>
                  <a:cubicBezTo>
                    <a:pt x="11729" y="43548"/>
                    <a:pt x="11780" y="43702"/>
                    <a:pt x="11780" y="43702"/>
                  </a:cubicBezTo>
                  <a:cubicBezTo>
                    <a:pt x="13427" y="46293"/>
                    <a:pt x="19313" y="50059"/>
                    <a:pt x="19313" y="50059"/>
                  </a:cubicBezTo>
                  <a:cubicBezTo>
                    <a:pt x="19124" y="49493"/>
                    <a:pt x="18952" y="48935"/>
                    <a:pt x="18781" y="48378"/>
                  </a:cubicBezTo>
                  <a:cubicBezTo>
                    <a:pt x="17983" y="45770"/>
                    <a:pt x="17382" y="43325"/>
                    <a:pt x="16936" y="41051"/>
                  </a:cubicBezTo>
                  <a:cubicBezTo>
                    <a:pt x="16361" y="38100"/>
                    <a:pt x="16053" y="35432"/>
                    <a:pt x="15933" y="33029"/>
                  </a:cubicBezTo>
                  <a:cubicBezTo>
                    <a:pt x="15409" y="22348"/>
                    <a:pt x="18609" y="17081"/>
                    <a:pt x="18609" y="17081"/>
                  </a:cubicBezTo>
                  <a:lnTo>
                    <a:pt x="32285" y="17081"/>
                  </a:lnTo>
                  <a:cubicBezTo>
                    <a:pt x="32285" y="17081"/>
                    <a:pt x="35322" y="22074"/>
                    <a:pt x="34987" y="32206"/>
                  </a:cubicBezTo>
                  <a:cubicBezTo>
                    <a:pt x="34927" y="34110"/>
                    <a:pt x="34747" y="36195"/>
                    <a:pt x="34404" y="38460"/>
                  </a:cubicBezTo>
                  <a:cubicBezTo>
                    <a:pt x="36406" y="37749"/>
                    <a:pt x="38181" y="37627"/>
                    <a:pt x="39148" y="37627"/>
                  </a:cubicBezTo>
                  <a:cubicBezTo>
                    <a:pt x="39325" y="37627"/>
                    <a:pt x="39475" y="37631"/>
                    <a:pt x="39594" y="37637"/>
                  </a:cubicBezTo>
                  <a:cubicBezTo>
                    <a:pt x="39586" y="37611"/>
                    <a:pt x="39586" y="37594"/>
                    <a:pt x="39586" y="37576"/>
                  </a:cubicBezTo>
                  <a:lnTo>
                    <a:pt x="39586" y="37576"/>
                  </a:lnTo>
                  <a:cubicBezTo>
                    <a:pt x="39586" y="37576"/>
                    <a:pt x="39603" y="37602"/>
                    <a:pt x="39620" y="37637"/>
                  </a:cubicBezTo>
                  <a:cubicBezTo>
                    <a:pt x="39809" y="37645"/>
                    <a:pt x="39912" y="37654"/>
                    <a:pt x="39912" y="37654"/>
                  </a:cubicBezTo>
                  <a:cubicBezTo>
                    <a:pt x="41181" y="36796"/>
                    <a:pt x="42494" y="36255"/>
                    <a:pt x="43824" y="35998"/>
                  </a:cubicBezTo>
                  <a:cubicBezTo>
                    <a:pt x="44485" y="35868"/>
                    <a:pt x="45146" y="35811"/>
                    <a:pt x="45802" y="35811"/>
                  </a:cubicBezTo>
                  <a:cubicBezTo>
                    <a:pt x="45929" y="35811"/>
                    <a:pt x="46056" y="35814"/>
                    <a:pt x="46183" y="35818"/>
                  </a:cubicBezTo>
                  <a:cubicBezTo>
                    <a:pt x="47513" y="33827"/>
                    <a:pt x="48834" y="31459"/>
                    <a:pt x="49855" y="28791"/>
                  </a:cubicBezTo>
                  <a:cubicBezTo>
                    <a:pt x="50250" y="27753"/>
                    <a:pt x="50601" y="26681"/>
                    <a:pt x="50893" y="25566"/>
                  </a:cubicBezTo>
                  <a:cubicBezTo>
                    <a:pt x="50893" y="25566"/>
                    <a:pt x="50267" y="23944"/>
                    <a:pt x="49126" y="21525"/>
                  </a:cubicBezTo>
                  <a:cubicBezTo>
                    <a:pt x="47358" y="17750"/>
                    <a:pt x="44339" y="12036"/>
                    <a:pt x="40512" y="7472"/>
                  </a:cubicBezTo>
                  <a:cubicBezTo>
                    <a:pt x="37073" y="3374"/>
                    <a:pt x="32978" y="206"/>
                    <a:pt x="28536" y="206"/>
                  </a:cubicBezTo>
                  <a:cubicBezTo>
                    <a:pt x="27481" y="206"/>
                    <a:pt x="26408" y="385"/>
                    <a:pt x="25318" y="771"/>
                  </a:cubicBezTo>
                  <a:cubicBezTo>
                    <a:pt x="24227" y="242"/>
                    <a:pt x="23131" y="1"/>
                    <a:pt x="220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19"/>
            <p:cNvSpPr/>
            <p:nvPr/>
          </p:nvSpPr>
          <p:spPr>
            <a:xfrm>
              <a:off x="2503900" y="4003900"/>
              <a:ext cx="245825" cy="491600"/>
            </a:xfrm>
            <a:custGeom>
              <a:rect b="b" l="l" r="r" t="t"/>
              <a:pathLst>
                <a:path extrusionOk="0" h="19664" w="9833">
                  <a:moveTo>
                    <a:pt x="112" y="0"/>
                  </a:moveTo>
                  <a:lnTo>
                    <a:pt x="112" y="0"/>
                  </a:lnTo>
                  <a:cubicBezTo>
                    <a:pt x="26" y="2883"/>
                    <a:pt x="0" y="8914"/>
                    <a:pt x="790" y="14988"/>
                  </a:cubicBezTo>
                  <a:cubicBezTo>
                    <a:pt x="841" y="15391"/>
                    <a:pt x="901" y="15803"/>
                    <a:pt x="961" y="16206"/>
                  </a:cubicBezTo>
                  <a:cubicBezTo>
                    <a:pt x="1013" y="16549"/>
                    <a:pt x="1064" y="16893"/>
                    <a:pt x="1124" y="17227"/>
                  </a:cubicBezTo>
                  <a:cubicBezTo>
                    <a:pt x="1124" y="17244"/>
                    <a:pt x="1124" y="17262"/>
                    <a:pt x="1133" y="17279"/>
                  </a:cubicBezTo>
                  <a:lnTo>
                    <a:pt x="1270" y="17279"/>
                  </a:lnTo>
                  <a:cubicBezTo>
                    <a:pt x="2042" y="17553"/>
                    <a:pt x="2806" y="17811"/>
                    <a:pt x="3578" y="18059"/>
                  </a:cubicBezTo>
                  <a:cubicBezTo>
                    <a:pt x="4213" y="18265"/>
                    <a:pt x="4848" y="18471"/>
                    <a:pt x="5491" y="18669"/>
                  </a:cubicBezTo>
                  <a:cubicBezTo>
                    <a:pt x="6049" y="18832"/>
                    <a:pt x="6607" y="18995"/>
                    <a:pt x="7173" y="19132"/>
                  </a:cubicBezTo>
                  <a:cubicBezTo>
                    <a:pt x="7207" y="19140"/>
                    <a:pt x="7250" y="19149"/>
                    <a:pt x="7293" y="19166"/>
                  </a:cubicBezTo>
                  <a:cubicBezTo>
                    <a:pt x="8134" y="19372"/>
                    <a:pt x="8983" y="19544"/>
                    <a:pt x="9832" y="19664"/>
                  </a:cubicBezTo>
                  <a:cubicBezTo>
                    <a:pt x="9738" y="18754"/>
                    <a:pt x="9644" y="17785"/>
                    <a:pt x="9549" y="16790"/>
                  </a:cubicBezTo>
                  <a:cubicBezTo>
                    <a:pt x="9541" y="16747"/>
                    <a:pt x="9541" y="16695"/>
                    <a:pt x="9532" y="16652"/>
                  </a:cubicBezTo>
                  <a:cubicBezTo>
                    <a:pt x="9052" y="11428"/>
                    <a:pt x="8648" y="5611"/>
                    <a:pt x="8648" y="5611"/>
                  </a:cubicBezTo>
                  <a:lnTo>
                    <a:pt x="1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19"/>
            <p:cNvSpPr/>
            <p:nvPr/>
          </p:nvSpPr>
          <p:spPr>
            <a:xfrm>
              <a:off x="2581325" y="2680550"/>
              <a:ext cx="898700" cy="876375"/>
            </a:xfrm>
            <a:custGeom>
              <a:rect b="b" l="l" r="r" t="t"/>
              <a:pathLst>
                <a:path extrusionOk="0" h="35055" w="35948">
                  <a:moveTo>
                    <a:pt x="17219" y="0"/>
                  </a:moveTo>
                  <a:cubicBezTo>
                    <a:pt x="15092" y="8047"/>
                    <a:pt x="6804" y="9609"/>
                    <a:pt x="6221" y="9703"/>
                  </a:cubicBezTo>
                  <a:cubicBezTo>
                    <a:pt x="6221" y="9720"/>
                    <a:pt x="6221" y="9738"/>
                    <a:pt x="6221" y="9755"/>
                  </a:cubicBezTo>
                  <a:cubicBezTo>
                    <a:pt x="5989" y="9540"/>
                    <a:pt x="5740" y="9334"/>
                    <a:pt x="5526" y="9146"/>
                  </a:cubicBezTo>
                  <a:cubicBezTo>
                    <a:pt x="4865" y="8554"/>
                    <a:pt x="4093" y="8047"/>
                    <a:pt x="3218" y="7867"/>
                  </a:cubicBezTo>
                  <a:cubicBezTo>
                    <a:pt x="3015" y="7825"/>
                    <a:pt x="2806" y="7804"/>
                    <a:pt x="2597" y="7804"/>
                  </a:cubicBezTo>
                  <a:cubicBezTo>
                    <a:pt x="1911" y="7804"/>
                    <a:pt x="1222" y="8035"/>
                    <a:pt x="756" y="8528"/>
                  </a:cubicBezTo>
                  <a:cubicBezTo>
                    <a:pt x="172" y="9128"/>
                    <a:pt x="1" y="10021"/>
                    <a:pt x="44" y="10861"/>
                  </a:cubicBezTo>
                  <a:cubicBezTo>
                    <a:pt x="52" y="11127"/>
                    <a:pt x="95" y="11393"/>
                    <a:pt x="155" y="11659"/>
                  </a:cubicBezTo>
                  <a:cubicBezTo>
                    <a:pt x="370" y="12663"/>
                    <a:pt x="884" y="13598"/>
                    <a:pt x="1588" y="14353"/>
                  </a:cubicBezTo>
                  <a:cubicBezTo>
                    <a:pt x="2643" y="15477"/>
                    <a:pt x="4110" y="16206"/>
                    <a:pt x="5654" y="16215"/>
                  </a:cubicBezTo>
                  <a:cubicBezTo>
                    <a:pt x="6075" y="16215"/>
                    <a:pt x="6512" y="16155"/>
                    <a:pt x="6873" y="15949"/>
                  </a:cubicBezTo>
                  <a:cubicBezTo>
                    <a:pt x="7936" y="19715"/>
                    <a:pt x="10081" y="22478"/>
                    <a:pt x="12449" y="24262"/>
                  </a:cubicBezTo>
                  <a:cubicBezTo>
                    <a:pt x="13590" y="25120"/>
                    <a:pt x="14766" y="25755"/>
                    <a:pt x="15907" y="26158"/>
                  </a:cubicBezTo>
                  <a:lnTo>
                    <a:pt x="15649" y="30285"/>
                  </a:lnTo>
                  <a:cubicBezTo>
                    <a:pt x="15649" y="30285"/>
                    <a:pt x="17279" y="33519"/>
                    <a:pt x="19990" y="35055"/>
                  </a:cubicBezTo>
                  <a:cubicBezTo>
                    <a:pt x="21217" y="34351"/>
                    <a:pt x="22264" y="33305"/>
                    <a:pt x="23027" y="32370"/>
                  </a:cubicBezTo>
                  <a:cubicBezTo>
                    <a:pt x="23662" y="31597"/>
                    <a:pt x="24108" y="30911"/>
                    <a:pt x="24323" y="30551"/>
                  </a:cubicBezTo>
                  <a:cubicBezTo>
                    <a:pt x="24426" y="30379"/>
                    <a:pt x="24486" y="30285"/>
                    <a:pt x="24486" y="30285"/>
                  </a:cubicBezTo>
                  <a:lnTo>
                    <a:pt x="24452" y="29813"/>
                  </a:lnTo>
                  <a:lnTo>
                    <a:pt x="24391" y="28844"/>
                  </a:lnTo>
                  <a:lnTo>
                    <a:pt x="24134" y="25009"/>
                  </a:lnTo>
                  <a:cubicBezTo>
                    <a:pt x="24503" y="24768"/>
                    <a:pt x="24863" y="24502"/>
                    <a:pt x="25224" y="24202"/>
                  </a:cubicBezTo>
                  <a:cubicBezTo>
                    <a:pt x="27437" y="22340"/>
                    <a:pt x="29307" y="19209"/>
                    <a:pt x="29702" y="14044"/>
                  </a:cubicBezTo>
                  <a:cubicBezTo>
                    <a:pt x="29711" y="13933"/>
                    <a:pt x="29719" y="13813"/>
                    <a:pt x="29728" y="13693"/>
                  </a:cubicBezTo>
                  <a:cubicBezTo>
                    <a:pt x="29831" y="13710"/>
                    <a:pt x="29942" y="13727"/>
                    <a:pt x="30045" y="13727"/>
                  </a:cubicBezTo>
                  <a:cubicBezTo>
                    <a:pt x="30140" y="13735"/>
                    <a:pt x="30225" y="13735"/>
                    <a:pt x="30320" y="13735"/>
                  </a:cubicBezTo>
                  <a:cubicBezTo>
                    <a:pt x="32387" y="13735"/>
                    <a:pt x="34335" y="12414"/>
                    <a:pt x="35296" y="10595"/>
                  </a:cubicBezTo>
                  <a:cubicBezTo>
                    <a:pt x="35656" y="9909"/>
                    <a:pt x="35888" y="9163"/>
                    <a:pt x="35922" y="8382"/>
                  </a:cubicBezTo>
                  <a:cubicBezTo>
                    <a:pt x="35948" y="7953"/>
                    <a:pt x="35905" y="7516"/>
                    <a:pt x="35793" y="7095"/>
                  </a:cubicBezTo>
                  <a:cubicBezTo>
                    <a:pt x="35682" y="6709"/>
                    <a:pt x="35493" y="6349"/>
                    <a:pt x="35219" y="6057"/>
                  </a:cubicBezTo>
                  <a:cubicBezTo>
                    <a:pt x="34745" y="5564"/>
                    <a:pt x="34055" y="5333"/>
                    <a:pt x="33369" y="5333"/>
                  </a:cubicBezTo>
                  <a:cubicBezTo>
                    <a:pt x="33159" y="5333"/>
                    <a:pt x="32950" y="5354"/>
                    <a:pt x="32748" y="5396"/>
                  </a:cubicBezTo>
                  <a:cubicBezTo>
                    <a:pt x="32550" y="5431"/>
                    <a:pt x="32353" y="5491"/>
                    <a:pt x="32164" y="5568"/>
                  </a:cubicBezTo>
                  <a:cubicBezTo>
                    <a:pt x="31529" y="5808"/>
                    <a:pt x="30955" y="6212"/>
                    <a:pt x="30440" y="6675"/>
                  </a:cubicBezTo>
                  <a:cubicBezTo>
                    <a:pt x="30114" y="6966"/>
                    <a:pt x="29728" y="7275"/>
                    <a:pt x="29410" y="7618"/>
                  </a:cubicBezTo>
                  <a:cubicBezTo>
                    <a:pt x="29402" y="7593"/>
                    <a:pt x="29402" y="7576"/>
                    <a:pt x="29393" y="7550"/>
                  </a:cubicBezTo>
                  <a:cubicBezTo>
                    <a:pt x="29307" y="7550"/>
                    <a:pt x="29222" y="7533"/>
                    <a:pt x="29136" y="7533"/>
                  </a:cubicBezTo>
                  <a:cubicBezTo>
                    <a:pt x="29084" y="7524"/>
                    <a:pt x="29033" y="7524"/>
                    <a:pt x="28981" y="7524"/>
                  </a:cubicBezTo>
                  <a:cubicBezTo>
                    <a:pt x="27463" y="7413"/>
                    <a:pt x="26073" y="7061"/>
                    <a:pt x="24829" y="6546"/>
                  </a:cubicBezTo>
                  <a:cubicBezTo>
                    <a:pt x="24623" y="6460"/>
                    <a:pt x="24426" y="6366"/>
                    <a:pt x="24220" y="6272"/>
                  </a:cubicBezTo>
                  <a:cubicBezTo>
                    <a:pt x="22315" y="5371"/>
                    <a:pt x="20754" y="4110"/>
                    <a:pt x="19527" y="2848"/>
                  </a:cubicBezTo>
                  <a:cubicBezTo>
                    <a:pt x="18549" y="1845"/>
                    <a:pt x="17785" y="841"/>
                    <a:pt x="17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19"/>
            <p:cNvSpPr/>
            <p:nvPr/>
          </p:nvSpPr>
          <p:spPr>
            <a:xfrm>
              <a:off x="3415675" y="2572325"/>
              <a:ext cx="1579025" cy="1190950"/>
            </a:xfrm>
            <a:custGeom>
              <a:rect b="b" l="l" r="r" t="t"/>
              <a:pathLst>
                <a:path extrusionOk="0" h="47638" w="63161">
                  <a:moveTo>
                    <a:pt x="30984" y="1"/>
                  </a:moveTo>
                  <a:cubicBezTo>
                    <a:pt x="27691" y="1"/>
                    <a:pt x="25190" y="1387"/>
                    <a:pt x="23816" y="3171"/>
                  </a:cubicBezTo>
                  <a:cubicBezTo>
                    <a:pt x="23687" y="3343"/>
                    <a:pt x="23550" y="3523"/>
                    <a:pt x="23413" y="3720"/>
                  </a:cubicBezTo>
                  <a:cubicBezTo>
                    <a:pt x="22649" y="3428"/>
                    <a:pt x="21457" y="3025"/>
                    <a:pt x="20290" y="2845"/>
                  </a:cubicBezTo>
                  <a:cubicBezTo>
                    <a:pt x="19912" y="2786"/>
                    <a:pt x="19537" y="2751"/>
                    <a:pt x="19182" y="2751"/>
                  </a:cubicBezTo>
                  <a:cubicBezTo>
                    <a:pt x="18965" y="2751"/>
                    <a:pt x="18756" y="2764"/>
                    <a:pt x="18557" y="2793"/>
                  </a:cubicBezTo>
                  <a:lnTo>
                    <a:pt x="18557" y="2836"/>
                  </a:lnTo>
                  <a:cubicBezTo>
                    <a:pt x="18557" y="3128"/>
                    <a:pt x="18523" y="5118"/>
                    <a:pt x="17356" y="7160"/>
                  </a:cubicBezTo>
                  <a:cubicBezTo>
                    <a:pt x="16670" y="8353"/>
                    <a:pt x="15606" y="9562"/>
                    <a:pt x="13941" y="10463"/>
                  </a:cubicBezTo>
                  <a:cubicBezTo>
                    <a:pt x="12301" y="11351"/>
                    <a:pt x="10091" y="11946"/>
                    <a:pt x="7090" y="11946"/>
                  </a:cubicBezTo>
                  <a:cubicBezTo>
                    <a:pt x="6638" y="11946"/>
                    <a:pt x="6168" y="11933"/>
                    <a:pt x="5679" y="11905"/>
                  </a:cubicBezTo>
                  <a:cubicBezTo>
                    <a:pt x="5499" y="11887"/>
                    <a:pt x="5336" y="11870"/>
                    <a:pt x="5156" y="11862"/>
                  </a:cubicBezTo>
                  <a:lnTo>
                    <a:pt x="5156" y="11862"/>
                  </a:lnTo>
                  <a:cubicBezTo>
                    <a:pt x="5516" y="12848"/>
                    <a:pt x="5945" y="13758"/>
                    <a:pt x="6495" y="14556"/>
                  </a:cubicBezTo>
                  <a:cubicBezTo>
                    <a:pt x="6821" y="15027"/>
                    <a:pt x="7198" y="15465"/>
                    <a:pt x="7627" y="15851"/>
                  </a:cubicBezTo>
                  <a:cubicBezTo>
                    <a:pt x="1965" y="17412"/>
                    <a:pt x="1321" y="21144"/>
                    <a:pt x="4504" y="26017"/>
                  </a:cubicBezTo>
                  <a:cubicBezTo>
                    <a:pt x="4693" y="26318"/>
                    <a:pt x="4873" y="26592"/>
                    <a:pt x="5045" y="26858"/>
                  </a:cubicBezTo>
                  <a:cubicBezTo>
                    <a:pt x="5156" y="27038"/>
                    <a:pt x="5268" y="27210"/>
                    <a:pt x="5371" y="27382"/>
                  </a:cubicBezTo>
                  <a:cubicBezTo>
                    <a:pt x="5971" y="28342"/>
                    <a:pt x="6383" y="29097"/>
                    <a:pt x="6623" y="29767"/>
                  </a:cubicBezTo>
                  <a:cubicBezTo>
                    <a:pt x="6906" y="30513"/>
                    <a:pt x="6949" y="31139"/>
                    <a:pt x="6778" y="31783"/>
                  </a:cubicBezTo>
                  <a:cubicBezTo>
                    <a:pt x="6460" y="32992"/>
                    <a:pt x="5371" y="34271"/>
                    <a:pt x="3560" y="36621"/>
                  </a:cubicBezTo>
                  <a:cubicBezTo>
                    <a:pt x="3346" y="36896"/>
                    <a:pt x="3166" y="37162"/>
                    <a:pt x="3003" y="37419"/>
                  </a:cubicBezTo>
                  <a:cubicBezTo>
                    <a:pt x="0" y="42146"/>
                    <a:pt x="3946" y="45166"/>
                    <a:pt x="6623" y="46282"/>
                  </a:cubicBezTo>
                  <a:cubicBezTo>
                    <a:pt x="7704" y="46728"/>
                    <a:pt x="8476" y="47217"/>
                    <a:pt x="9017" y="47637"/>
                  </a:cubicBezTo>
                  <a:cubicBezTo>
                    <a:pt x="9351" y="47380"/>
                    <a:pt x="9703" y="47122"/>
                    <a:pt x="10063" y="46882"/>
                  </a:cubicBezTo>
                  <a:cubicBezTo>
                    <a:pt x="11531" y="45896"/>
                    <a:pt x="13118" y="45115"/>
                    <a:pt x="14705" y="44489"/>
                  </a:cubicBezTo>
                  <a:cubicBezTo>
                    <a:pt x="16464" y="43794"/>
                    <a:pt x="18214" y="43296"/>
                    <a:pt x="19827" y="42936"/>
                  </a:cubicBezTo>
                  <a:cubicBezTo>
                    <a:pt x="19904" y="42919"/>
                    <a:pt x="19981" y="42901"/>
                    <a:pt x="20067" y="42884"/>
                  </a:cubicBezTo>
                  <a:cubicBezTo>
                    <a:pt x="21096" y="42670"/>
                    <a:pt x="22057" y="42498"/>
                    <a:pt x="22907" y="42378"/>
                  </a:cubicBezTo>
                  <a:cubicBezTo>
                    <a:pt x="22890" y="42309"/>
                    <a:pt x="22872" y="42275"/>
                    <a:pt x="22872" y="42275"/>
                  </a:cubicBezTo>
                  <a:lnTo>
                    <a:pt x="28054" y="41803"/>
                  </a:lnTo>
                  <a:lnTo>
                    <a:pt x="29744" y="36724"/>
                  </a:lnTo>
                  <a:cubicBezTo>
                    <a:pt x="29521" y="36493"/>
                    <a:pt x="29298" y="36252"/>
                    <a:pt x="29092" y="36004"/>
                  </a:cubicBezTo>
                  <a:cubicBezTo>
                    <a:pt x="27368" y="33979"/>
                    <a:pt x="26287" y="31534"/>
                    <a:pt x="25704" y="29552"/>
                  </a:cubicBezTo>
                  <a:cubicBezTo>
                    <a:pt x="25532" y="28986"/>
                    <a:pt x="25412" y="28411"/>
                    <a:pt x="25317" y="27845"/>
                  </a:cubicBezTo>
                  <a:cubicBezTo>
                    <a:pt x="25240" y="27853"/>
                    <a:pt x="25163" y="27871"/>
                    <a:pt x="25086" y="27871"/>
                  </a:cubicBezTo>
                  <a:cubicBezTo>
                    <a:pt x="24937" y="27885"/>
                    <a:pt x="24791" y="27893"/>
                    <a:pt x="24648" y="27893"/>
                  </a:cubicBezTo>
                  <a:cubicBezTo>
                    <a:pt x="24052" y="27893"/>
                    <a:pt x="23510" y="27766"/>
                    <a:pt x="23018" y="27545"/>
                  </a:cubicBezTo>
                  <a:cubicBezTo>
                    <a:pt x="21989" y="27081"/>
                    <a:pt x="21191" y="26206"/>
                    <a:pt x="20616" y="25168"/>
                  </a:cubicBezTo>
                  <a:cubicBezTo>
                    <a:pt x="20239" y="24473"/>
                    <a:pt x="19955" y="23710"/>
                    <a:pt x="19784" y="22955"/>
                  </a:cubicBezTo>
                  <a:cubicBezTo>
                    <a:pt x="19698" y="22577"/>
                    <a:pt x="19638" y="22191"/>
                    <a:pt x="19604" y="21831"/>
                  </a:cubicBezTo>
                  <a:cubicBezTo>
                    <a:pt x="19458" y="20192"/>
                    <a:pt x="19861" y="18777"/>
                    <a:pt x="20830" y="18476"/>
                  </a:cubicBezTo>
                  <a:cubicBezTo>
                    <a:pt x="21097" y="18394"/>
                    <a:pt x="21359" y="18357"/>
                    <a:pt x="21614" y="18357"/>
                  </a:cubicBezTo>
                  <a:cubicBezTo>
                    <a:pt x="22236" y="18357"/>
                    <a:pt x="22818" y="18579"/>
                    <a:pt x="23336" y="18914"/>
                  </a:cubicBezTo>
                  <a:cubicBezTo>
                    <a:pt x="24022" y="19343"/>
                    <a:pt x="24605" y="19961"/>
                    <a:pt x="25026" y="20501"/>
                  </a:cubicBezTo>
                  <a:cubicBezTo>
                    <a:pt x="25197" y="20715"/>
                    <a:pt x="25343" y="20921"/>
                    <a:pt x="25463" y="21093"/>
                  </a:cubicBezTo>
                  <a:lnTo>
                    <a:pt x="25463" y="21076"/>
                  </a:lnTo>
                  <a:cubicBezTo>
                    <a:pt x="25463" y="21076"/>
                    <a:pt x="28783" y="17310"/>
                    <a:pt x="33296" y="14264"/>
                  </a:cubicBezTo>
                  <a:cubicBezTo>
                    <a:pt x="35372" y="12865"/>
                    <a:pt x="37697" y="11613"/>
                    <a:pt x="40065" y="10944"/>
                  </a:cubicBezTo>
                  <a:cubicBezTo>
                    <a:pt x="40065" y="10944"/>
                    <a:pt x="44707" y="15765"/>
                    <a:pt x="48413" y="21694"/>
                  </a:cubicBezTo>
                  <a:cubicBezTo>
                    <a:pt x="49065" y="22740"/>
                    <a:pt x="49691" y="23830"/>
                    <a:pt x="50266" y="24928"/>
                  </a:cubicBezTo>
                  <a:cubicBezTo>
                    <a:pt x="50266" y="24928"/>
                    <a:pt x="52329" y="23104"/>
                    <a:pt x="54328" y="23104"/>
                  </a:cubicBezTo>
                  <a:cubicBezTo>
                    <a:pt x="54897" y="23104"/>
                    <a:pt x="55461" y="23252"/>
                    <a:pt x="55971" y="23632"/>
                  </a:cubicBezTo>
                  <a:cubicBezTo>
                    <a:pt x="57927" y="25091"/>
                    <a:pt x="54990" y="31179"/>
                    <a:pt x="51028" y="31179"/>
                  </a:cubicBezTo>
                  <a:cubicBezTo>
                    <a:pt x="50470" y="31179"/>
                    <a:pt x="49892" y="31058"/>
                    <a:pt x="49305" y="30788"/>
                  </a:cubicBezTo>
                  <a:cubicBezTo>
                    <a:pt x="49219" y="31088"/>
                    <a:pt x="49125" y="31379"/>
                    <a:pt x="49022" y="31671"/>
                  </a:cubicBezTo>
                  <a:cubicBezTo>
                    <a:pt x="48627" y="32778"/>
                    <a:pt x="47804" y="34108"/>
                    <a:pt x="46646" y="35386"/>
                  </a:cubicBezTo>
                  <a:cubicBezTo>
                    <a:pt x="46045" y="36055"/>
                    <a:pt x="45350" y="36699"/>
                    <a:pt x="44569" y="37291"/>
                  </a:cubicBezTo>
                  <a:cubicBezTo>
                    <a:pt x="43977" y="37745"/>
                    <a:pt x="43343" y="38157"/>
                    <a:pt x="42656" y="38526"/>
                  </a:cubicBezTo>
                  <a:lnTo>
                    <a:pt x="42656" y="41331"/>
                  </a:lnTo>
                  <a:lnTo>
                    <a:pt x="45221" y="42138"/>
                  </a:lnTo>
                  <a:cubicBezTo>
                    <a:pt x="45239" y="42078"/>
                    <a:pt x="45247" y="42035"/>
                    <a:pt x="45247" y="42035"/>
                  </a:cubicBezTo>
                  <a:cubicBezTo>
                    <a:pt x="45247" y="42035"/>
                    <a:pt x="47606" y="40628"/>
                    <a:pt x="52316" y="40156"/>
                  </a:cubicBezTo>
                  <a:cubicBezTo>
                    <a:pt x="54882" y="39899"/>
                    <a:pt x="56469" y="39015"/>
                    <a:pt x="57455" y="37805"/>
                  </a:cubicBezTo>
                  <a:cubicBezTo>
                    <a:pt x="58159" y="36947"/>
                    <a:pt x="58562" y="35918"/>
                    <a:pt x="58802" y="34846"/>
                  </a:cubicBezTo>
                  <a:cubicBezTo>
                    <a:pt x="58845" y="34648"/>
                    <a:pt x="58880" y="34459"/>
                    <a:pt x="58914" y="34262"/>
                  </a:cubicBezTo>
                  <a:cubicBezTo>
                    <a:pt x="59386" y="31440"/>
                    <a:pt x="58210" y="27433"/>
                    <a:pt x="60801" y="24842"/>
                  </a:cubicBezTo>
                  <a:cubicBezTo>
                    <a:pt x="61145" y="24490"/>
                    <a:pt x="61436" y="24130"/>
                    <a:pt x="61685" y="23753"/>
                  </a:cubicBezTo>
                  <a:cubicBezTo>
                    <a:pt x="61702" y="23727"/>
                    <a:pt x="61719" y="23692"/>
                    <a:pt x="61736" y="23667"/>
                  </a:cubicBezTo>
                  <a:cubicBezTo>
                    <a:pt x="61831" y="23521"/>
                    <a:pt x="61917" y="23375"/>
                    <a:pt x="62002" y="23229"/>
                  </a:cubicBezTo>
                  <a:cubicBezTo>
                    <a:pt x="62594" y="22140"/>
                    <a:pt x="62826" y="21050"/>
                    <a:pt x="62912" y="20209"/>
                  </a:cubicBezTo>
                  <a:cubicBezTo>
                    <a:pt x="63161" y="16426"/>
                    <a:pt x="60441" y="12239"/>
                    <a:pt x="56392" y="7984"/>
                  </a:cubicBezTo>
                  <a:cubicBezTo>
                    <a:pt x="55465" y="7014"/>
                    <a:pt x="54461" y="6036"/>
                    <a:pt x="53415" y="5058"/>
                  </a:cubicBezTo>
                  <a:cubicBezTo>
                    <a:pt x="53320" y="4964"/>
                    <a:pt x="53226" y="4887"/>
                    <a:pt x="53123" y="4801"/>
                  </a:cubicBezTo>
                  <a:cubicBezTo>
                    <a:pt x="52668" y="4389"/>
                    <a:pt x="52205" y="4020"/>
                    <a:pt x="51750" y="3694"/>
                  </a:cubicBezTo>
                  <a:cubicBezTo>
                    <a:pt x="49811" y="2313"/>
                    <a:pt x="47898" y="1644"/>
                    <a:pt x="46182" y="1395"/>
                  </a:cubicBezTo>
                  <a:cubicBezTo>
                    <a:pt x="46148" y="1386"/>
                    <a:pt x="46122" y="1386"/>
                    <a:pt x="46088" y="1378"/>
                  </a:cubicBezTo>
                  <a:cubicBezTo>
                    <a:pt x="45512" y="1300"/>
                    <a:pt x="44954" y="1264"/>
                    <a:pt x="44423" y="1264"/>
                  </a:cubicBezTo>
                  <a:cubicBezTo>
                    <a:pt x="44195" y="1264"/>
                    <a:pt x="43971" y="1271"/>
                    <a:pt x="43754" y="1283"/>
                  </a:cubicBezTo>
                  <a:cubicBezTo>
                    <a:pt x="40992" y="1438"/>
                    <a:pt x="39130" y="2467"/>
                    <a:pt x="39130" y="2467"/>
                  </a:cubicBezTo>
                  <a:cubicBezTo>
                    <a:pt x="37174" y="1335"/>
                    <a:pt x="35347" y="640"/>
                    <a:pt x="33657" y="288"/>
                  </a:cubicBezTo>
                  <a:cubicBezTo>
                    <a:pt x="32718" y="91"/>
                    <a:pt x="31825" y="1"/>
                    <a:pt x="309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19"/>
            <p:cNvSpPr/>
            <p:nvPr/>
          </p:nvSpPr>
          <p:spPr>
            <a:xfrm>
              <a:off x="3865650" y="2312275"/>
              <a:ext cx="96325" cy="171800"/>
            </a:xfrm>
            <a:custGeom>
              <a:rect b="b" l="l" r="r" t="t"/>
              <a:pathLst>
                <a:path extrusionOk="0" h="6872" w="3853">
                  <a:moveTo>
                    <a:pt x="1279" y="1"/>
                  </a:moveTo>
                  <a:cubicBezTo>
                    <a:pt x="464" y="1819"/>
                    <a:pt x="0" y="4187"/>
                    <a:pt x="850" y="5869"/>
                  </a:cubicBezTo>
                  <a:cubicBezTo>
                    <a:pt x="1217" y="6594"/>
                    <a:pt x="1567" y="6871"/>
                    <a:pt x="1887" y="6871"/>
                  </a:cubicBezTo>
                  <a:cubicBezTo>
                    <a:pt x="2757" y="6871"/>
                    <a:pt x="3404" y="4823"/>
                    <a:pt x="3561" y="4127"/>
                  </a:cubicBezTo>
                  <a:cubicBezTo>
                    <a:pt x="3852" y="2797"/>
                    <a:pt x="3655" y="1571"/>
                    <a:pt x="3612" y="232"/>
                  </a:cubicBezTo>
                  <a:cubicBezTo>
                    <a:pt x="3604" y="138"/>
                    <a:pt x="3655" y="78"/>
                    <a:pt x="3724" y="61"/>
                  </a:cubicBezTo>
                  <a:lnTo>
                    <a:pt x="3724" y="61"/>
                  </a:lnTo>
                  <a:cubicBezTo>
                    <a:pt x="3400" y="95"/>
                    <a:pt x="3076" y="111"/>
                    <a:pt x="2751" y="111"/>
                  </a:cubicBezTo>
                  <a:cubicBezTo>
                    <a:pt x="2258" y="111"/>
                    <a:pt x="1765" y="73"/>
                    <a:pt x="12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19"/>
            <p:cNvSpPr/>
            <p:nvPr/>
          </p:nvSpPr>
          <p:spPr>
            <a:xfrm>
              <a:off x="3104675" y="2160000"/>
              <a:ext cx="122275" cy="185325"/>
            </a:xfrm>
            <a:custGeom>
              <a:rect b="b" l="l" r="r" t="t"/>
              <a:pathLst>
                <a:path extrusionOk="0" h="7413" w="4891">
                  <a:moveTo>
                    <a:pt x="3672" y="0"/>
                  </a:moveTo>
                  <a:cubicBezTo>
                    <a:pt x="2651" y="2668"/>
                    <a:pt x="1330" y="5036"/>
                    <a:pt x="0" y="7027"/>
                  </a:cubicBezTo>
                  <a:cubicBezTo>
                    <a:pt x="875" y="7052"/>
                    <a:pt x="1750" y="7190"/>
                    <a:pt x="2617" y="7413"/>
                  </a:cubicBezTo>
                  <a:cubicBezTo>
                    <a:pt x="2419" y="5234"/>
                    <a:pt x="4049" y="1622"/>
                    <a:pt x="4890" y="798"/>
                  </a:cubicBezTo>
                  <a:cubicBezTo>
                    <a:pt x="4633" y="669"/>
                    <a:pt x="4384" y="524"/>
                    <a:pt x="4152" y="361"/>
                  </a:cubicBezTo>
                  <a:cubicBezTo>
                    <a:pt x="3989" y="249"/>
                    <a:pt x="3826" y="129"/>
                    <a:pt x="36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19"/>
            <p:cNvSpPr/>
            <p:nvPr/>
          </p:nvSpPr>
          <p:spPr>
            <a:xfrm>
              <a:off x="2962900" y="1314125"/>
              <a:ext cx="1418175" cy="1278200"/>
            </a:xfrm>
            <a:custGeom>
              <a:rect b="b" l="l" r="r" t="t"/>
              <a:pathLst>
                <a:path extrusionOk="0" h="51128" w="56727">
                  <a:moveTo>
                    <a:pt x="18669" y="0"/>
                  </a:moveTo>
                  <a:cubicBezTo>
                    <a:pt x="16972" y="0"/>
                    <a:pt x="15270" y="579"/>
                    <a:pt x="14002" y="1715"/>
                  </a:cubicBezTo>
                  <a:cubicBezTo>
                    <a:pt x="11067" y="4348"/>
                    <a:pt x="10381" y="9402"/>
                    <a:pt x="6666" y="10714"/>
                  </a:cubicBezTo>
                  <a:cubicBezTo>
                    <a:pt x="4461" y="11495"/>
                    <a:pt x="1373" y="10912"/>
                    <a:pt x="0" y="12516"/>
                  </a:cubicBezTo>
                  <a:cubicBezTo>
                    <a:pt x="3827" y="17080"/>
                    <a:pt x="6846" y="22794"/>
                    <a:pt x="8614" y="26569"/>
                  </a:cubicBezTo>
                  <a:cubicBezTo>
                    <a:pt x="8905" y="26311"/>
                    <a:pt x="9240" y="26088"/>
                    <a:pt x="9600" y="25942"/>
                  </a:cubicBezTo>
                  <a:cubicBezTo>
                    <a:pt x="9974" y="25790"/>
                    <a:pt x="10371" y="25718"/>
                    <a:pt x="10770" y="25718"/>
                  </a:cubicBezTo>
                  <a:cubicBezTo>
                    <a:pt x="10912" y="25718"/>
                    <a:pt x="11054" y="25727"/>
                    <a:pt x="11196" y="25745"/>
                  </a:cubicBezTo>
                  <a:cubicBezTo>
                    <a:pt x="11745" y="27152"/>
                    <a:pt x="12414" y="28542"/>
                    <a:pt x="13581" y="29383"/>
                  </a:cubicBezTo>
                  <a:cubicBezTo>
                    <a:pt x="13658" y="29443"/>
                    <a:pt x="13744" y="29494"/>
                    <a:pt x="13830" y="29546"/>
                  </a:cubicBezTo>
                  <a:cubicBezTo>
                    <a:pt x="14233" y="29777"/>
                    <a:pt x="14688" y="29915"/>
                    <a:pt x="15151" y="29966"/>
                  </a:cubicBezTo>
                  <a:cubicBezTo>
                    <a:pt x="15262" y="29977"/>
                    <a:pt x="15373" y="29982"/>
                    <a:pt x="15484" y="29982"/>
                  </a:cubicBezTo>
                  <a:cubicBezTo>
                    <a:pt x="16506" y="29982"/>
                    <a:pt x="17497" y="29517"/>
                    <a:pt x="17931" y="28542"/>
                  </a:cubicBezTo>
                  <a:cubicBezTo>
                    <a:pt x="18857" y="26449"/>
                    <a:pt x="16695" y="24312"/>
                    <a:pt x="16687" y="22030"/>
                  </a:cubicBezTo>
                  <a:cubicBezTo>
                    <a:pt x="16687" y="21481"/>
                    <a:pt x="16858" y="20872"/>
                    <a:pt x="17305" y="20598"/>
                  </a:cubicBezTo>
                  <a:cubicBezTo>
                    <a:pt x="17460" y="20503"/>
                    <a:pt x="17622" y="20460"/>
                    <a:pt x="17782" y="20460"/>
                  </a:cubicBezTo>
                  <a:cubicBezTo>
                    <a:pt x="18390" y="20460"/>
                    <a:pt x="18991" y="21066"/>
                    <a:pt x="19269" y="21704"/>
                  </a:cubicBezTo>
                  <a:cubicBezTo>
                    <a:pt x="19630" y="22502"/>
                    <a:pt x="19818" y="23472"/>
                    <a:pt x="20522" y="23952"/>
                  </a:cubicBezTo>
                  <a:cubicBezTo>
                    <a:pt x="21850" y="23258"/>
                    <a:pt x="21347" y="20254"/>
                    <a:pt x="22806" y="20254"/>
                  </a:cubicBezTo>
                  <a:cubicBezTo>
                    <a:pt x="22808" y="20254"/>
                    <a:pt x="22810" y="20254"/>
                    <a:pt x="22812" y="20254"/>
                  </a:cubicBezTo>
                  <a:cubicBezTo>
                    <a:pt x="24022" y="20254"/>
                    <a:pt x="23842" y="22408"/>
                    <a:pt x="24760" y="23223"/>
                  </a:cubicBezTo>
                  <a:cubicBezTo>
                    <a:pt x="25025" y="23458"/>
                    <a:pt x="25331" y="23550"/>
                    <a:pt x="25659" y="23550"/>
                  </a:cubicBezTo>
                  <a:cubicBezTo>
                    <a:pt x="26382" y="23550"/>
                    <a:pt x="27209" y="23102"/>
                    <a:pt x="27917" y="22759"/>
                  </a:cubicBezTo>
                  <a:cubicBezTo>
                    <a:pt x="28288" y="22577"/>
                    <a:pt x="28741" y="22475"/>
                    <a:pt x="29170" y="22475"/>
                  </a:cubicBezTo>
                  <a:cubicBezTo>
                    <a:pt x="29932" y="22475"/>
                    <a:pt x="30617" y="22797"/>
                    <a:pt x="30628" y="23566"/>
                  </a:cubicBezTo>
                  <a:cubicBezTo>
                    <a:pt x="30645" y="24673"/>
                    <a:pt x="29230" y="25050"/>
                    <a:pt x="28458" y="25814"/>
                  </a:cubicBezTo>
                  <a:cubicBezTo>
                    <a:pt x="27806" y="26457"/>
                    <a:pt x="27600" y="27555"/>
                    <a:pt x="27977" y="28387"/>
                  </a:cubicBezTo>
                  <a:cubicBezTo>
                    <a:pt x="28304" y="29108"/>
                    <a:pt x="29042" y="29571"/>
                    <a:pt x="29797" y="29571"/>
                  </a:cubicBezTo>
                  <a:cubicBezTo>
                    <a:pt x="29914" y="29571"/>
                    <a:pt x="30031" y="29560"/>
                    <a:pt x="30148" y="29537"/>
                  </a:cubicBezTo>
                  <a:cubicBezTo>
                    <a:pt x="31692" y="29220"/>
                    <a:pt x="32464" y="27238"/>
                    <a:pt x="33888" y="26526"/>
                  </a:cubicBezTo>
                  <a:cubicBezTo>
                    <a:pt x="34232" y="26355"/>
                    <a:pt x="34608" y="26273"/>
                    <a:pt x="34982" y="26273"/>
                  </a:cubicBezTo>
                  <a:cubicBezTo>
                    <a:pt x="35699" y="26273"/>
                    <a:pt x="36412" y="26574"/>
                    <a:pt x="36891" y="27126"/>
                  </a:cubicBezTo>
                  <a:cubicBezTo>
                    <a:pt x="37620" y="27967"/>
                    <a:pt x="37766" y="29331"/>
                    <a:pt x="37226" y="30361"/>
                  </a:cubicBezTo>
                  <a:cubicBezTo>
                    <a:pt x="36977" y="30850"/>
                    <a:pt x="36591" y="31262"/>
                    <a:pt x="36454" y="31785"/>
                  </a:cubicBezTo>
                  <a:cubicBezTo>
                    <a:pt x="36162" y="32849"/>
                    <a:pt x="37063" y="33921"/>
                    <a:pt x="38075" y="34084"/>
                  </a:cubicBezTo>
                  <a:cubicBezTo>
                    <a:pt x="38161" y="34101"/>
                    <a:pt x="38255" y="34110"/>
                    <a:pt x="38341" y="34110"/>
                  </a:cubicBezTo>
                  <a:cubicBezTo>
                    <a:pt x="38367" y="34110"/>
                    <a:pt x="38392" y="34118"/>
                    <a:pt x="38410" y="34118"/>
                  </a:cubicBezTo>
                  <a:cubicBezTo>
                    <a:pt x="38434" y="34119"/>
                    <a:pt x="38458" y="34119"/>
                    <a:pt x="38483" y="34119"/>
                  </a:cubicBezTo>
                  <a:cubicBezTo>
                    <a:pt x="39359" y="34119"/>
                    <a:pt x="40224" y="33675"/>
                    <a:pt x="40975" y="33140"/>
                  </a:cubicBezTo>
                  <a:cubicBezTo>
                    <a:pt x="41266" y="32926"/>
                    <a:pt x="41550" y="32694"/>
                    <a:pt x="41816" y="32445"/>
                  </a:cubicBezTo>
                  <a:cubicBezTo>
                    <a:pt x="42045" y="32408"/>
                    <a:pt x="42273" y="32388"/>
                    <a:pt x="42497" y="32388"/>
                  </a:cubicBezTo>
                  <a:cubicBezTo>
                    <a:pt x="43254" y="32388"/>
                    <a:pt x="43955" y="32620"/>
                    <a:pt x="44432" y="33209"/>
                  </a:cubicBezTo>
                  <a:cubicBezTo>
                    <a:pt x="44707" y="33552"/>
                    <a:pt x="44861" y="33981"/>
                    <a:pt x="44938" y="34410"/>
                  </a:cubicBezTo>
                  <a:lnTo>
                    <a:pt x="44938" y="34436"/>
                  </a:lnTo>
                  <a:cubicBezTo>
                    <a:pt x="45170" y="35791"/>
                    <a:pt x="44630" y="37173"/>
                    <a:pt x="43686" y="38185"/>
                  </a:cubicBezTo>
                  <a:cubicBezTo>
                    <a:pt x="43377" y="38511"/>
                    <a:pt x="43025" y="38803"/>
                    <a:pt x="42648" y="39043"/>
                  </a:cubicBezTo>
                  <a:cubicBezTo>
                    <a:pt x="41824" y="39558"/>
                    <a:pt x="40889" y="39849"/>
                    <a:pt x="39920" y="39969"/>
                  </a:cubicBezTo>
                  <a:cubicBezTo>
                    <a:pt x="39997" y="39978"/>
                    <a:pt x="40074" y="40021"/>
                    <a:pt x="40108" y="40107"/>
                  </a:cubicBezTo>
                  <a:cubicBezTo>
                    <a:pt x="40617" y="41418"/>
                    <a:pt x="40267" y="48152"/>
                    <a:pt x="37996" y="48152"/>
                  </a:cubicBezTo>
                  <a:cubicBezTo>
                    <a:pt x="37741" y="48152"/>
                    <a:pt x="37462" y="48067"/>
                    <a:pt x="37157" y="47880"/>
                  </a:cubicBezTo>
                  <a:cubicBezTo>
                    <a:pt x="35896" y="47107"/>
                    <a:pt x="35784" y="44516"/>
                    <a:pt x="35879" y="43264"/>
                  </a:cubicBezTo>
                  <a:cubicBezTo>
                    <a:pt x="35964" y="42011"/>
                    <a:pt x="36333" y="40879"/>
                    <a:pt x="36917" y="39824"/>
                  </a:cubicBezTo>
                  <a:cubicBezTo>
                    <a:pt x="36754" y="39772"/>
                    <a:pt x="36599" y="39695"/>
                    <a:pt x="36479" y="39575"/>
                  </a:cubicBezTo>
                  <a:cubicBezTo>
                    <a:pt x="36393" y="39489"/>
                    <a:pt x="36333" y="39395"/>
                    <a:pt x="36282" y="39283"/>
                  </a:cubicBezTo>
                  <a:cubicBezTo>
                    <a:pt x="36059" y="39721"/>
                    <a:pt x="35819" y="40150"/>
                    <a:pt x="35570" y="40553"/>
                  </a:cubicBezTo>
                  <a:cubicBezTo>
                    <a:pt x="33794" y="43444"/>
                    <a:pt x="31357" y="45512"/>
                    <a:pt x="28869" y="46747"/>
                  </a:cubicBezTo>
                  <a:lnTo>
                    <a:pt x="29032" y="50282"/>
                  </a:lnTo>
                  <a:cubicBezTo>
                    <a:pt x="29689" y="50641"/>
                    <a:pt x="30440" y="50819"/>
                    <a:pt x="31190" y="50819"/>
                  </a:cubicBezTo>
                  <a:cubicBezTo>
                    <a:pt x="32217" y="50819"/>
                    <a:pt x="33243" y="50486"/>
                    <a:pt x="34026" y="49827"/>
                  </a:cubicBezTo>
                  <a:cubicBezTo>
                    <a:pt x="34883" y="49106"/>
                    <a:pt x="35733" y="48523"/>
                    <a:pt x="36840" y="48480"/>
                  </a:cubicBezTo>
                  <a:cubicBezTo>
                    <a:pt x="36880" y="48478"/>
                    <a:pt x="36920" y="48478"/>
                    <a:pt x="36960" y="48478"/>
                  </a:cubicBezTo>
                  <a:cubicBezTo>
                    <a:pt x="38360" y="48478"/>
                    <a:pt x="38997" y="49494"/>
                    <a:pt x="39757" y="50162"/>
                  </a:cubicBezTo>
                  <a:cubicBezTo>
                    <a:pt x="39868" y="50273"/>
                    <a:pt x="39997" y="50368"/>
                    <a:pt x="40125" y="50453"/>
                  </a:cubicBezTo>
                  <a:cubicBezTo>
                    <a:pt x="40837" y="50912"/>
                    <a:pt x="41514" y="51127"/>
                    <a:pt x="42141" y="51127"/>
                  </a:cubicBezTo>
                  <a:cubicBezTo>
                    <a:pt x="43451" y="51127"/>
                    <a:pt x="44548" y="50190"/>
                    <a:pt x="45307" y="48566"/>
                  </a:cubicBezTo>
                  <a:cubicBezTo>
                    <a:pt x="46405" y="46215"/>
                    <a:pt x="46242" y="44619"/>
                    <a:pt x="47975" y="42620"/>
                  </a:cubicBezTo>
                  <a:cubicBezTo>
                    <a:pt x="49769" y="40553"/>
                    <a:pt x="53483" y="39686"/>
                    <a:pt x="55062" y="37464"/>
                  </a:cubicBezTo>
                  <a:cubicBezTo>
                    <a:pt x="55139" y="37353"/>
                    <a:pt x="55216" y="37250"/>
                    <a:pt x="55276" y="37147"/>
                  </a:cubicBezTo>
                  <a:cubicBezTo>
                    <a:pt x="56726" y="34667"/>
                    <a:pt x="55954" y="32823"/>
                    <a:pt x="54684" y="31090"/>
                  </a:cubicBezTo>
                  <a:cubicBezTo>
                    <a:pt x="52788" y="28490"/>
                    <a:pt x="49794" y="26114"/>
                    <a:pt x="51476" y="22168"/>
                  </a:cubicBezTo>
                  <a:cubicBezTo>
                    <a:pt x="51888" y="21207"/>
                    <a:pt x="53775" y="17363"/>
                    <a:pt x="53904" y="16325"/>
                  </a:cubicBezTo>
                  <a:cubicBezTo>
                    <a:pt x="53947" y="16033"/>
                    <a:pt x="53938" y="15742"/>
                    <a:pt x="53895" y="15467"/>
                  </a:cubicBezTo>
                  <a:cubicBezTo>
                    <a:pt x="53586" y="13417"/>
                    <a:pt x="51227" y="11958"/>
                    <a:pt x="49082" y="11392"/>
                  </a:cubicBezTo>
                  <a:cubicBezTo>
                    <a:pt x="46646" y="10757"/>
                    <a:pt x="43832" y="10457"/>
                    <a:pt x="42270" y="8484"/>
                  </a:cubicBezTo>
                  <a:cubicBezTo>
                    <a:pt x="40563" y="6322"/>
                    <a:pt x="40803" y="2633"/>
                    <a:pt x="38315" y="1449"/>
                  </a:cubicBezTo>
                  <a:cubicBezTo>
                    <a:pt x="37859" y="1231"/>
                    <a:pt x="37404" y="1138"/>
                    <a:pt x="36950" y="1138"/>
                  </a:cubicBezTo>
                  <a:cubicBezTo>
                    <a:pt x="34091" y="1138"/>
                    <a:pt x="31260" y="4857"/>
                    <a:pt x="28185" y="4857"/>
                  </a:cubicBezTo>
                  <a:cubicBezTo>
                    <a:pt x="27931" y="4857"/>
                    <a:pt x="27676" y="4832"/>
                    <a:pt x="27420" y="4777"/>
                  </a:cubicBezTo>
                  <a:cubicBezTo>
                    <a:pt x="25524" y="4374"/>
                    <a:pt x="24365" y="2504"/>
                    <a:pt x="22812" y="1337"/>
                  </a:cubicBezTo>
                  <a:cubicBezTo>
                    <a:pt x="21629" y="441"/>
                    <a:pt x="20150" y="0"/>
                    <a:pt x="186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19"/>
            <p:cNvSpPr/>
            <p:nvPr/>
          </p:nvSpPr>
          <p:spPr>
            <a:xfrm>
              <a:off x="3241500" y="2179950"/>
              <a:ext cx="206350" cy="328825"/>
            </a:xfrm>
            <a:custGeom>
              <a:rect b="b" l="l" r="r" t="t"/>
              <a:pathLst>
                <a:path extrusionOk="0" h="13153" w="8254">
                  <a:moveTo>
                    <a:pt x="2746" y="0"/>
                  </a:moveTo>
                  <a:cubicBezTo>
                    <a:pt x="2617" y="86"/>
                    <a:pt x="2480" y="155"/>
                    <a:pt x="2343" y="215"/>
                  </a:cubicBezTo>
                  <a:cubicBezTo>
                    <a:pt x="2626" y="1853"/>
                    <a:pt x="2480" y="3492"/>
                    <a:pt x="1785" y="5053"/>
                  </a:cubicBezTo>
                  <a:cubicBezTo>
                    <a:pt x="1468" y="5783"/>
                    <a:pt x="824" y="6992"/>
                    <a:pt x="1" y="7704"/>
                  </a:cubicBezTo>
                  <a:cubicBezTo>
                    <a:pt x="1459" y="8442"/>
                    <a:pt x="2840" y="9403"/>
                    <a:pt x="4076" y="10518"/>
                  </a:cubicBezTo>
                  <a:cubicBezTo>
                    <a:pt x="5732" y="10853"/>
                    <a:pt x="7259" y="11797"/>
                    <a:pt x="8254" y="13152"/>
                  </a:cubicBezTo>
                  <a:lnTo>
                    <a:pt x="8254" y="11977"/>
                  </a:lnTo>
                  <a:cubicBezTo>
                    <a:pt x="5346" y="9841"/>
                    <a:pt x="2986" y="5602"/>
                    <a:pt x="2815" y="1845"/>
                  </a:cubicBezTo>
                  <a:cubicBezTo>
                    <a:pt x="2789" y="1270"/>
                    <a:pt x="2763" y="644"/>
                    <a:pt x="27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19"/>
            <p:cNvSpPr/>
            <p:nvPr/>
          </p:nvSpPr>
          <p:spPr>
            <a:xfrm>
              <a:off x="3185300" y="2183800"/>
              <a:ext cx="108125" cy="175050"/>
            </a:xfrm>
            <a:custGeom>
              <a:rect b="b" l="l" r="r" t="t"/>
              <a:pathLst>
                <a:path extrusionOk="0" h="7002" w="4325">
                  <a:moveTo>
                    <a:pt x="2017" y="1"/>
                  </a:moveTo>
                  <a:cubicBezTo>
                    <a:pt x="2008" y="26"/>
                    <a:pt x="2008" y="52"/>
                    <a:pt x="1991" y="78"/>
                  </a:cubicBezTo>
                  <a:cubicBezTo>
                    <a:pt x="1408" y="1262"/>
                    <a:pt x="722" y="2291"/>
                    <a:pt x="430" y="3612"/>
                  </a:cubicBezTo>
                  <a:cubicBezTo>
                    <a:pt x="301" y="4230"/>
                    <a:pt x="1" y="6246"/>
                    <a:pt x="601" y="6838"/>
                  </a:cubicBezTo>
                  <a:cubicBezTo>
                    <a:pt x="747" y="6890"/>
                    <a:pt x="893" y="6950"/>
                    <a:pt x="1030" y="7001"/>
                  </a:cubicBezTo>
                  <a:cubicBezTo>
                    <a:pt x="1236" y="7001"/>
                    <a:pt x="1494" y="6907"/>
                    <a:pt x="1811" y="6701"/>
                  </a:cubicBezTo>
                  <a:cubicBezTo>
                    <a:pt x="3673" y="5483"/>
                    <a:pt x="4325" y="2429"/>
                    <a:pt x="4205" y="198"/>
                  </a:cubicBezTo>
                  <a:lnTo>
                    <a:pt x="4205" y="198"/>
                  </a:lnTo>
                  <a:cubicBezTo>
                    <a:pt x="4170" y="206"/>
                    <a:pt x="4136" y="224"/>
                    <a:pt x="4102" y="232"/>
                  </a:cubicBezTo>
                  <a:cubicBezTo>
                    <a:pt x="3885" y="280"/>
                    <a:pt x="3666" y="302"/>
                    <a:pt x="3449" y="302"/>
                  </a:cubicBezTo>
                  <a:cubicBezTo>
                    <a:pt x="2963" y="302"/>
                    <a:pt x="2480" y="190"/>
                    <a:pt x="20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19"/>
            <p:cNvSpPr/>
            <p:nvPr/>
          </p:nvSpPr>
          <p:spPr>
            <a:xfrm>
              <a:off x="1948400" y="2508100"/>
              <a:ext cx="627150" cy="1435750"/>
            </a:xfrm>
            <a:custGeom>
              <a:rect b="b" l="l" r="r" t="t"/>
              <a:pathLst>
                <a:path extrusionOk="0" h="57430" w="25086">
                  <a:moveTo>
                    <a:pt x="11582" y="0"/>
                  </a:moveTo>
                  <a:cubicBezTo>
                    <a:pt x="7593" y="1279"/>
                    <a:pt x="4204" y="4307"/>
                    <a:pt x="1716" y="11351"/>
                  </a:cubicBezTo>
                  <a:cubicBezTo>
                    <a:pt x="463" y="14885"/>
                    <a:pt x="0" y="19398"/>
                    <a:pt x="77" y="24160"/>
                  </a:cubicBezTo>
                  <a:cubicBezTo>
                    <a:pt x="172" y="30165"/>
                    <a:pt x="1124" y="36582"/>
                    <a:pt x="2437" y="41970"/>
                  </a:cubicBezTo>
                  <a:cubicBezTo>
                    <a:pt x="3715" y="47229"/>
                    <a:pt x="5345" y="51716"/>
                    <a:pt x="6563" y="54719"/>
                  </a:cubicBezTo>
                  <a:cubicBezTo>
                    <a:pt x="7018" y="55843"/>
                    <a:pt x="7421" y="56761"/>
                    <a:pt x="7722" y="57430"/>
                  </a:cubicBezTo>
                  <a:cubicBezTo>
                    <a:pt x="8734" y="55053"/>
                    <a:pt x="10184" y="53295"/>
                    <a:pt x="11608" y="51845"/>
                  </a:cubicBezTo>
                  <a:cubicBezTo>
                    <a:pt x="12672" y="50764"/>
                    <a:pt x="13718" y="49854"/>
                    <a:pt x="14576" y="48979"/>
                  </a:cubicBezTo>
                  <a:cubicBezTo>
                    <a:pt x="13976" y="46277"/>
                    <a:pt x="13650" y="44561"/>
                    <a:pt x="13650" y="44561"/>
                  </a:cubicBezTo>
                  <a:lnTo>
                    <a:pt x="13650" y="44561"/>
                  </a:lnTo>
                  <a:cubicBezTo>
                    <a:pt x="14353" y="44775"/>
                    <a:pt x="15366" y="44947"/>
                    <a:pt x="16515" y="45076"/>
                  </a:cubicBezTo>
                  <a:cubicBezTo>
                    <a:pt x="16481" y="44638"/>
                    <a:pt x="16361" y="44226"/>
                    <a:pt x="16181" y="43840"/>
                  </a:cubicBezTo>
                  <a:cubicBezTo>
                    <a:pt x="14980" y="41292"/>
                    <a:pt x="11025" y="39679"/>
                    <a:pt x="10776" y="36711"/>
                  </a:cubicBezTo>
                  <a:cubicBezTo>
                    <a:pt x="10458" y="32945"/>
                    <a:pt x="12972" y="30740"/>
                    <a:pt x="19569" y="27917"/>
                  </a:cubicBezTo>
                  <a:cubicBezTo>
                    <a:pt x="21637" y="27025"/>
                    <a:pt x="22658" y="25146"/>
                    <a:pt x="23216" y="22701"/>
                  </a:cubicBezTo>
                  <a:cubicBezTo>
                    <a:pt x="23464" y="21603"/>
                    <a:pt x="23627" y="20385"/>
                    <a:pt x="23748" y="19098"/>
                  </a:cubicBezTo>
                  <a:cubicBezTo>
                    <a:pt x="24022" y="16052"/>
                    <a:pt x="24091" y="12586"/>
                    <a:pt x="24657" y="9215"/>
                  </a:cubicBezTo>
                  <a:cubicBezTo>
                    <a:pt x="24777" y="8502"/>
                    <a:pt x="24914" y="7790"/>
                    <a:pt x="25086" y="7087"/>
                  </a:cubicBezTo>
                  <a:cubicBezTo>
                    <a:pt x="22504" y="7010"/>
                    <a:pt x="20462" y="6443"/>
                    <a:pt x="18849" y="5663"/>
                  </a:cubicBezTo>
                  <a:lnTo>
                    <a:pt x="18849" y="5663"/>
                  </a:lnTo>
                  <a:cubicBezTo>
                    <a:pt x="19020" y="6220"/>
                    <a:pt x="19192" y="6778"/>
                    <a:pt x="19381" y="7344"/>
                  </a:cubicBezTo>
                  <a:cubicBezTo>
                    <a:pt x="19381" y="7344"/>
                    <a:pt x="13495" y="3578"/>
                    <a:pt x="11848" y="987"/>
                  </a:cubicBezTo>
                  <a:cubicBezTo>
                    <a:pt x="11848" y="987"/>
                    <a:pt x="11797" y="833"/>
                    <a:pt x="11719" y="575"/>
                  </a:cubicBezTo>
                  <a:cubicBezTo>
                    <a:pt x="11677" y="421"/>
                    <a:pt x="11625" y="232"/>
                    <a:pt x="115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19"/>
            <p:cNvSpPr/>
            <p:nvPr/>
          </p:nvSpPr>
          <p:spPr>
            <a:xfrm>
              <a:off x="3439475" y="3040225"/>
              <a:ext cx="1584825" cy="1382475"/>
            </a:xfrm>
            <a:custGeom>
              <a:rect b="b" l="l" r="r" t="t"/>
              <a:pathLst>
                <a:path extrusionOk="0" h="55299" w="63393">
                  <a:moveTo>
                    <a:pt x="61968" y="1"/>
                  </a:moveTo>
                  <a:lnTo>
                    <a:pt x="61968" y="1"/>
                  </a:lnTo>
                  <a:cubicBezTo>
                    <a:pt x="61968" y="1"/>
                    <a:pt x="62046" y="610"/>
                    <a:pt x="61960" y="1493"/>
                  </a:cubicBezTo>
                  <a:cubicBezTo>
                    <a:pt x="61874" y="2334"/>
                    <a:pt x="61642" y="3424"/>
                    <a:pt x="61050" y="4513"/>
                  </a:cubicBezTo>
                  <a:cubicBezTo>
                    <a:pt x="60956" y="4685"/>
                    <a:pt x="60853" y="4865"/>
                    <a:pt x="60733" y="5037"/>
                  </a:cubicBezTo>
                  <a:cubicBezTo>
                    <a:pt x="60484" y="5414"/>
                    <a:pt x="60193" y="5774"/>
                    <a:pt x="59849" y="6126"/>
                  </a:cubicBezTo>
                  <a:cubicBezTo>
                    <a:pt x="57258" y="8717"/>
                    <a:pt x="58434" y="12724"/>
                    <a:pt x="57962" y="15546"/>
                  </a:cubicBezTo>
                  <a:cubicBezTo>
                    <a:pt x="57928" y="15743"/>
                    <a:pt x="57893" y="15932"/>
                    <a:pt x="57850" y="16130"/>
                  </a:cubicBezTo>
                  <a:cubicBezTo>
                    <a:pt x="57610" y="17202"/>
                    <a:pt x="57207" y="18231"/>
                    <a:pt x="56503" y="19089"/>
                  </a:cubicBezTo>
                  <a:cubicBezTo>
                    <a:pt x="55517" y="20299"/>
                    <a:pt x="53930" y="21183"/>
                    <a:pt x="51364" y="21440"/>
                  </a:cubicBezTo>
                  <a:cubicBezTo>
                    <a:pt x="46654" y="21912"/>
                    <a:pt x="44295" y="23319"/>
                    <a:pt x="44295" y="23319"/>
                  </a:cubicBezTo>
                  <a:cubicBezTo>
                    <a:pt x="44295" y="23319"/>
                    <a:pt x="44287" y="23362"/>
                    <a:pt x="44269" y="23422"/>
                  </a:cubicBezTo>
                  <a:cubicBezTo>
                    <a:pt x="44269" y="23439"/>
                    <a:pt x="44269" y="23456"/>
                    <a:pt x="44261" y="23473"/>
                  </a:cubicBezTo>
                  <a:cubicBezTo>
                    <a:pt x="44081" y="24143"/>
                    <a:pt x="43206" y="27034"/>
                    <a:pt x="40949" y="29170"/>
                  </a:cubicBezTo>
                  <a:cubicBezTo>
                    <a:pt x="40074" y="30002"/>
                    <a:pt x="38993" y="30714"/>
                    <a:pt x="37672" y="31135"/>
                  </a:cubicBezTo>
                  <a:cubicBezTo>
                    <a:pt x="36840" y="31409"/>
                    <a:pt x="35913" y="31564"/>
                    <a:pt x="34875" y="31564"/>
                  </a:cubicBezTo>
                  <a:cubicBezTo>
                    <a:pt x="34051" y="31564"/>
                    <a:pt x="33305" y="31486"/>
                    <a:pt x="32627" y="31358"/>
                  </a:cubicBezTo>
                  <a:cubicBezTo>
                    <a:pt x="31769" y="31186"/>
                    <a:pt x="31014" y="30929"/>
                    <a:pt x="30354" y="30603"/>
                  </a:cubicBezTo>
                  <a:cubicBezTo>
                    <a:pt x="29213" y="30036"/>
                    <a:pt x="28355" y="29273"/>
                    <a:pt x="27694" y="28432"/>
                  </a:cubicBezTo>
                  <a:cubicBezTo>
                    <a:pt x="27557" y="28261"/>
                    <a:pt x="27428" y="28080"/>
                    <a:pt x="27308" y="27900"/>
                  </a:cubicBezTo>
                  <a:cubicBezTo>
                    <a:pt x="27085" y="27566"/>
                    <a:pt x="26896" y="27231"/>
                    <a:pt x="26733" y="26896"/>
                  </a:cubicBezTo>
                  <a:cubicBezTo>
                    <a:pt x="26038" y="25498"/>
                    <a:pt x="25781" y="24125"/>
                    <a:pt x="25687" y="23319"/>
                  </a:cubicBezTo>
                  <a:cubicBezTo>
                    <a:pt x="25687" y="23319"/>
                    <a:pt x="24194" y="23345"/>
                    <a:pt x="21955" y="23662"/>
                  </a:cubicBezTo>
                  <a:cubicBezTo>
                    <a:pt x="21105" y="23782"/>
                    <a:pt x="20144" y="23954"/>
                    <a:pt x="19115" y="24168"/>
                  </a:cubicBezTo>
                  <a:cubicBezTo>
                    <a:pt x="19029" y="24185"/>
                    <a:pt x="18952" y="24203"/>
                    <a:pt x="18875" y="24220"/>
                  </a:cubicBezTo>
                  <a:cubicBezTo>
                    <a:pt x="17262" y="24580"/>
                    <a:pt x="15512" y="25078"/>
                    <a:pt x="13753" y="25773"/>
                  </a:cubicBezTo>
                  <a:cubicBezTo>
                    <a:pt x="12166" y="26399"/>
                    <a:pt x="10579" y="27180"/>
                    <a:pt x="9111" y="28166"/>
                  </a:cubicBezTo>
                  <a:cubicBezTo>
                    <a:pt x="8751" y="28406"/>
                    <a:pt x="8399" y="28664"/>
                    <a:pt x="8065" y="28921"/>
                  </a:cubicBezTo>
                  <a:cubicBezTo>
                    <a:pt x="6915" y="29813"/>
                    <a:pt x="5860" y="30843"/>
                    <a:pt x="4959" y="32035"/>
                  </a:cubicBezTo>
                  <a:cubicBezTo>
                    <a:pt x="3689" y="33734"/>
                    <a:pt x="2548" y="36076"/>
                    <a:pt x="1587" y="38882"/>
                  </a:cubicBezTo>
                  <a:cubicBezTo>
                    <a:pt x="1184" y="40048"/>
                    <a:pt x="815" y="41301"/>
                    <a:pt x="472" y="42614"/>
                  </a:cubicBezTo>
                  <a:cubicBezTo>
                    <a:pt x="352" y="43077"/>
                    <a:pt x="241" y="43540"/>
                    <a:pt x="129" y="44021"/>
                  </a:cubicBezTo>
                  <a:cubicBezTo>
                    <a:pt x="86" y="44209"/>
                    <a:pt x="43" y="44398"/>
                    <a:pt x="0" y="44595"/>
                  </a:cubicBezTo>
                  <a:cubicBezTo>
                    <a:pt x="258" y="44492"/>
                    <a:pt x="524" y="44390"/>
                    <a:pt x="781" y="44295"/>
                  </a:cubicBezTo>
                  <a:cubicBezTo>
                    <a:pt x="3018" y="43494"/>
                    <a:pt x="5343" y="43016"/>
                    <a:pt x="7659" y="43016"/>
                  </a:cubicBezTo>
                  <a:cubicBezTo>
                    <a:pt x="8222" y="43016"/>
                    <a:pt x="8783" y="43044"/>
                    <a:pt x="9343" y="43103"/>
                  </a:cubicBezTo>
                  <a:cubicBezTo>
                    <a:pt x="10124" y="43180"/>
                    <a:pt x="10896" y="43317"/>
                    <a:pt x="11660" y="43523"/>
                  </a:cubicBezTo>
                  <a:cubicBezTo>
                    <a:pt x="14491" y="44269"/>
                    <a:pt x="16970" y="45797"/>
                    <a:pt x="19372" y="47512"/>
                  </a:cubicBezTo>
                  <a:cubicBezTo>
                    <a:pt x="20059" y="48001"/>
                    <a:pt x="20745" y="48508"/>
                    <a:pt x="21431" y="49022"/>
                  </a:cubicBezTo>
                  <a:cubicBezTo>
                    <a:pt x="21697" y="49220"/>
                    <a:pt x="21963" y="49417"/>
                    <a:pt x="22221" y="49614"/>
                  </a:cubicBezTo>
                  <a:lnTo>
                    <a:pt x="22787" y="50026"/>
                  </a:lnTo>
                  <a:cubicBezTo>
                    <a:pt x="22804" y="50043"/>
                    <a:pt x="22821" y="50052"/>
                    <a:pt x="22847" y="50069"/>
                  </a:cubicBezTo>
                  <a:lnTo>
                    <a:pt x="23019" y="50198"/>
                  </a:lnTo>
                  <a:cubicBezTo>
                    <a:pt x="23765" y="50738"/>
                    <a:pt x="24520" y="51279"/>
                    <a:pt x="25283" y="51785"/>
                  </a:cubicBezTo>
                  <a:cubicBezTo>
                    <a:pt x="25687" y="52051"/>
                    <a:pt x="26090" y="52308"/>
                    <a:pt x="26502" y="52548"/>
                  </a:cubicBezTo>
                  <a:cubicBezTo>
                    <a:pt x="26896" y="52789"/>
                    <a:pt x="27291" y="53012"/>
                    <a:pt x="27694" y="53226"/>
                  </a:cubicBezTo>
                  <a:cubicBezTo>
                    <a:pt x="28698" y="53749"/>
                    <a:pt x="29728" y="54204"/>
                    <a:pt x="30808" y="54547"/>
                  </a:cubicBezTo>
                  <a:cubicBezTo>
                    <a:pt x="32437" y="55062"/>
                    <a:pt x="34108" y="55299"/>
                    <a:pt x="35784" y="55299"/>
                  </a:cubicBezTo>
                  <a:cubicBezTo>
                    <a:pt x="38691" y="55299"/>
                    <a:pt x="41611" y="54586"/>
                    <a:pt x="44338" y="53372"/>
                  </a:cubicBezTo>
                  <a:lnTo>
                    <a:pt x="44355" y="53363"/>
                  </a:lnTo>
                  <a:cubicBezTo>
                    <a:pt x="44724" y="53200"/>
                    <a:pt x="45084" y="53029"/>
                    <a:pt x="45445" y="52849"/>
                  </a:cubicBezTo>
                  <a:cubicBezTo>
                    <a:pt x="47349" y="51888"/>
                    <a:pt x="49151" y="50687"/>
                    <a:pt x="50755" y="49314"/>
                  </a:cubicBezTo>
                  <a:cubicBezTo>
                    <a:pt x="53398" y="47066"/>
                    <a:pt x="55637" y="44432"/>
                    <a:pt x="57644" y="41601"/>
                  </a:cubicBezTo>
                  <a:cubicBezTo>
                    <a:pt x="59154" y="39482"/>
                    <a:pt x="60544" y="37260"/>
                    <a:pt x="61883" y="35012"/>
                  </a:cubicBezTo>
                  <a:cubicBezTo>
                    <a:pt x="62346" y="34232"/>
                    <a:pt x="62809" y="33451"/>
                    <a:pt x="63272" y="32670"/>
                  </a:cubicBezTo>
                  <a:cubicBezTo>
                    <a:pt x="63307" y="32602"/>
                    <a:pt x="63350" y="32533"/>
                    <a:pt x="63393" y="32464"/>
                  </a:cubicBezTo>
                  <a:cubicBezTo>
                    <a:pt x="63350" y="30946"/>
                    <a:pt x="63307" y="29436"/>
                    <a:pt x="63272" y="27926"/>
                  </a:cubicBezTo>
                  <a:lnTo>
                    <a:pt x="63272" y="773"/>
                  </a:lnTo>
                  <a:cubicBezTo>
                    <a:pt x="63221" y="738"/>
                    <a:pt x="63187" y="713"/>
                    <a:pt x="63144" y="687"/>
                  </a:cubicBezTo>
                  <a:cubicBezTo>
                    <a:pt x="62380" y="189"/>
                    <a:pt x="61969" y="1"/>
                    <a:pt x="619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>
                <a:solidFill>
                  <a:schemeClr val="accent2"/>
                </a:solidFill>
              </a:rPr>
              <a:t>Daftar </a:t>
            </a:r>
            <a:r>
              <a:rPr lang="en-US"/>
              <a:t>Isi</a:t>
            </a:r>
            <a:endParaRPr/>
          </a:p>
        </p:txBody>
      </p:sp>
      <p:sp>
        <p:nvSpPr>
          <p:cNvPr id="210" name="Google Shape;210;p2"/>
          <p:cNvSpPr txBox="1"/>
          <p:nvPr>
            <p:ph idx="7" type="subTitle"/>
          </p:nvPr>
        </p:nvSpPr>
        <p:spPr>
          <a:xfrm>
            <a:off x="730050" y="1885200"/>
            <a:ext cx="2748561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/>
              <a:t>Latar </a:t>
            </a:r>
            <a:r>
              <a:rPr lang="en-US">
                <a:solidFill>
                  <a:schemeClr val="accent5"/>
                </a:solidFill>
              </a:rPr>
              <a:t>Belakang</a:t>
            </a:r>
            <a:endParaRPr/>
          </a:p>
        </p:txBody>
      </p:sp>
      <p:sp>
        <p:nvSpPr>
          <p:cNvPr id="211" name="Google Shape;211;p2"/>
          <p:cNvSpPr txBox="1"/>
          <p:nvPr>
            <p:ph idx="8" type="subTitle"/>
          </p:nvPr>
        </p:nvSpPr>
        <p:spPr>
          <a:xfrm>
            <a:off x="3478611" y="1885200"/>
            <a:ext cx="218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/>
              <a:t>Tujuan</a:t>
            </a:r>
            <a:endParaRPr/>
          </a:p>
        </p:txBody>
      </p:sp>
      <p:sp>
        <p:nvSpPr>
          <p:cNvPr id="212" name="Google Shape;212;p2"/>
          <p:cNvSpPr txBox="1"/>
          <p:nvPr>
            <p:ph idx="9" type="subTitle"/>
          </p:nvPr>
        </p:nvSpPr>
        <p:spPr>
          <a:xfrm>
            <a:off x="5948461" y="1885200"/>
            <a:ext cx="218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/>
              <a:t>Dataset</a:t>
            </a:r>
            <a:endParaRPr/>
          </a:p>
        </p:txBody>
      </p:sp>
      <p:sp>
        <p:nvSpPr>
          <p:cNvPr id="213" name="Google Shape;213;p2"/>
          <p:cNvSpPr txBox="1"/>
          <p:nvPr>
            <p:ph idx="13" type="subTitle"/>
          </p:nvPr>
        </p:nvSpPr>
        <p:spPr>
          <a:xfrm>
            <a:off x="1008811" y="3628375"/>
            <a:ext cx="2186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/>
              <a:t>EDA</a:t>
            </a:r>
            <a:endParaRPr/>
          </a:p>
        </p:txBody>
      </p:sp>
      <p:sp>
        <p:nvSpPr>
          <p:cNvPr id="214" name="Google Shape;214;p2"/>
          <p:cNvSpPr txBox="1"/>
          <p:nvPr>
            <p:ph idx="14" type="subTitle"/>
          </p:nvPr>
        </p:nvSpPr>
        <p:spPr>
          <a:xfrm>
            <a:off x="3004636" y="3585477"/>
            <a:ext cx="3075375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/>
              <a:t>Machine </a:t>
            </a:r>
            <a:r>
              <a:rPr lang="en-US">
                <a:solidFill>
                  <a:schemeClr val="accent5"/>
                </a:solidFill>
              </a:rPr>
              <a:t>Learning</a:t>
            </a:r>
            <a:endParaRPr/>
          </a:p>
        </p:txBody>
      </p:sp>
      <p:sp>
        <p:nvSpPr>
          <p:cNvPr id="215" name="Google Shape;215;p2"/>
          <p:cNvSpPr txBox="1"/>
          <p:nvPr>
            <p:ph idx="15" type="subTitle"/>
          </p:nvPr>
        </p:nvSpPr>
        <p:spPr>
          <a:xfrm>
            <a:off x="5948461" y="3628375"/>
            <a:ext cx="218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/>
              <a:t>Kesimpulan</a:t>
            </a:r>
            <a:endParaRPr/>
          </a:p>
        </p:txBody>
      </p:sp>
      <p:grpSp>
        <p:nvGrpSpPr>
          <p:cNvPr id="216" name="Google Shape;216;p2"/>
          <p:cNvGrpSpPr/>
          <p:nvPr/>
        </p:nvGrpSpPr>
        <p:grpSpPr>
          <a:xfrm>
            <a:off x="1839683" y="3058710"/>
            <a:ext cx="524922" cy="448585"/>
            <a:chOff x="7557475" y="4351575"/>
            <a:chExt cx="505900" cy="432288"/>
          </a:xfrm>
        </p:grpSpPr>
        <p:sp>
          <p:nvSpPr>
            <p:cNvPr id="217" name="Google Shape;217;p2"/>
            <p:cNvSpPr/>
            <p:nvPr/>
          </p:nvSpPr>
          <p:spPr>
            <a:xfrm>
              <a:off x="7858775" y="4427075"/>
              <a:ext cx="204600" cy="26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7557475" y="4427075"/>
              <a:ext cx="204600" cy="26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7653226" y="4430166"/>
              <a:ext cx="314401" cy="353697"/>
            </a:xfrm>
            <a:custGeom>
              <a:rect b="b" l="l" r="r" t="t"/>
              <a:pathLst>
                <a:path extrusionOk="0" h="8708" w="7741">
                  <a:moveTo>
                    <a:pt x="5321" y="1"/>
                  </a:moveTo>
                  <a:cubicBezTo>
                    <a:pt x="4663" y="1"/>
                    <a:pt x="4063" y="253"/>
                    <a:pt x="3618" y="708"/>
                  </a:cubicBezTo>
                  <a:cubicBezTo>
                    <a:pt x="3048" y="1268"/>
                    <a:pt x="2138" y="1936"/>
                    <a:pt x="978" y="1936"/>
                  </a:cubicBezTo>
                  <a:lnTo>
                    <a:pt x="1" y="2903"/>
                  </a:lnTo>
                  <a:lnTo>
                    <a:pt x="1" y="4838"/>
                  </a:lnTo>
                  <a:cubicBezTo>
                    <a:pt x="1" y="6328"/>
                    <a:pt x="871" y="7692"/>
                    <a:pt x="2206" y="8330"/>
                  </a:cubicBezTo>
                  <a:cubicBezTo>
                    <a:pt x="2719" y="8582"/>
                    <a:pt x="3280" y="8708"/>
                    <a:pt x="3870" y="8708"/>
                  </a:cubicBezTo>
                  <a:cubicBezTo>
                    <a:pt x="4460" y="8708"/>
                    <a:pt x="5021" y="8582"/>
                    <a:pt x="5525" y="8330"/>
                  </a:cubicBezTo>
                  <a:cubicBezTo>
                    <a:pt x="6868" y="7692"/>
                    <a:pt x="7740" y="6328"/>
                    <a:pt x="7740" y="4838"/>
                  </a:cubicBezTo>
                  <a:lnTo>
                    <a:pt x="7740" y="3387"/>
                  </a:lnTo>
                  <a:cubicBezTo>
                    <a:pt x="7740" y="2052"/>
                    <a:pt x="6656" y="1"/>
                    <a:pt x="53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7810403" y="4430166"/>
              <a:ext cx="157221" cy="353697"/>
            </a:xfrm>
            <a:custGeom>
              <a:rect b="b" l="l" r="r" t="t"/>
              <a:pathLst>
                <a:path extrusionOk="0" h="8708" w="3871">
                  <a:moveTo>
                    <a:pt x="1451" y="1"/>
                  </a:moveTo>
                  <a:cubicBezTo>
                    <a:pt x="907" y="1"/>
                    <a:pt x="410" y="181"/>
                    <a:pt x="0" y="498"/>
                  </a:cubicBezTo>
                  <a:lnTo>
                    <a:pt x="0" y="8708"/>
                  </a:lnTo>
                  <a:cubicBezTo>
                    <a:pt x="590" y="8708"/>
                    <a:pt x="1151" y="8582"/>
                    <a:pt x="1655" y="8330"/>
                  </a:cubicBezTo>
                  <a:cubicBezTo>
                    <a:pt x="2998" y="7692"/>
                    <a:pt x="3870" y="6328"/>
                    <a:pt x="3870" y="4838"/>
                  </a:cubicBezTo>
                  <a:lnTo>
                    <a:pt x="3870" y="3387"/>
                  </a:lnTo>
                  <a:cubicBezTo>
                    <a:pt x="3870" y="2052"/>
                    <a:pt x="2786" y="1"/>
                    <a:pt x="14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7731815" y="4587349"/>
              <a:ext cx="39315" cy="39318"/>
            </a:xfrm>
            <a:custGeom>
              <a:rect b="b" l="l" r="r" t="t"/>
              <a:pathLst>
                <a:path extrusionOk="0" h="968" w="968">
                  <a:moveTo>
                    <a:pt x="1" y="0"/>
                  </a:moveTo>
                  <a:lnTo>
                    <a:pt x="1" y="968"/>
                  </a:lnTo>
                  <a:lnTo>
                    <a:pt x="968" y="968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7849677" y="4587349"/>
              <a:ext cx="39356" cy="39318"/>
            </a:xfrm>
            <a:custGeom>
              <a:rect b="b" l="l" r="r" t="t"/>
              <a:pathLst>
                <a:path extrusionOk="0" h="968" w="969">
                  <a:moveTo>
                    <a:pt x="1" y="0"/>
                  </a:moveTo>
                  <a:lnTo>
                    <a:pt x="1" y="968"/>
                  </a:lnTo>
                  <a:lnTo>
                    <a:pt x="968" y="968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7653226" y="4351575"/>
              <a:ext cx="314401" cy="216207"/>
            </a:xfrm>
            <a:custGeom>
              <a:rect b="b" l="l" r="r" t="t"/>
              <a:pathLst>
                <a:path extrusionOk="0" h="5323" w="7741">
                  <a:moveTo>
                    <a:pt x="3870" y="1"/>
                  </a:moveTo>
                  <a:cubicBezTo>
                    <a:pt x="1733" y="1"/>
                    <a:pt x="1" y="1733"/>
                    <a:pt x="1" y="3871"/>
                  </a:cubicBezTo>
                  <a:lnTo>
                    <a:pt x="1" y="4838"/>
                  </a:lnTo>
                  <a:lnTo>
                    <a:pt x="978" y="4838"/>
                  </a:lnTo>
                  <a:cubicBezTo>
                    <a:pt x="2138" y="4838"/>
                    <a:pt x="3048" y="4170"/>
                    <a:pt x="3618" y="3610"/>
                  </a:cubicBezTo>
                  <a:cubicBezTo>
                    <a:pt x="3697" y="3528"/>
                    <a:pt x="3782" y="3455"/>
                    <a:pt x="3870" y="3387"/>
                  </a:cubicBezTo>
                  <a:cubicBezTo>
                    <a:pt x="4279" y="3073"/>
                    <a:pt x="4780" y="2903"/>
                    <a:pt x="5321" y="2903"/>
                  </a:cubicBezTo>
                  <a:cubicBezTo>
                    <a:pt x="6656" y="2903"/>
                    <a:pt x="7740" y="3987"/>
                    <a:pt x="7740" y="5322"/>
                  </a:cubicBezTo>
                  <a:lnTo>
                    <a:pt x="7740" y="3871"/>
                  </a:lnTo>
                  <a:cubicBezTo>
                    <a:pt x="7740" y="1733"/>
                    <a:pt x="6008" y="1"/>
                    <a:pt x="38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7810403" y="4351575"/>
              <a:ext cx="157221" cy="216207"/>
            </a:xfrm>
            <a:custGeom>
              <a:rect b="b" l="l" r="r" t="t"/>
              <a:pathLst>
                <a:path extrusionOk="0" h="5323" w="3871">
                  <a:moveTo>
                    <a:pt x="0" y="1"/>
                  </a:moveTo>
                  <a:lnTo>
                    <a:pt x="0" y="3387"/>
                  </a:lnTo>
                  <a:cubicBezTo>
                    <a:pt x="409" y="3073"/>
                    <a:pt x="910" y="2903"/>
                    <a:pt x="1451" y="2903"/>
                  </a:cubicBezTo>
                  <a:cubicBezTo>
                    <a:pt x="2786" y="2903"/>
                    <a:pt x="3870" y="3987"/>
                    <a:pt x="3870" y="5322"/>
                  </a:cubicBezTo>
                  <a:lnTo>
                    <a:pt x="3870" y="3871"/>
                  </a:lnTo>
                  <a:cubicBezTo>
                    <a:pt x="3870" y="1733"/>
                    <a:pt x="2138" y="2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5" name="Google Shape;225;p2"/>
            <p:cNvGrpSpPr/>
            <p:nvPr/>
          </p:nvGrpSpPr>
          <p:grpSpPr>
            <a:xfrm>
              <a:off x="7686925" y="4392700"/>
              <a:ext cx="219300" cy="183175"/>
              <a:chOff x="5656375" y="4479400"/>
              <a:chExt cx="219300" cy="183175"/>
            </a:xfrm>
          </p:grpSpPr>
          <p:sp>
            <p:nvSpPr>
              <p:cNvPr id="226" name="Google Shape;226;p2"/>
              <p:cNvSpPr/>
              <p:nvPr/>
            </p:nvSpPr>
            <p:spPr>
              <a:xfrm>
                <a:off x="5656375" y="4479400"/>
                <a:ext cx="219300" cy="183175"/>
              </a:xfrm>
              <a:custGeom>
                <a:rect b="b" l="l" r="r" t="t"/>
                <a:pathLst>
                  <a:path extrusionOk="0" h="7327" w="8772">
                    <a:moveTo>
                      <a:pt x="5287" y="0"/>
                    </a:moveTo>
                    <a:lnTo>
                      <a:pt x="4319" y="3870"/>
                    </a:lnTo>
                    <a:lnTo>
                      <a:pt x="3630" y="1800"/>
                    </a:lnTo>
                    <a:lnTo>
                      <a:pt x="2250" y="3180"/>
                    </a:lnTo>
                    <a:lnTo>
                      <a:pt x="0" y="3180"/>
                    </a:lnTo>
                    <a:lnTo>
                      <a:pt x="0" y="4147"/>
                    </a:lnTo>
                    <a:lnTo>
                      <a:pt x="2652" y="4147"/>
                    </a:lnTo>
                    <a:lnTo>
                      <a:pt x="3207" y="3591"/>
                    </a:lnTo>
                    <a:lnTo>
                      <a:pt x="4453" y="7327"/>
                    </a:lnTo>
                    <a:lnTo>
                      <a:pt x="5420" y="3457"/>
                    </a:lnTo>
                    <a:lnTo>
                      <a:pt x="6109" y="5526"/>
                    </a:lnTo>
                    <a:lnTo>
                      <a:pt x="7489" y="4147"/>
                    </a:lnTo>
                    <a:lnTo>
                      <a:pt x="8772" y="4147"/>
                    </a:lnTo>
                    <a:lnTo>
                      <a:pt x="8772" y="3180"/>
                    </a:lnTo>
                    <a:lnTo>
                      <a:pt x="7088" y="3180"/>
                    </a:lnTo>
                    <a:lnTo>
                      <a:pt x="6533" y="3735"/>
                    </a:lnTo>
                    <a:lnTo>
                      <a:pt x="52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2"/>
              <p:cNvSpPr/>
              <p:nvPr/>
            </p:nvSpPr>
            <p:spPr>
              <a:xfrm>
                <a:off x="5766025" y="4479400"/>
                <a:ext cx="109650" cy="183175"/>
              </a:xfrm>
              <a:custGeom>
                <a:rect b="b" l="l" r="r" t="t"/>
                <a:pathLst>
                  <a:path extrusionOk="0" h="7327" w="4386">
                    <a:moveTo>
                      <a:pt x="901" y="0"/>
                    </a:moveTo>
                    <a:lnTo>
                      <a:pt x="1" y="3604"/>
                    </a:lnTo>
                    <a:lnTo>
                      <a:pt x="1" y="7127"/>
                    </a:lnTo>
                    <a:lnTo>
                      <a:pt x="67" y="7327"/>
                    </a:lnTo>
                    <a:lnTo>
                      <a:pt x="1034" y="3457"/>
                    </a:lnTo>
                    <a:lnTo>
                      <a:pt x="1723" y="5526"/>
                    </a:lnTo>
                    <a:lnTo>
                      <a:pt x="3103" y="4147"/>
                    </a:lnTo>
                    <a:lnTo>
                      <a:pt x="4386" y="4147"/>
                    </a:lnTo>
                    <a:lnTo>
                      <a:pt x="4386" y="3180"/>
                    </a:lnTo>
                    <a:lnTo>
                      <a:pt x="2702" y="3180"/>
                    </a:lnTo>
                    <a:lnTo>
                      <a:pt x="2147" y="3735"/>
                    </a:lnTo>
                    <a:lnTo>
                      <a:pt x="90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28" name="Google Shape;228;p2"/>
          <p:cNvGrpSpPr/>
          <p:nvPr/>
        </p:nvGrpSpPr>
        <p:grpSpPr>
          <a:xfrm>
            <a:off x="4387998" y="3058708"/>
            <a:ext cx="368018" cy="448604"/>
            <a:chOff x="4898675" y="1969550"/>
            <a:chExt cx="338625" cy="412775"/>
          </a:xfrm>
        </p:grpSpPr>
        <p:sp>
          <p:nvSpPr>
            <p:cNvPr id="229" name="Google Shape;229;p2"/>
            <p:cNvSpPr/>
            <p:nvPr/>
          </p:nvSpPr>
          <p:spPr>
            <a:xfrm>
              <a:off x="4898675" y="1969550"/>
              <a:ext cx="338625" cy="412775"/>
            </a:xfrm>
            <a:custGeom>
              <a:rect b="b" l="l" r="r" t="t"/>
              <a:pathLst>
                <a:path extrusionOk="0" h="16511" w="13545">
                  <a:moveTo>
                    <a:pt x="1937" y="1"/>
                  </a:moveTo>
                  <a:lnTo>
                    <a:pt x="1937" y="1655"/>
                  </a:lnTo>
                  <a:cubicBezTo>
                    <a:pt x="1937" y="4441"/>
                    <a:pt x="3571" y="5108"/>
                    <a:pt x="4884" y="5645"/>
                  </a:cubicBezTo>
                  <a:cubicBezTo>
                    <a:pt x="5714" y="5983"/>
                    <a:pt x="6369" y="6252"/>
                    <a:pt x="6639" y="6949"/>
                  </a:cubicBezTo>
                  <a:lnTo>
                    <a:pt x="7463" y="7771"/>
                  </a:lnTo>
                  <a:lnTo>
                    <a:pt x="6745" y="8113"/>
                  </a:lnTo>
                  <a:cubicBezTo>
                    <a:pt x="6705" y="8411"/>
                    <a:pt x="6608" y="8663"/>
                    <a:pt x="6455" y="8874"/>
                  </a:cubicBezTo>
                  <a:lnTo>
                    <a:pt x="6432" y="9836"/>
                  </a:lnTo>
                  <a:lnTo>
                    <a:pt x="5680" y="9458"/>
                  </a:lnTo>
                  <a:cubicBezTo>
                    <a:pt x="5198" y="9654"/>
                    <a:pt x="4656" y="9708"/>
                    <a:pt x="4245" y="9708"/>
                  </a:cubicBezTo>
                  <a:lnTo>
                    <a:pt x="4241" y="9708"/>
                  </a:lnTo>
                  <a:cubicBezTo>
                    <a:pt x="2804" y="9708"/>
                    <a:pt x="1705" y="10081"/>
                    <a:pt x="974" y="10816"/>
                  </a:cubicBezTo>
                  <a:cubicBezTo>
                    <a:pt x="337" y="11457"/>
                    <a:pt x="1" y="12370"/>
                    <a:pt x="1" y="13460"/>
                  </a:cubicBezTo>
                  <a:lnTo>
                    <a:pt x="1" y="16511"/>
                  </a:lnTo>
                  <a:lnTo>
                    <a:pt x="2903" y="16511"/>
                  </a:lnTo>
                  <a:lnTo>
                    <a:pt x="2903" y="13320"/>
                  </a:lnTo>
                  <a:cubicBezTo>
                    <a:pt x="2903" y="12977"/>
                    <a:pt x="3176" y="12608"/>
                    <a:pt x="3616" y="12608"/>
                  </a:cubicBezTo>
                  <a:cubicBezTo>
                    <a:pt x="4092" y="12608"/>
                    <a:pt x="4185" y="12780"/>
                    <a:pt x="4373" y="13517"/>
                  </a:cubicBezTo>
                  <a:cubicBezTo>
                    <a:pt x="4449" y="13608"/>
                    <a:pt x="4626" y="15561"/>
                    <a:pt x="7159" y="15561"/>
                  </a:cubicBezTo>
                  <a:cubicBezTo>
                    <a:pt x="7408" y="15561"/>
                    <a:pt x="7678" y="15542"/>
                    <a:pt x="7974" y="15501"/>
                  </a:cubicBezTo>
                  <a:cubicBezTo>
                    <a:pt x="8380" y="15445"/>
                    <a:pt x="8788" y="15336"/>
                    <a:pt x="9191" y="15185"/>
                  </a:cubicBezTo>
                  <a:cubicBezTo>
                    <a:pt x="11462" y="14343"/>
                    <a:pt x="13545" y="12030"/>
                    <a:pt x="13545" y="8256"/>
                  </a:cubicBezTo>
                  <a:cubicBezTo>
                    <a:pt x="13545" y="4951"/>
                    <a:pt x="11804" y="1427"/>
                    <a:pt x="9192" y="1218"/>
                  </a:cubicBezTo>
                  <a:cubicBezTo>
                    <a:pt x="9084" y="1209"/>
                    <a:pt x="8981" y="1205"/>
                    <a:pt x="8881" y="1205"/>
                  </a:cubicBezTo>
                  <a:cubicBezTo>
                    <a:pt x="7950" y="1205"/>
                    <a:pt x="7352" y="1572"/>
                    <a:pt x="6640" y="2175"/>
                  </a:cubicBezTo>
                  <a:cubicBezTo>
                    <a:pt x="6264" y="2492"/>
                    <a:pt x="6038" y="2672"/>
                    <a:pt x="5736" y="2672"/>
                  </a:cubicBezTo>
                  <a:cubicBezTo>
                    <a:pt x="5298" y="2672"/>
                    <a:pt x="4842" y="2341"/>
                    <a:pt x="4838" y="1792"/>
                  </a:cubicBezTo>
                  <a:lnTo>
                    <a:pt x="48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5128475" y="1999975"/>
              <a:ext cx="108825" cy="349250"/>
            </a:xfrm>
            <a:custGeom>
              <a:rect b="b" l="l" r="r" t="t"/>
              <a:pathLst>
                <a:path extrusionOk="0" h="13970" w="4353">
                  <a:moveTo>
                    <a:pt x="0" y="1"/>
                  </a:moveTo>
                  <a:lnTo>
                    <a:pt x="0" y="13970"/>
                  </a:lnTo>
                  <a:cubicBezTo>
                    <a:pt x="2270" y="13126"/>
                    <a:pt x="4353" y="10813"/>
                    <a:pt x="4353" y="7039"/>
                  </a:cubicBezTo>
                  <a:cubicBezTo>
                    <a:pt x="4353" y="3732"/>
                    <a:pt x="2612" y="210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5064675" y="2143250"/>
              <a:ext cx="51700" cy="32700"/>
            </a:xfrm>
            <a:custGeom>
              <a:rect b="b" l="l" r="r" t="t"/>
              <a:pathLst>
                <a:path extrusionOk="0" h="1308" w="2068">
                  <a:moveTo>
                    <a:pt x="0" y="1"/>
                  </a:moveTo>
                  <a:lnTo>
                    <a:pt x="0" y="1"/>
                  </a:lnTo>
                  <a:cubicBezTo>
                    <a:pt x="88" y="228"/>
                    <a:pt x="137" y="498"/>
                    <a:pt x="137" y="833"/>
                  </a:cubicBezTo>
                  <a:cubicBezTo>
                    <a:pt x="137" y="953"/>
                    <a:pt x="120" y="1058"/>
                    <a:pt x="106" y="1165"/>
                  </a:cubicBezTo>
                  <a:cubicBezTo>
                    <a:pt x="336" y="1249"/>
                    <a:pt x="575" y="1308"/>
                    <a:pt x="823" y="1308"/>
                  </a:cubicBezTo>
                  <a:lnTo>
                    <a:pt x="2068" y="1308"/>
                  </a:lnTo>
                  <a:lnTo>
                    <a:pt x="2068" y="340"/>
                  </a:lnTo>
                  <a:lnTo>
                    <a:pt x="823" y="340"/>
                  </a:lnTo>
                  <a:cubicBezTo>
                    <a:pt x="529" y="340"/>
                    <a:pt x="244" y="215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5040675" y="2191375"/>
              <a:ext cx="52000" cy="45025"/>
            </a:xfrm>
            <a:custGeom>
              <a:rect b="b" l="l" r="r" t="t"/>
              <a:pathLst>
                <a:path extrusionOk="0" h="1801" w="2080">
                  <a:moveTo>
                    <a:pt x="775" y="1"/>
                  </a:moveTo>
                  <a:cubicBezTo>
                    <a:pt x="537" y="332"/>
                    <a:pt x="325" y="453"/>
                    <a:pt x="0" y="585"/>
                  </a:cubicBezTo>
                  <a:cubicBezTo>
                    <a:pt x="79" y="716"/>
                    <a:pt x="163" y="846"/>
                    <a:pt x="269" y="964"/>
                  </a:cubicBezTo>
                  <a:cubicBezTo>
                    <a:pt x="718" y="1468"/>
                    <a:pt x="1365" y="1774"/>
                    <a:pt x="2041" y="1801"/>
                  </a:cubicBezTo>
                  <a:lnTo>
                    <a:pt x="2080" y="835"/>
                  </a:lnTo>
                  <a:cubicBezTo>
                    <a:pt x="1665" y="818"/>
                    <a:pt x="1267" y="630"/>
                    <a:pt x="990" y="321"/>
                  </a:cubicBezTo>
                  <a:cubicBezTo>
                    <a:pt x="903" y="222"/>
                    <a:pt x="834" y="115"/>
                    <a:pt x="7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3" name="Google Shape;233;p2"/>
          <p:cNvGrpSpPr/>
          <p:nvPr/>
        </p:nvGrpSpPr>
        <p:grpSpPr>
          <a:xfrm>
            <a:off x="6805989" y="3058698"/>
            <a:ext cx="471715" cy="448618"/>
            <a:chOff x="6930400" y="1969575"/>
            <a:chExt cx="434000" cy="412750"/>
          </a:xfrm>
        </p:grpSpPr>
        <p:sp>
          <p:nvSpPr>
            <p:cNvPr id="234" name="Google Shape;234;p2"/>
            <p:cNvSpPr/>
            <p:nvPr/>
          </p:nvSpPr>
          <p:spPr>
            <a:xfrm>
              <a:off x="6930400" y="1969575"/>
              <a:ext cx="434000" cy="412750"/>
            </a:xfrm>
            <a:custGeom>
              <a:rect b="b" l="l" r="r" t="t"/>
              <a:pathLst>
                <a:path extrusionOk="0" h="16510" w="17360">
                  <a:moveTo>
                    <a:pt x="12584" y="0"/>
                  </a:moveTo>
                  <a:cubicBezTo>
                    <a:pt x="11469" y="0"/>
                    <a:pt x="10354" y="424"/>
                    <a:pt x="9506" y="1273"/>
                  </a:cubicBezTo>
                  <a:lnTo>
                    <a:pt x="1699" y="9080"/>
                  </a:lnTo>
                  <a:cubicBezTo>
                    <a:pt x="1" y="10778"/>
                    <a:pt x="1" y="13540"/>
                    <a:pt x="1699" y="15237"/>
                  </a:cubicBezTo>
                  <a:cubicBezTo>
                    <a:pt x="2547" y="16085"/>
                    <a:pt x="3662" y="16509"/>
                    <a:pt x="4777" y="16509"/>
                  </a:cubicBezTo>
                  <a:cubicBezTo>
                    <a:pt x="5892" y="16509"/>
                    <a:pt x="7006" y="16085"/>
                    <a:pt x="7856" y="15237"/>
                  </a:cubicBezTo>
                  <a:lnTo>
                    <a:pt x="15663" y="7430"/>
                  </a:lnTo>
                  <a:cubicBezTo>
                    <a:pt x="17360" y="5731"/>
                    <a:pt x="17360" y="2970"/>
                    <a:pt x="15663" y="1273"/>
                  </a:cubicBezTo>
                  <a:cubicBezTo>
                    <a:pt x="14814" y="424"/>
                    <a:pt x="13699" y="0"/>
                    <a:pt x="125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7070450" y="1969575"/>
              <a:ext cx="293950" cy="283350"/>
            </a:xfrm>
            <a:custGeom>
              <a:rect b="b" l="l" r="r" t="t"/>
              <a:pathLst>
                <a:path extrusionOk="0" h="11334" w="11758">
                  <a:moveTo>
                    <a:pt x="6982" y="0"/>
                  </a:moveTo>
                  <a:cubicBezTo>
                    <a:pt x="5867" y="0"/>
                    <a:pt x="4752" y="424"/>
                    <a:pt x="3904" y="1273"/>
                  </a:cubicBezTo>
                  <a:lnTo>
                    <a:pt x="0" y="5176"/>
                  </a:lnTo>
                  <a:lnTo>
                    <a:pt x="6157" y="11333"/>
                  </a:lnTo>
                  <a:lnTo>
                    <a:pt x="10061" y="7430"/>
                  </a:lnTo>
                  <a:cubicBezTo>
                    <a:pt x="11758" y="5731"/>
                    <a:pt x="11758" y="2970"/>
                    <a:pt x="10061" y="1273"/>
                  </a:cubicBezTo>
                  <a:cubicBezTo>
                    <a:pt x="9212" y="424"/>
                    <a:pt x="8097" y="0"/>
                    <a:pt x="69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7058375" y="2086900"/>
              <a:ext cx="178100" cy="178100"/>
            </a:xfrm>
            <a:custGeom>
              <a:rect b="b" l="l" r="r" t="t"/>
              <a:pathLst>
                <a:path extrusionOk="0" h="7124" w="7124">
                  <a:moveTo>
                    <a:pt x="3703" y="0"/>
                  </a:moveTo>
                  <a:lnTo>
                    <a:pt x="0" y="3703"/>
                  </a:lnTo>
                  <a:lnTo>
                    <a:pt x="3420" y="7123"/>
                  </a:lnTo>
                  <a:lnTo>
                    <a:pt x="7123" y="3421"/>
                  </a:lnTo>
                  <a:lnTo>
                    <a:pt x="37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7202175" y="2052725"/>
              <a:ext cx="34250" cy="34200"/>
            </a:xfrm>
            <a:custGeom>
              <a:rect b="b" l="l" r="r" t="t"/>
              <a:pathLst>
                <a:path extrusionOk="0" h="1368" w="1370">
                  <a:moveTo>
                    <a:pt x="685" y="0"/>
                  </a:moveTo>
                  <a:lnTo>
                    <a:pt x="1" y="684"/>
                  </a:lnTo>
                  <a:lnTo>
                    <a:pt x="685" y="1367"/>
                  </a:lnTo>
                  <a:lnTo>
                    <a:pt x="1370" y="684"/>
                  </a:lnTo>
                  <a:lnTo>
                    <a:pt x="6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7236400" y="2086900"/>
              <a:ext cx="34225" cy="34250"/>
            </a:xfrm>
            <a:custGeom>
              <a:rect b="b" l="l" r="r" t="t"/>
              <a:pathLst>
                <a:path extrusionOk="0" h="1370" w="1369">
                  <a:moveTo>
                    <a:pt x="684" y="0"/>
                  </a:moveTo>
                  <a:lnTo>
                    <a:pt x="1" y="685"/>
                  </a:lnTo>
                  <a:lnTo>
                    <a:pt x="684" y="1369"/>
                  </a:lnTo>
                  <a:lnTo>
                    <a:pt x="1368" y="685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7253525" y="2035600"/>
              <a:ext cx="34200" cy="34250"/>
            </a:xfrm>
            <a:custGeom>
              <a:rect b="b" l="l" r="r" t="t"/>
              <a:pathLst>
                <a:path extrusionOk="0" h="1370" w="1368">
                  <a:moveTo>
                    <a:pt x="683" y="1"/>
                  </a:moveTo>
                  <a:lnTo>
                    <a:pt x="0" y="685"/>
                  </a:lnTo>
                  <a:lnTo>
                    <a:pt x="683" y="1369"/>
                  </a:lnTo>
                  <a:lnTo>
                    <a:pt x="1368" y="685"/>
                  </a:lnTo>
                  <a:lnTo>
                    <a:pt x="6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7024125" y="2230750"/>
              <a:ext cx="34200" cy="34250"/>
            </a:xfrm>
            <a:custGeom>
              <a:rect b="b" l="l" r="r" t="t"/>
              <a:pathLst>
                <a:path extrusionOk="0" h="1370" w="1368">
                  <a:moveTo>
                    <a:pt x="685" y="0"/>
                  </a:moveTo>
                  <a:lnTo>
                    <a:pt x="0" y="685"/>
                  </a:lnTo>
                  <a:lnTo>
                    <a:pt x="685" y="1369"/>
                  </a:lnTo>
                  <a:lnTo>
                    <a:pt x="1368" y="685"/>
                  </a:lnTo>
                  <a:lnTo>
                    <a:pt x="6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7058300" y="2264975"/>
              <a:ext cx="34250" cy="34200"/>
            </a:xfrm>
            <a:custGeom>
              <a:rect b="b" l="l" r="r" t="t"/>
              <a:pathLst>
                <a:path extrusionOk="0" h="1368" w="1370">
                  <a:moveTo>
                    <a:pt x="685" y="0"/>
                  </a:moveTo>
                  <a:lnTo>
                    <a:pt x="1" y="683"/>
                  </a:lnTo>
                  <a:lnTo>
                    <a:pt x="685" y="1367"/>
                  </a:lnTo>
                  <a:lnTo>
                    <a:pt x="1369" y="683"/>
                  </a:lnTo>
                  <a:lnTo>
                    <a:pt x="6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7007000" y="22820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85" y="0"/>
                  </a:moveTo>
                  <a:lnTo>
                    <a:pt x="1" y="684"/>
                  </a:lnTo>
                  <a:lnTo>
                    <a:pt x="685" y="1369"/>
                  </a:lnTo>
                  <a:lnTo>
                    <a:pt x="1368" y="684"/>
                  </a:lnTo>
                  <a:lnTo>
                    <a:pt x="6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7104600" y="2086900"/>
              <a:ext cx="131800" cy="131800"/>
            </a:xfrm>
            <a:custGeom>
              <a:rect b="b" l="l" r="r" t="t"/>
              <a:pathLst>
                <a:path extrusionOk="0" h="5272" w="5272">
                  <a:moveTo>
                    <a:pt x="1852" y="0"/>
                  </a:moveTo>
                  <a:lnTo>
                    <a:pt x="0" y="1852"/>
                  </a:lnTo>
                  <a:lnTo>
                    <a:pt x="3421" y="5271"/>
                  </a:lnTo>
                  <a:lnTo>
                    <a:pt x="5271" y="3421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4" name="Google Shape;244;p2"/>
          <p:cNvGrpSpPr/>
          <p:nvPr/>
        </p:nvGrpSpPr>
        <p:grpSpPr>
          <a:xfrm>
            <a:off x="4414846" y="1279138"/>
            <a:ext cx="341717" cy="448604"/>
            <a:chOff x="4910800" y="1260850"/>
            <a:chExt cx="314425" cy="412775"/>
          </a:xfrm>
        </p:grpSpPr>
        <p:sp>
          <p:nvSpPr>
            <p:cNvPr id="245" name="Google Shape;245;p2"/>
            <p:cNvSpPr/>
            <p:nvPr/>
          </p:nvSpPr>
          <p:spPr>
            <a:xfrm>
              <a:off x="4910800" y="1260850"/>
              <a:ext cx="314425" cy="412775"/>
            </a:xfrm>
            <a:custGeom>
              <a:rect b="b" l="l" r="r" t="t"/>
              <a:pathLst>
                <a:path extrusionOk="0" h="16511" w="12577">
                  <a:moveTo>
                    <a:pt x="6288" y="0"/>
                  </a:moveTo>
                  <a:lnTo>
                    <a:pt x="5946" y="343"/>
                  </a:lnTo>
                  <a:cubicBezTo>
                    <a:pt x="4906" y="1383"/>
                    <a:pt x="3409" y="1935"/>
                    <a:pt x="1617" y="1935"/>
                  </a:cubicBezTo>
                  <a:lnTo>
                    <a:pt x="1103" y="1935"/>
                  </a:lnTo>
                  <a:lnTo>
                    <a:pt x="993" y="2266"/>
                  </a:lnTo>
                  <a:cubicBezTo>
                    <a:pt x="952" y="2387"/>
                    <a:pt x="0" y="5309"/>
                    <a:pt x="0" y="8345"/>
                  </a:cubicBezTo>
                  <a:cubicBezTo>
                    <a:pt x="14" y="10449"/>
                    <a:pt x="827" y="14326"/>
                    <a:pt x="6109" y="16438"/>
                  </a:cubicBezTo>
                  <a:lnTo>
                    <a:pt x="6288" y="16510"/>
                  </a:lnTo>
                  <a:lnTo>
                    <a:pt x="6468" y="16438"/>
                  </a:lnTo>
                  <a:cubicBezTo>
                    <a:pt x="11750" y="14326"/>
                    <a:pt x="12561" y="10449"/>
                    <a:pt x="12577" y="8255"/>
                  </a:cubicBezTo>
                  <a:cubicBezTo>
                    <a:pt x="12575" y="5309"/>
                    <a:pt x="11624" y="2387"/>
                    <a:pt x="11584" y="2266"/>
                  </a:cubicBezTo>
                  <a:lnTo>
                    <a:pt x="11473" y="1935"/>
                  </a:lnTo>
                  <a:lnTo>
                    <a:pt x="10959" y="1935"/>
                  </a:lnTo>
                  <a:cubicBezTo>
                    <a:pt x="9168" y="1935"/>
                    <a:pt x="7671" y="1383"/>
                    <a:pt x="6630" y="343"/>
                  </a:cubicBezTo>
                  <a:lnTo>
                    <a:pt x="62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5067975" y="1260850"/>
              <a:ext cx="157225" cy="412775"/>
            </a:xfrm>
            <a:custGeom>
              <a:rect b="b" l="l" r="r" t="t"/>
              <a:pathLst>
                <a:path extrusionOk="0" h="16511" w="6289">
                  <a:moveTo>
                    <a:pt x="1" y="0"/>
                  </a:moveTo>
                  <a:lnTo>
                    <a:pt x="1" y="16510"/>
                  </a:lnTo>
                  <a:lnTo>
                    <a:pt x="181" y="16438"/>
                  </a:lnTo>
                  <a:cubicBezTo>
                    <a:pt x="5463" y="14326"/>
                    <a:pt x="6274" y="10449"/>
                    <a:pt x="6288" y="8255"/>
                  </a:cubicBezTo>
                  <a:cubicBezTo>
                    <a:pt x="6288" y="5309"/>
                    <a:pt x="5337" y="2387"/>
                    <a:pt x="5296" y="2266"/>
                  </a:cubicBezTo>
                  <a:lnTo>
                    <a:pt x="5186" y="1935"/>
                  </a:lnTo>
                  <a:lnTo>
                    <a:pt x="4672" y="1935"/>
                  </a:lnTo>
                  <a:cubicBezTo>
                    <a:pt x="2879" y="1935"/>
                    <a:pt x="1384" y="1383"/>
                    <a:pt x="343" y="34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4934975" y="1294400"/>
              <a:ext cx="266025" cy="353125"/>
            </a:xfrm>
            <a:custGeom>
              <a:rect b="b" l="l" r="r" t="t"/>
              <a:pathLst>
                <a:path extrusionOk="0" h="14125" w="10641">
                  <a:moveTo>
                    <a:pt x="5321" y="0"/>
                  </a:moveTo>
                  <a:cubicBezTo>
                    <a:pt x="4165" y="986"/>
                    <a:pt x="2630" y="1524"/>
                    <a:pt x="843" y="1559"/>
                  </a:cubicBezTo>
                  <a:cubicBezTo>
                    <a:pt x="599" y="2387"/>
                    <a:pt x="1" y="4683"/>
                    <a:pt x="1" y="6913"/>
                  </a:cubicBezTo>
                  <a:cubicBezTo>
                    <a:pt x="13" y="8833"/>
                    <a:pt x="724" y="12210"/>
                    <a:pt x="5321" y="14125"/>
                  </a:cubicBezTo>
                  <a:cubicBezTo>
                    <a:pt x="9917" y="12210"/>
                    <a:pt x="10630" y="8834"/>
                    <a:pt x="10641" y="6998"/>
                  </a:cubicBezTo>
                  <a:cubicBezTo>
                    <a:pt x="10641" y="4700"/>
                    <a:pt x="10043" y="2389"/>
                    <a:pt x="9800" y="1559"/>
                  </a:cubicBezTo>
                  <a:cubicBezTo>
                    <a:pt x="8012" y="1523"/>
                    <a:pt x="6477" y="986"/>
                    <a:pt x="53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5067975" y="1294400"/>
              <a:ext cx="133025" cy="353125"/>
            </a:xfrm>
            <a:custGeom>
              <a:rect b="b" l="l" r="r" t="t"/>
              <a:pathLst>
                <a:path extrusionOk="0" h="14125" w="5321">
                  <a:moveTo>
                    <a:pt x="1" y="0"/>
                  </a:moveTo>
                  <a:lnTo>
                    <a:pt x="1" y="14125"/>
                  </a:lnTo>
                  <a:cubicBezTo>
                    <a:pt x="4597" y="12210"/>
                    <a:pt x="5310" y="8834"/>
                    <a:pt x="5321" y="6998"/>
                  </a:cubicBezTo>
                  <a:cubicBezTo>
                    <a:pt x="5321" y="4700"/>
                    <a:pt x="4723" y="2390"/>
                    <a:pt x="4479" y="1559"/>
                  </a:cubicBezTo>
                  <a:cubicBezTo>
                    <a:pt x="2692" y="1523"/>
                    <a:pt x="1157" y="986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4971250" y="1370500"/>
              <a:ext cx="193500" cy="193500"/>
            </a:xfrm>
            <a:custGeom>
              <a:rect b="b" l="l" r="r" t="t"/>
              <a:pathLst>
                <a:path extrusionOk="0" h="7740" w="7740">
                  <a:moveTo>
                    <a:pt x="2902" y="1"/>
                  </a:moveTo>
                  <a:lnTo>
                    <a:pt x="2902" y="2902"/>
                  </a:lnTo>
                  <a:lnTo>
                    <a:pt x="0" y="2902"/>
                  </a:lnTo>
                  <a:lnTo>
                    <a:pt x="0" y="4837"/>
                  </a:lnTo>
                  <a:lnTo>
                    <a:pt x="2902" y="4837"/>
                  </a:lnTo>
                  <a:lnTo>
                    <a:pt x="2902" y="7739"/>
                  </a:lnTo>
                  <a:lnTo>
                    <a:pt x="4837" y="7739"/>
                  </a:lnTo>
                  <a:lnTo>
                    <a:pt x="4837" y="4837"/>
                  </a:lnTo>
                  <a:lnTo>
                    <a:pt x="7740" y="4837"/>
                  </a:lnTo>
                  <a:lnTo>
                    <a:pt x="7740" y="2902"/>
                  </a:lnTo>
                  <a:lnTo>
                    <a:pt x="4837" y="2902"/>
                  </a:lnTo>
                  <a:lnTo>
                    <a:pt x="48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5067975" y="1370500"/>
              <a:ext cx="96775" cy="193500"/>
            </a:xfrm>
            <a:custGeom>
              <a:rect b="b" l="l" r="r" t="t"/>
              <a:pathLst>
                <a:path extrusionOk="0" h="7740" w="3871">
                  <a:moveTo>
                    <a:pt x="1" y="1"/>
                  </a:moveTo>
                  <a:lnTo>
                    <a:pt x="1" y="7739"/>
                  </a:lnTo>
                  <a:lnTo>
                    <a:pt x="968" y="7739"/>
                  </a:lnTo>
                  <a:lnTo>
                    <a:pt x="968" y="4837"/>
                  </a:lnTo>
                  <a:lnTo>
                    <a:pt x="3871" y="4837"/>
                  </a:lnTo>
                  <a:lnTo>
                    <a:pt x="3871" y="2902"/>
                  </a:lnTo>
                  <a:lnTo>
                    <a:pt x="968" y="2902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1" name="Google Shape;251;p2"/>
          <p:cNvGrpSpPr/>
          <p:nvPr/>
        </p:nvGrpSpPr>
        <p:grpSpPr>
          <a:xfrm>
            <a:off x="1883724" y="1339615"/>
            <a:ext cx="436840" cy="388132"/>
            <a:chOff x="5559650" y="4377500"/>
            <a:chExt cx="412775" cy="366750"/>
          </a:xfrm>
        </p:grpSpPr>
        <p:sp>
          <p:nvSpPr>
            <p:cNvPr id="252" name="Google Shape;252;p2"/>
            <p:cNvSpPr/>
            <p:nvPr/>
          </p:nvSpPr>
          <p:spPr>
            <a:xfrm>
              <a:off x="5559650" y="4377500"/>
              <a:ext cx="412750" cy="366750"/>
            </a:xfrm>
            <a:custGeom>
              <a:rect b="b" l="l" r="r" t="t"/>
              <a:pathLst>
                <a:path extrusionOk="0" h="14670" w="16510">
                  <a:moveTo>
                    <a:pt x="4354" y="1"/>
                  </a:moveTo>
                  <a:cubicBezTo>
                    <a:pt x="1872" y="1"/>
                    <a:pt x="1" y="2031"/>
                    <a:pt x="1" y="4725"/>
                  </a:cubicBezTo>
                  <a:cubicBezTo>
                    <a:pt x="1" y="7640"/>
                    <a:pt x="2381" y="9641"/>
                    <a:pt x="5934" y="12669"/>
                  </a:cubicBezTo>
                  <a:cubicBezTo>
                    <a:pt x="7749" y="14215"/>
                    <a:pt x="7849" y="14318"/>
                    <a:pt x="8256" y="14670"/>
                  </a:cubicBezTo>
                  <a:cubicBezTo>
                    <a:pt x="8604" y="14369"/>
                    <a:pt x="8740" y="14233"/>
                    <a:pt x="10576" y="12669"/>
                  </a:cubicBezTo>
                  <a:cubicBezTo>
                    <a:pt x="14129" y="9641"/>
                    <a:pt x="16509" y="7640"/>
                    <a:pt x="16509" y="4725"/>
                  </a:cubicBezTo>
                  <a:cubicBezTo>
                    <a:pt x="16509" y="2031"/>
                    <a:pt x="14638" y="1"/>
                    <a:pt x="12156" y="1"/>
                  </a:cubicBezTo>
                  <a:cubicBezTo>
                    <a:pt x="10107" y="1"/>
                    <a:pt x="8851" y="1309"/>
                    <a:pt x="8256" y="2200"/>
                  </a:cubicBezTo>
                  <a:cubicBezTo>
                    <a:pt x="7659" y="1309"/>
                    <a:pt x="6402" y="1"/>
                    <a:pt x="43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5766025" y="4377500"/>
              <a:ext cx="206400" cy="366750"/>
            </a:xfrm>
            <a:custGeom>
              <a:rect b="b" l="l" r="r" t="t"/>
              <a:pathLst>
                <a:path extrusionOk="0" h="14670" w="8256">
                  <a:moveTo>
                    <a:pt x="3901" y="1"/>
                  </a:moveTo>
                  <a:cubicBezTo>
                    <a:pt x="1852" y="1"/>
                    <a:pt x="596" y="1309"/>
                    <a:pt x="1" y="2200"/>
                  </a:cubicBezTo>
                  <a:lnTo>
                    <a:pt x="1" y="14670"/>
                  </a:lnTo>
                  <a:cubicBezTo>
                    <a:pt x="406" y="14318"/>
                    <a:pt x="508" y="14215"/>
                    <a:pt x="2321" y="12669"/>
                  </a:cubicBezTo>
                  <a:cubicBezTo>
                    <a:pt x="5874" y="9641"/>
                    <a:pt x="8256" y="7640"/>
                    <a:pt x="8256" y="4725"/>
                  </a:cubicBezTo>
                  <a:cubicBezTo>
                    <a:pt x="8256" y="2031"/>
                    <a:pt x="6384" y="1"/>
                    <a:pt x="39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5656375" y="4479400"/>
              <a:ext cx="219300" cy="183175"/>
            </a:xfrm>
            <a:custGeom>
              <a:rect b="b" l="l" r="r" t="t"/>
              <a:pathLst>
                <a:path extrusionOk="0" h="7327" w="8772">
                  <a:moveTo>
                    <a:pt x="5287" y="0"/>
                  </a:moveTo>
                  <a:lnTo>
                    <a:pt x="4319" y="3870"/>
                  </a:lnTo>
                  <a:lnTo>
                    <a:pt x="3630" y="1800"/>
                  </a:lnTo>
                  <a:lnTo>
                    <a:pt x="2250" y="3180"/>
                  </a:lnTo>
                  <a:lnTo>
                    <a:pt x="0" y="3180"/>
                  </a:lnTo>
                  <a:lnTo>
                    <a:pt x="0" y="4147"/>
                  </a:lnTo>
                  <a:lnTo>
                    <a:pt x="2652" y="4147"/>
                  </a:lnTo>
                  <a:lnTo>
                    <a:pt x="3207" y="3591"/>
                  </a:lnTo>
                  <a:lnTo>
                    <a:pt x="4453" y="7327"/>
                  </a:lnTo>
                  <a:lnTo>
                    <a:pt x="5420" y="3457"/>
                  </a:lnTo>
                  <a:lnTo>
                    <a:pt x="6109" y="5526"/>
                  </a:lnTo>
                  <a:lnTo>
                    <a:pt x="7489" y="4147"/>
                  </a:lnTo>
                  <a:lnTo>
                    <a:pt x="8772" y="4147"/>
                  </a:lnTo>
                  <a:lnTo>
                    <a:pt x="8772" y="3180"/>
                  </a:lnTo>
                  <a:lnTo>
                    <a:pt x="7088" y="3180"/>
                  </a:lnTo>
                  <a:lnTo>
                    <a:pt x="6533" y="3735"/>
                  </a:lnTo>
                  <a:lnTo>
                    <a:pt x="5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5766025" y="4479400"/>
              <a:ext cx="109650" cy="183175"/>
            </a:xfrm>
            <a:custGeom>
              <a:rect b="b" l="l" r="r" t="t"/>
              <a:pathLst>
                <a:path extrusionOk="0" h="7327" w="4386">
                  <a:moveTo>
                    <a:pt x="901" y="0"/>
                  </a:moveTo>
                  <a:lnTo>
                    <a:pt x="1" y="3604"/>
                  </a:lnTo>
                  <a:lnTo>
                    <a:pt x="1" y="7127"/>
                  </a:lnTo>
                  <a:lnTo>
                    <a:pt x="67" y="7327"/>
                  </a:lnTo>
                  <a:lnTo>
                    <a:pt x="1034" y="3457"/>
                  </a:lnTo>
                  <a:lnTo>
                    <a:pt x="1723" y="5526"/>
                  </a:lnTo>
                  <a:lnTo>
                    <a:pt x="3103" y="4147"/>
                  </a:lnTo>
                  <a:lnTo>
                    <a:pt x="4386" y="4147"/>
                  </a:lnTo>
                  <a:lnTo>
                    <a:pt x="4386" y="3180"/>
                  </a:lnTo>
                  <a:lnTo>
                    <a:pt x="2702" y="3180"/>
                  </a:lnTo>
                  <a:lnTo>
                    <a:pt x="2147" y="3735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6" name="Google Shape;256;p2"/>
          <p:cNvGrpSpPr/>
          <p:nvPr/>
        </p:nvGrpSpPr>
        <p:grpSpPr>
          <a:xfrm>
            <a:off x="6884638" y="1327313"/>
            <a:ext cx="314425" cy="412725"/>
            <a:chOff x="3414600" y="4354525"/>
            <a:chExt cx="314425" cy="412725"/>
          </a:xfrm>
        </p:grpSpPr>
        <p:sp>
          <p:nvSpPr>
            <p:cNvPr id="257" name="Google Shape;257;p2"/>
            <p:cNvSpPr/>
            <p:nvPr/>
          </p:nvSpPr>
          <p:spPr>
            <a:xfrm>
              <a:off x="3447025" y="4524600"/>
              <a:ext cx="247675" cy="242650"/>
            </a:xfrm>
            <a:custGeom>
              <a:rect b="b" l="l" r="r" t="t"/>
              <a:pathLst>
                <a:path extrusionOk="0" h="9706" w="9907">
                  <a:moveTo>
                    <a:pt x="2089" y="0"/>
                  </a:moveTo>
                  <a:cubicBezTo>
                    <a:pt x="1634" y="0"/>
                    <a:pt x="1132" y="107"/>
                    <a:pt x="599" y="320"/>
                  </a:cubicBezTo>
                  <a:lnTo>
                    <a:pt x="1" y="1520"/>
                  </a:lnTo>
                  <a:lnTo>
                    <a:pt x="677" y="9705"/>
                  </a:lnTo>
                  <a:lnTo>
                    <a:pt x="9306" y="9705"/>
                  </a:lnTo>
                  <a:lnTo>
                    <a:pt x="9906" y="2457"/>
                  </a:lnTo>
                  <a:lnTo>
                    <a:pt x="9626" y="1596"/>
                  </a:lnTo>
                  <a:cubicBezTo>
                    <a:pt x="9209" y="1751"/>
                    <a:pt x="8571" y="1935"/>
                    <a:pt x="7894" y="1935"/>
                  </a:cubicBezTo>
                  <a:cubicBezTo>
                    <a:pt x="6317" y="1935"/>
                    <a:pt x="4789" y="930"/>
                    <a:pt x="4721" y="890"/>
                  </a:cubicBezTo>
                  <a:cubicBezTo>
                    <a:pt x="4711" y="880"/>
                    <a:pt x="3376" y="0"/>
                    <a:pt x="20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3571800" y="4550850"/>
              <a:ext cx="122900" cy="216400"/>
            </a:xfrm>
            <a:custGeom>
              <a:rect b="b" l="l" r="r" t="t"/>
              <a:pathLst>
                <a:path extrusionOk="0" h="8656" w="4916">
                  <a:moveTo>
                    <a:pt x="1" y="1"/>
                  </a:moveTo>
                  <a:lnTo>
                    <a:pt x="1" y="8655"/>
                  </a:lnTo>
                  <a:lnTo>
                    <a:pt x="4315" y="8655"/>
                  </a:lnTo>
                  <a:lnTo>
                    <a:pt x="4915" y="1407"/>
                  </a:lnTo>
                  <a:lnTo>
                    <a:pt x="4635" y="546"/>
                  </a:lnTo>
                  <a:cubicBezTo>
                    <a:pt x="4218" y="701"/>
                    <a:pt x="3580" y="885"/>
                    <a:pt x="2903" y="885"/>
                  </a:cubicBezTo>
                  <a:cubicBezTo>
                    <a:pt x="1690" y="885"/>
                    <a:pt x="515" y="294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3437850" y="4452025"/>
              <a:ext cx="267975" cy="145150"/>
            </a:xfrm>
            <a:custGeom>
              <a:rect b="b" l="l" r="r" t="t"/>
              <a:pathLst>
                <a:path extrusionOk="0" h="5806" w="10719">
                  <a:moveTo>
                    <a:pt x="0" y="1"/>
                  </a:moveTo>
                  <a:lnTo>
                    <a:pt x="281" y="3416"/>
                  </a:lnTo>
                  <a:lnTo>
                    <a:pt x="368" y="4423"/>
                  </a:lnTo>
                  <a:lnTo>
                    <a:pt x="966" y="4190"/>
                  </a:lnTo>
                  <a:cubicBezTo>
                    <a:pt x="1499" y="3978"/>
                    <a:pt x="2001" y="3871"/>
                    <a:pt x="2456" y="3871"/>
                  </a:cubicBezTo>
                  <a:cubicBezTo>
                    <a:pt x="3743" y="3871"/>
                    <a:pt x="5078" y="4751"/>
                    <a:pt x="5088" y="4761"/>
                  </a:cubicBezTo>
                  <a:cubicBezTo>
                    <a:pt x="5156" y="4800"/>
                    <a:pt x="6684" y="5805"/>
                    <a:pt x="8261" y="5805"/>
                  </a:cubicBezTo>
                  <a:cubicBezTo>
                    <a:pt x="8938" y="5805"/>
                    <a:pt x="9576" y="5621"/>
                    <a:pt x="9993" y="5466"/>
                  </a:cubicBezTo>
                  <a:lnTo>
                    <a:pt x="10273" y="5360"/>
                  </a:lnTo>
                  <a:lnTo>
                    <a:pt x="10360" y="4296"/>
                  </a:lnTo>
                  <a:lnTo>
                    <a:pt x="10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3571800" y="4452025"/>
              <a:ext cx="134025" cy="145150"/>
            </a:xfrm>
            <a:custGeom>
              <a:rect b="b" l="l" r="r" t="t"/>
              <a:pathLst>
                <a:path extrusionOk="0" h="5806" w="5361">
                  <a:moveTo>
                    <a:pt x="1" y="1"/>
                  </a:moveTo>
                  <a:lnTo>
                    <a:pt x="1" y="4921"/>
                  </a:lnTo>
                  <a:cubicBezTo>
                    <a:pt x="515" y="5214"/>
                    <a:pt x="1690" y="5805"/>
                    <a:pt x="2903" y="5805"/>
                  </a:cubicBezTo>
                  <a:cubicBezTo>
                    <a:pt x="3580" y="5805"/>
                    <a:pt x="4218" y="5621"/>
                    <a:pt x="4635" y="5466"/>
                  </a:cubicBezTo>
                  <a:lnTo>
                    <a:pt x="4915" y="5360"/>
                  </a:lnTo>
                  <a:lnTo>
                    <a:pt x="5002" y="4296"/>
                  </a:lnTo>
                  <a:lnTo>
                    <a:pt x="53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3414600" y="4354525"/>
              <a:ext cx="314425" cy="121725"/>
            </a:xfrm>
            <a:custGeom>
              <a:rect b="b" l="l" r="r" t="t"/>
              <a:pathLst>
                <a:path extrusionOk="0" h="4869" w="12577">
                  <a:moveTo>
                    <a:pt x="1" y="0"/>
                  </a:moveTo>
                  <a:lnTo>
                    <a:pt x="1" y="4868"/>
                  </a:lnTo>
                  <a:lnTo>
                    <a:pt x="12576" y="4868"/>
                  </a:lnTo>
                  <a:lnTo>
                    <a:pt x="12576" y="0"/>
                  </a:lnTo>
                  <a:lnTo>
                    <a:pt x="10643" y="0"/>
                  </a:lnTo>
                  <a:lnTo>
                    <a:pt x="10158" y="968"/>
                  </a:lnTo>
                  <a:lnTo>
                    <a:pt x="9675" y="0"/>
                  </a:lnTo>
                  <a:lnTo>
                    <a:pt x="8708" y="0"/>
                  </a:lnTo>
                  <a:lnTo>
                    <a:pt x="8223" y="968"/>
                  </a:lnTo>
                  <a:lnTo>
                    <a:pt x="7740" y="0"/>
                  </a:lnTo>
                  <a:lnTo>
                    <a:pt x="6773" y="0"/>
                  </a:lnTo>
                  <a:lnTo>
                    <a:pt x="6289" y="968"/>
                  </a:lnTo>
                  <a:lnTo>
                    <a:pt x="5806" y="0"/>
                  </a:lnTo>
                  <a:lnTo>
                    <a:pt x="4838" y="0"/>
                  </a:lnTo>
                  <a:lnTo>
                    <a:pt x="4354" y="968"/>
                  </a:lnTo>
                  <a:lnTo>
                    <a:pt x="3871" y="0"/>
                  </a:lnTo>
                  <a:lnTo>
                    <a:pt x="2903" y="0"/>
                  </a:lnTo>
                  <a:lnTo>
                    <a:pt x="2419" y="968"/>
                  </a:lnTo>
                  <a:lnTo>
                    <a:pt x="19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3571800" y="4354525"/>
              <a:ext cx="157225" cy="121725"/>
            </a:xfrm>
            <a:custGeom>
              <a:rect b="b" l="l" r="r" t="t"/>
              <a:pathLst>
                <a:path extrusionOk="0" h="4869" w="6289">
                  <a:moveTo>
                    <a:pt x="485" y="0"/>
                  </a:moveTo>
                  <a:lnTo>
                    <a:pt x="485" y="968"/>
                  </a:lnTo>
                  <a:lnTo>
                    <a:pt x="1" y="968"/>
                  </a:lnTo>
                  <a:lnTo>
                    <a:pt x="1" y="2933"/>
                  </a:lnTo>
                  <a:lnTo>
                    <a:pt x="1" y="4868"/>
                  </a:lnTo>
                  <a:lnTo>
                    <a:pt x="6288" y="4868"/>
                  </a:lnTo>
                  <a:lnTo>
                    <a:pt x="6288" y="0"/>
                  </a:lnTo>
                  <a:lnTo>
                    <a:pt x="4353" y="0"/>
                  </a:lnTo>
                  <a:lnTo>
                    <a:pt x="3870" y="968"/>
                  </a:lnTo>
                  <a:lnTo>
                    <a:pt x="3387" y="0"/>
                  </a:lnTo>
                  <a:lnTo>
                    <a:pt x="2420" y="0"/>
                  </a:lnTo>
                  <a:lnTo>
                    <a:pt x="1935" y="968"/>
                  </a:lnTo>
                  <a:lnTo>
                    <a:pt x="14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3559725" y="4354525"/>
              <a:ext cx="24200" cy="73350"/>
            </a:xfrm>
            <a:custGeom>
              <a:rect b="b" l="l" r="r" t="t"/>
              <a:pathLst>
                <a:path extrusionOk="0" h="2934" w="968">
                  <a:moveTo>
                    <a:pt x="1" y="0"/>
                  </a:moveTo>
                  <a:lnTo>
                    <a:pt x="1" y="2933"/>
                  </a:lnTo>
                  <a:lnTo>
                    <a:pt x="968" y="2933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3608100" y="4354525"/>
              <a:ext cx="24200" cy="73350"/>
            </a:xfrm>
            <a:custGeom>
              <a:rect b="b" l="l" r="r" t="t"/>
              <a:pathLst>
                <a:path extrusionOk="0" h="2934" w="968">
                  <a:moveTo>
                    <a:pt x="0" y="0"/>
                  </a:moveTo>
                  <a:lnTo>
                    <a:pt x="0" y="2933"/>
                  </a:lnTo>
                  <a:lnTo>
                    <a:pt x="968" y="2933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3656475" y="4354525"/>
              <a:ext cx="24200" cy="73350"/>
            </a:xfrm>
            <a:custGeom>
              <a:rect b="b" l="l" r="r" t="t"/>
              <a:pathLst>
                <a:path extrusionOk="0" h="2934" w="968">
                  <a:moveTo>
                    <a:pt x="0" y="0"/>
                  </a:moveTo>
                  <a:lnTo>
                    <a:pt x="0" y="2933"/>
                  </a:lnTo>
                  <a:lnTo>
                    <a:pt x="968" y="2933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3511350" y="4354525"/>
              <a:ext cx="24225" cy="73350"/>
            </a:xfrm>
            <a:custGeom>
              <a:rect b="b" l="l" r="r" t="t"/>
              <a:pathLst>
                <a:path extrusionOk="0" h="2934" w="969">
                  <a:moveTo>
                    <a:pt x="1" y="0"/>
                  </a:moveTo>
                  <a:lnTo>
                    <a:pt x="1" y="2933"/>
                  </a:lnTo>
                  <a:lnTo>
                    <a:pt x="968" y="2933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3462975" y="4354525"/>
              <a:ext cx="24225" cy="73350"/>
            </a:xfrm>
            <a:custGeom>
              <a:rect b="b" l="l" r="r" t="t"/>
              <a:pathLst>
                <a:path extrusionOk="0" h="2934" w="969">
                  <a:moveTo>
                    <a:pt x="1" y="0"/>
                  </a:moveTo>
                  <a:lnTo>
                    <a:pt x="1" y="2933"/>
                  </a:lnTo>
                  <a:lnTo>
                    <a:pt x="968" y="2933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3571800" y="4354525"/>
              <a:ext cx="12125" cy="73350"/>
            </a:xfrm>
            <a:custGeom>
              <a:rect b="b" l="l" r="r" t="t"/>
              <a:pathLst>
                <a:path extrusionOk="0" h="2934" w="485">
                  <a:moveTo>
                    <a:pt x="1" y="0"/>
                  </a:moveTo>
                  <a:lnTo>
                    <a:pt x="1" y="2933"/>
                  </a:lnTo>
                  <a:lnTo>
                    <a:pt x="485" y="2933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3542300" y="4560481"/>
              <a:ext cx="60500" cy="140326"/>
            </a:xfrm>
            <a:custGeom>
              <a:rect b="b" l="l" r="r" t="t"/>
              <a:pathLst>
                <a:path extrusionOk="0" h="3902" w="2420">
                  <a:moveTo>
                    <a:pt x="1" y="1"/>
                  </a:moveTo>
                  <a:lnTo>
                    <a:pt x="1" y="3902"/>
                  </a:lnTo>
                  <a:lnTo>
                    <a:pt x="2420" y="3902"/>
                  </a:lnTo>
                  <a:lnTo>
                    <a:pt x="24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"/>
            <p:cNvSpPr/>
            <p:nvPr/>
          </p:nvSpPr>
          <p:spPr>
            <a:xfrm rot="5400000">
              <a:off x="3542300" y="4560481"/>
              <a:ext cx="60500" cy="140326"/>
            </a:xfrm>
            <a:custGeom>
              <a:rect b="b" l="l" r="r" t="t"/>
              <a:pathLst>
                <a:path extrusionOk="0" h="3902" w="2420">
                  <a:moveTo>
                    <a:pt x="1" y="1"/>
                  </a:moveTo>
                  <a:lnTo>
                    <a:pt x="1" y="3902"/>
                  </a:lnTo>
                  <a:lnTo>
                    <a:pt x="2420" y="3902"/>
                  </a:lnTo>
                  <a:lnTo>
                    <a:pt x="24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"/>
          <p:cNvSpPr/>
          <p:nvPr/>
        </p:nvSpPr>
        <p:spPr>
          <a:xfrm rot="-4091359">
            <a:off x="2866811" y="3791696"/>
            <a:ext cx="1358807" cy="1377106"/>
          </a:xfrm>
          <a:custGeom>
            <a:rect b="b" l="l" r="r" t="t"/>
            <a:pathLst>
              <a:path extrusionOk="0" h="60053" w="59255">
                <a:moveTo>
                  <a:pt x="35123" y="1"/>
                </a:moveTo>
                <a:cubicBezTo>
                  <a:pt x="28705" y="1"/>
                  <a:pt x="32180" y="17208"/>
                  <a:pt x="34375" y="19132"/>
                </a:cubicBezTo>
                <a:cubicBezTo>
                  <a:pt x="32161" y="21324"/>
                  <a:pt x="30061" y="23652"/>
                  <a:pt x="28076" y="26048"/>
                </a:cubicBezTo>
                <a:cubicBezTo>
                  <a:pt x="29666" y="21142"/>
                  <a:pt x="30421" y="8825"/>
                  <a:pt x="25161" y="8825"/>
                </a:cubicBezTo>
                <a:cubicBezTo>
                  <a:pt x="25062" y="8825"/>
                  <a:pt x="24961" y="8829"/>
                  <a:pt x="24857" y="8838"/>
                </a:cubicBezTo>
                <a:cubicBezTo>
                  <a:pt x="18147" y="9409"/>
                  <a:pt x="24127" y="26665"/>
                  <a:pt x="26524" y="27966"/>
                </a:cubicBezTo>
                <a:cubicBezTo>
                  <a:pt x="24720" y="30248"/>
                  <a:pt x="23008" y="32622"/>
                  <a:pt x="21433" y="35087"/>
                </a:cubicBezTo>
                <a:cubicBezTo>
                  <a:pt x="22381" y="29647"/>
                  <a:pt x="21967" y="19296"/>
                  <a:pt x="17302" y="19296"/>
                </a:cubicBezTo>
                <a:cubicBezTo>
                  <a:pt x="17132" y="19296"/>
                  <a:pt x="16958" y="19310"/>
                  <a:pt x="16777" y="19338"/>
                </a:cubicBezTo>
                <a:cubicBezTo>
                  <a:pt x="10340" y="20342"/>
                  <a:pt x="16891" y="36183"/>
                  <a:pt x="19539" y="38169"/>
                </a:cubicBezTo>
                <a:cubicBezTo>
                  <a:pt x="18626" y="39743"/>
                  <a:pt x="17736" y="41364"/>
                  <a:pt x="16914" y="43008"/>
                </a:cubicBezTo>
                <a:cubicBezTo>
                  <a:pt x="16047" y="44742"/>
                  <a:pt x="15202" y="46523"/>
                  <a:pt x="14426" y="48326"/>
                </a:cubicBezTo>
                <a:cubicBezTo>
                  <a:pt x="14574" y="43584"/>
                  <a:pt x="11978" y="32403"/>
                  <a:pt x="7429" y="32403"/>
                </a:cubicBezTo>
                <a:cubicBezTo>
                  <a:pt x="7051" y="32403"/>
                  <a:pt x="6659" y="32480"/>
                  <a:pt x="6255" y="32645"/>
                </a:cubicBezTo>
                <a:cubicBezTo>
                  <a:pt x="0" y="35201"/>
                  <a:pt x="10957" y="50038"/>
                  <a:pt x="13559" y="50426"/>
                </a:cubicBezTo>
                <a:cubicBezTo>
                  <a:pt x="12417" y="53347"/>
                  <a:pt x="11482" y="56337"/>
                  <a:pt x="10979" y="59350"/>
                </a:cubicBezTo>
                <a:cubicBezTo>
                  <a:pt x="10911" y="59775"/>
                  <a:pt x="11262" y="60052"/>
                  <a:pt x="11579" y="60052"/>
                </a:cubicBezTo>
                <a:cubicBezTo>
                  <a:pt x="11789" y="60052"/>
                  <a:pt x="11984" y="59930"/>
                  <a:pt x="12029" y="59647"/>
                </a:cubicBezTo>
                <a:cubicBezTo>
                  <a:pt x="12554" y="56611"/>
                  <a:pt x="13490" y="53598"/>
                  <a:pt x="14654" y="50654"/>
                </a:cubicBezTo>
                <a:cubicBezTo>
                  <a:pt x="15331" y="50998"/>
                  <a:pt x="16757" y="51180"/>
                  <a:pt x="18525" y="51180"/>
                </a:cubicBezTo>
                <a:cubicBezTo>
                  <a:pt x="24394" y="51180"/>
                  <a:pt x="34039" y="49176"/>
                  <a:pt x="32618" y="44423"/>
                </a:cubicBezTo>
                <a:cubicBezTo>
                  <a:pt x="32141" y="42830"/>
                  <a:pt x="30824" y="42205"/>
                  <a:pt x="29099" y="42205"/>
                </a:cubicBezTo>
                <a:cubicBezTo>
                  <a:pt x="24964" y="42205"/>
                  <a:pt x="18487" y="45800"/>
                  <a:pt x="15636" y="48280"/>
                </a:cubicBezTo>
                <a:cubicBezTo>
                  <a:pt x="16343" y="46660"/>
                  <a:pt x="17097" y="45085"/>
                  <a:pt x="17873" y="43578"/>
                </a:cubicBezTo>
                <a:cubicBezTo>
                  <a:pt x="18717" y="41866"/>
                  <a:pt x="19653" y="40200"/>
                  <a:pt x="20612" y="38579"/>
                </a:cubicBezTo>
                <a:cubicBezTo>
                  <a:pt x="21445" y="39714"/>
                  <a:pt x="26861" y="41027"/>
                  <a:pt x="31719" y="41027"/>
                </a:cubicBezTo>
                <a:cubicBezTo>
                  <a:pt x="36048" y="41027"/>
                  <a:pt x="39933" y="39985"/>
                  <a:pt x="39739" y="36845"/>
                </a:cubicBezTo>
                <a:cubicBezTo>
                  <a:pt x="39596" y="34477"/>
                  <a:pt x="37341" y="33631"/>
                  <a:pt x="34422" y="33631"/>
                </a:cubicBezTo>
                <a:cubicBezTo>
                  <a:pt x="29883" y="33631"/>
                  <a:pt x="23739" y="35677"/>
                  <a:pt x="21433" y="37233"/>
                </a:cubicBezTo>
                <a:cubicBezTo>
                  <a:pt x="23282" y="34197"/>
                  <a:pt x="25314" y="31298"/>
                  <a:pt x="27528" y="28513"/>
                </a:cubicBezTo>
                <a:cubicBezTo>
                  <a:pt x="28883" y="29830"/>
                  <a:pt x="34975" y="31571"/>
                  <a:pt x="39903" y="31571"/>
                </a:cubicBezTo>
                <a:cubicBezTo>
                  <a:pt x="43521" y="31571"/>
                  <a:pt x="46512" y="30632"/>
                  <a:pt x="46541" y="27897"/>
                </a:cubicBezTo>
                <a:cubicBezTo>
                  <a:pt x="46563" y="25208"/>
                  <a:pt x="43739" y="24282"/>
                  <a:pt x="40244" y="24282"/>
                </a:cubicBezTo>
                <a:cubicBezTo>
                  <a:pt x="36353" y="24282"/>
                  <a:pt x="31630" y="25431"/>
                  <a:pt x="29080" y="26573"/>
                </a:cubicBezTo>
                <a:cubicBezTo>
                  <a:pt x="31043" y="24222"/>
                  <a:pt x="33120" y="21940"/>
                  <a:pt x="35288" y="19771"/>
                </a:cubicBezTo>
                <a:cubicBezTo>
                  <a:pt x="36419" y="21451"/>
                  <a:pt x="44141" y="24665"/>
                  <a:pt x="49401" y="24665"/>
                </a:cubicBezTo>
                <a:cubicBezTo>
                  <a:pt x="52001" y="24665"/>
                  <a:pt x="54000" y="23879"/>
                  <a:pt x="54302" y="21734"/>
                </a:cubicBezTo>
                <a:cubicBezTo>
                  <a:pt x="54797" y="18266"/>
                  <a:pt x="50096" y="17129"/>
                  <a:pt x="45230" y="17129"/>
                </a:cubicBezTo>
                <a:cubicBezTo>
                  <a:pt x="42027" y="17129"/>
                  <a:pt x="38752" y="17622"/>
                  <a:pt x="36841" y="18265"/>
                </a:cubicBezTo>
                <a:cubicBezTo>
                  <a:pt x="38256" y="16895"/>
                  <a:pt x="39717" y="15572"/>
                  <a:pt x="41200" y="14293"/>
                </a:cubicBezTo>
                <a:cubicBezTo>
                  <a:pt x="45035" y="14179"/>
                  <a:pt x="59255" y="6944"/>
                  <a:pt x="55420" y="1991"/>
                </a:cubicBezTo>
                <a:cubicBezTo>
                  <a:pt x="54785" y="1174"/>
                  <a:pt x="53981" y="822"/>
                  <a:pt x="53078" y="822"/>
                </a:cubicBezTo>
                <a:cubicBezTo>
                  <a:pt x="48175" y="822"/>
                  <a:pt x="40322" y="11172"/>
                  <a:pt x="40264" y="13677"/>
                </a:cubicBezTo>
                <a:cubicBezTo>
                  <a:pt x="38940" y="14795"/>
                  <a:pt x="37639" y="15982"/>
                  <a:pt x="36384" y="17169"/>
                </a:cubicBezTo>
                <a:cubicBezTo>
                  <a:pt x="38598" y="12216"/>
                  <a:pt x="40789" y="256"/>
                  <a:pt x="35288" y="5"/>
                </a:cubicBezTo>
                <a:cubicBezTo>
                  <a:pt x="35233" y="2"/>
                  <a:pt x="35177" y="1"/>
                  <a:pt x="3512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"/>
          <p:cNvSpPr/>
          <p:nvPr/>
        </p:nvSpPr>
        <p:spPr>
          <a:xfrm flipH="1" rot="4091359">
            <a:off x="4762136" y="3791696"/>
            <a:ext cx="1358807" cy="1377106"/>
          </a:xfrm>
          <a:custGeom>
            <a:rect b="b" l="l" r="r" t="t"/>
            <a:pathLst>
              <a:path extrusionOk="0" h="60053" w="59255">
                <a:moveTo>
                  <a:pt x="35123" y="1"/>
                </a:moveTo>
                <a:cubicBezTo>
                  <a:pt x="28705" y="1"/>
                  <a:pt x="32180" y="17208"/>
                  <a:pt x="34375" y="19132"/>
                </a:cubicBezTo>
                <a:cubicBezTo>
                  <a:pt x="32161" y="21324"/>
                  <a:pt x="30061" y="23652"/>
                  <a:pt x="28076" y="26048"/>
                </a:cubicBezTo>
                <a:cubicBezTo>
                  <a:pt x="29666" y="21142"/>
                  <a:pt x="30421" y="8825"/>
                  <a:pt x="25161" y="8825"/>
                </a:cubicBezTo>
                <a:cubicBezTo>
                  <a:pt x="25062" y="8825"/>
                  <a:pt x="24961" y="8829"/>
                  <a:pt x="24857" y="8838"/>
                </a:cubicBezTo>
                <a:cubicBezTo>
                  <a:pt x="18147" y="9409"/>
                  <a:pt x="24127" y="26665"/>
                  <a:pt x="26524" y="27966"/>
                </a:cubicBezTo>
                <a:cubicBezTo>
                  <a:pt x="24720" y="30248"/>
                  <a:pt x="23008" y="32622"/>
                  <a:pt x="21433" y="35087"/>
                </a:cubicBezTo>
                <a:cubicBezTo>
                  <a:pt x="22381" y="29647"/>
                  <a:pt x="21967" y="19296"/>
                  <a:pt x="17302" y="19296"/>
                </a:cubicBezTo>
                <a:cubicBezTo>
                  <a:pt x="17132" y="19296"/>
                  <a:pt x="16958" y="19310"/>
                  <a:pt x="16777" y="19338"/>
                </a:cubicBezTo>
                <a:cubicBezTo>
                  <a:pt x="10340" y="20342"/>
                  <a:pt x="16891" y="36183"/>
                  <a:pt x="19539" y="38169"/>
                </a:cubicBezTo>
                <a:cubicBezTo>
                  <a:pt x="18626" y="39743"/>
                  <a:pt x="17736" y="41364"/>
                  <a:pt x="16914" y="43008"/>
                </a:cubicBezTo>
                <a:cubicBezTo>
                  <a:pt x="16047" y="44742"/>
                  <a:pt x="15202" y="46523"/>
                  <a:pt x="14426" y="48326"/>
                </a:cubicBezTo>
                <a:cubicBezTo>
                  <a:pt x="14574" y="43584"/>
                  <a:pt x="11978" y="32403"/>
                  <a:pt x="7429" y="32403"/>
                </a:cubicBezTo>
                <a:cubicBezTo>
                  <a:pt x="7051" y="32403"/>
                  <a:pt x="6659" y="32480"/>
                  <a:pt x="6255" y="32645"/>
                </a:cubicBezTo>
                <a:cubicBezTo>
                  <a:pt x="0" y="35201"/>
                  <a:pt x="10957" y="50038"/>
                  <a:pt x="13559" y="50426"/>
                </a:cubicBezTo>
                <a:cubicBezTo>
                  <a:pt x="12417" y="53347"/>
                  <a:pt x="11482" y="56337"/>
                  <a:pt x="10979" y="59350"/>
                </a:cubicBezTo>
                <a:cubicBezTo>
                  <a:pt x="10911" y="59775"/>
                  <a:pt x="11262" y="60052"/>
                  <a:pt x="11579" y="60052"/>
                </a:cubicBezTo>
                <a:cubicBezTo>
                  <a:pt x="11789" y="60052"/>
                  <a:pt x="11984" y="59930"/>
                  <a:pt x="12029" y="59647"/>
                </a:cubicBezTo>
                <a:cubicBezTo>
                  <a:pt x="12554" y="56611"/>
                  <a:pt x="13490" y="53598"/>
                  <a:pt x="14654" y="50654"/>
                </a:cubicBezTo>
                <a:cubicBezTo>
                  <a:pt x="15331" y="50998"/>
                  <a:pt x="16757" y="51180"/>
                  <a:pt x="18525" y="51180"/>
                </a:cubicBezTo>
                <a:cubicBezTo>
                  <a:pt x="24394" y="51180"/>
                  <a:pt x="34039" y="49176"/>
                  <a:pt x="32618" y="44423"/>
                </a:cubicBezTo>
                <a:cubicBezTo>
                  <a:pt x="32141" y="42830"/>
                  <a:pt x="30824" y="42205"/>
                  <a:pt x="29099" y="42205"/>
                </a:cubicBezTo>
                <a:cubicBezTo>
                  <a:pt x="24964" y="42205"/>
                  <a:pt x="18487" y="45800"/>
                  <a:pt x="15636" y="48280"/>
                </a:cubicBezTo>
                <a:cubicBezTo>
                  <a:pt x="16343" y="46660"/>
                  <a:pt x="17097" y="45085"/>
                  <a:pt x="17873" y="43578"/>
                </a:cubicBezTo>
                <a:cubicBezTo>
                  <a:pt x="18717" y="41866"/>
                  <a:pt x="19653" y="40200"/>
                  <a:pt x="20612" y="38579"/>
                </a:cubicBezTo>
                <a:cubicBezTo>
                  <a:pt x="21445" y="39714"/>
                  <a:pt x="26861" y="41027"/>
                  <a:pt x="31719" y="41027"/>
                </a:cubicBezTo>
                <a:cubicBezTo>
                  <a:pt x="36048" y="41027"/>
                  <a:pt x="39933" y="39985"/>
                  <a:pt x="39739" y="36845"/>
                </a:cubicBezTo>
                <a:cubicBezTo>
                  <a:pt x="39596" y="34477"/>
                  <a:pt x="37341" y="33631"/>
                  <a:pt x="34422" y="33631"/>
                </a:cubicBezTo>
                <a:cubicBezTo>
                  <a:pt x="29883" y="33631"/>
                  <a:pt x="23739" y="35677"/>
                  <a:pt x="21433" y="37233"/>
                </a:cubicBezTo>
                <a:cubicBezTo>
                  <a:pt x="23282" y="34197"/>
                  <a:pt x="25314" y="31298"/>
                  <a:pt x="27528" y="28513"/>
                </a:cubicBezTo>
                <a:cubicBezTo>
                  <a:pt x="28883" y="29830"/>
                  <a:pt x="34975" y="31571"/>
                  <a:pt x="39903" y="31571"/>
                </a:cubicBezTo>
                <a:cubicBezTo>
                  <a:pt x="43521" y="31571"/>
                  <a:pt x="46512" y="30632"/>
                  <a:pt x="46541" y="27897"/>
                </a:cubicBezTo>
                <a:cubicBezTo>
                  <a:pt x="46563" y="25208"/>
                  <a:pt x="43739" y="24282"/>
                  <a:pt x="40244" y="24282"/>
                </a:cubicBezTo>
                <a:cubicBezTo>
                  <a:pt x="36353" y="24282"/>
                  <a:pt x="31630" y="25431"/>
                  <a:pt x="29080" y="26573"/>
                </a:cubicBezTo>
                <a:cubicBezTo>
                  <a:pt x="31043" y="24222"/>
                  <a:pt x="33120" y="21940"/>
                  <a:pt x="35288" y="19771"/>
                </a:cubicBezTo>
                <a:cubicBezTo>
                  <a:pt x="36419" y="21451"/>
                  <a:pt x="44141" y="24665"/>
                  <a:pt x="49401" y="24665"/>
                </a:cubicBezTo>
                <a:cubicBezTo>
                  <a:pt x="52001" y="24665"/>
                  <a:pt x="54000" y="23879"/>
                  <a:pt x="54302" y="21734"/>
                </a:cubicBezTo>
                <a:cubicBezTo>
                  <a:pt x="54797" y="18266"/>
                  <a:pt x="50096" y="17129"/>
                  <a:pt x="45230" y="17129"/>
                </a:cubicBezTo>
                <a:cubicBezTo>
                  <a:pt x="42027" y="17129"/>
                  <a:pt x="38752" y="17622"/>
                  <a:pt x="36841" y="18265"/>
                </a:cubicBezTo>
                <a:cubicBezTo>
                  <a:pt x="38256" y="16895"/>
                  <a:pt x="39717" y="15572"/>
                  <a:pt x="41200" y="14293"/>
                </a:cubicBezTo>
                <a:cubicBezTo>
                  <a:pt x="45035" y="14179"/>
                  <a:pt x="59255" y="6944"/>
                  <a:pt x="55420" y="1991"/>
                </a:cubicBezTo>
                <a:cubicBezTo>
                  <a:pt x="54785" y="1174"/>
                  <a:pt x="53981" y="822"/>
                  <a:pt x="53078" y="822"/>
                </a:cubicBezTo>
                <a:cubicBezTo>
                  <a:pt x="48175" y="822"/>
                  <a:pt x="40322" y="11172"/>
                  <a:pt x="40264" y="13677"/>
                </a:cubicBezTo>
                <a:cubicBezTo>
                  <a:pt x="38940" y="14795"/>
                  <a:pt x="37639" y="15982"/>
                  <a:pt x="36384" y="17169"/>
                </a:cubicBezTo>
                <a:cubicBezTo>
                  <a:pt x="38598" y="12216"/>
                  <a:pt x="40789" y="256"/>
                  <a:pt x="35288" y="5"/>
                </a:cubicBezTo>
                <a:cubicBezTo>
                  <a:pt x="35233" y="2"/>
                  <a:pt x="35177" y="1"/>
                  <a:pt x="3512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Latar </a:t>
            </a:r>
            <a:r>
              <a:rPr lang="en-US">
                <a:solidFill>
                  <a:schemeClr val="accent5"/>
                </a:solidFill>
              </a:rPr>
              <a:t>Belakang</a:t>
            </a:r>
            <a:endParaRPr/>
          </a:p>
        </p:txBody>
      </p:sp>
      <p:sp>
        <p:nvSpPr>
          <p:cNvPr id="278" name="Google Shape;278;p3"/>
          <p:cNvSpPr txBox="1"/>
          <p:nvPr>
            <p:ph idx="1" type="subTitle"/>
          </p:nvPr>
        </p:nvSpPr>
        <p:spPr>
          <a:xfrm>
            <a:off x="4836001" y="1576625"/>
            <a:ext cx="3914593" cy="18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Kanker payudara merupakan jenis kanker yang </a:t>
            </a:r>
            <a:r>
              <a:rPr b="1" lang="en-US"/>
              <a:t>paling banyak diidap oleh wanita</a:t>
            </a:r>
            <a:r>
              <a:rPr lang="en-US"/>
              <a:t>. 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Kanker ini juga menyebabkan sekitar </a:t>
            </a:r>
            <a:r>
              <a:rPr b="1" lang="en-US"/>
              <a:t>670 ribu kematian</a:t>
            </a:r>
            <a:r>
              <a:rPr lang="en-US"/>
              <a:t>, atau </a:t>
            </a:r>
            <a:r>
              <a:rPr b="1" lang="en-US"/>
              <a:t>6.9 persen</a:t>
            </a:r>
            <a:r>
              <a:rPr lang="en-US"/>
              <a:t> dari total kasus kematian akibat kanker.</a:t>
            </a:r>
            <a:endParaRPr/>
          </a:p>
        </p:txBody>
      </p:sp>
      <p:sp>
        <p:nvSpPr>
          <p:cNvPr id="279" name="Google Shape;279;p3"/>
          <p:cNvSpPr txBox="1"/>
          <p:nvPr>
            <p:ph idx="2" type="subTitle"/>
          </p:nvPr>
        </p:nvSpPr>
        <p:spPr>
          <a:xfrm>
            <a:off x="95693" y="1576624"/>
            <a:ext cx="4476307" cy="24884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1" lang="en-US"/>
              <a:t>Kanker Payudara</a:t>
            </a:r>
            <a:r>
              <a:rPr lang="en-US"/>
              <a:t> adalah kanker yang terbentuk di jaringan payudara. Kanker payudara terjadi ketika sel-sel pada jaringan di payudara tumbuh secara tidak terkendali dan mengambil alih jaringan payudara yang sehat dan sekitarnya.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Kanker Payudara menyumbang </a:t>
            </a:r>
            <a:r>
              <a:rPr b="1" lang="en-US"/>
              <a:t>11,6 persen </a:t>
            </a:r>
            <a:r>
              <a:rPr lang="en-US"/>
              <a:t>dari total semua kasus kanker atau</a:t>
            </a:r>
            <a:r>
              <a:rPr lang="en-US"/>
              <a:t> sekitar </a:t>
            </a:r>
            <a:r>
              <a:rPr b="1" lang="en-US"/>
              <a:t>2,4 juta </a:t>
            </a:r>
            <a:r>
              <a:rPr lang="en-US"/>
              <a:t>pa</a:t>
            </a:r>
            <a:r>
              <a:rPr lang="en-US"/>
              <a:t>da Tahun </a:t>
            </a:r>
            <a:r>
              <a:rPr b="1" lang="en-US"/>
              <a:t>2022</a:t>
            </a:r>
            <a:r>
              <a:rPr lang="en-US"/>
              <a:t>,  </a:t>
            </a:r>
            <a:endParaRPr/>
          </a:p>
        </p:txBody>
      </p:sp>
      <p:grpSp>
        <p:nvGrpSpPr>
          <p:cNvPr id="280" name="Google Shape;280;p3"/>
          <p:cNvGrpSpPr/>
          <p:nvPr/>
        </p:nvGrpSpPr>
        <p:grpSpPr>
          <a:xfrm>
            <a:off x="3346453" y="3959503"/>
            <a:ext cx="1066064" cy="4796215"/>
            <a:chOff x="6128850" y="1752700"/>
            <a:chExt cx="634675" cy="2855400"/>
          </a:xfrm>
        </p:grpSpPr>
        <p:sp>
          <p:nvSpPr>
            <p:cNvPr id="281" name="Google Shape;281;p3"/>
            <p:cNvSpPr/>
            <p:nvPr/>
          </p:nvSpPr>
          <p:spPr>
            <a:xfrm>
              <a:off x="6554175" y="4234025"/>
              <a:ext cx="131300" cy="337825"/>
            </a:xfrm>
            <a:custGeom>
              <a:rect b="b" l="l" r="r" t="t"/>
              <a:pathLst>
                <a:path extrusionOk="0" h="13513" w="5252">
                  <a:moveTo>
                    <a:pt x="2343" y="1"/>
                  </a:moveTo>
                  <a:lnTo>
                    <a:pt x="1" y="3012"/>
                  </a:lnTo>
                  <a:lnTo>
                    <a:pt x="447" y="9489"/>
                  </a:lnTo>
                  <a:lnTo>
                    <a:pt x="1116" y="11059"/>
                  </a:lnTo>
                  <a:lnTo>
                    <a:pt x="5251" y="13513"/>
                  </a:lnTo>
                  <a:lnTo>
                    <a:pt x="3123" y="9155"/>
                  </a:lnTo>
                  <a:lnTo>
                    <a:pt x="3904" y="3012"/>
                  </a:lnTo>
                  <a:lnTo>
                    <a:pt x="2343" y="1"/>
                  </a:lnTo>
                  <a:close/>
                </a:path>
              </a:pathLst>
            </a:custGeom>
            <a:solidFill>
              <a:srgbClr val="FBC7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565325" y="4462875"/>
              <a:ext cx="164750" cy="145225"/>
            </a:xfrm>
            <a:custGeom>
              <a:rect b="b" l="l" r="r" t="t"/>
              <a:pathLst>
                <a:path extrusionOk="0" h="5809" w="6590">
                  <a:moveTo>
                    <a:pt x="2677" y="1"/>
                  </a:moveTo>
                  <a:lnTo>
                    <a:pt x="2720" y="189"/>
                  </a:lnTo>
                  <a:cubicBezTo>
                    <a:pt x="3089" y="824"/>
                    <a:pt x="4059" y="2497"/>
                    <a:pt x="4059" y="3089"/>
                  </a:cubicBezTo>
                  <a:cubicBezTo>
                    <a:pt x="4059" y="3239"/>
                    <a:pt x="3991" y="3304"/>
                    <a:pt x="3874" y="3304"/>
                  </a:cubicBezTo>
                  <a:cubicBezTo>
                    <a:pt x="3080" y="3304"/>
                    <a:pt x="1" y="335"/>
                    <a:pt x="1" y="335"/>
                  </a:cubicBezTo>
                  <a:lnTo>
                    <a:pt x="1" y="1785"/>
                  </a:lnTo>
                  <a:cubicBezTo>
                    <a:pt x="1" y="1785"/>
                    <a:pt x="1897" y="4470"/>
                    <a:pt x="6590" y="5809"/>
                  </a:cubicBezTo>
                  <a:cubicBezTo>
                    <a:pt x="6590" y="5809"/>
                    <a:pt x="4136" y="2017"/>
                    <a:pt x="26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6205000" y="4234025"/>
              <a:ext cx="131300" cy="337825"/>
            </a:xfrm>
            <a:custGeom>
              <a:rect b="b" l="l" r="r" t="t"/>
              <a:pathLst>
                <a:path extrusionOk="0" h="13513" w="5252">
                  <a:moveTo>
                    <a:pt x="2900" y="1"/>
                  </a:moveTo>
                  <a:lnTo>
                    <a:pt x="1339" y="3012"/>
                  </a:lnTo>
                  <a:lnTo>
                    <a:pt x="2120" y="9155"/>
                  </a:lnTo>
                  <a:lnTo>
                    <a:pt x="1" y="13513"/>
                  </a:lnTo>
                  <a:lnTo>
                    <a:pt x="1" y="13513"/>
                  </a:lnTo>
                  <a:lnTo>
                    <a:pt x="4127" y="11059"/>
                  </a:lnTo>
                  <a:lnTo>
                    <a:pt x="4805" y="9489"/>
                  </a:lnTo>
                  <a:lnTo>
                    <a:pt x="5251" y="3012"/>
                  </a:lnTo>
                  <a:lnTo>
                    <a:pt x="2900" y="1"/>
                  </a:lnTo>
                  <a:close/>
                </a:path>
              </a:pathLst>
            </a:custGeom>
            <a:solidFill>
              <a:srgbClr val="FBC7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6160175" y="4462875"/>
              <a:ext cx="164950" cy="145225"/>
            </a:xfrm>
            <a:custGeom>
              <a:rect b="b" l="l" r="r" t="t"/>
              <a:pathLst>
                <a:path extrusionOk="0" h="5809" w="6598">
                  <a:moveTo>
                    <a:pt x="3913" y="1"/>
                  </a:moveTo>
                  <a:cubicBezTo>
                    <a:pt x="2463" y="2017"/>
                    <a:pt x="0" y="5809"/>
                    <a:pt x="0" y="5809"/>
                  </a:cubicBezTo>
                  <a:cubicBezTo>
                    <a:pt x="4693" y="4470"/>
                    <a:pt x="6598" y="1785"/>
                    <a:pt x="6598" y="1785"/>
                  </a:cubicBezTo>
                  <a:lnTo>
                    <a:pt x="6598" y="335"/>
                  </a:lnTo>
                  <a:cubicBezTo>
                    <a:pt x="6598" y="335"/>
                    <a:pt x="3909" y="2948"/>
                    <a:pt x="3078" y="2948"/>
                  </a:cubicBezTo>
                  <a:cubicBezTo>
                    <a:pt x="2944" y="2948"/>
                    <a:pt x="2858" y="2879"/>
                    <a:pt x="2840" y="2720"/>
                  </a:cubicBezTo>
                  <a:cubicBezTo>
                    <a:pt x="2763" y="2051"/>
                    <a:pt x="3912" y="1"/>
                    <a:pt x="39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6216150" y="2150775"/>
              <a:ext cx="458150" cy="217925"/>
            </a:xfrm>
            <a:custGeom>
              <a:rect b="b" l="l" r="r" t="t"/>
              <a:pathLst>
                <a:path extrusionOk="0" h="8717" w="18326">
                  <a:moveTo>
                    <a:pt x="7370" y="0"/>
                  </a:moveTo>
                  <a:lnTo>
                    <a:pt x="7370" y="2686"/>
                  </a:lnTo>
                  <a:cubicBezTo>
                    <a:pt x="7370" y="2686"/>
                    <a:pt x="3123" y="4247"/>
                    <a:pt x="1562" y="5139"/>
                  </a:cubicBezTo>
                  <a:cubicBezTo>
                    <a:pt x="1" y="6032"/>
                    <a:pt x="4805" y="8717"/>
                    <a:pt x="9155" y="8717"/>
                  </a:cubicBezTo>
                  <a:lnTo>
                    <a:pt x="9163" y="8708"/>
                  </a:lnTo>
                  <a:lnTo>
                    <a:pt x="9163" y="8717"/>
                  </a:lnTo>
                  <a:cubicBezTo>
                    <a:pt x="13522" y="8717"/>
                    <a:pt x="18326" y="6032"/>
                    <a:pt x="16756" y="5139"/>
                  </a:cubicBezTo>
                  <a:cubicBezTo>
                    <a:pt x="15195" y="4247"/>
                    <a:pt x="10948" y="2686"/>
                    <a:pt x="10948" y="2686"/>
                  </a:cubicBezTo>
                  <a:lnTo>
                    <a:pt x="10948" y="0"/>
                  </a:lnTo>
                  <a:lnTo>
                    <a:pt x="9163" y="0"/>
                  </a:lnTo>
                  <a:cubicBezTo>
                    <a:pt x="9163" y="0"/>
                    <a:pt x="9163" y="26"/>
                    <a:pt x="9163" y="78"/>
                  </a:cubicBezTo>
                  <a:cubicBezTo>
                    <a:pt x="9163" y="26"/>
                    <a:pt x="9155" y="0"/>
                    <a:pt x="9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6283275" y="1927500"/>
              <a:ext cx="298800" cy="267900"/>
            </a:xfrm>
            <a:custGeom>
              <a:rect b="b" l="l" r="r" t="t"/>
              <a:pathLst>
                <a:path extrusionOk="0" h="10716" w="11952">
                  <a:moveTo>
                    <a:pt x="10948" y="0"/>
                  </a:moveTo>
                  <a:lnTo>
                    <a:pt x="1228" y="447"/>
                  </a:lnTo>
                  <a:lnTo>
                    <a:pt x="1" y="6589"/>
                  </a:lnTo>
                  <a:cubicBezTo>
                    <a:pt x="1" y="6589"/>
                    <a:pt x="3012" y="10716"/>
                    <a:pt x="6478" y="10716"/>
                  </a:cubicBezTo>
                  <a:cubicBezTo>
                    <a:pt x="9944" y="10716"/>
                    <a:pt x="11952" y="6924"/>
                    <a:pt x="11952" y="6924"/>
                  </a:cubicBezTo>
                  <a:lnTo>
                    <a:pt x="109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6441800" y="1755125"/>
              <a:ext cx="305000" cy="591075"/>
            </a:xfrm>
            <a:custGeom>
              <a:rect b="b" l="l" r="r" t="t"/>
              <a:pathLst>
                <a:path extrusionOk="0" h="23643" w="12200">
                  <a:moveTo>
                    <a:pt x="1604" y="0"/>
                  </a:moveTo>
                  <a:cubicBezTo>
                    <a:pt x="1079" y="0"/>
                    <a:pt x="543" y="94"/>
                    <a:pt x="0" y="298"/>
                  </a:cubicBezTo>
                  <a:lnTo>
                    <a:pt x="0" y="8011"/>
                  </a:lnTo>
                  <a:lnTo>
                    <a:pt x="3380" y="8011"/>
                  </a:lnTo>
                  <a:cubicBezTo>
                    <a:pt x="3380" y="8011"/>
                    <a:pt x="6503" y="13150"/>
                    <a:pt x="3046" y="23642"/>
                  </a:cubicBezTo>
                  <a:cubicBezTo>
                    <a:pt x="3046" y="23642"/>
                    <a:pt x="5834" y="21858"/>
                    <a:pt x="6615" y="20631"/>
                  </a:cubicBezTo>
                  <a:cubicBezTo>
                    <a:pt x="6615" y="20631"/>
                    <a:pt x="7061" y="19404"/>
                    <a:pt x="6838" y="17722"/>
                  </a:cubicBezTo>
                  <a:lnTo>
                    <a:pt x="6838" y="17722"/>
                  </a:lnTo>
                  <a:cubicBezTo>
                    <a:pt x="6838" y="17723"/>
                    <a:pt x="7507" y="18735"/>
                    <a:pt x="7284" y="20073"/>
                  </a:cubicBezTo>
                  <a:cubicBezTo>
                    <a:pt x="7284" y="20073"/>
                    <a:pt x="10973" y="16830"/>
                    <a:pt x="12200" y="12026"/>
                  </a:cubicBezTo>
                  <a:cubicBezTo>
                    <a:pt x="12200" y="12026"/>
                    <a:pt x="7556" y="0"/>
                    <a:pt x="1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6128850" y="2767825"/>
              <a:ext cx="634475" cy="1546475"/>
            </a:xfrm>
            <a:custGeom>
              <a:rect b="b" l="l" r="r" t="t"/>
              <a:pathLst>
                <a:path extrusionOk="0" h="61859" w="25379">
                  <a:moveTo>
                    <a:pt x="6368" y="815"/>
                  </a:moveTo>
                  <a:cubicBezTo>
                    <a:pt x="6327" y="815"/>
                    <a:pt x="6272" y="859"/>
                    <a:pt x="6272" y="859"/>
                  </a:cubicBezTo>
                  <a:cubicBezTo>
                    <a:pt x="6272" y="859"/>
                    <a:pt x="6316" y="847"/>
                    <a:pt x="6397" y="827"/>
                  </a:cubicBezTo>
                  <a:lnTo>
                    <a:pt x="6397" y="827"/>
                  </a:lnTo>
                  <a:cubicBezTo>
                    <a:pt x="6390" y="819"/>
                    <a:pt x="6379" y="815"/>
                    <a:pt x="6368" y="815"/>
                  </a:cubicBezTo>
                  <a:close/>
                  <a:moveTo>
                    <a:pt x="12655" y="1"/>
                  </a:moveTo>
                  <a:lnTo>
                    <a:pt x="12655" y="9"/>
                  </a:lnTo>
                  <a:cubicBezTo>
                    <a:pt x="9822" y="17"/>
                    <a:pt x="7015" y="674"/>
                    <a:pt x="6397" y="827"/>
                  </a:cubicBezTo>
                  <a:lnTo>
                    <a:pt x="6397" y="827"/>
                  </a:lnTo>
                  <a:cubicBezTo>
                    <a:pt x="6486" y="923"/>
                    <a:pt x="6242" y="1696"/>
                    <a:pt x="3450" y="5921"/>
                  </a:cubicBezTo>
                  <a:cubicBezTo>
                    <a:pt x="1" y="11145"/>
                    <a:pt x="215" y="19441"/>
                    <a:pt x="661" y="27703"/>
                  </a:cubicBezTo>
                  <a:cubicBezTo>
                    <a:pt x="1108" y="35974"/>
                    <a:pt x="4462" y="61660"/>
                    <a:pt x="4462" y="61660"/>
                  </a:cubicBezTo>
                  <a:cubicBezTo>
                    <a:pt x="5057" y="61809"/>
                    <a:pt x="5689" y="61858"/>
                    <a:pt x="6267" y="61858"/>
                  </a:cubicBezTo>
                  <a:cubicBezTo>
                    <a:pt x="7424" y="61858"/>
                    <a:pt x="8366" y="61660"/>
                    <a:pt x="8366" y="61660"/>
                  </a:cubicBezTo>
                  <a:cubicBezTo>
                    <a:pt x="8366" y="61660"/>
                    <a:pt x="9035" y="31169"/>
                    <a:pt x="9824" y="22787"/>
                  </a:cubicBezTo>
                  <a:cubicBezTo>
                    <a:pt x="10519" y="15306"/>
                    <a:pt x="12286" y="14869"/>
                    <a:pt x="12655" y="14860"/>
                  </a:cubicBezTo>
                  <a:lnTo>
                    <a:pt x="12724" y="14860"/>
                  </a:lnTo>
                  <a:cubicBezTo>
                    <a:pt x="13093" y="14869"/>
                    <a:pt x="14860" y="15306"/>
                    <a:pt x="15564" y="22787"/>
                  </a:cubicBezTo>
                  <a:cubicBezTo>
                    <a:pt x="16344" y="31169"/>
                    <a:pt x="17014" y="61660"/>
                    <a:pt x="17014" y="61660"/>
                  </a:cubicBezTo>
                  <a:cubicBezTo>
                    <a:pt x="17014" y="61660"/>
                    <a:pt x="17955" y="61858"/>
                    <a:pt x="19112" y="61858"/>
                  </a:cubicBezTo>
                  <a:cubicBezTo>
                    <a:pt x="19690" y="61858"/>
                    <a:pt x="20322" y="61809"/>
                    <a:pt x="20917" y="61660"/>
                  </a:cubicBezTo>
                  <a:cubicBezTo>
                    <a:pt x="20917" y="61660"/>
                    <a:pt x="24272" y="35974"/>
                    <a:pt x="24718" y="27703"/>
                  </a:cubicBezTo>
                  <a:cubicBezTo>
                    <a:pt x="25164" y="19441"/>
                    <a:pt x="25378" y="11145"/>
                    <a:pt x="21930" y="5921"/>
                  </a:cubicBezTo>
                  <a:cubicBezTo>
                    <a:pt x="18841" y="1247"/>
                    <a:pt x="18399" y="755"/>
                    <a:pt x="18350" y="755"/>
                  </a:cubicBezTo>
                  <a:cubicBezTo>
                    <a:pt x="18337" y="755"/>
                    <a:pt x="18352" y="790"/>
                    <a:pt x="18352" y="790"/>
                  </a:cubicBezTo>
                  <a:cubicBezTo>
                    <a:pt x="18352" y="790"/>
                    <a:pt x="15933" y="18"/>
                    <a:pt x="12724" y="9"/>
                  </a:cubicBezTo>
                  <a:lnTo>
                    <a:pt x="127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6238450" y="2904675"/>
              <a:ext cx="282300" cy="410775"/>
            </a:xfrm>
            <a:custGeom>
              <a:rect b="b" l="l" r="r" t="t"/>
              <a:pathLst>
                <a:path extrusionOk="0" h="16431" w="11292">
                  <a:moveTo>
                    <a:pt x="3690" y="0"/>
                  </a:moveTo>
                  <a:lnTo>
                    <a:pt x="1" y="2017"/>
                  </a:lnTo>
                  <a:cubicBezTo>
                    <a:pt x="1" y="2017"/>
                    <a:pt x="1905" y="7156"/>
                    <a:pt x="4025" y="10055"/>
                  </a:cubicBezTo>
                  <a:cubicBezTo>
                    <a:pt x="5956" y="12695"/>
                    <a:pt x="7972" y="16431"/>
                    <a:pt x="9412" y="16431"/>
                  </a:cubicBezTo>
                  <a:cubicBezTo>
                    <a:pt x="9558" y="16431"/>
                    <a:pt x="9699" y="16392"/>
                    <a:pt x="9833" y="16310"/>
                  </a:cubicBezTo>
                  <a:cubicBezTo>
                    <a:pt x="11291" y="15417"/>
                    <a:pt x="8160" y="11617"/>
                    <a:pt x="8160" y="11617"/>
                  </a:cubicBezTo>
                  <a:lnTo>
                    <a:pt x="8160" y="11617"/>
                  </a:lnTo>
                  <a:cubicBezTo>
                    <a:pt x="8160" y="11617"/>
                    <a:pt x="9044" y="12258"/>
                    <a:pt x="9467" y="12258"/>
                  </a:cubicBezTo>
                  <a:cubicBezTo>
                    <a:pt x="9600" y="12258"/>
                    <a:pt x="9687" y="12195"/>
                    <a:pt x="9687" y="12029"/>
                  </a:cubicBezTo>
                  <a:cubicBezTo>
                    <a:pt x="9687" y="11812"/>
                    <a:pt x="8348" y="9939"/>
                    <a:pt x="7351" y="9939"/>
                  </a:cubicBezTo>
                  <a:cubicBezTo>
                    <a:pt x="7323" y="9939"/>
                    <a:pt x="7295" y="9941"/>
                    <a:pt x="7268" y="9944"/>
                  </a:cubicBezTo>
                  <a:cubicBezTo>
                    <a:pt x="7268" y="9944"/>
                    <a:pt x="6041" y="8494"/>
                    <a:pt x="36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6442250" y="2938350"/>
              <a:ext cx="212325" cy="435450"/>
            </a:xfrm>
            <a:custGeom>
              <a:rect b="b" l="l" r="r" t="t"/>
              <a:pathLst>
                <a:path extrusionOk="0" h="17418" w="8493">
                  <a:moveTo>
                    <a:pt x="5147" y="0"/>
                  </a:moveTo>
                  <a:lnTo>
                    <a:pt x="2916" y="9824"/>
                  </a:lnTo>
                  <a:cubicBezTo>
                    <a:pt x="2916" y="9824"/>
                    <a:pt x="1406" y="10381"/>
                    <a:pt x="402" y="11780"/>
                  </a:cubicBezTo>
                  <a:cubicBezTo>
                    <a:pt x="1" y="12334"/>
                    <a:pt x="76" y="12502"/>
                    <a:pt x="312" y="12502"/>
                  </a:cubicBezTo>
                  <a:cubicBezTo>
                    <a:pt x="672" y="12502"/>
                    <a:pt x="1406" y="12114"/>
                    <a:pt x="1406" y="12114"/>
                  </a:cubicBezTo>
                  <a:lnTo>
                    <a:pt x="1406" y="12114"/>
                  </a:lnTo>
                  <a:cubicBezTo>
                    <a:pt x="1406" y="12114"/>
                    <a:pt x="565" y="14405"/>
                    <a:pt x="179" y="16249"/>
                  </a:cubicBezTo>
                  <a:cubicBezTo>
                    <a:pt x="3" y="17072"/>
                    <a:pt x="17" y="17417"/>
                    <a:pt x="234" y="17417"/>
                  </a:cubicBezTo>
                  <a:cubicBezTo>
                    <a:pt x="504" y="17417"/>
                    <a:pt x="1089" y="16886"/>
                    <a:pt x="2015" y="16078"/>
                  </a:cubicBezTo>
                  <a:cubicBezTo>
                    <a:pt x="3697" y="14628"/>
                    <a:pt x="4701" y="12114"/>
                    <a:pt x="5481" y="9824"/>
                  </a:cubicBezTo>
                  <a:cubicBezTo>
                    <a:pt x="6262" y="7533"/>
                    <a:pt x="8493" y="1673"/>
                    <a:pt x="8493" y="1673"/>
                  </a:cubicBezTo>
                  <a:lnTo>
                    <a:pt x="51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6129500" y="2254150"/>
              <a:ext cx="634025" cy="726050"/>
            </a:xfrm>
            <a:custGeom>
              <a:rect b="b" l="l" r="r" t="t"/>
              <a:pathLst>
                <a:path extrusionOk="0" h="29042" w="25361">
                  <a:moveTo>
                    <a:pt x="6813" y="1"/>
                  </a:moveTo>
                  <a:cubicBezTo>
                    <a:pt x="4582" y="447"/>
                    <a:pt x="2686" y="1785"/>
                    <a:pt x="1339" y="5586"/>
                  </a:cubicBezTo>
                  <a:cubicBezTo>
                    <a:pt x="1" y="9378"/>
                    <a:pt x="567" y="15529"/>
                    <a:pt x="1682" y="20102"/>
                  </a:cubicBezTo>
                  <a:cubicBezTo>
                    <a:pt x="2797" y="24683"/>
                    <a:pt x="4470" y="28038"/>
                    <a:pt x="4470" y="28038"/>
                  </a:cubicBezTo>
                  <a:cubicBezTo>
                    <a:pt x="6255" y="27703"/>
                    <a:pt x="8048" y="26021"/>
                    <a:pt x="8048" y="26021"/>
                  </a:cubicBezTo>
                  <a:cubicBezTo>
                    <a:pt x="7379" y="23345"/>
                    <a:pt x="7001" y="21337"/>
                    <a:pt x="7001" y="21337"/>
                  </a:cubicBezTo>
                  <a:lnTo>
                    <a:pt x="7001" y="21337"/>
                  </a:lnTo>
                  <a:cubicBezTo>
                    <a:pt x="8323" y="21740"/>
                    <a:pt x="11994" y="21775"/>
                    <a:pt x="12629" y="21783"/>
                  </a:cubicBezTo>
                  <a:lnTo>
                    <a:pt x="12732" y="21783"/>
                  </a:lnTo>
                  <a:cubicBezTo>
                    <a:pt x="13376" y="21775"/>
                    <a:pt x="17005" y="21740"/>
                    <a:pt x="18326" y="21337"/>
                  </a:cubicBezTo>
                  <a:lnTo>
                    <a:pt x="18326" y="21337"/>
                  </a:lnTo>
                  <a:cubicBezTo>
                    <a:pt x="18326" y="21337"/>
                    <a:pt x="18103" y="24795"/>
                    <a:pt x="17657" y="27368"/>
                  </a:cubicBezTo>
                  <a:cubicBezTo>
                    <a:pt x="17657" y="27368"/>
                    <a:pt x="19218" y="28707"/>
                    <a:pt x="21003" y="29041"/>
                  </a:cubicBezTo>
                  <a:cubicBezTo>
                    <a:pt x="21003" y="29041"/>
                    <a:pt x="22350" y="25464"/>
                    <a:pt x="23465" y="20882"/>
                  </a:cubicBezTo>
                  <a:cubicBezTo>
                    <a:pt x="24580" y="16310"/>
                    <a:pt x="25361" y="9378"/>
                    <a:pt x="24023" y="5586"/>
                  </a:cubicBezTo>
                  <a:cubicBezTo>
                    <a:pt x="22684" y="1785"/>
                    <a:pt x="20780" y="447"/>
                    <a:pt x="18549" y="1"/>
                  </a:cubicBezTo>
                  <a:cubicBezTo>
                    <a:pt x="18549" y="1"/>
                    <a:pt x="17545" y="3544"/>
                    <a:pt x="12681" y="3570"/>
                  </a:cubicBezTo>
                  <a:cubicBezTo>
                    <a:pt x="7816" y="3544"/>
                    <a:pt x="6813" y="1"/>
                    <a:pt x="6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6143450" y="1752700"/>
              <a:ext cx="301575" cy="593500"/>
            </a:xfrm>
            <a:custGeom>
              <a:rect b="b" l="l" r="r" t="t"/>
              <a:pathLst>
                <a:path extrusionOk="0" h="23740" w="12063">
                  <a:moveTo>
                    <a:pt x="10452" y="1"/>
                  </a:moveTo>
                  <a:cubicBezTo>
                    <a:pt x="5127" y="1"/>
                    <a:pt x="0" y="12123"/>
                    <a:pt x="0" y="12123"/>
                  </a:cubicBezTo>
                  <a:cubicBezTo>
                    <a:pt x="1227" y="16927"/>
                    <a:pt x="4916" y="20170"/>
                    <a:pt x="4916" y="20170"/>
                  </a:cubicBezTo>
                  <a:cubicBezTo>
                    <a:pt x="4693" y="18832"/>
                    <a:pt x="5362" y="17820"/>
                    <a:pt x="5362" y="17819"/>
                  </a:cubicBezTo>
                  <a:lnTo>
                    <a:pt x="5362" y="17819"/>
                  </a:lnTo>
                  <a:cubicBezTo>
                    <a:pt x="5139" y="19501"/>
                    <a:pt x="5585" y="20728"/>
                    <a:pt x="5585" y="20728"/>
                  </a:cubicBezTo>
                  <a:cubicBezTo>
                    <a:pt x="6366" y="21955"/>
                    <a:pt x="9163" y="23739"/>
                    <a:pt x="9163" y="23739"/>
                  </a:cubicBezTo>
                  <a:cubicBezTo>
                    <a:pt x="5697" y="13247"/>
                    <a:pt x="8828" y="8108"/>
                    <a:pt x="8828" y="8108"/>
                  </a:cubicBezTo>
                  <a:lnTo>
                    <a:pt x="12063" y="8108"/>
                  </a:lnTo>
                  <a:lnTo>
                    <a:pt x="12063" y="395"/>
                  </a:lnTo>
                  <a:cubicBezTo>
                    <a:pt x="11527" y="124"/>
                    <a:pt x="10989" y="1"/>
                    <a:pt x="104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6556525" y="1988025"/>
              <a:ext cx="84750" cy="98950"/>
            </a:xfrm>
            <a:custGeom>
              <a:rect b="b" l="l" r="r" t="t"/>
              <a:pathLst>
                <a:path extrusionOk="0" h="3958" w="3390">
                  <a:moveTo>
                    <a:pt x="378" y="1054"/>
                  </a:moveTo>
                  <a:lnTo>
                    <a:pt x="378" y="1054"/>
                  </a:lnTo>
                  <a:cubicBezTo>
                    <a:pt x="260" y="1263"/>
                    <a:pt x="197" y="1488"/>
                    <a:pt x="174" y="1720"/>
                  </a:cubicBezTo>
                  <a:lnTo>
                    <a:pt x="174" y="1720"/>
                  </a:lnTo>
                  <a:lnTo>
                    <a:pt x="378" y="1054"/>
                  </a:lnTo>
                  <a:close/>
                  <a:moveTo>
                    <a:pt x="162" y="1758"/>
                  </a:moveTo>
                  <a:lnTo>
                    <a:pt x="162" y="1758"/>
                  </a:lnTo>
                  <a:cubicBezTo>
                    <a:pt x="91" y="1926"/>
                    <a:pt x="37" y="2101"/>
                    <a:pt x="1" y="2281"/>
                  </a:cubicBezTo>
                  <a:lnTo>
                    <a:pt x="162" y="1758"/>
                  </a:lnTo>
                  <a:close/>
                  <a:moveTo>
                    <a:pt x="2566" y="1"/>
                  </a:moveTo>
                  <a:cubicBezTo>
                    <a:pt x="2477" y="1"/>
                    <a:pt x="2386" y="10"/>
                    <a:pt x="2300" y="24"/>
                  </a:cubicBezTo>
                  <a:cubicBezTo>
                    <a:pt x="1365" y="189"/>
                    <a:pt x="548" y="864"/>
                    <a:pt x="172" y="1734"/>
                  </a:cubicBezTo>
                  <a:lnTo>
                    <a:pt x="172" y="1734"/>
                  </a:lnTo>
                  <a:cubicBezTo>
                    <a:pt x="173" y="1729"/>
                    <a:pt x="173" y="1724"/>
                    <a:pt x="174" y="1720"/>
                  </a:cubicBezTo>
                  <a:lnTo>
                    <a:pt x="174" y="1720"/>
                  </a:lnTo>
                  <a:lnTo>
                    <a:pt x="162" y="1758"/>
                  </a:lnTo>
                  <a:lnTo>
                    <a:pt x="162" y="1758"/>
                  </a:lnTo>
                  <a:cubicBezTo>
                    <a:pt x="165" y="1750"/>
                    <a:pt x="169" y="1742"/>
                    <a:pt x="172" y="1734"/>
                  </a:cubicBezTo>
                  <a:lnTo>
                    <a:pt x="172" y="1734"/>
                  </a:lnTo>
                  <a:cubicBezTo>
                    <a:pt x="118" y="2306"/>
                    <a:pt x="302" y="2924"/>
                    <a:pt x="490" y="3482"/>
                  </a:cubicBezTo>
                  <a:cubicBezTo>
                    <a:pt x="533" y="3611"/>
                    <a:pt x="576" y="3739"/>
                    <a:pt x="679" y="3834"/>
                  </a:cubicBezTo>
                  <a:cubicBezTo>
                    <a:pt x="772" y="3923"/>
                    <a:pt x="890" y="3957"/>
                    <a:pt x="1016" y="3957"/>
                  </a:cubicBezTo>
                  <a:cubicBezTo>
                    <a:pt x="1182" y="3957"/>
                    <a:pt x="1360" y="3898"/>
                    <a:pt x="1511" y="3825"/>
                  </a:cubicBezTo>
                  <a:cubicBezTo>
                    <a:pt x="2652" y="3259"/>
                    <a:pt x="3390" y="1946"/>
                    <a:pt x="3270" y="668"/>
                  </a:cubicBezTo>
                  <a:cubicBezTo>
                    <a:pt x="3261" y="514"/>
                    <a:pt x="3227" y="350"/>
                    <a:pt x="3132" y="222"/>
                  </a:cubicBezTo>
                  <a:cubicBezTo>
                    <a:pt x="3004" y="57"/>
                    <a:pt x="2788" y="1"/>
                    <a:pt x="25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6249175" y="1988025"/>
              <a:ext cx="84550" cy="98950"/>
            </a:xfrm>
            <a:custGeom>
              <a:rect b="b" l="l" r="r" t="t"/>
              <a:pathLst>
                <a:path extrusionOk="0" h="3958" w="3382">
                  <a:moveTo>
                    <a:pt x="3012" y="1054"/>
                  </a:moveTo>
                  <a:lnTo>
                    <a:pt x="3219" y="1741"/>
                  </a:lnTo>
                  <a:lnTo>
                    <a:pt x="3219" y="1741"/>
                  </a:lnTo>
                  <a:cubicBezTo>
                    <a:pt x="3197" y="1502"/>
                    <a:pt x="3134" y="1270"/>
                    <a:pt x="3012" y="1054"/>
                  </a:cubicBezTo>
                  <a:close/>
                  <a:moveTo>
                    <a:pt x="3219" y="1741"/>
                  </a:moveTo>
                  <a:cubicBezTo>
                    <a:pt x="3219" y="1744"/>
                    <a:pt x="3219" y="1747"/>
                    <a:pt x="3220" y="1750"/>
                  </a:cubicBezTo>
                  <a:lnTo>
                    <a:pt x="3220" y="1750"/>
                  </a:lnTo>
                  <a:cubicBezTo>
                    <a:pt x="3222" y="1754"/>
                    <a:pt x="3224" y="1759"/>
                    <a:pt x="3226" y="1764"/>
                  </a:cubicBezTo>
                  <a:lnTo>
                    <a:pt x="3226" y="1764"/>
                  </a:lnTo>
                  <a:lnTo>
                    <a:pt x="3219" y="1741"/>
                  </a:lnTo>
                  <a:close/>
                  <a:moveTo>
                    <a:pt x="3226" y="1764"/>
                  </a:moveTo>
                  <a:lnTo>
                    <a:pt x="3381" y="2281"/>
                  </a:lnTo>
                  <a:cubicBezTo>
                    <a:pt x="3347" y="2103"/>
                    <a:pt x="3295" y="1930"/>
                    <a:pt x="3226" y="1764"/>
                  </a:cubicBezTo>
                  <a:close/>
                  <a:moveTo>
                    <a:pt x="819" y="1"/>
                  </a:moveTo>
                  <a:cubicBezTo>
                    <a:pt x="598" y="1"/>
                    <a:pt x="378" y="57"/>
                    <a:pt x="250" y="222"/>
                  </a:cubicBezTo>
                  <a:cubicBezTo>
                    <a:pt x="155" y="350"/>
                    <a:pt x="130" y="514"/>
                    <a:pt x="112" y="668"/>
                  </a:cubicBezTo>
                  <a:cubicBezTo>
                    <a:pt x="1" y="1946"/>
                    <a:pt x="730" y="3259"/>
                    <a:pt x="1880" y="3825"/>
                  </a:cubicBezTo>
                  <a:cubicBezTo>
                    <a:pt x="2031" y="3898"/>
                    <a:pt x="2206" y="3957"/>
                    <a:pt x="2369" y="3957"/>
                  </a:cubicBezTo>
                  <a:cubicBezTo>
                    <a:pt x="2494" y="3957"/>
                    <a:pt x="2610" y="3923"/>
                    <a:pt x="2703" y="3834"/>
                  </a:cubicBezTo>
                  <a:cubicBezTo>
                    <a:pt x="2806" y="3739"/>
                    <a:pt x="2849" y="3611"/>
                    <a:pt x="2892" y="3482"/>
                  </a:cubicBezTo>
                  <a:cubicBezTo>
                    <a:pt x="3084" y="2929"/>
                    <a:pt x="3268" y="2317"/>
                    <a:pt x="3220" y="1750"/>
                  </a:cubicBezTo>
                  <a:lnTo>
                    <a:pt x="3220" y="1750"/>
                  </a:lnTo>
                  <a:cubicBezTo>
                    <a:pt x="2850" y="872"/>
                    <a:pt x="2023" y="190"/>
                    <a:pt x="1082" y="24"/>
                  </a:cubicBezTo>
                  <a:cubicBezTo>
                    <a:pt x="998" y="10"/>
                    <a:pt x="909" y="1"/>
                    <a:pt x="8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6544950" y="1976175"/>
              <a:ext cx="67825" cy="170825"/>
            </a:xfrm>
            <a:custGeom>
              <a:rect b="b" l="l" r="r" t="t"/>
              <a:pathLst>
                <a:path extrusionOk="0" h="6833" w="2713">
                  <a:moveTo>
                    <a:pt x="1579" y="1"/>
                  </a:moveTo>
                  <a:lnTo>
                    <a:pt x="1" y="284"/>
                  </a:lnTo>
                  <a:lnTo>
                    <a:pt x="996" y="5423"/>
                  </a:lnTo>
                  <a:cubicBezTo>
                    <a:pt x="996" y="5423"/>
                    <a:pt x="1947" y="6832"/>
                    <a:pt x="2409" y="6832"/>
                  </a:cubicBezTo>
                  <a:cubicBezTo>
                    <a:pt x="2604" y="6832"/>
                    <a:pt x="2712" y="6582"/>
                    <a:pt x="2626" y="5869"/>
                  </a:cubicBezTo>
                  <a:cubicBezTo>
                    <a:pt x="2334" y="3467"/>
                    <a:pt x="1579" y="1"/>
                    <a:pt x="1579" y="1"/>
                  </a:cubicBezTo>
                  <a:close/>
                </a:path>
              </a:pathLst>
            </a:custGeom>
            <a:solidFill>
              <a:srgbClr val="F251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6276200" y="1978125"/>
              <a:ext cx="68875" cy="170800"/>
            </a:xfrm>
            <a:custGeom>
              <a:rect b="b" l="l" r="r" t="t"/>
              <a:pathLst>
                <a:path extrusionOk="0" h="6832" w="2755">
                  <a:moveTo>
                    <a:pt x="1159" y="0"/>
                  </a:moveTo>
                  <a:cubicBezTo>
                    <a:pt x="1159" y="0"/>
                    <a:pt x="387" y="3466"/>
                    <a:pt x="87" y="5868"/>
                  </a:cubicBezTo>
                  <a:cubicBezTo>
                    <a:pt x="0" y="6581"/>
                    <a:pt x="111" y="6831"/>
                    <a:pt x="309" y="6831"/>
                  </a:cubicBezTo>
                  <a:cubicBezTo>
                    <a:pt x="779" y="6831"/>
                    <a:pt x="1742" y="5422"/>
                    <a:pt x="1742" y="5422"/>
                  </a:cubicBezTo>
                  <a:lnTo>
                    <a:pt x="2755" y="283"/>
                  </a:lnTo>
                  <a:lnTo>
                    <a:pt x="1159" y="0"/>
                  </a:lnTo>
                  <a:close/>
                </a:path>
              </a:pathLst>
            </a:custGeom>
            <a:solidFill>
              <a:srgbClr val="F251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6448000" y="2832175"/>
              <a:ext cx="33500" cy="33500"/>
            </a:xfrm>
            <a:custGeom>
              <a:rect b="b" l="l" r="r" t="t"/>
              <a:pathLst>
                <a:path extrusionOk="0" h="1340" w="1340">
                  <a:moveTo>
                    <a:pt x="670" y="1"/>
                  </a:moveTo>
                  <a:cubicBezTo>
                    <a:pt x="301" y="1"/>
                    <a:pt x="1" y="301"/>
                    <a:pt x="1" y="670"/>
                  </a:cubicBezTo>
                  <a:cubicBezTo>
                    <a:pt x="1" y="1039"/>
                    <a:pt x="301" y="1339"/>
                    <a:pt x="670" y="1339"/>
                  </a:cubicBezTo>
                  <a:cubicBezTo>
                    <a:pt x="1039" y="1339"/>
                    <a:pt x="1339" y="1039"/>
                    <a:pt x="1339" y="670"/>
                  </a:cubicBezTo>
                  <a:cubicBezTo>
                    <a:pt x="1339" y="301"/>
                    <a:pt x="1039" y="1"/>
                    <a:pt x="6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8" name="Google Shape;298;p3"/>
          <p:cNvGrpSpPr/>
          <p:nvPr/>
        </p:nvGrpSpPr>
        <p:grpSpPr>
          <a:xfrm>
            <a:off x="4278413" y="3509103"/>
            <a:ext cx="1709589" cy="5477031"/>
            <a:chOff x="3383275" y="1190125"/>
            <a:chExt cx="1070500" cy="3429575"/>
          </a:xfrm>
        </p:grpSpPr>
        <p:sp>
          <p:nvSpPr>
            <p:cNvPr id="299" name="Google Shape;299;p3"/>
            <p:cNvSpPr/>
            <p:nvPr/>
          </p:nvSpPr>
          <p:spPr>
            <a:xfrm>
              <a:off x="3383275" y="1190125"/>
              <a:ext cx="768950" cy="605975"/>
            </a:xfrm>
            <a:custGeom>
              <a:rect b="b" l="l" r="r" t="t"/>
              <a:pathLst>
                <a:path extrusionOk="0" h="24239" w="30758">
                  <a:moveTo>
                    <a:pt x="11676" y="0"/>
                  </a:moveTo>
                  <a:cubicBezTo>
                    <a:pt x="10873" y="0"/>
                    <a:pt x="10071" y="272"/>
                    <a:pt x="9472" y="806"/>
                  </a:cubicBezTo>
                  <a:cubicBezTo>
                    <a:pt x="8082" y="2059"/>
                    <a:pt x="7756" y="4453"/>
                    <a:pt x="5989" y="5079"/>
                  </a:cubicBezTo>
                  <a:cubicBezTo>
                    <a:pt x="4831" y="5491"/>
                    <a:pt x="3158" y="5105"/>
                    <a:pt x="2652" y="6220"/>
                  </a:cubicBezTo>
                  <a:cubicBezTo>
                    <a:pt x="2463" y="6632"/>
                    <a:pt x="2531" y="7095"/>
                    <a:pt x="2557" y="7541"/>
                  </a:cubicBezTo>
                  <a:cubicBezTo>
                    <a:pt x="2634" y="8665"/>
                    <a:pt x="3038" y="10046"/>
                    <a:pt x="2574" y="11067"/>
                  </a:cubicBezTo>
                  <a:cubicBezTo>
                    <a:pt x="1888" y="12620"/>
                    <a:pt x="1" y="14087"/>
                    <a:pt x="824" y="15580"/>
                  </a:cubicBezTo>
                  <a:cubicBezTo>
                    <a:pt x="1579" y="16953"/>
                    <a:pt x="3758" y="17158"/>
                    <a:pt x="4273" y="18634"/>
                  </a:cubicBezTo>
                  <a:cubicBezTo>
                    <a:pt x="4642" y="19681"/>
                    <a:pt x="4024" y="21036"/>
                    <a:pt x="4762" y="21851"/>
                  </a:cubicBezTo>
                  <a:cubicBezTo>
                    <a:pt x="5062" y="22183"/>
                    <a:pt x="5501" y="22315"/>
                    <a:pt x="5956" y="22315"/>
                  </a:cubicBezTo>
                  <a:cubicBezTo>
                    <a:pt x="6231" y="22315"/>
                    <a:pt x="6511" y="22267"/>
                    <a:pt x="6770" y="22186"/>
                  </a:cubicBezTo>
                  <a:cubicBezTo>
                    <a:pt x="7447" y="21971"/>
                    <a:pt x="8065" y="21577"/>
                    <a:pt x="8769" y="21422"/>
                  </a:cubicBezTo>
                  <a:cubicBezTo>
                    <a:pt x="8985" y="21372"/>
                    <a:pt x="9206" y="21348"/>
                    <a:pt x="9427" y="21348"/>
                  </a:cubicBezTo>
                  <a:cubicBezTo>
                    <a:pt x="10564" y="21348"/>
                    <a:pt x="11706" y="21988"/>
                    <a:pt x="12252" y="23001"/>
                  </a:cubicBezTo>
                  <a:cubicBezTo>
                    <a:pt x="12990" y="22660"/>
                    <a:pt x="13615" y="22308"/>
                    <a:pt x="14248" y="22308"/>
                  </a:cubicBezTo>
                  <a:cubicBezTo>
                    <a:pt x="14571" y="22308"/>
                    <a:pt x="14895" y="22400"/>
                    <a:pt x="15237" y="22632"/>
                  </a:cubicBezTo>
                  <a:cubicBezTo>
                    <a:pt x="15666" y="22915"/>
                    <a:pt x="15941" y="23370"/>
                    <a:pt x="16344" y="23679"/>
                  </a:cubicBezTo>
                  <a:cubicBezTo>
                    <a:pt x="16711" y="23958"/>
                    <a:pt x="17170" y="24097"/>
                    <a:pt x="17629" y="24097"/>
                  </a:cubicBezTo>
                  <a:cubicBezTo>
                    <a:pt x="18114" y="24097"/>
                    <a:pt x="18599" y="23941"/>
                    <a:pt x="18969" y="23627"/>
                  </a:cubicBezTo>
                  <a:cubicBezTo>
                    <a:pt x="19373" y="23284"/>
                    <a:pt x="19776" y="23009"/>
                    <a:pt x="20299" y="22984"/>
                  </a:cubicBezTo>
                  <a:cubicBezTo>
                    <a:pt x="20314" y="22983"/>
                    <a:pt x="20330" y="22983"/>
                    <a:pt x="20344" y="22983"/>
                  </a:cubicBezTo>
                  <a:cubicBezTo>
                    <a:pt x="21125" y="22983"/>
                    <a:pt x="21406" y="23633"/>
                    <a:pt x="21861" y="23919"/>
                  </a:cubicBezTo>
                  <a:cubicBezTo>
                    <a:pt x="22198" y="24136"/>
                    <a:pt x="22519" y="24239"/>
                    <a:pt x="22817" y="24239"/>
                  </a:cubicBezTo>
                  <a:cubicBezTo>
                    <a:pt x="23436" y="24239"/>
                    <a:pt x="23955" y="23797"/>
                    <a:pt x="24314" y="23027"/>
                  </a:cubicBezTo>
                  <a:cubicBezTo>
                    <a:pt x="24838" y="21911"/>
                    <a:pt x="24760" y="21156"/>
                    <a:pt x="25584" y="20213"/>
                  </a:cubicBezTo>
                  <a:cubicBezTo>
                    <a:pt x="26468" y="19183"/>
                    <a:pt x="28364" y="18780"/>
                    <a:pt x="29041" y="17613"/>
                  </a:cubicBezTo>
                  <a:cubicBezTo>
                    <a:pt x="30757" y="14679"/>
                    <a:pt x="25910" y="13632"/>
                    <a:pt x="27240" y="10510"/>
                  </a:cubicBezTo>
                  <a:cubicBezTo>
                    <a:pt x="27437" y="10055"/>
                    <a:pt x="28329" y="8227"/>
                    <a:pt x="28389" y="7738"/>
                  </a:cubicBezTo>
                  <a:cubicBezTo>
                    <a:pt x="28544" y="6554"/>
                    <a:pt x="27257" y="5705"/>
                    <a:pt x="26107" y="5405"/>
                  </a:cubicBezTo>
                  <a:cubicBezTo>
                    <a:pt x="24949" y="5096"/>
                    <a:pt x="23619" y="4959"/>
                    <a:pt x="22873" y="4024"/>
                  </a:cubicBezTo>
                  <a:cubicBezTo>
                    <a:pt x="22066" y="2994"/>
                    <a:pt x="22178" y="1244"/>
                    <a:pt x="21003" y="686"/>
                  </a:cubicBezTo>
                  <a:cubicBezTo>
                    <a:pt x="20786" y="583"/>
                    <a:pt x="20570" y="538"/>
                    <a:pt x="20354" y="538"/>
                  </a:cubicBezTo>
                  <a:cubicBezTo>
                    <a:pt x="19675" y="538"/>
                    <a:pt x="18999" y="981"/>
                    <a:pt x="18309" y="1424"/>
                  </a:cubicBezTo>
                  <a:cubicBezTo>
                    <a:pt x="17623" y="1866"/>
                    <a:pt x="16925" y="2302"/>
                    <a:pt x="16198" y="2302"/>
                  </a:cubicBezTo>
                  <a:cubicBezTo>
                    <a:pt x="16079" y="2302"/>
                    <a:pt x="15959" y="2290"/>
                    <a:pt x="15838" y="2265"/>
                  </a:cubicBezTo>
                  <a:cubicBezTo>
                    <a:pt x="14937" y="2076"/>
                    <a:pt x="14388" y="1184"/>
                    <a:pt x="13650" y="635"/>
                  </a:cubicBezTo>
                  <a:cubicBezTo>
                    <a:pt x="13085" y="210"/>
                    <a:pt x="12380" y="0"/>
                    <a:pt x="116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397225" y="1641175"/>
              <a:ext cx="789300" cy="1035100"/>
            </a:xfrm>
            <a:custGeom>
              <a:rect b="b" l="l" r="r" t="t"/>
              <a:pathLst>
                <a:path extrusionOk="0" h="41404" w="31572">
                  <a:moveTo>
                    <a:pt x="13555" y="0"/>
                  </a:moveTo>
                  <a:lnTo>
                    <a:pt x="11471" y="1193"/>
                  </a:lnTo>
                  <a:lnTo>
                    <a:pt x="11471" y="7147"/>
                  </a:lnTo>
                  <a:cubicBezTo>
                    <a:pt x="11471" y="7147"/>
                    <a:pt x="5517" y="7447"/>
                    <a:pt x="3878" y="9677"/>
                  </a:cubicBezTo>
                  <a:cubicBezTo>
                    <a:pt x="2239" y="11908"/>
                    <a:pt x="0" y="20547"/>
                    <a:pt x="747" y="26356"/>
                  </a:cubicBezTo>
                  <a:cubicBezTo>
                    <a:pt x="1493" y="32164"/>
                    <a:pt x="5517" y="39465"/>
                    <a:pt x="6555" y="40503"/>
                  </a:cubicBezTo>
                  <a:cubicBezTo>
                    <a:pt x="6709" y="39765"/>
                    <a:pt x="8193" y="35595"/>
                    <a:pt x="8193" y="34995"/>
                  </a:cubicBezTo>
                  <a:cubicBezTo>
                    <a:pt x="8193" y="34403"/>
                    <a:pt x="4916" y="28149"/>
                    <a:pt x="6254" y="20402"/>
                  </a:cubicBezTo>
                  <a:cubicBezTo>
                    <a:pt x="7601" y="12654"/>
                    <a:pt x="13555" y="12509"/>
                    <a:pt x="13555" y="12509"/>
                  </a:cubicBezTo>
                  <a:lnTo>
                    <a:pt x="18617" y="15340"/>
                  </a:lnTo>
                  <a:cubicBezTo>
                    <a:pt x="18617" y="15340"/>
                    <a:pt x="26064" y="18463"/>
                    <a:pt x="25026" y="25317"/>
                  </a:cubicBezTo>
                  <a:cubicBezTo>
                    <a:pt x="23979" y="32164"/>
                    <a:pt x="21002" y="36333"/>
                    <a:pt x="21002" y="36333"/>
                  </a:cubicBezTo>
                  <a:lnTo>
                    <a:pt x="22495" y="41404"/>
                  </a:lnTo>
                  <a:cubicBezTo>
                    <a:pt x="22495" y="41404"/>
                    <a:pt x="27969" y="35124"/>
                    <a:pt x="29787" y="27248"/>
                  </a:cubicBezTo>
                  <a:cubicBezTo>
                    <a:pt x="31572" y="19509"/>
                    <a:pt x="26364" y="11908"/>
                    <a:pt x="24580" y="9377"/>
                  </a:cubicBezTo>
                  <a:cubicBezTo>
                    <a:pt x="22787" y="6846"/>
                    <a:pt x="16086" y="6846"/>
                    <a:pt x="16086" y="6846"/>
                  </a:cubicBezTo>
                  <a:lnTo>
                    <a:pt x="15786" y="292"/>
                  </a:lnTo>
                  <a:lnTo>
                    <a:pt x="135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449325" y="2477450"/>
              <a:ext cx="852825" cy="1989525"/>
            </a:xfrm>
            <a:custGeom>
              <a:rect b="b" l="l" r="r" t="t"/>
              <a:pathLst>
                <a:path extrusionOk="0" h="79581" w="34113">
                  <a:moveTo>
                    <a:pt x="13322" y="0"/>
                  </a:moveTo>
                  <a:cubicBezTo>
                    <a:pt x="10119" y="0"/>
                    <a:pt x="6406" y="3075"/>
                    <a:pt x="2386" y="11376"/>
                  </a:cubicBezTo>
                  <a:cubicBezTo>
                    <a:pt x="2386" y="11376"/>
                    <a:pt x="602" y="15691"/>
                    <a:pt x="301" y="21053"/>
                  </a:cubicBezTo>
                  <a:cubicBezTo>
                    <a:pt x="1" y="26415"/>
                    <a:pt x="2540" y="43840"/>
                    <a:pt x="4025" y="53972"/>
                  </a:cubicBezTo>
                  <a:cubicBezTo>
                    <a:pt x="5517" y="64095"/>
                    <a:pt x="7894" y="78989"/>
                    <a:pt x="7894" y="78989"/>
                  </a:cubicBezTo>
                  <a:lnTo>
                    <a:pt x="9387" y="79581"/>
                  </a:lnTo>
                  <a:cubicBezTo>
                    <a:pt x="9387" y="79581"/>
                    <a:pt x="9086" y="39970"/>
                    <a:pt x="10579" y="21799"/>
                  </a:cubicBezTo>
                  <a:cubicBezTo>
                    <a:pt x="11090" y="15587"/>
                    <a:pt x="11808" y="13344"/>
                    <a:pt x="12579" y="13344"/>
                  </a:cubicBezTo>
                  <a:cubicBezTo>
                    <a:pt x="14064" y="13344"/>
                    <a:pt x="15748" y="21655"/>
                    <a:pt x="16533" y="25969"/>
                  </a:cubicBezTo>
                  <a:cubicBezTo>
                    <a:pt x="17726" y="32524"/>
                    <a:pt x="24280" y="57240"/>
                    <a:pt x="32319" y="76012"/>
                  </a:cubicBezTo>
                  <a:lnTo>
                    <a:pt x="34112" y="76303"/>
                  </a:lnTo>
                  <a:cubicBezTo>
                    <a:pt x="34112" y="76303"/>
                    <a:pt x="30535" y="54564"/>
                    <a:pt x="29042" y="45924"/>
                  </a:cubicBezTo>
                  <a:cubicBezTo>
                    <a:pt x="27558" y="37285"/>
                    <a:pt x="26665" y="24776"/>
                    <a:pt x="23680" y="13761"/>
                  </a:cubicBezTo>
                  <a:cubicBezTo>
                    <a:pt x="21884" y="7110"/>
                    <a:pt x="18192" y="0"/>
                    <a:pt x="133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486650" y="4400025"/>
              <a:ext cx="204850" cy="219675"/>
            </a:xfrm>
            <a:custGeom>
              <a:rect b="b" l="l" r="r" t="t"/>
              <a:pathLst>
                <a:path extrusionOk="0" h="8787" w="8194">
                  <a:moveTo>
                    <a:pt x="5955" y="1"/>
                  </a:moveTo>
                  <a:lnTo>
                    <a:pt x="6401" y="2086"/>
                  </a:lnTo>
                  <a:cubicBezTo>
                    <a:pt x="6401" y="2086"/>
                    <a:pt x="2978" y="6101"/>
                    <a:pt x="1" y="8786"/>
                  </a:cubicBezTo>
                  <a:cubicBezTo>
                    <a:pt x="1" y="8786"/>
                    <a:pt x="6856" y="5363"/>
                    <a:pt x="7894" y="2678"/>
                  </a:cubicBezTo>
                  <a:lnTo>
                    <a:pt x="8194" y="147"/>
                  </a:lnTo>
                  <a:lnTo>
                    <a:pt x="59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4246125" y="4347925"/>
              <a:ext cx="207650" cy="266200"/>
            </a:xfrm>
            <a:custGeom>
              <a:rect b="b" l="l" r="r" t="t"/>
              <a:pathLst>
                <a:path extrusionOk="0" h="10648" w="8306">
                  <a:moveTo>
                    <a:pt x="2086" y="0"/>
                  </a:moveTo>
                  <a:lnTo>
                    <a:pt x="1" y="446"/>
                  </a:lnTo>
                  <a:lnTo>
                    <a:pt x="447" y="1193"/>
                  </a:lnTo>
                  <a:cubicBezTo>
                    <a:pt x="2051" y="6623"/>
                    <a:pt x="8306" y="10647"/>
                    <a:pt x="8306" y="10647"/>
                  </a:cubicBezTo>
                  <a:cubicBezTo>
                    <a:pt x="5174" y="8116"/>
                    <a:pt x="2240" y="1484"/>
                    <a:pt x="2240" y="1484"/>
                  </a:cubicBezTo>
                  <a:lnTo>
                    <a:pt x="20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456850" y="1819350"/>
              <a:ext cx="621800" cy="1233300"/>
            </a:xfrm>
            <a:custGeom>
              <a:rect b="b" l="l" r="r" t="t"/>
              <a:pathLst>
                <a:path extrusionOk="0" h="49332" w="24872">
                  <a:moveTo>
                    <a:pt x="17572" y="1"/>
                  </a:moveTo>
                  <a:cubicBezTo>
                    <a:pt x="17470" y="1"/>
                    <a:pt x="17372" y="7"/>
                    <a:pt x="17279" y="20"/>
                  </a:cubicBezTo>
                  <a:cubicBezTo>
                    <a:pt x="17279" y="20"/>
                    <a:pt x="17406" y="4356"/>
                    <a:pt x="11853" y="4356"/>
                  </a:cubicBezTo>
                  <a:cubicBezTo>
                    <a:pt x="11635" y="4356"/>
                    <a:pt x="11407" y="4349"/>
                    <a:pt x="11170" y="4335"/>
                  </a:cubicBezTo>
                  <a:cubicBezTo>
                    <a:pt x="6109" y="4043"/>
                    <a:pt x="6255" y="466"/>
                    <a:pt x="6255" y="466"/>
                  </a:cubicBezTo>
                  <a:lnTo>
                    <a:pt x="6255" y="466"/>
                  </a:lnTo>
                  <a:cubicBezTo>
                    <a:pt x="6254" y="466"/>
                    <a:pt x="5362" y="466"/>
                    <a:pt x="4024" y="912"/>
                  </a:cubicBezTo>
                  <a:lnTo>
                    <a:pt x="4324" y="8213"/>
                  </a:lnTo>
                  <a:cubicBezTo>
                    <a:pt x="4324" y="8213"/>
                    <a:pt x="1493" y="11636"/>
                    <a:pt x="5062" y="15505"/>
                  </a:cubicBezTo>
                  <a:cubicBezTo>
                    <a:pt x="5062" y="15505"/>
                    <a:pt x="6109" y="19529"/>
                    <a:pt x="6701" y="21167"/>
                  </a:cubicBezTo>
                  <a:cubicBezTo>
                    <a:pt x="6701" y="21167"/>
                    <a:pt x="301" y="32638"/>
                    <a:pt x="0" y="47377"/>
                  </a:cubicBezTo>
                  <a:cubicBezTo>
                    <a:pt x="0" y="47377"/>
                    <a:pt x="6044" y="49332"/>
                    <a:pt x="13050" y="49332"/>
                  </a:cubicBezTo>
                  <a:cubicBezTo>
                    <a:pt x="16988" y="49332"/>
                    <a:pt x="21229" y="48714"/>
                    <a:pt x="24872" y="46785"/>
                  </a:cubicBezTo>
                  <a:cubicBezTo>
                    <a:pt x="24872" y="46785"/>
                    <a:pt x="23233" y="32192"/>
                    <a:pt x="17871" y="21614"/>
                  </a:cubicBezTo>
                  <a:cubicBezTo>
                    <a:pt x="17425" y="21167"/>
                    <a:pt x="18317" y="15951"/>
                    <a:pt x="18317" y="15951"/>
                  </a:cubicBezTo>
                  <a:cubicBezTo>
                    <a:pt x="18317" y="15951"/>
                    <a:pt x="22040" y="12828"/>
                    <a:pt x="19510" y="8213"/>
                  </a:cubicBezTo>
                  <a:lnTo>
                    <a:pt x="19956" y="612"/>
                  </a:lnTo>
                  <a:cubicBezTo>
                    <a:pt x="19956" y="612"/>
                    <a:pt x="18599" y="1"/>
                    <a:pt x="175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676475" y="2100375"/>
              <a:ext cx="158300" cy="22375"/>
            </a:xfrm>
            <a:custGeom>
              <a:rect b="b" l="l" r="r" t="t"/>
              <a:pathLst>
                <a:path extrusionOk="0" h="895" w="6332">
                  <a:moveTo>
                    <a:pt x="5586" y="0"/>
                  </a:moveTo>
                  <a:cubicBezTo>
                    <a:pt x="5388" y="0"/>
                    <a:pt x="5191" y="9"/>
                    <a:pt x="4994" y="9"/>
                  </a:cubicBezTo>
                  <a:cubicBezTo>
                    <a:pt x="4590" y="26"/>
                    <a:pt x="4196" y="43"/>
                    <a:pt x="3801" y="77"/>
                  </a:cubicBezTo>
                  <a:cubicBezTo>
                    <a:pt x="3012" y="129"/>
                    <a:pt x="2222" y="215"/>
                    <a:pt x="1442" y="343"/>
                  </a:cubicBezTo>
                  <a:cubicBezTo>
                    <a:pt x="1219" y="378"/>
                    <a:pt x="1004" y="421"/>
                    <a:pt x="790" y="455"/>
                  </a:cubicBezTo>
                  <a:cubicBezTo>
                    <a:pt x="567" y="498"/>
                    <a:pt x="344" y="558"/>
                    <a:pt x="121" y="609"/>
                  </a:cubicBezTo>
                  <a:cubicBezTo>
                    <a:pt x="52" y="627"/>
                    <a:pt x="0" y="712"/>
                    <a:pt x="26" y="790"/>
                  </a:cubicBezTo>
                  <a:cubicBezTo>
                    <a:pt x="41" y="865"/>
                    <a:pt x="103" y="894"/>
                    <a:pt x="170" y="894"/>
                  </a:cubicBezTo>
                  <a:cubicBezTo>
                    <a:pt x="179" y="894"/>
                    <a:pt x="188" y="894"/>
                    <a:pt x="198" y="893"/>
                  </a:cubicBezTo>
                  <a:cubicBezTo>
                    <a:pt x="584" y="832"/>
                    <a:pt x="970" y="790"/>
                    <a:pt x="1356" y="747"/>
                  </a:cubicBezTo>
                  <a:cubicBezTo>
                    <a:pt x="1742" y="695"/>
                    <a:pt x="2128" y="652"/>
                    <a:pt x="2514" y="609"/>
                  </a:cubicBezTo>
                  <a:cubicBezTo>
                    <a:pt x="3295" y="532"/>
                    <a:pt x="4067" y="489"/>
                    <a:pt x="4848" y="464"/>
                  </a:cubicBezTo>
                  <a:cubicBezTo>
                    <a:pt x="5071" y="464"/>
                    <a:pt x="5294" y="455"/>
                    <a:pt x="5517" y="455"/>
                  </a:cubicBezTo>
                  <a:lnTo>
                    <a:pt x="5826" y="455"/>
                  </a:lnTo>
                  <a:cubicBezTo>
                    <a:pt x="5963" y="446"/>
                    <a:pt x="6083" y="455"/>
                    <a:pt x="6203" y="395"/>
                  </a:cubicBezTo>
                  <a:cubicBezTo>
                    <a:pt x="6332" y="326"/>
                    <a:pt x="6332" y="129"/>
                    <a:pt x="6203" y="60"/>
                  </a:cubicBezTo>
                  <a:cubicBezTo>
                    <a:pt x="6109" y="9"/>
                    <a:pt x="6006" y="9"/>
                    <a:pt x="59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716800" y="2130400"/>
              <a:ext cx="81525" cy="13375"/>
            </a:xfrm>
            <a:custGeom>
              <a:rect b="b" l="l" r="r" t="t"/>
              <a:pathLst>
                <a:path extrusionOk="0" h="535" w="3261">
                  <a:moveTo>
                    <a:pt x="3157" y="0"/>
                  </a:moveTo>
                  <a:cubicBezTo>
                    <a:pt x="3029" y="9"/>
                    <a:pt x="2909" y="9"/>
                    <a:pt x="2789" y="18"/>
                  </a:cubicBezTo>
                  <a:cubicBezTo>
                    <a:pt x="2660" y="35"/>
                    <a:pt x="2531" y="60"/>
                    <a:pt x="2403" y="86"/>
                  </a:cubicBezTo>
                  <a:cubicBezTo>
                    <a:pt x="2162" y="120"/>
                    <a:pt x="1922" y="155"/>
                    <a:pt x="1673" y="181"/>
                  </a:cubicBezTo>
                  <a:cubicBezTo>
                    <a:pt x="1239" y="225"/>
                    <a:pt x="804" y="251"/>
                    <a:pt x="370" y="251"/>
                  </a:cubicBezTo>
                  <a:cubicBezTo>
                    <a:pt x="307" y="251"/>
                    <a:pt x="244" y="250"/>
                    <a:pt x="180" y="249"/>
                  </a:cubicBezTo>
                  <a:cubicBezTo>
                    <a:pt x="0" y="249"/>
                    <a:pt x="0" y="524"/>
                    <a:pt x="180" y="532"/>
                  </a:cubicBezTo>
                  <a:cubicBezTo>
                    <a:pt x="263" y="534"/>
                    <a:pt x="345" y="534"/>
                    <a:pt x="427" y="534"/>
                  </a:cubicBezTo>
                  <a:cubicBezTo>
                    <a:pt x="851" y="534"/>
                    <a:pt x="1274" y="515"/>
                    <a:pt x="1690" y="472"/>
                  </a:cubicBezTo>
                  <a:cubicBezTo>
                    <a:pt x="1948" y="446"/>
                    <a:pt x="2197" y="412"/>
                    <a:pt x="2454" y="378"/>
                  </a:cubicBezTo>
                  <a:cubicBezTo>
                    <a:pt x="2566" y="352"/>
                    <a:pt x="2694" y="344"/>
                    <a:pt x="2806" y="309"/>
                  </a:cubicBezTo>
                  <a:cubicBezTo>
                    <a:pt x="2934" y="275"/>
                    <a:pt x="3055" y="215"/>
                    <a:pt x="3175" y="163"/>
                  </a:cubicBezTo>
                  <a:cubicBezTo>
                    <a:pt x="3260" y="138"/>
                    <a:pt x="3260" y="0"/>
                    <a:pt x="31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610650" y="4494800"/>
              <a:ext cx="28950" cy="13850"/>
            </a:xfrm>
            <a:custGeom>
              <a:rect b="b" l="l" r="r" t="t"/>
              <a:pathLst>
                <a:path extrusionOk="0" h="554" w="1158">
                  <a:moveTo>
                    <a:pt x="109" y="177"/>
                  </a:moveTo>
                  <a:cubicBezTo>
                    <a:pt x="113" y="181"/>
                    <a:pt x="116" y="186"/>
                    <a:pt x="120" y="191"/>
                  </a:cubicBezTo>
                  <a:cubicBezTo>
                    <a:pt x="116" y="187"/>
                    <a:pt x="113" y="182"/>
                    <a:pt x="109" y="177"/>
                  </a:cubicBezTo>
                  <a:close/>
                  <a:moveTo>
                    <a:pt x="729" y="191"/>
                  </a:moveTo>
                  <a:lnTo>
                    <a:pt x="729" y="191"/>
                  </a:lnTo>
                  <a:cubicBezTo>
                    <a:pt x="733" y="192"/>
                    <a:pt x="738" y="193"/>
                    <a:pt x="742" y="194"/>
                  </a:cubicBezTo>
                  <a:lnTo>
                    <a:pt x="742" y="194"/>
                  </a:lnTo>
                  <a:cubicBezTo>
                    <a:pt x="740" y="193"/>
                    <a:pt x="736" y="192"/>
                    <a:pt x="729" y="191"/>
                  </a:cubicBezTo>
                  <a:close/>
                  <a:moveTo>
                    <a:pt x="111" y="0"/>
                  </a:moveTo>
                  <a:cubicBezTo>
                    <a:pt x="52" y="0"/>
                    <a:pt x="1" y="80"/>
                    <a:pt x="51" y="131"/>
                  </a:cubicBezTo>
                  <a:cubicBezTo>
                    <a:pt x="67" y="142"/>
                    <a:pt x="84" y="152"/>
                    <a:pt x="98" y="165"/>
                  </a:cubicBezTo>
                  <a:lnTo>
                    <a:pt x="98" y="165"/>
                  </a:lnTo>
                  <a:cubicBezTo>
                    <a:pt x="115" y="203"/>
                    <a:pt x="139" y="228"/>
                    <a:pt x="171" y="259"/>
                  </a:cubicBezTo>
                  <a:cubicBezTo>
                    <a:pt x="205" y="294"/>
                    <a:pt x="240" y="319"/>
                    <a:pt x="283" y="345"/>
                  </a:cubicBezTo>
                  <a:cubicBezTo>
                    <a:pt x="351" y="388"/>
                    <a:pt x="420" y="422"/>
                    <a:pt x="497" y="457"/>
                  </a:cubicBezTo>
                  <a:cubicBezTo>
                    <a:pt x="583" y="491"/>
                    <a:pt x="660" y="525"/>
                    <a:pt x="755" y="534"/>
                  </a:cubicBezTo>
                  <a:cubicBezTo>
                    <a:pt x="797" y="542"/>
                    <a:pt x="849" y="551"/>
                    <a:pt x="900" y="551"/>
                  </a:cubicBezTo>
                  <a:cubicBezTo>
                    <a:pt x="917" y="553"/>
                    <a:pt x="933" y="554"/>
                    <a:pt x="948" y="554"/>
                  </a:cubicBezTo>
                  <a:cubicBezTo>
                    <a:pt x="1003" y="554"/>
                    <a:pt x="1051" y="540"/>
                    <a:pt x="1098" y="500"/>
                  </a:cubicBezTo>
                  <a:cubicBezTo>
                    <a:pt x="1158" y="448"/>
                    <a:pt x="1158" y="328"/>
                    <a:pt x="1098" y="276"/>
                  </a:cubicBezTo>
                  <a:cubicBezTo>
                    <a:pt x="1038" y="225"/>
                    <a:pt x="978" y="216"/>
                    <a:pt x="909" y="208"/>
                  </a:cubicBezTo>
                  <a:lnTo>
                    <a:pt x="849" y="208"/>
                  </a:lnTo>
                  <a:lnTo>
                    <a:pt x="823" y="199"/>
                  </a:lnTo>
                  <a:cubicBezTo>
                    <a:pt x="793" y="199"/>
                    <a:pt x="770" y="199"/>
                    <a:pt x="742" y="194"/>
                  </a:cubicBezTo>
                  <a:lnTo>
                    <a:pt x="742" y="194"/>
                  </a:lnTo>
                  <a:cubicBezTo>
                    <a:pt x="743" y="194"/>
                    <a:pt x="743" y="194"/>
                    <a:pt x="742" y="194"/>
                  </a:cubicBezTo>
                  <a:cubicBezTo>
                    <a:pt x="737" y="194"/>
                    <a:pt x="703" y="188"/>
                    <a:pt x="703" y="182"/>
                  </a:cubicBezTo>
                  <a:cubicBezTo>
                    <a:pt x="660" y="182"/>
                    <a:pt x="617" y="174"/>
                    <a:pt x="583" y="165"/>
                  </a:cubicBezTo>
                  <a:cubicBezTo>
                    <a:pt x="506" y="148"/>
                    <a:pt x="429" y="122"/>
                    <a:pt x="360" y="88"/>
                  </a:cubicBezTo>
                  <a:cubicBezTo>
                    <a:pt x="317" y="71"/>
                    <a:pt x="291" y="53"/>
                    <a:pt x="248" y="45"/>
                  </a:cubicBezTo>
                  <a:cubicBezTo>
                    <a:pt x="231" y="45"/>
                    <a:pt x="223" y="36"/>
                    <a:pt x="205" y="36"/>
                  </a:cubicBezTo>
                  <a:lnTo>
                    <a:pt x="197" y="36"/>
                  </a:lnTo>
                  <a:cubicBezTo>
                    <a:pt x="180" y="36"/>
                    <a:pt x="163" y="19"/>
                    <a:pt x="145" y="11"/>
                  </a:cubicBezTo>
                  <a:cubicBezTo>
                    <a:pt x="134" y="3"/>
                    <a:pt x="122" y="0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3597975" y="4512550"/>
              <a:ext cx="22325" cy="10950"/>
            </a:xfrm>
            <a:custGeom>
              <a:rect b="b" l="l" r="r" t="t"/>
              <a:pathLst>
                <a:path extrusionOk="0" h="438" w="893">
                  <a:moveTo>
                    <a:pt x="163" y="0"/>
                  </a:moveTo>
                  <a:cubicBezTo>
                    <a:pt x="97" y="0"/>
                    <a:pt x="32" y="41"/>
                    <a:pt x="18" y="107"/>
                  </a:cubicBezTo>
                  <a:cubicBezTo>
                    <a:pt x="0" y="184"/>
                    <a:pt x="43" y="261"/>
                    <a:pt x="121" y="287"/>
                  </a:cubicBezTo>
                  <a:cubicBezTo>
                    <a:pt x="223" y="313"/>
                    <a:pt x="326" y="339"/>
                    <a:pt x="429" y="373"/>
                  </a:cubicBezTo>
                  <a:cubicBezTo>
                    <a:pt x="472" y="390"/>
                    <a:pt x="524" y="399"/>
                    <a:pt x="575" y="416"/>
                  </a:cubicBezTo>
                  <a:cubicBezTo>
                    <a:pt x="614" y="425"/>
                    <a:pt x="663" y="438"/>
                    <a:pt x="709" y="438"/>
                  </a:cubicBezTo>
                  <a:cubicBezTo>
                    <a:pt x="745" y="438"/>
                    <a:pt x="780" y="430"/>
                    <a:pt x="807" y="407"/>
                  </a:cubicBezTo>
                  <a:cubicBezTo>
                    <a:pt x="867" y="364"/>
                    <a:pt x="893" y="296"/>
                    <a:pt x="858" y="227"/>
                  </a:cubicBezTo>
                  <a:cubicBezTo>
                    <a:pt x="824" y="158"/>
                    <a:pt x="730" y="133"/>
                    <a:pt x="652" y="116"/>
                  </a:cubicBezTo>
                  <a:cubicBezTo>
                    <a:pt x="610" y="98"/>
                    <a:pt x="558" y="90"/>
                    <a:pt x="507" y="73"/>
                  </a:cubicBezTo>
                  <a:cubicBezTo>
                    <a:pt x="404" y="56"/>
                    <a:pt x="301" y="30"/>
                    <a:pt x="198" y="4"/>
                  </a:cubicBezTo>
                  <a:cubicBezTo>
                    <a:pt x="186" y="2"/>
                    <a:pt x="175" y="0"/>
                    <a:pt x="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305975" y="4440050"/>
              <a:ext cx="21900" cy="18575"/>
            </a:xfrm>
            <a:custGeom>
              <a:rect b="b" l="l" r="r" t="t"/>
              <a:pathLst>
                <a:path extrusionOk="0" h="743" w="876">
                  <a:moveTo>
                    <a:pt x="706" y="0"/>
                  </a:moveTo>
                  <a:cubicBezTo>
                    <a:pt x="681" y="0"/>
                    <a:pt x="656" y="7"/>
                    <a:pt x="635" y="21"/>
                  </a:cubicBezTo>
                  <a:cubicBezTo>
                    <a:pt x="515" y="99"/>
                    <a:pt x="395" y="176"/>
                    <a:pt x="284" y="270"/>
                  </a:cubicBezTo>
                  <a:cubicBezTo>
                    <a:pt x="241" y="305"/>
                    <a:pt x="181" y="339"/>
                    <a:pt x="138" y="390"/>
                  </a:cubicBezTo>
                  <a:cubicBezTo>
                    <a:pt x="78" y="450"/>
                    <a:pt x="1" y="519"/>
                    <a:pt x="1" y="613"/>
                  </a:cubicBezTo>
                  <a:cubicBezTo>
                    <a:pt x="9" y="673"/>
                    <a:pt x="43" y="716"/>
                    <a:pt x="95" y="733"/>
                  </a:cubicBezTo>
                  <a:cubicBezTo>
                    <a:pt x="112" y="742"/>
                    <a:pt x="138" y="742"/>
                    <a:pt x="155" y="742"/>
                  </a:cubicBezTo>
                  <a:cubicBezTo>
                    <a:pt x="189" y="742"/>
                    <a:pt x="224" y="725"/>
                    <a:pt x="258" y="708"/>
                  </a:cubicBezTo>
                  <a:cubicBezTo>
                    <a:pt x="284" y="691"/>
                    <a:pt x="309" y="673"/>
                    <a:pt x="344" y="665"/>
                  </a:cubicBezTo>
                  <a:cubicBezTo>
                    <a:pt x="404" y="622"/>
                    <a:pt x="464" y="570"/>
                    <a:pt x="524" y="519"/>
                  </a:cubicBezTo>
                  <a:cubicBezTo>
                    <a:pt x="627" y="442"/>
                    <a:pt x="721" y="347"/>
                    <a:pt x="816" y="262"/>
                  </a:cubicBezTo>
                  <a:cubicBezTo>
                    <a:pt x="876" y="210"/>
                    <a:pt x="876" y="116"/>
                    <a:pt x="833" y="64"/>
                  </a:cubicBezTo>
                  <a:cubicBezTo>
                    <a:pt x="805" y="25"/>
                    <a:pt x="75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315850" y="4455800"/>
              <a:ext cx="19100" cy="18300"/>
            </a:xfrm>
            <a:custGeom>
              <a:rect b="b" l="l" r="r" t="t"/>
              <a:pathLst>
                <a:path extrusionOk="0" h="732" w="764">
                  <a:moveTo>
                    <a:pt x="627" y="1"/>
                  </a:moveTo>
                  <a:cubicBezTo>
                    <a:pt x="592" y="1"/>
                    <a:pt x="558" y="18"/>
                    <a:pt x="532" y="43"/>
                  </a:cubicBezTo>
                  <a:cubicBezTo>
                    <a:pt x="446" y="112"/>
                    <a:pt x="369" y="181"/>
                    <a:pt x="283" y="249"/>
                  </a:cubicBezTo>
                  <a:cubicBezTo>
                    <a:pt x="249" y="275"/>
                    <a:pt x="206" y="309"/>
                    <a:pt x="172" y="352"/>
                  </a:cubicBezTo>
                  <a:cubicBezTo>
                    <a:pt x="138" y="387"/>
                    <a:pt x="95" y="429"/>
                    <a:pt x="60" y="464"/>
                  </a:cubicBezTo>
                  <a:cubicBezTo>
                    <a:pt x="9" y="524"/>
                    <a:pt x="0" y="627"/>
                    <a:pt x="60" y="687"/>
                  </a:cubicBezTo>
                  <a:cubicBezTo>
                    <a:pt x="95" y="717"/>
                    <a:pt x="133" y="732"/>
                    <a:pt x="172" y="732"/>
                  </a:cubicBezTo>
                  <a:cubicBezTo>
                    <a:pt x="210" y="732"/>
                    <a:pt x="249" y="717"/>
                    <a:pt x="283" y="687"/>
                  </a:cubicBezTo>
                  <a:cubicBezTo>
                    <a:pt x="318" y="653"/>
                    <a:pt x="361" y="618"/>
                    <a:pt x="403" y="584"/>
                  </a:cubicBezTo>
                  <a:cubicBezTo>
                    <a:pt x="438" y="550"/>
                    <a:pt x="472" y="507"/>
                    <a:pt x="515" y="472"/>
                  </a:cubicBezTo>
                  <a:cubicBezTo>
                    <a:pt x="584" y="395"/>
                    <a:pt x="652" y="318"/>
                    <a:pt x="721" y="232"/>
                  </a:cubicBezTo>
                  <a:cubicBezTo>
                    <a:pt x="747" y="206"/>
                    <a:pt x="764" y="172"/>
                    <a:pt x="764" y="138"/>
                  </a:cubicBezTo>
                  <a:cubicBezTo>
                    <a:pt x="764" y="103"/>
                    <a:pt x="747" y="69"/>
                    <a:pt x="721" y="43"/>
                  </a:cubicBezTo>
                  <a:cubicBezTo>
                    <a:pt x="695" y="18"/>
                    <a:pt x="661" y="1"/>
                    <a:pt x="6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183300" y="4332675"/>
              <a:ext cx="197600" cy="98125"/>
            </a:xfrm>
            <a:custGeom>
              <a:rect b="b" l="l" r="r" t="t"/>
              <a:pathLst>
                <a:path extrusionOk="0" h="3925" w="7904">
                  <a:moveTo>
                    <a:pt x="7415" y="462"/>
                  </a:moveTo>
                  <a:lnTo>
                    <a:pt x="7415" y="462"/>
                  </a:lnTo>
                  <a:cubicBezTo>
                    <a:pt x="6970" y="1398"/>
                    <a:pt x="6333" y="2237"/>
                    <a:pt x="5560" y="2927"/>
                  </a:cubicBezTo>
                  <a:cubicBezTo>
                    <a:pt x="5456" y="3019"/>
                    <a:pt x="5350" y="3108"/>
                    <a:pt x="5242" y="3195"/>
                  </a:cubicBezTo>
                  <a:lnTo>
                    <a:pt x="5242" y="3195"/>
                  </a:lnTo>
                  <a:cubicBezTo>
                    <a:pt x="5300" y="3081"/>
                    <a:pt x="5353" y="2962"/>
                    <a:pt x="5405" y="2849"/>
                  </a:cubicBezTo>
                  <a:cubicBezTo>
                    <a:pt x="5542" y="2575"/>
                    <a:pt x="5680" y="2309"/>
                    <a:pt x="5834" y="2051"/>
                  </a:cubicBezTo>
                  <a:cubicBezTo>
                    <a:pt x="6126" y="1571"/>
                    <a:pt x="6478" y="1108"/>
                    <a:pt x="6932" y="765"/>
                  </a:cubicBezTo>
                  <a:cubicBezTo>
                    <a:pt x="7082" y="646"/>
                    <a:pt x="7244" y="546"/>
                    <a:pt x="7415" y="462"/>
                  </a:cubicBezTo>
                  <a:close/>
                  <a:moveTo>
                    <a:pt x="777" y="2092"/>
                  </a:moveTo>
                  <a:cubicBezTo>
                    <a:pt x="1884" y="2092"/>
                    <a:pt x="2997" y="2431"/>
                    <a:pt x="3921" y="3038"/>
                  </a:cubicBezTo>
                  <a:cubicBezTo>
                    <a:pt x="4075" y="3141"/>
                    <a:pt x="4221" y="3244"/>
                    <a:pt x="4367" y="3364"/>
                  </a:cubicBezTo>
                  <a:cubicBezTo>
                    <a:pt x="4441" y="3425"/>
                    <a:pt x="4518" y="3486"/>
                    <a:pt x="4591" y="3550"/>
                  </a:cubicBezTo>
                  <a:lnTo>
                    <a:pt x="4591" y="3550"/>
                  </a:lnTo>
                  <a:cubicBezTo>
                    <a:pt x="4409" y="3584"/>
                    <a:pt x="4226" y="3612"/>
                    <a:pt x="4041" y="3621"/>
                  </a:cubicBezTo>
                  <a:cubicBezTo>
                    <a:pt x="3939" y="3626"/>
                    <a:pt x="3836" y="3629"/>
                    <a:pt x="3732" y="3629"/>
                  </a:cubicBezTo>
                  <a:cubicBezTo>
                    <a:pt x="3480" y="3629"/>
                    <a:pt x="3227" y="3613"/>
                    <a:pt x="2977" y="3570"/>
                  </a:cubicBezTo>
                  <a:cubicBezTo>
                    <a:pt x="2282" y="3467"/>
                    <a:pt x="1605" y="3210"/>
                    <a:pt x="1021" y="2806"/>
                  </a:cubicBezTo>
                  <a:cubicBezTo>
                    <a:pt x="756" y="2622"/>
                    <a:pt x="503" y="2394"/>
                    <a:pt x="345" y="2110"/>
                  </a:cubicBezTo>
                  <a:lnTo>
                    <a:pt x="345" y="2110"/>
                  </a:lnTo>
                  <a:cubicBezTo>
                    <a:pt x="488" y="2098"/>
                    <a:pt x="632" y="2092"/>
                    <a:pt x="777" y="2092"/>
                  </a:cubicBezTo>
                  <a:close/>
                  <a:moveTo>
                    <a:pt x="7731" y="0"/>
                  </a:moveTo>
                  <a:cubicBezTo>
                    <a:pt x="7714" y="0"/>
                    <a:pt x="7697" y="3"/>
                    <a:pt x="7679" y="10"/>
                  </a:cubicBezTo>
                  <a:cubicBezTo>
                    <a:pt x="6460" y="387"/>
                    <a:pt x="5723" y="1485"/>
                    <a:pt x="5199" y="2575"/>
                  </a:cubicBezTo>
                  <a:cubicBezTo>
                    <a:pt x="5122" y="2738"/>
                    <a:pt x="5045" y="2892"/>
                    <a:pt x="4976" y="3064"/>
                  </a:cubicBezTo>
                  <a:cubicBezTo>
                    <a:pt x="4942" y="3141"/>
                    <a:pt x="4908" y="3218"/>
                    <a:pt x="4882" y="3304"/>
                  </a:cubicBezTo>
                  <a:cubicBezTo>
                    <a:pt x="4862" y="3348"/>
                    <a:pt x="4848" y="3395"/>
                    <a:pt x="4837" y="3444"/>
                  </a:cubicBezTo>
                  <a:lnTo>
                    <a:pt x="4837" y="3444"/>
                  </a:lnTo>
                  <a:cubicBezTo>
                    <a:pt x="4755" y="3369"/>
                    <a:pt x="4674" y="3294"/>
                    <a:pt x="4590" y="3227"/>
                  </a:cubicBezTo>
                  <a:cubicBezTo>
                    <a:pt x="4453" y="3115"/>
                    <a:pt x="4316" y="3012"/>
                    <a:pt x="4178" y="2909"/>
                  </a:cubicBezTo>
                  <a:cubicBezTo>
                    <a:pt x="3895" y="2721"/>
                    <a:pt x="3604" y="2549"/>
                    <a:pt x="3286" y="2403"/>
                  </a:cubicBezTo>
                  <a:cubicBezTo>
                    <a:pt x="2668" y="2120"/>
                    <a:pt x="1999" y="1940"/>
                    <a:pt x="1313" y="1871"/>
                  </a:cubicBezTo>
                  <a:cubicBezTo>
                    <a:pt x="1120" y="1854"/>
                    <a:pt x="927" y="1846"/>
                    <a:pt x="734" y="1846"/>
                  </a:cubicBezTo>
                  <a:cubicBezTo>
                    <a:pt x="541" y="1846"/>
                    <a:pt x="348" y="1854"/>
                    <a:pt x="155" y="1871"/>
                  </a:cubicBezTo>
                  <a:cubicBezTo>
                    <a:pt x="77" y="1880"/>
                    <a:pt x="0" y="1949"/>
                    <a:pt x="26" y="2034"/>
                  </a:cubicBezTo>
                  <a:cubicBezTo>
                    <a:pt x="301" y="2738"/>
                    <a:pt x="1004" y="3184"/>
                    <a:pt x="1665" y="3476"/>
                  </a:cubicBezTo>
                  <a:cubicBezTo>
                    <a:pt x="2312" y="3763"/>
                    <a:pt x="3018" y="3924"/>
                    <a:pt x="3722" y="3924"/>
                  </a:cubicBezTo>
                  <a:cubicBezTo>
                    <a:pt x="3774" y="3924"/>
                    <a:pt x="3826" y="3924"/>
                    <a:pt x="3878" y="3922"/>
                  </a:cubicBezTo>
                  <a:cubicBezTo>
                    <a:pt x="4093" y="3913"/>
                    <a:pt x="4307" y="3887"/>
                    <a:pt x="4530" y="3853"/>
                  </a:cubicBezTo>
                  <a:cubicBezTo>
                    <a:pt x="4660" y="3832"/>
                    <a:pt x="4787" y="3812"/>
                    <a:pt x="4910" y="3779"/>
                  </a:cubicBezTo>
                  <a:lnTo>
                    <a:pt x="4910" y="3779"/>
                  </a:lnTo>
                  <a:cubicBezTo>
                    <a:pt x="4914" y="3779"/>
                    <a:pt x="4918" y="3777"/>
                    <a:pt x="4922" y="3776"/>
                  </a:cubicBezTo>
                  <a:lnTo>
                    <a:pt x="4922" y="3776"/>
                  </a:lnTo>
                  <a:cubicBezTo>
                    <a:pt x="4999" y="3756"/>
                    <a:pt x="5074" y="3731"/>
                    <a:pt x="5148" y="3699"/>
                  </a:cubicBezTo>
                  <a:cubicBezTo>
                    <a:pt x="5208" y="3675"/>
                    <a:pt x="5237" y="3628"/>
                    <a:pt x="5240" y="3581"/>
                  </a:cubicBezTo>
                  <a:lnTo>
                    <a:pt x="5240" y="3581"/>
                  </a:lnTo>
                  <a:cubicBezTo>
                    <a:pt x="5393" y="3471"/>
                    <a:pt x="5536" y="3349"/>
                    <a:pt x="5680" y="3227"/>
                  </a:cubicBezTo>
                  <a:cubicBezTo>
                    <a:pt x="5911" y="3030"/>
                    <a:pt x="6126" y="2824"/>
                    <a:pt x="6332" y="2601"/>
                  </a:cubicBezTo>
                  <a:cubicBezTo>
                    <a:pt x="6735" y="2163"/>
                    <a:pt x="7095" y="1674"/>
                    <a:pt x="7404" y="1151"/>
                  </a:cubicBezTo>
                  <a:cubicBezTo>
                    <a:pt x="7576" y="859"/>
                    <a:pt x="7730" y="559"/>
                    <a:pt x="7859" y="241"/>
                  </a:cubicBezTo>
                  <a:cubicBezTo>
                    <a:pt x="7904" y="144"/>
                    <a:pt x="7844" y="0"/>
                    <a:pt x="7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279700" y="4422700"/>
              <a:ext cx="29825" cy="98525"/>
            </a:xfrm>
            <a:custGeom>
              <a:rect b="b" l="l" r="r" t="t"/>
              <a:pathLst>
                <a:path extrusionOk="0" h="3941" w="1193">
                  <a:moveTo>
                    <a:pt x="1030" y="1"/>
                  </a:moveTo>
                  <a:cubicBezTo>
                    <a:pt x="978" y="1"/>
                    <a:pt x="926" y="30"/>
                    <a:pt x="906" y="98"/>
                  </a:cubicBezTo>
                  <a:cubicBezTo>
                    <a:pt x="734" y="715"/>
                    <a:pt x="563" y="1342"/>
                    <a:pt x="400" y="1959"/>
                  </a:cubicBezTo>
                  <a:cubicBezTo>
                    <a:pt x="322" y="2268"/>
                    <a:pt x="245" y="2577"/>
                    <a:pt x="168" y="2886"/>
                  </a:cubicBezTo>
                  <a:cubicBezTo>
                    <a:pt x="125" y="3049"/>
                    <a:pt x="74" y="3203"/>
                    <a:pt x="56" y="3366"/>
                  </a:cubicBezTo>
                  <a:cubicBezTo>
                    <a:pt x="39" y="3529"/>
                    <a:pt x="22" y="3684"/>
                    <a:pt x="5" y="3847"/>
                  </a:cubicBezTo>
                  <a:cubicBezTo>
                    <a:pt x="0" y="3911"/>
                    <a:pt x="44" y="3940"/>
                    <a:pt x="92" y="3940"/>
                  </a:cubicBezTo>
                  <a:cubicBezTo>
                    <a:pt x="135" y="3940"/>
                    <a:pt x="182" y="3917"/>
                    <a:pt x="202" y="3873"/>
                  </a:cubicBezTo>
                  <a:cubicBezTo>
                    <a:pt x="262" y="3718"/>
                    <a:pt x="331" y="3564"/>
                    <a:pt x="382" y="3409"/>
                  </a:cubicBezTo>
                  <a:cubicBezTo>
                    <a:pt x="442" y="3263"/>
                    <a:pt x="468" y="3109"/>
                    <a:pt x="503" y="2963"/>
                  </a:cubicBezTo>
                  <a:cubicBezTo>
                    <a:pt x="588" y="2654"/>
                    <a:pt x="657" y="2345"/>
                    <a:pt x="734" y="2037"/>
                  </a:cubicBezTo>
                  <a:cubicBezTo>
                    <a:pt x="889" y="1419"/>
                    <a:pt x="1026" y="793"/>
                    <a:pt x="1172" y="166"/>
                  </a:cubicBezTo>
                  <a:cubicBezTo>
                    <a:pt x="1192" y="68"/>
                    <a:pt x="1110" y="1"/>
                    <a:pt x="10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304550" y="4416350"/>
              <a:ext cx="67250" cy="42425"/>
            </a:xfrm>
            <a:custGeom>
              <a:rect b="b" l="l" r="r" t="t"/>
              <a:pathLst>
                <a:path extrusionOk="0" h="1697" w="2690">
                  <a:moveTo>
                    <a:pt x="177" y="0"/>
                  </a:moveTo>
                  <a:cubicBezTo>
                    <a:pt x="70" y="0"/>
                    <a:pt x="0" y="159"/>
                    <a:pt x="109" y="232"/>
                  </a:cubicBezTo>
                  <a:cubicBezTo>
                    <a:pt x="487" y="489"/>
                    <a:pt x="864" y="738"/>
                    <a:pt x="1250" y="987"/>
                  </a:cubicBezTo>
                  <a:cubicBezTo>
                    <a:pt x="1439" y="1107"/>
                    <a:pt x="1628" y="1227"/>
                    <a:pt x="1816" y="1347"/>
                  </a:cubicBezTo>
                  <a:cubicBezTo>
                    <a:pt x="1911" y="1407"/>
                    <a:pt x="2005" y="1458"/>
                    <a:pt x="2099" y="1518"/>
                  </a:cubicBezTo>
                  <a:cubicBezTo>
                    <a:pt x="2202" y="1579"/>
                    <a:pt x="2305" y="1664"/>
                    <a:pt x="2417" y="1690"/>
                  </a:cubicBezTo>
                  <a:cubicBezTo>
                    <a:pt x="2434" y="1694"/>
                    <a:pt x="2450" y="1696"/>
                    <a:pt x="2466" y="1696"/>
                  </a:cubicBezTo>
                  <a:cubicBezTo>
                    <a:pt x="2615" y="1696"/>
                    <a:pt x="2689" y="1523"/>
                    <a:pt x="2588" y="1407"/>
                  </a:cubicBezTo>
                  <a:cubicBezTo>
                    <a:pt x="2511" y="1321"/>
                    <a:pt x="2400" y="1261"/>
                    <a:pt x="2305" y="1210"/>
                  </a:cubicBezTo>
                  <a:lnTo>
                    <a:pt x="2014" y="1029"/>
                  </a:lnTo>
                  <a:cubicBezTo>
                    <a:pt x="1825" y="918"/>
                    <a:pt x="1628" y="798"/>
                    <a:pt x="1422" y="686"/>
                  </a:cubicBezTo>
                  <a:cubicBezTo>
                    <a:pt x="1036" y="455"/>
                    <a:pt x="632" y="240"/>
                    <a:pt x="238" y="17"/>
                  </a:cubicBezTo>
                  <a:cubicBezTo>
                    <a:pt x="217" y="5"/>
                    <a:pt x="196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3581875" y="4407050"/>
              <a:ext cx="65875" cy="76325"/>
            </a:xfrm>
            <a:custGeom>
              <a:rect b="b" l="l" r="r" t="t"/>
              <a:pathLst>
                <a:path extrusionOk="0" h="3053" w="2635">
                  <a:moveTo>
                    <a:pt x="433" y="352"/>
                  </a:moveTo>
                  <a:cubicBezTo>
                    <a:pt x="435" y="352"/>
                    <a:pt x="444" y="363"/>
                    <a:pt x="438" y="363"/>
                  </a:cubicBezTo>
                  <a:cubicBezTo>
                    <a:pt x="433" y="355"/>
                    <a:pt x="432" y="352"/>
                    <a:pt x="433" y="352"/>
                  </a:cubicBezTo>
                  <a:close/>
                  <a:moveTo>
                    <a:pt x="396" y="389"/>
                  </a:moveTo>
                  <a:lnTo>
                    <a:pt x="402" y="392"/>
                  </a:lnTo>
                  <a:lnTo>
                    <a:pt x="402" y="392"/>
                  </a:lnTo>
                  <a:cubicBezTo>
                    <a:pt x="401" y="393"/>
                    <a:pt x="400" y="393"/>
                    <a:pt x="399" y="393"/>
                  </a:cubicBezTo>
                  <a:cubicBezTo>
                    <a:pt x="397" y="393"/>
                    <a:pt x="396" y="392"/>
                    <a:pt x="396" y="389"/>
                  </a:cubicBezTo>
                  <a:close/>
                  <a:moveTo>
                    <a:pt x="440" y="409"/>
                  </a:moveTo>
                  <a:lnTo>
                    <a:pt x="507" y="441"/>
                  </a:lnTo>
                  <a:cubicBezTo>
                    <a:pt x="559" y="466"/>
                    <a:pt x="610" y="509"/>
                    <a:pt x="653" y="544"/>
                  </a:cubicBezTo>
                  <a:cubicBezTo>
                    <a:pt x="850" y="698"/>
                    <a:pt x="1030" y="870"/>
                    <a:pt x="1202" y="1058"/>
                  </a:cubicBezTo>
                  <a:cubicBezTo>
                    <a:pt x="1519" y="1427"/>
                    <a:pt x="1777" y="1856"/>
                    <a:pt x="1948" y="2311"/>
                  </a:cubicBezTo>
                  <a:cubicBezTo>
                    <a:pt x="1973" y="2381"/>
                    <a:pt x="1995" y="2468"/>
                    <a:pt x="2024" y="2555"/>
                  </a:cubicBezTo>
                  <a:lnTo>
                    <a:pt x="2024" y="2555"/>
                  </a:lnTo>
                  <a:cubicBezTo>
                    <a:pt x="1937" y="2479"/>
                    <a:pt x="1851" y="2402"/>
                    <a:pt x="1768" y="2319"/>
                  </a:cubicBezTo>
                  <a:cubicBezTo>
                    <a:pt x="1580" y="2148"/>
                    <a:pt x="1408" y="1959"/>
                    <a:pt x="1245" y="1762"/>
                  </a:cubicBezTo>
                  <a:cubicBezTo>
                    <a:pt x="1082" y="1573"/>
                    <a:pt x="936" y="1367"/>
                    <a:pt x="807" y="1153"/>
                  </a:cubicBezTo>
                  <a:cubicBezTo>
                    <a:pt x="679" y="947"/>
                    <a:pt x="550" y="724"/>
                    <a:pt x="464" y="509"/>
                  </a:cubicBezTo>
                  <a:cubicBezTo>
                    <a:pt x="457" y="488"/>
                    <a:pt x="444" y="436"/>
                    <a:pt x="440" y="409"/>
                  </a:cubicBezTo>
                  <a:close/>
                  <a:moveTo>
                    <a:pt x="415" y="0"/>
                  </a:moveTo>
                  <a:cubicBezTo>
                    <a:pt x="400" y="0"/>
                    <a:pt x="385" y="1"/>
                    <a:pt x="370" y="3"/>
                  </a:cubicBezTo>
                  <a:cubicBezTo>
                    <a:pt x="61" y="37"/>
                    <a:pt x="1" y="363"/>
                    <a:pt x="95" y="612"/>
                  </a:cubicBezTo>
                  <a:cubicBezTo>
                    <a:pt x="267" y="1084"/>
                    <a:pt x="567" y="1522"/>
                    <a:pt x="885" y="1916"/>
                  </a:cubicBezTo>
                  <a:cubicBezTo>
                    <a:pt x="1056" y="2139"/>
                    <a:pt x="1254" y="2345"/>
                    <a:pt x="1468" y="2534"/>
                  </a:cubicBezTo>
                  <a:cubicBezTo>
                    <a:pt x="1682" y="2723"/>
                    <a:pt x="1914" y="2911"/>
                    <a:pt x="2172" y="3040"/>
                  </a:cubicBezTo>
                  <a:cubicBezTo>
                    <a:pt x="2191" y="3049"/>
                    <a:pt x="2210" y="3053"/>
                    <a:pt x="2229" y="3053"/>
                  </a:cubicBezTo>
                  <a:cubicBezTo>
                    <a:pt x="2305" y="3053"/>
                    <a:pt x="2375" y="2990"/>
                    <a:pt x="2378" y="2921"/>
                  </a:cubicBezTo>
                  <a:lnTo>
                    <a:pt x="2378" y="2921"/>
                  </a:lnTo>
                  <a:cubicBezTo>
                    <a:pt x="2383" y="2920"/>
                    <a:pt x="2389" y="2920"/>
                    <a:pt x="2395" y="2920"/>
                  </a:cubicBezTo>
                  <a:cubicBezTo>
                    <a:pt x="2532" y="2920"/>
                    <a:pt x="2635" y="2783"/>
                    <a:pt x="2635" y="2654"/>
                  </a:cubicBezTo>
                  <a:cubicBezTo>
                    <a:pt x="2635" y="2550"/>
                    <a:pt x="2556" y="2461"/>
                    <a:pt x="2462" y="2461"/>
                  </a:cubicBezTo>
                  <a:cubicBezTo>
                    <a:pt x="2433" y="2461"/>
                    <a:pt x="2403" y="2469"/>
                    <a:pt x="2372" y="2489"/>
                  </a:cubicBezTo>
                  <a:lnTo>
                    <a:pt x="2372" y="2489"/>
                  </a:lnTo>
                  <a:cubicBezTo>
                    <a:pt x="2342" y="2407"/>
                    <a:pt x="2320" y="2318"/>
                    <a:pt x="2292" y="2234"/>
                  </a:cubicBezTo>
                  <a:cubicBezTo>
                    <a:pt x="2214" y="1993"/>
                    <a:pt x="2111" y="1762"/>
                    <a:pt x="1983" y="1539"/>
                  </a:cubicBezTo>
                  <a:cubicBezTo>
                    <a:pt x="1743" y="1110"/>
                    <a:pt x="1425" y="707"/>
                    <a:pt x="1056" y="381"/>
                  </a:cubicBezTo>
                  <a:cubicBezTo>
                    <a:pt x="962" y="295"/>
                    <a:pt x="859" y="218"/>
                    <a:pt x="756" y="140"/>
                  </a:cubicBezTo>
                  <a:cubicBezTo>
                    <a:pt x="656" y="63"/>
                    <a:pt x="542" y="0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3638925" y="4391750"/>
              <a:ext cx="130875" cy="91600"/>
            </a:xfrm>
            <a:custGeom>
              <a:rect b="b" l="l" r="r" t="t"/>
              <a:pathLst>
                <a:path extrusionOk="0" h="3664" w="5235">
                  <a:moveTo>
                    <a:pt x="4202" y="343"/>
                  </a:moveTo>
                  <a:cubicBezTo>
                    <a:pt x="4326" y="343"/>
                    <a:pt x="4446" y="366"/>
                    <a:pt x="4548" y="426"/>
                  </a:cubicBezTo>
                  <a:cubicBezTo>
                    <a:pt x="4840" y="606"/>
                    <a:pt x="4780" y="984"/>
                    <a:pt x="4634" y="1250"/>
                  </a:cubicBezTo>
                  <a:cubicBezTo>
                    <a:pt x="4437" y="1585"/>
                    <a:pt x="4128" y="1859"/>
                    <a:pt x="3819" y="2091"/>
                  </a:cubicBezTo>
                  <a:cubicBezTo>
                    <a:pt x="3501" y="2339"/>
                    <a:pt x="3150" y="2545"/>
                    <a:pt x="2789" y="2708"/>
                  </a:cubicBezTo>
                  <a:cubicBezTo>
                    <a:pt x="2386" y="2897"/>
                    <a:pt x="1957" y="3026"/>
                    <a:pt x="1520" y="3103"/>
                  </a:cubicBezTo>
                  <a:cubicBezTo>
                    <a:pt x="1189" y="3160"/>
                    <a:pt x="859" y="3170"/>
                    <a:pt x="526" y="3182"/>
                  </a:cubicBezTo>
                  <a:lnTo>
                    <a:pt x="526" y="3182"/>
                  </a:lnTo>
                  <a:cubicBezTo>
                    <a:pt x="905" y="2677"/>
                    <a:pt x="1303" y="2188"/>
                    <a:pt x="1768" y="1756"/>
                  </a:cubicBezTo>
                  <a:cubicBezTo>
                    <a:pt x="2060" y="1482"/>
                    <a:pt x="2369" y="1233"/>
                    <a:pt x="2695" y="1010"/>
                  </a:cubicBezTo>
                  <a:cubicBezTo>
                    <a:pt x="3004" y="795"/>
                    <a:pt x="3330" y="572"/>
                    <a:pt x="3682" y="452"/>
                  </a:cubicBezTo>
                  <a:cubicBezTo>
                    <a:pt x="3838" y="391"/>
                    <a:pt x="4025" y="343"/>
                    <a:pt x="4202" y="343"/>
                  </a:cubicBezTo>
                  <a:close/>
                  <a:moveTo>
                    <a:pt x="4211" y="1"/>
                  </a:moveTo>
                  <a:cubicBezTo>
                    <a:pt x="4146" y="1"/>
                    <a:pt x="4081" y="5"/>
                    <a:pt x="4016" y="15"/>
                  </a:cubicBezTo>
                  <a:cubicBezTo>
                    <a:pt x="3621" y="66"/>
                    <a:pt x="3278" y="246"/>
                    <a:pt x="2944" y="452"/>
                  </a:cubicBezTo>
                  <a:cubicBezTo>
                    <a:pt x="2566" y="684"/>
                    <a:pt x="2206" y="941"/>
                    <a:pt x="1871" y="1224"/>
                  </a:cubicBezTo>
                  <a:cubicBezTo>
                    <a:pt x="1222" y="1776"/>
                    <a:pt x="618" y="2439"/>
                    <a:pt x="224" y="3195"/>
                  </a:cubicBezTo>
                  <a:lnTo>
                    <a:pt x="224" y="3195"/>
                  </a:lnTo>
                  <a:cubicBezTo>
                    <a:pt x="207" y="3196"/>
                    <a:pt x="190" y="3196"/>
                    <a:pt x="173" y="3197"/>
                  </a:cubicBezTo>
                  <a:cubicBezTo>
                    <a:pt x="47" y="3205"/>
                    <a:pt x="1" y="3384"/>
                    <a:pt x="104" y="3442"/>
                  </a:cubicBezTo>
                  <a:lnTo>
                    <a:pt x="104" y="3442"/>
                  </a:lnTo>
                  <a:cubicBezTo>
                    <a:pt x="89" y="3474"/>
                    <a:pt x="75" y="3507"/>
                    <a:pt x="61" y="3541"/>
                  </a:cubicBezTo>
                  <a:cubicBezTo>
                    <a:pt x="31" y="3606"/>
                    <a:pt x="76" y="3664"/>
                    <a:pt x="129" y="3664"/>
                  </a:cubicBezTo>
                  <a:cubicBezTo>
                    <a:pt x="153" y="3664"/>
                    <a:pt x="177" y="3653"/>
                    <a:pt x="198" y="3626"/>
                  </a:cubicBezTo>
                  <a:cubicBezTo>
                    <a:pt x="231" y="3581"/>
                    <a:pt x="264" y="3536"/>
                    <a:pt x="297" y="3490"/>
                  </a:cubicBezTo>
                  <a:lnTo>
                    <a:pt x="297" y="3490"/>
                  </a:lnTo>
                  <a:cubicBezTo>
                    <a:pt x="352" y="3502"/>
                    <a:pt x="407" y="3510"/>
                    <a:pt x="464" y="3515"/>
                  </a:cubicBezTo>
                  <a:lnTo>
                    <a:pt x="807" y="3515"/>
                  </a:lnTo>
                  <a:cubicBezTo>
                    <a:pt x="1031" y="3506"/>
                    <a:pt x="1254" y="3481"/>
                    <a:pt x="1477" y="3446"/>
                  </a:cubicBezTo>
                  <a:cubicBezTo>
                    <a:pt x="1897" y="3386"/>
                    <a:pt x="2309" y="3275"/>
                    <a:pt x="2712" y="3112"/>
                  </a:cubicBezTo>
                  <a:cubicBezTo>
                    <a:pt x="3115" y="2949"/>
                    <a:pt x="3510" y="2734"/>
                    <a:pt x="3870" y="2477"/>
                  </a:cubicBezTo>
                  <a:cubicBezTo>
                    <a:pt x="4222" y="2228"/>
                    <a:pt x="4574" y="1936"/>
                    <a:pt x="4831" y="1576"/>
                  </a:cubicBezTo>
                  <a:cubicBezTo>
                    <a:pt x="5071" y="1233"/>
                    <a:pt x="5234" y="761"/>
                    <a:pt x="4986" y="375"/>
                  </a:cubicBezTo>
                  <a:cubicBezTo>
                    <a:pt x="4809" y="106"/>
                    <a:pt x="4516" y="1"/>
                    <a:pt x="4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3639925" y="4474900"/>
              <a:ext cx="62950" cy="54500"/>
            </a:xfrm>
            <a:custGeom>
              <a:rect b="b" l="l" r="r" t="t"/>
              <a:pathLst>
                <a:path extrusionOk="0" h="2180" w="2518">
                  <a:moveTo>
                    <a:pt x="140" y="0"/>
                  </a:moveTo>
                  <a:cubicBezTo>
                    <a:pt x="59" y="0"/>
                    <a:pt x="0" y="118"/>
                    <a:pt x="64" y="189"/>
                  </a:cubicBezTo>
                  <a:cubicBezTo>
                    <a:pt x="416" y="558"/>
                    <a:pt x="810" y="884"/>
                    <a:pt x="1188" y="1227"/>
                  </a:cubicBezTo>
                  <a:cubicBezTo>
                    <a:pt x="1377" y="1390"/>
                    <a:pt x="1557" y="1553"/>
                    <a:pt x="1746" y="1725"/>
                  </a:cubicBezTo>
                  <a:cubicBezTo>
                    <a:pt x="1848" y="1810"/>
                    <a:pt x="1943" y="1896"/>
                    <a:pt x="2046" y="1973"/>
                  </a:cubicBezTo>
                  <a:cubicBezTo>
                    <a:pt x="2132" y="2051"/>
                    <a:pt x="2252" y="2179"/>
                    <a:pt x="2380" y="2179"/>
                  </a:cubicBezTo>
                  <a:cubicBezTo>
                    <a:pt x="2449" y="2171"/>
                    <a:pt x="2518" y="2119"/>
                    <a:pt x="2509" y="2042"/>
                  </a:cubicBezTo>
                  <a:cubicBezTo>
                    <a:pt x="2501" y="1905"/>
                    <a:pt x="2380" y="1819"/>
                    <a:pt x="2286" y="1733"/>
                  </a:cubicBezTo>
                  <a:cubicBezTo>
                    <a:pt x="2183" y="1647"/>
                    <a:pt x="2089" y="1570"/>
                    <a:pt x="1986" y="1484"/>
                  </a:cubicBezTo>
                  <a:cubicBezTo>
                    <a:pt x="1788" y="1313"/>
                    <a:pt x="1600" y="1150"/>
                    <a:pt x="1402" y="987"/>
                  </a:cubicBezTo>
                  <a:cubicBezTo>
                    <a:pt x="1008" y="661"/>
                    <a:pt x="613" y="318"/>
                    <a:pt x="193" y="17"/>
                  </a:cubicBezTo>
                  <a:cubicBezTo>
                    <a:pt x="175" y="5"/>
                    <a:pt x="157" y="0"/>
                    <a:pt x="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3576400" y="4475225"/>
              <a:ext cx="69850" cy="31925"/>
            </a:xfrm>
            <a:custGeom>
              <a:rect b="b" l="l" r="r" t="t"/>
              <a:pathLst>
                <a:path extrusionOk="0" h="1277" w="2794">
                  <a:moveTo>
                    <a:pt x="2379" y="0"/>
                  </a:moveTo>
                  <a:cubicBezTo>
                    <a:pt x="1980" y="0"/>
                    <a:pt x="1589" y="73"/>
                    <a:pt x="1215" y="219"/>
                  </a:cubicBezTo>
                  <a:cubicBezTo>
                    <a:pt x="992" y="305"/>
                    <a:pt x="778" y="425"/>
                    <a:pt x="572" y="562"/>
                  </a:cubicBezTo>
                  <a:cubicBezTo>
                    <a:pt x="460" y="639"/>
                    <a:pt x="374" y="733"/>
                    <a:pt x="289" y="828"/>
                  </a:cubicBezTo>
                  <a:cubicBezTo>
                    <a:pt x="194" y="914"/>
                    <a:pt x="117" y="1008"/>
                    <a:pt x="48" y="1111"/>
                  </a:cubicBezTo>
                  <a:cubicBezTo>
                    <a:pt x="0" y="1180"/>
                    <a:pt x="68" y="1276"/>
                    <a:pt x="141" y="1276"/>
                  </a:cubicBezTo>
                  <a:cubicBezTo>
                    <a:pt x="159" y="1276"/>
                    <a:pt x="177" y="1270"/>
                    <a:pt x="194" y="1257"/>
                  </a:cubicBezTo>
                  <a:cubicBezTo>
                    <a:pt x="280" y="1188"/>
                    <a:pt x="366" y="1120"/>
                    <a:pt x="460" y="1051"/>
                  </a:cubicBezTo>
                  <a:cubicBezTo>
                    <a:pt x="555" y="982"/>
                    <a:pt x="657" y="939"/>
                    <a:pt x="752" y="871"/>
                  </a:cubicBezTo>
                  <a:cubicBezTo>
                    <a:pt x="941" y="742"/>
                    <a:pt x="1147" y="631"/>
                    <a:pt x="1352" y="536"/>
                  </a:cubicBezTo>
                  <a:cubicBezTo>
                    <a:pt x="1558" y="442"/>
                    <a:pt x="1773" y="382"/>
                    <a:pt x="1987" y="322"/>
                  </a:cubicBezTo>
                  <a:cubicBezTo>
                    <a:pt x="2210" y="262"/>
                    <a:pt x="2433" y="227"/>
                    <a:pt x="2665" y="219"/>
                  </a:cubicBezTo>
                  <a:cubicBezTo>
                    <a:pt x="2794" y="210"/>
                    <a:pt x="2794" y="30"/>
                    <a:pt x="2665" y="13"/>
                  </a:cubicBezTo>
                  <a:cubicBezTo>
                    <a:pt x="2569" y="5"/>
                    <a:pt x="2474" y="0"/>
                    <a:pt x="23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538550" y="1494950"/>
              <a:ext cx="101925" cy="111075"/>
            </a:xfrm>
            <a:custGeom>
              <a:rect b="b" l="l" r="r" t="t"/>
              <a:pathLst>
                <a:path extrusionOk="0" h="4443" w="4077">
                  <a:moveTo>
                    <a:pt x="1736" y="0"/>
                  </a:moveTo>
                  <a:cubicBezTo>
                    <a:pt x="1545" y="0"/>
                    <a:pt x="1354" y="35"/>
                    <a:pt x="1176" y="110"/>
                  </a:cubicBezTo>
                  <a:cubicBezTo>
                    <a:pt x="438" y="410"/>
                    <a:pt x="1" y="1251"/>
                    <a:pt x="61" y="2049"/>
                  </a:cubicBezTo>
                  <a:cubicBezTo>
                    <a:pt x="121" y="2846"/>
                    <a:pt x="619" y="3567"/>
                    <a:pt x="1279" y="4022"/>
                  </a:cubicBezTo>
                  <a:cubicBezTo>
                    <a:pt x="1630" y="4262"/>
                    <a:pt x="2053" y="4443"/>
                    <a:pt x="2472" y="4443"/>
                  </a:cubicBezTo>
                  <a:cubicBezTo>
                    <a:pt x="2575" y="4443"/>
                    <a:pt x="2679" y="4432"/>
                    <a:pt x="2781" y="4408"/>
                  </a:cubicBezTo>
                  <a:cubicBezTo>
                    <a:pt x="3604" y="4219"/>
                    <a:pt x="4076" y="3250"/>
                    <a:pt x="3922" y="2426"/>
                  </a:cubicBezTo>
                  <a:cubicBezTo>
                    <a:pt x="3767" y="1594"/>
                    <a:pt x="3141" y="925"/>
                    <a:pt x="2420" y="470"/>
                  </a:cubicBezTo>
                  <a:lnTo>
                    <a:pt x="2420" y="470"/>
                  </a:lnTo>
                  <a:lnTo>
                    <a:pt x="3150" y="925"/>
                  </a:lnTo>
                  <a:cubicBezTo>
                    <a:pt x="2954" y="351"/>
                    <a:pt x="2342" y="0"/>
                    <a:pt x="17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874225" y="1574075"/>
              <a:ext cx="116275" cy="90750"/>
            </a:xfrm>
            <a:custGeom>
              <a:rect b="b" l="l" r="r" t="t"/>
              <a:pathLst>
                <a:path extrusionOk="0" h="3630" w="4651">
                  <a:moveTo>
                    <a:pt x="1133" y="780"/>
                  </a:moveTo>
                  <a:lnTo>
                    <a:pt x="1133" y="780"/>
                  </a:lnTo>
                  <a:cubicBezTo>
                    <a:pt x="894" y="983"/>
                    <a:pt x="699" y="1236"/>
                    <a:pt x="558" y="1516"/>
                  </a:cubicBezTo>
                  <a:lnTo>
                    <a:pt x="558" y="1516"/>
                  </a:lnTo>
                  <a:lnTo>
                    <a:pt x="1133" y="780"/>
                  </a:lnTo>
                  <a:close/>
                  <a:moveTo>
                    <a:pt x="558" y="1516"/>
                  </a:moveTo>
                  <a:lnTo>
                    <a:pt x="453" y="1650"/>
                  </a:lnTo>
                  <a:lnTo>
                    <a:pt x="453" y="1650"/>
                  </a:lnTo>
                  <a:cubicBezTo>
                    <a:pt x="481" y="1619"/>
                    <a:pt x="509" y="1587"/>
                    <a:pt x="538" y="1556"/>
                  </a:cubicBezTo>
                  <a:lnTo>
                    <a:pt x="538" y="1556"/>
                  </a:lnTo>
                  <a:cubicBezTo>
                    <a:pt x="545" y="1543"/>
                    <a:pt x="551" y="1529"/>
                    <a:pt x="558" y="1516"/>
                  </a:cubicBezTo>
                  <a:close/>
                  <a:moveTo>
                    <a:pt x="453" y="1650"/>
                  </a:moveTo>
                  <a:cubicBezTo>
                    <a:pt x="290" y="1833"/>
                    <a:pt x="139" y="2027"/>
                    <a:pt x="1" y="2229"/>
                  </a:cubicBezTo>
                  <a:lnTo>
                    <a:pt x="453" y="1650"/>
                  </a:lnTo>
                  <a:close/>
                  <a:moveTo>
                    <a:pt x="3347" y="0"/>
                  </a:moveTo>
                  <a:cubicBezTo>
                    <a:pt x="2962" y="0"/>
                    <a:pt x="2548" y="126"/>
                    <a:pt x="2205" y="299"/>
                  </a:cubicBezTo>
                  <a:cubicBezTo>
                    <a:pt x="1579" y="615"/>
                    <a:pt x="1013" y="1044"/>
                    <a:pt x="538" y="1556"/>
                  </a:cubicBezTo>
                  <a:lnTo>
                    <a:pt x="538" y="1556"/>
                  </a:lnTo>
                  <a:cubicBezTo>
                    <a:pt x="320" y="2009"/>
                    <a:pt x="238" y="2529"/>
                    <a:pt x="327" y="3027"/>
                  </a:cubicBezTo>
                  <a:cubicBezTo>
                    <a:pt x="352" y="3165"/>
                    <a:pt x="395" y="3310"/>
                    <a:pt x="490" y="3405"/>
                  </a:cubicBezTo>
                  <a:cubicBezTo>
                    <a:pt x="601" y="3516"/>
                    <a:pt x="764" y="3551"/>
                    <a:pt x="918" y="3576"/>
                  </a:cubicBezTo>
                  <a:cubicBezTo>
                    <a:pt x="1145" y="3611"/>
                    <a:pt x="1376" y="3629"/>
                    <a:pt x="1608" y="3629"/>
                  </a:cubicBezTo>
                  <a:cubicBezTo>
                    <a:pt x="2244" y="3629"/>
                    <a:pt x="2880" y="3489"/>
                    <a:pt x="3415" y="3156"/>
                  </a:cubicBezTo>
                  <a:cubicBezTo>
                    <a:pt x="4144" y="2693"/>
                    <a:pt x="4650" y="1818"/>
                    <a:pt x="4505" y="968"/>
                  </a:cubicBezTo>
                  <a:cubicBezTo>
                    <a:pt x="4470" y="762"/>
                    <a:pt x="4393" y="556"/>
                    <a:pt x="4264" y="385"/>
                  </a:cubicBezTo>
                  <a:cubicBezTo>
                    <a:pt x="4037" y="108"/>
                    <a:pt x="3705" y="0"/>
                    <a:pt x="33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616850" y="1368325"/>
              <a:ext cx="315100" cy="391525"/>
            </a:xfrm>
            <a:custGeom>
              <a:rect b="b" l="l" r="r" t="t"/>
              <a:pathLst>
                <a:path extrusionOk="0" h="15661" w="12604">
                  <a:moveTo>
                    <a:pt x="3960" y="1"/>
                  </a:moveTo>
                  <a:cubicBezTo>
                    <a:pt x="2152" y="1"/>
                    <a:pt x="595" y="778"/>
                    <a:pt x="69" y="4059"/>
                  </a:cubicBezTo>
                  <a:cubicBezTo>
                    <a:pt x="69" y="4059"/>
                    <a:pt x="0" y="7860"/>
                    <a:pt x="103" y="10168"/>
                  </a:cubicBezTo>
                  <a:cubicBezTo>
                    <a:pt x="215" y="12476"/>
                    <a:pt x="2059" y="15169"/>
                    <a:pt x="3955" y="15581"/>
                  </a:cubicBezTo>
                  <a:cubicBezTo>
                    <a:pt x="4198" y="15634"/>
                    <a:pt x="4456" y="15660"/>
                    <a:pt x="4725" y="15660"/>
                  </a:cubicBezTo>
                  <a:cubicBezTo>
                    <a:pt x="6556" y="15660"/>
                    <a:pt x="8912" y="14446"/>
                    <a:pt x="10356" y="12098"/>
                  </a:cubicBezTo>
                  <a:cubicBezTo>
                    <a:pt x="12011" y="9413"/>
                    <a:pt x="12603" y="5278"/>
                    <a:pt x="12603" y="5278"/>
                  </a:cubicBezTo>
                  <a:cubicBezTo>
                    <a:pt x="12603" y="5278"/>
                    <a:pt x="10347" y="971"/>
                    <a:pt x="7404" y="482"/>
                  </a:cubicBezTo>
                  <a:cubicBezTo>
                    <a:pt x="6283" y="295"/>
                    <a:pt x="5074" y="1"/>
                    <a:pt x="39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583600" y="1358875"/>
              <a:ext cx="420850" cy="235725"/>
            </a:xfrm>
            <a:custGeom>
              <a:rect b="b" l="l" r="r" t="t"/>
              <a:pathLst>
                <a:path extrusionOk="0" h="9429" w="16834">
                  <a:moveTo>
                    <a:pt x="8660" y="1"/>
                  </a:moveTo>
                  <a:cubicBezTo>
                    <a:pt x="6595" y="1"/>
                    <a:pt x="1586" y="797"/>
                    <a:pt x="532" y="1426"/>
                  </a:cubicBezTo>
                  <a:lnTo>
                    <a:pt x="1" y="5115"/>
                  </a:lnTo>
                  <a:cubicBezTo>
                    <a:pt x="284" y="5896"/>
                    <a:pt x="610" y="6711"/>
                    <a:pt x="1253" y="7183"/>
                  </a:cubicBezTo>
                  <a:cubicBezTo>
                    <a:pt x="1513" y="7367"/>
                    <a:pt x="1839" y="7463"/>
                    <a:pt x="2160" y="7463"/>
                  </a:cubicBezTo>
                  <a:cubicBezTo>
                    <a:pt x="2644" y="7463"/>
                    <a:pt x="3114" y="7244"/>
                    <a:pt x="3321" y="6779"/>
                  </a:cubicBezTo>
                  <a:cubicBezTo>
                    <a:pt x="3758" y="5793"/>
                    <a:pt x="2737" y="4780"/>
                    <a:pt x="2729" y="3691"/>
                  </a:cubicBezTo>
                  <a:cubicBezTo>
                    <a:pt x="2729" y="3434"/>
                    <a:pt x="2815" y="3142"/>
                    <a:pt x="3029" y="3013"/>
                  </a:cubicBezTo>
                  <a:cubicBezTo>
                    <a:pt x="3100" y="2969"/>
                    <a:pt x="3174" y="2949"/>
                    <a:pt x="3249" y="2949"/>
                  </a:cubicBezTo>
                  <a:cubicBezTo>
                    <a:pt x="3533" y="2949"/>
                    <a:pt x="3820" y="3237"/>
                    <a:pt x="3956" y="3536"/>
                  </a:cubicBezTo>
                  <a:cubicBezTo>
                    <a:pt x="4127" y="3914"/>
                    <a:pt x="4222" y="4377"/>
                    <a:pt x="4548" y="4609"/>
                  </a:cubicBezTo>
                  <a:cubicBezTo>
                    <a:pt x="5182" y="4274"/>
                    <a:pt x="4942" y="2850"/>
                    <a:pt x="5637" y="2850"/>
                  </a:cubicBezTo>
                  <a:cubicBezTo>
                    <a:pt x="6212" y="2850"/>
                    <a:pt x="6126" y="3871"/>
                    <a:pt x="6564" y="4257"/>
                  </a:cubicBezTo>
                  <a:cubicBezTo>
                    <a:pt x="6690" y="4370"/>
                    <a:pt x="6835" y="4414"/>
                    <a:pt x="6991" y="4414"/>
                  </a:cubicBezTo>
                  <a:cubicBezTo>
                    <a:pt x="7332" y="4414"/>
                    <a:pt x="7720" y="4202"/>
                    <a:pt x="8057" y="4043"/>
                  </a:cubicBezTo>
                  <a:cubicBezTo>
                    <a:pt x="8233" y="3956"/>
                    <a:pt x="8450" y="3907"/>
                    <a:pt x="8654" y="3907"/>
                  </a:cubicBezTo>
                  <a:cubicBezTo>
                    <a:pt x="9014" y="3907"/>
                    <a:pt x="9338" y="4059"/>
                    <a:pt x="9343" y="4420"/>
                  </a:cubicBezTo>
                  <a:cubicBezTo>
                    <a:pt x="9352" y="4943"/>
                    <a:pt x="8683" y="5124"/>
                    <a:pt x="8314" y="5484"/>
                  </a:cubicBezTo>
                  <a:cubicBezTo>
                    <a:pt x="8005" y="5793"/>
                    <a:pt x="7902" y="6316"/>
                    <a:pt x="8082" y="6711"/>
                  </a:cubicBezTo>
                  <a:cubicBezTo>
                    <a:pt x="8237" y="7050"/>
                    <a:pt x="8583" y="7269"/>
                    <a:pt x="8938" y="7269"/>
                  </a:cubicBezTo>
                  <a:cubicBezTo>
                    <a:pt x="8996" y="7269"/>
                    <a:pt x="9054" y="7263"/>
                    <a:pt x="9112" y="7251"/>
                  </a:cubicBezTo>
                  <a:cubicBezTo>
                    <a:pt x="9841" y="7105"/>
                    <a:pt x="10210" y="6162"/>
                    <a:pt x="10888" y="5827"/>
                  </a:cubicBezTo>
                  <a:cubicBezTo>
                    <a:pt x="11052" y="5748"/>
                    <a:pt x="11230" y="5710"/>
                    <a:pt x="11408" y="5710"/>
                  </a:cubicBezTo>
                  <a:cubicBezTo>
                    <a:pt x="11749" y="5710"/>
                    <a:pt x="12086" y="5851"/>
                    <a:pt x="12312" y="6110"/>
                  </a:cubicBezTo>
                  <a:cubicBezTo>
                    <a:pt x="12655" y="6513"/>
                    <a:pt x="12724" y="7157"/>
                    <a:pt x="12466" y="7646"/>
                  </a:cubicBezTo>
                  <a:cubicBezTo>
                    <a:pt x="12355" y="7878"/>
                    <a:pt x="12166" y="8075"/>
                    <a:pt x="12106" y="8324"/>
                  </a:cubicBezTo>
                  <a:cubicBezTo>
                    <a:pt x="11969" y="8821"/>
                    <a:pt x="12389" y="9336"/>
                    <a:pt x="12869" y="9413"/>
                  </a:cubicBezTo>
                  <a:cubicBezTo>
                    <a:pt x="12933" y="9423"/>
                    <a:pt x="12996" y="9428"/>
                    <a:pt x="13060" y="9428"/>
                  </a:cubicBezTo>
                  <a:cubicBezTo>
                    <a:pt x="13477" y="9428"/>
                    <a:pt x="13893" y="9219"/>
                    <a:pt x="14251" y="8959"/>
                  </a:cubicBezTo>
                  <a:cubicBezTo>
                    <a:pt x="15967" y="7732"/>
                    <a:pt x="16833" y="5004"/>
                    <a:pt x="15649" y="3271"/>
                  </a:cubicBezTo>
                  <a:cubicBezTo>
                    <a:pt x="15040" y="2370"/>
                    <a:pt x="14045" y="1889"/>
                    <a:pt x="13093" y="1443"/>
                  </a:cubicBezTo>
                  <a:cubicBezTo>
                    <a:pt x="11866" y="877"/>
                    <a:pt x="10630" y="294"/>
                    <a:pt x="9309" y="45"/>
                  </a:cubicBezTo>
                  <a:cubicBezTo>
                    <a:pt x="9155" y="15"/>
                    <a:pt x="8933" y="1"/>
                    <a:pt x="86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878300" y="1645475"/>
              <a:ext cx="57250" cy="115425"/>
            </a:xfrm>
            <a:custGeom>
              <a:rect b="b" l="l" r="r" t="t"/>
              <a:pathLst>
                <a:path extrusionOk="0" h="4617" w="2290">
                  <a:moveTo>
                    <a:pt x="1018" y="0"/>
                  </a:moveTo>
                  <a:cubicBezTo>
                    <a:pt x="1001" y="0"/>
                    <a:pt x="983" y="8"/>
                    <a:pt x="970" y="25"/>
                  </a:cubicBezTo>
                  <a:cubicBezTo>
                    <a:pt x="438" y="695"/>
                    <a:pt x="103" y="1441"/>
                    <a:pt x="43" y="2299"/>
                  </a:cubicBezTo>
                  <a:cubicBezTo>
                    <a:pt x="1" y="2891"/>
                    <a:pt x="52" y="4118"/>
                    <a:pt x="653" y="4487"/>
                  </a:cubicBezTo>
                  <a:cubicBezTo>
                    <a:pt x="798" y="4576"/>
                    <a:pt x="931" y="4617"/>
                    <a:pt x="1052" y="4617"/>
                  </a:cubicBezTo>
                  <a:cubicBezTo>
                    <a:pt x="2127" y="4617"/>
                    <a:pt x="2290" y="1423"/>
                    <a:pt x="2051" y="806"/>
                  </a:cubicBezTo>
                  <a:cubicBezTo>
                    <a:pt x="2035" y="762"/>
                    <a:pt x="1992" y="738"/>
                    <a:pt x="1952" y="738"/>
                  </a:cubicBezTo>
                  <a:cubicBezTo>
                    <a:pt x="1906" y="738"/>
                    <a:pt x="1862" y="768"/>
                    <a:pt x="1862" y="832"/>
                  </a:cubicBezTo>
                  <a:cubicBezTo>
                    <a:pt x="1888" y="1458"/>
                    <a:pt x="1982" y="2042"/>
                    <a:pt x="1845" y="2676"/>
                  </a:cubicBezTo>
                  <a:cubicBezTo>
                    <a:pt x="1770" y="3003"/>
                    <a:pt x="1461" y="3975"/>
                    <a:pt x="1048" y="3975"/>
                  </a:cubicBezTo>
                  <a:cubicBezTo>
                    <a:pt x="897" y="3975"/>
                    <a:pt x="731" y="3844"/>
                    <a:pt x="558" y="3500"/>
                  </a:cubicBezTo>
                  <a:cubicBezTo>
                    <a:pt x="52" y="2496"/>
                    <a:pt x="524" y="969"/>
                    <a:pt x="1090" y="111"/>
                  </a:cubicBezTo>
                  <a:cubicBezTo>
                    <a:pt x="1122" y="60"/>
                    <a:pt x="1069" y="0"/>
                    <a:pt x="1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531475" y="1593075"/>
              <a:ext cx="86250" cy="105850"/>
            </a:xfrm>
            <a:custGeom>
              <a:rect b="b" l="l" r="r" t="t"/>
              <a:pathLst>
                <a:path extrusionOk="0" h="4234" w="3450">
                  <a:moveTo>
                    <a:pt x="3158" y="0"/>
                  </a:moveTo>
                  <a:cubicBezTo>
                    <a:pt x="3116" y="0"/>
                    <a:pt x="3070" y="37"/>
                    <a:pt x="3081" y="88"/>
                  </a:cubicBezTo>
                  <a:cubicBezTo>
                    <a:pt x="3244" y="1152"/>
                    <a:pt x="2978" y="2902"/>
                    <a:pt x="1983" y="3554"/>
                  </a:cubicBezTo>
                  <a:cubicBezTo>
                    <a:pt x="1828" y="3655"/>
                    <a:pt x="1704" y="3698"/>
                    <a:pt x="1605" y="3698"/>
                  </a:cubicBezTo>
                  <a:cubicBezTo>
                    <a:pt x="1068" y="3698"/>
                    <a:pt x="1251" y="2435"/>
                    <a:pt x="1331" y="2087"/>
                  </a:cubicBezTo>
                  <a:cubicBezTo>
                    <a:pt x="1459" y="1461"/>
                    <a:pt x="1785" y="972"/>
                    <a:pt x="2068" y="414"/>
                  </a:cubicBezTo>
                  <a:cubicBezTo>
                    <a:pt x="2101" y="342"/>
                    <a:pt x="2044" y="271"/>
                    <a:pt x="1981" y="271"/>
                  </a:cubicBezTo>
                  <a:cubicBezTo>
                    <a:pt x="1961" y="271"/>
                    <a:pt x="1941" y="278"/>
                    <a:pt x="1923" y="294"/>
                  </a:cubicBezTo>
                  <a:cubicBezTo>
                    <a:pt x="1356" y="835"/>
                    <a:pt x="1" y="4120"/>
                    <a:pt x="1519" y="4232"/>
                  </a:cubicBezTo>
                  <a:cubicBezTo>
                    <a:pt x="1536" y="4233"/>
                    <a:pt x="1552" y="4234"/>
                    <a:pt x="1568" y="4234"/>
                  </a:cubicBezTo>
                  <a:cubicBezTo>
                    <a:pt x="2242" y="4234"/>
                    <a:pt x="2812" y="3207"/>
                    <a:pt x="3038" y="2696"/>
                  </a:cubicBezTo>
                  <a:cubicBezTo>
                    <a:pt x="3415" y="1847"/>
                    <a:pt x="3450" y="946"/>
                    <a:pt x="3218" y="54"/>
                  </a:cubicBezTo>
                  <a:cubicBezTo>
                    <a:pt x="3211" y="16"/>
                    <a:pt x="3185" y="0"/>
                    <a:pt x="31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4" name="Google Shape;324;p3"/>
          <p:cNvSpPr/>
          <p:nvPr/>
        </p:nvSpPr>
        <p:spPr>
          <a:xfrm>
            <a:off x="1279276" y="274808"/>
            <a:ext cx="1247700" cy="1247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"/>
          <p:cNvSpPr txBox="1"/>
          <p:nvPr/>
        </p:nvSpPr>
        <p:spPr>
          <a:xfrm>
            <a:off x="1077076" y="430219"/>
            <a:ext cx="16521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</a:pPr>
            <a:r>
              <a:rPr b="1" i="0" lang="en-US" sz="6500" u="none" cap="none" strike="noStrik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"/>
          <p:cNvSpPr/>
          <p:nvPr/>
        </p:nvSpPr>
        <p:spPr>
          <a:xfrm rot="-4091359">
            <a:off x="5327286" y="2271646"/>
            <a:ext cx="1358807" cy="1377106"/>
          </a:xfrm>
          <a:custGeom>
            <a:rect b="b" l="l" r="r" t="t"/>
            <a:pathLst>
              <a:path extrusionOk="0" h="60053" w="59255">
                <a:moveTo>
                  <a:pt x="35123" y="1"/>
                </a:moveTo>
                <a:cubicBezTo>
                  <a:pt x="28705" y="1"/>
                  <a:pt x="32180" y="17208"/>
                  <a:pt x="34375" y="19132"/>
                </a:cubicBezTo>
                <a:cubicBezTo>
                  <a:pt x="32161" y="21324"/>
                  <a:pt x="30061" y="23652"/>
                  <a:pt x="28076" y="26048"/>
                </a:cubicBezTo>
                <a:cubicBezTo>
                  <a:pt x="29666" y="21142"/>
                  <a:pt x="30421" y="8825"/>
                  <a:pt x="25161" y="8825"/>
                </a:cubicBezTo>
                <a:cubicBezTo>
                  <a:pt x="25062" y="8825"/>
                  <a:pt x="24961" y="8829"/>
                  <a:pt x="24857" y="8838"/>
                </a:cubicBezTo>
                <a:cubicBezTo>
                  <a:pt x="18147" y="9409"/>
                  <a:pt x="24127" y="26665"/>
                  <a:pt x="26524" y="27966"/>
                </a:cubicBezTo>
                <a:cubicBezTo>
                  <a:pt x="24720" y="30248"/>
                  <a:pt x="23008" y="32622"/>
                  <a:pt x="21433" y="35087"/>
                </a:cubicBezTo>
                <a:cubicBezTo>
                  <a:pt x="22381" y="29647"/>
                  <a:pt x="21967" y="19296"/>
                  <a:pt x="17302" y="19296"/>
                </a:cubicBezTo>
                <a:cubicBezTo>
                  <a:pt x="17132" y="19296"/>
                  <a:pt x="16958" y="19310"/>
                  <a:pt x="16777" y="19338"/>
                </a:cubicBezTo>
                <a:cubicBezTo>
                  <a:pt x="10340" y="20342"/>
                  <a:pt x="16891" y="36183"/>
                  <a:pt x="19539" y="38169"/>
                </a:cubicBezTo>
                <a:cubicBezTo>
                  <a:pt x="18626" y="39743"/>
                  <a:pt x="17736" y="41364"/>
                  <a:pt x="16914" y="43008"/>
                </a:cubicBezTo>
                <a:cubicBezTo>
                  <a:pt x="16047" y="44742"/>
                  <a:pt x="15202" y="46523"/>
                  <a:pt x="14426" y="48326"/>
                </a:cubicBezTo>
                <a:cubicBezTo>
                  <a:pt x="14574" y="43584"/>
                  <a:pt x="11978" y="32403"/>
                  <a:pt x="7429" y="32403"/>
                </a:cubicBezTo>
                <a:cubicBezTo>
                  <a:pt x="7051" y="32403"/>
                  <a:pt x="6659" y="32480"/>
                  <a:pt x="6255" y="32645"/>
                </a:cubicBezTo>
                <a:cubicBezTo>
                  <a:pt x="0" y="35201"/>
                  <a:pt x="10957" y="50038"/>
                  <a:pt x="13559" y="50426"/>
                </a:cubicBezTo>
                <a:cubicBezTo>
                  <a:pt x="12417" y="53347"/>
                  <a:pt x="11482" y="56337"/>
                  <a:pt x="10979" y="59350"/>
                </a:cubicBezTo>
                <a:cubicBezTo>
                  <a:pt x="10911" y="59775"/>
                  <a:pt x="11262" y="60052"/>
                  <a:pt x="11579" y="60052"/>
                </a:cubicBezTo>
                <a:cubicBezTo>
                  <a:pt x="11789" y="60052"/>
                  <a:pt x="11984" y="59930"/>
                  <a:pt x="12029" y="59647"/>
                </a:cubicBezTo>
                <a:cubicBezTo>
                  <a:pt x="12554" y="56611"/>
                  <a:pt x="13490" y="53598"/>
                  <a:pt x="14654" y="50654"/>
                </a:cubicBezTo>
                <a:cubicBezTo>
                  <a:pt x="15331" y="50998"/>
                  <a:pt x="16757" y="51180"/>
                  <a:pt x="18525" y="51180"/>
                </a:cubicBezTo>
                <a:cubicBezTo>
                  <a:pt x="24394" y="51180"/>
                  <a:pt x="34039" y="49176"/>
                  <a:pt x="32618" y="44423"/>
                </a:cubicBezTo>
                <a:cubicBezTo>
                  <a:pt x="32141" y="42830"/>
                  <a:pt x="30824" y="42205"/>
                  <a:pt x="29099" y="42205"/>
                </a:cubicBezTo>
                <a:cubicBezTo>
                  <a:pt x="24964" y="42205"/>
                  <a:pt x="18487" y="45800"/>
                  <a:pt x="15636" y="48280"/>
                </a:cubicBezTo>
                <a:cubicBezTo>
                  <a:pt x="16343" y="46660"/>
                  <a:pt x="17097" y="45085"/>
                  <a:pt x="17873" y="43578"/>
                </a:cubicBezTo>
                <a:cubicBezTo>
                  <a:pt x="18717" y="41866"/>
                  <a:pt x="19653" y="40200"/>
                  <a:pt x="20612" y="38579"/>
                </a:cubicBezTo>
                <a:cubicBezTo>
                  <a:pt x="21445" y="39714"/>
                  <a:pt x="26861" y="41027"/>
                  <a:pt x="31719" y="41027"/>
                </a:cubicBezTo>
                <a:cubicBezTo>
                  <a:pt x="36048" y="41027"/>
                  <a:pt x="39933" y="39985"/>
                  <a:pt x="39739" y="36845"/>
                </a:cubicBezTo>
                <a:cubicBezTo>
                  <a:pt x="39596" y="34477"/>
                  <a:pt x="37341" y="33631"/>
                  <a:pt x="34422" y="33631"/>
                </a:cubicBezTo>
                <a:cubicBezTo>
                  <a:pt x="29883" y="33631"/>
                  <a:pt x="23739" y="35677"/>
                  <a:pt x="21433" y="37233"/>
                </a:cubicBezTo>
                <a:cubicBezTo>
                  <a:pt x="23282" y="34197"/>
                  <a:pt x="25314" y="31298"/>
                  <a:pt x="27528" y="28513"/>
                </a:cubicBezTo>
                <a:cubicBezTo>
                  <a:pt x="28883" y="29830"/>
                  <a:pt x="34975" y="31571"/>
                  <a:pt x="39903" y="31571"/>
                </a:cubicBezTo>
                <a:cubicBezTo>
                  <a:pt x="43521" y="31571"/>
                  <a:pt x="46512" y="30632"/>
                  <a:pt x="46541" y="27897"/>
                </a:cubicBezTo>
                <a:cubicBezTo>
                  <a:pt x="46563" y="25208"/>
                  <a:pt x="43739" y="24282"/>
                  <a:pt x="40244" y="24282"/>
                </a:cubicBezTo>
                <a:cubicBezTo>
                  <a:pt x="36353" y="24282"/>
                  <a:pt x="31630" y="25431"/>
                  <a:pt x="29080" y="26573"/>
                </a:cubicBezTo>
                <a:cubicBezTo>
                  <a:pt x="31043" y="24222"/>
                  <a:pt x="33120" y="21940"/>
                  <a:pt x="35288" y="19771"/>
                </a:cubicBezTo>
                <a:cubicBezTo>
                  <a:pt x="36419" y="21451"/>
                  <a:pt x="44141" y="24665"/>
                  <a:pt x="49401" y="24665"/>
                </a:cubicBezTo>
                <a:cubicBezTo>
                  <a:pt x="52001" y="24665"/>
                  <a:pt x="54000" y="23879"/>
                  <a:pt x="54302" y="21734"/>
                </a:cubicBezTo>
                <a:cubicBezTo>
                  <a:pt x="54797" y="18266"/>
                  <a:pt x="50096" y="17129"/>
                  <a:pt x="45230" y="17129"/>
                </a:cubicBezTo>
                <a:cubicBezTo>
                  <a:pt x="42027" y="17129"/>
                  <a:pt x="38752" y="17622"/>
                  <a:pt x="36841" y="18265"/>
                </a:cubicBezTo>
                <a:cubicBezTo>
                  <a:pt x="38256" y="16895"/>
                  <a:pt x="39717" y="15572"/>
                  <a:pt x="41200" y="14293"/>
                </a:cubicBezTo>
                <a:cubicBezTo>
                  <a:pt x="45035" y="14179"/>
                  <a:pt x="59255" y="6944"/>
                  <a:pt x="55420" y="1991"/>
                </a:cubicBezTo>
                <a:cubicBezTo>
                  <a:pt x="54785" y="1174"/>
                  <a:pt x="53981" y="822"/>
                  <a:pt x="53078" y="822"/>
                </a:cubicBezTo>
                <a:cubicBezTo>
                  <a:pt x="48175" y="822"/>
                  <a:pt x="40322" y="11172"/>
                  <a:pt x="40264" y="13677"/>
                </a:cubicBezTo>
                <a:cubicBezTo>
                  <a:pt x="38940" y="14795"/>
                  <a:pt x="37639" y="15982"/>
                  <a:pt x="36384" y="17169"/>
                </a:cubicBezTo>
                <a:cubicBezTo>
                  <a:pt x="38598" y="12216"/>
                  <a:pt x="40789" y="256"/>
                  <a:pt x="35288" y="5"/>
                </a:cubicBezTo>
                <a:cubicBezTo>
                  <a:pt x="35233" y="2"/>
                  <a:pt x="35177" y="1"/>
                  <a:pt x="3512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4"/>
          <p:cNvSpPr/>
          <p:nvPr/>
        </p:nvSpPr>
        <p:spPr>
          <a:xfrm flipH="1" rot="4091492">
            <a:off x="7409324" y="1038925"/>
            <a:ext cx="1784803" cy="1808839"/>
          </a:xfrm>
          <a:custGeom>
            <a:rect b="b" l="l" r="r" t="t"/>
            <a:pathLst>
              <a:path extrusionOk="0" h="60053" w="59255">
                <a:moveTo>
                  <a:pt x="35123" y="1"/>
                </a:moveTo>
                <a:cubicBezTo>
                  <a:pt x="28705" y="1"/>
                  <a:pt x="32180" y="17208"/>
                  <a:pt x="34375" y="19132"/>
                </a:cubicBezTo>
                <a:cubicBezTo>
                  <a:pt x="32161" y="21324"/>
                  <a:pt x="30061" y="23652"/>
                  <a:pt x="28076" y="26048"/>
                </a:cubicBezTo>
                <a:cubicBezTo>
                  <a:pt x="29666" y="21142"/>
                  <a:pt x="30421" y="8825"/>
                  <a:pt x="25161" y="8825"/>
                </a:cubicBezTo>
                <a:cubicBezTo>
                  <a:pt x="25062" y="8825"/>
                  <a:pt x="24961" y="8829"/>
                  <a:pt x="24857" y="8838"/>
                </a:cubicBezTo>
                <a:cubicBezTo>
                  <a:pt x="18147" y="9409"/>
                  <a:pt x="24127" y="26665"/>
                  <a:pt x="26524" y="27966"/>
                </a:cubicBezTo>
                <a:cubicBezTo>
                  <a:pt x="24720" y="30248"/>
                  <a:pt x="23008" y="32622"/>
                  <a:pt x="21433" y="35087"/>
                </a:cubicBezTo>
                <a:cubicBezTo>
                  <a:pt x="22381" y="29647"/>
                  <a:pt x="21967" y="19296"/>
                  <a:pt x="17302" y="19296"/>
                </a:cubicBezTo>
                <a:cubicBezTo>
                  <a:pt x="17132" y="19296"/>
                  <a:pt x="16958" y="19310"/>
                  <a:pt x="16777" y="19338"/>
                </a:cubicBezTo>
                <a:cubicBezTo>
                  <a:pt x="10340" y="20342"/>
                  <a:pt x="16891" y="36183"/>
                  <a:pt x="19539" y="38169"/>
                </a:cubicBezTo>
                <a:cubicBezTo>
                  <a:pt x="18626" y="39743"/>
                  <a:pt x="17736" y="41364"/>
                  <a:pt x="16914" y="43008"/>
                </a:cubicBezTo>
                <a:cubicBezTo>
                  <a:pt x="16047" y="44742"/>
                  <a:pt x="15202" y="46523"/>
                  <a:pt x="14426" y="48326"/>
                </a:cubicBezTo>
                <a:cubicBezTo>
                  <a:pt x="14574" y="43584"/>
                  <a:pt x="11978" y="32403"/>
                  <a:pt x="7429" y="32403"/>
                </a:cubicBezTo>
                <a:cubicBezTo>
                  <a:pt x="7051" y="32403"/>
                  <a:pt x="6659" y="32480"/>
                  <a:pt x="6255" y="32645"/>
                </a:cubicBezTo>
                <a:cubicBezTo>
                  <a:pt x="0" y="35201"/>
                  <a:pt x="10957" y="50038"/>
                  <a:pt x="13559" y="50426"/>
                </a:cubicBezTo>
                <a:cubicBezTo>
                  <a:pt x="12417" y="53347"/>
                  <a:pt x="11482" y="56337"/>
                  <a:pt x="10979" y="59350"/>
                </a:cubicBezTo>
                <a:cubicBezTo>
                  <a:pt x="10911" y="59775"/>
                  <a:pt x="11262" y="60052"/>
                  <a:pt x="11579" y="60052"/>
                </a:cubicBezTo>
                <a:cubicBezTo>
                  <a:pt x="11789" y="60052"/>
                  <a:pt x="11984" y="59930"/>
                  <a:pt x="12029" y="59647"/>
                </a:cubicBezTo>
                <a:cubicBezTo>
                  <a:pt x="12554" y="56611"/>
                  <a:pt x="13490" y="53598"/>
                  <a:pt x="14654" y="50654"/>
                </a:cubicBezTo>
                <a:cubicBezTo>
                  <a:pt x="15331" y="50998"/>
                  <a:pt x="16757" y="51180"/>
                  <a:pt x="18525" y="51180"/>
                </a:cubicBezTo>
                <a:cubicBezTo>
                  <a:pt x="24394" y="51180"/>
                  <a:pt x="34039" y="49176"/>
                  <a:pt x="32618" y="44423"/>
                </a:cubicBezTo>
                <a:cubicBezTo>
                  <a:pt x="32141" y="42830"/>
                  <a:pt x="30824" y="42205"/>
                  <a:pt x="29099" y="42205"/>
                </a:cubicBezTo>
                <a:cubicBezTo>
                  <a:pt x="24964" y="42205"/>
                  <a:pt x="18487" y="45800"/>
                  <a:pt x="15636" y="48280"/>
                </a:cubicBezTo>
                <a:cubicBezTo>
                  <a:pt x="16343" y="46660"/>
                  <a:pt x="17097" y="45085"/>
                  <a:pt x="17873" y="43578"/>
                </a:cubicBezTo>
                <a:cubicBezTo>
                  <a:pt x="18717" y="41866"/>
                  <a:pt x="19653" y="40200"/>
                  <a:pt x="20612" y="38579"/>
                </a:cubicBezTo>
                <a:cubicBezTo>
                  <a:pt x="21445" y="39714"/>
                  <a:pt x="26861" y="41027"/>
                  <a:pt x="31719" y="41027"/>
                </a:cubicBezTo>
                <a:cubicBezTo>
                  <a:pt x="36048" y="41027"/>
                  <a:pt x="39933" y="39985"/>
                  <a:pt x="39739" y="36845"/>
                </a:cubicBezTo>
                <a:cubicBezTo>
                  <a:pt x="39596" y="34477"/>
                  <a:pt x="37341" y="33631"/>
                  <a:pt x="34422" y="33631"/>
                </a:cubicBezTo>
                <a:cubicBezTo>
                  <a:pt x="29883" y="33631"/>
                  <a:pt x="23739" y="35677"/>
                  <a:pt x="21433" y="37233"/>
                </a:cubicBezTo>
                <a:cubicBezTo>
                  <a:pt x="23282" y="34197"/>
                  <a:pt x="25314" y="31298"/>
                  <a:pt x="27528" y="28513"/>
                </a:cubicBezTo>
                <a:cubicBezTo>
                  <a:pt x="28883" y="29830"/>
                  <a:pt x="34975" y="31571"/>
                  <a:pt x="39903" y="31571"/>
                </a:cubicBezTo>
                <a:cubicBezTo>
                  <a:pt x="43521" y="31571"/>
                  <a:pt x="46512" y="30632"/>
                  <a:pt x="46541" y="27897"/>
                </a:cubicBezTo>
                <a:cubicBezTo>
                  <a:pt x="46563" y="25208"/>
                  <a:pt x="43739" y="24282"/>
                  <a:pt x="40244" y="24282"/>
                </a:cubicBezTo>
                <a:cubicBezTo>
                  <a:pt x="36353" y="24282"/>
                  <a:pt x="31630" y="25431"/>
                  <a:pt x="29080" y="26573"/>
                </a:cubicBezTo>
                <a:cubicBezTo>
                  <a:pt x="31043" y="24222"/>
                  <a:pt x="33120" y="21940"/>
                  <a:pt x="35288" y="19771"/>
                </a:cubicBezTo>
                <a:cubicBezTo>
                  <a:pt x="36419" y="21451"/>
                  <a:pt x="44141" y="24665"/>
                  <a:pt x="49401" y="24665"/>
                </a:cubicBezTo>
                <a:cubicBezTo>
                  <a:pt x="52001" y="24665"/>
                  <a:pt x="54000" y="23879"/>
                  <a:pt x="54302" y="21734"/>
                </a:cubicBezTo>
                <a:cubicBezTo>
                  <a:pt x="54797" y="18266"/>
                  <a:pt x="50096" y="17129"/>
                  <a:pt x="45230" y="17129"/>
                </a:cubicBezTo>
                <a:cubicBezTo>
                  <a:pt x="42027" y="17129"/>
                  <a:pt x="38752" y="17622"/>
                  <a:pt x="36841" y="18265"/>
                </a:cubicBezTo>
                <a:cubicBezTo>
                  <a:pt x="38256" y="16895"/>
                  <a:pt x="39717" y="15572"/>
                  <a:pt x="41200" y="14293"/>
                </a:cubicBezTo>
                <a:cubicBezTo>
                  <a:pt x="45035" y="14179"/>
                  <a:pt x="59255" y="6944"/>
                  <a:pt x="55420" y="1991"/>
                </a:cubicBezTo>
                <a:cubicBezTo>
                  <a:pt x="54785" y="1174"/>
                  <a:pt x="53981" y="822"/>
                  <a:pt x="53078" y="822"/>
                </a:cubicBezTo>
                <a:cubicBezTo>
                  <a:pt x="48175" y="822"/>
                  <a:pt x="40322" y="11172"/>
                  <a:pt x="40264" y="13677"/>
                </a:cubicBezTo>
                <a:cubicBezTo>
                  <a:pt x="38940" y="14795"/>
                  <a:pt x="37639" y="15982"/>
                  <a:pt x="36384" y="17169"/>
                </a:cubicBezTo>
                <a:cubicBezTo>
                  <a:pt x="38598" y="12216"/>
                  <a:pt x="40789" y="256"/>
                  <a:pt x="35288" y="5"/>
                </a:cubicBezTo>
                <a:cubicBezTo>
                  <a:pt x="35233" y="2"/>
                  <a:pt x="35177" y="1"/>
                  <a:pt x="3512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4"/>
          <p:cNvSpPr txBox="1"/>
          <p:nvPr>
            <p:ph type="title"/>
          </p:nvPr>
        </p:nvSpPr>
        <p:spPr>
          <a:xfrm>
            <a:off x="1687563" y="445025"/>
            <a:ext cx="5662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Tujuan </a:t>
            </a:r>
            <a:r>
              <a:rPr lang="en-US">
                <a:solidFill>
                  <a:schemeClr val="accent2"/>
                </a:solidFill>
              </a:rPr>
              <a:t>Penelitian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33" name="Google Shape;333;p4"/>
          <p:cNvSpPr txBox="1"/>
          <p:nvPr>
            <p:ph idx="1" type="subTitle"/>
          </p:nvPr>
        </p:nvSpPr>
        <p:spPr>
          <a:xfrm>
            <a:off x="720000" y="1700300"/>
            <a:ext cx="4294800" cy="22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Membuat </a:t>
            </a:r>
            <a:r>
              <a:rPr b="1" lang="en-US"/>
              <a:t>Machine Learning (ML) </a:t>
            </a:r>
            <a:r>
              <a:rPr lang="en-US"/>
              <a:t>yang </a:t>
            </a:r>
            <a:r>
              <a:rPr b="1" lang="en-US"/>
              <a:t>me</a:t>
            </a:r>
            <a:r>
              <a:rPr b="1" lang="en-US"/>
              <a:t>nganalisis </a:t>
            </a:r>
            <a:r>
              <a:rPr lang="en-US"/>
              <a:t>hubungan antara karakteristik pasien dan hasil diagnosis kanker payudara untuk mendapatkan prediksi apakah pasien terkena </a:t>
            </a:r>
            <a:r>
              <a:rPr b="1" lang="en-US"/>
              <a:t>kanker atau tidak</a:t>
            </a:r>
            <a:r>
              <a:rPr lang="en-US"/>
              <a:t>. 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Agar pasien segera mendapatkan penanganan lebih </a:t>
            </a:r>
            <a:r>
              <a:rPr b="1" lang="en-US"/>
              <a:t>cepat dan tepat</a:t>
            </a:r>
            <a:r>
              <a:rPr lang="en-US"/>
              <a:t>.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US"/>
              <a:t>Mengurangi persentase kematian</a:t>
            </a:r>
            <a:r>
              <a:rPr lang="en-US"/>
              <a:t> yang disebabkan olek kanker payudara.</a:t>
            </a:r>
            <a:endParaRPr/>
          </a:p>
        </p:txBody>
      </p:sp>
      <p:grpSp>
        <p:nvGrpSpPr>
          <p:cNvPr id="334" name="Google Shape;334;p4"/>
          <p:cNvGrpSpPr/>
          <p:nvPr/>
        </p:nvGrpSpPr>
        <p:grpSpPr>
          <a:xfrm>
            <a:off x="6898358" y="445083"/>
            <a:ext cx="1746873" cy="4592633"/>
            <a:chOff x="584125" y="1891025"/>
            <a:chExt cx="1038075" cy="2728675"/>
          </a:xfrm>
        </p:grpSpPr>
        <p:sp>
          <p:nvSpPr>
            <p:cNvPr id="335" name="Google Shape;335;p4"/>
            <p:cNvSpPr/>
            <p:nvPr/>
          </p:nvSpPr>
          <p:spPr>
            <a:xfrm>
              <a:off x="584125" y="1891025"/>
              <a:ext cx="1038075" cy="1020100"/>
            </a:xfrm>
            <a:custGeom>
              <a:rect b="b" l="l" r="r" t="t"/>
              <a:pathLst>
                <a:path extrusionOk="0" h="40804" w="41523">
                  <a:moveTo>
                    <a:pt x="18997" y="0"/>
                  </a:moveTo>
                  <a:cubicBezTo>
                    <a:pt x="18049" y="0"/>
                    <a:pt x="17096" y="264"/>
                    <a:pt x="16196" y="876"/>
                  </a:cubicBezTo>
                  <a:cubicBezTo>
                    <a:pt x="16196" y="876"/>
                    <a:pt x="16069" y="863"/>
                    <a:pt x="15849" y="863"/>
                  </a:cubicBezTo>
                  <a:cubicBezTo>
                    <a:pt x="14783" y="863"/>
                    <a:pt x="11523" y="1169"/>
                    <a:pt x="9796" y="4745"/>
                  </a:cubicBezTo>
                  <a:cubicBezTo>
                    <a:pt x="7711" y="9069"/>
                    <a:pt x="9650" y="15169"/>
                    <a:pt x="6519" y="16516"/>
                  </a:cubicBezTo>
                  <a:cubicBezTo>
                    <a:pt x="3396" y="17854"/>
                    <a:pt x="2203" y="18892"/>
                    <a:pt x="2349" y="20685"/>
                  </a:cubicBezTo>
                  <a:cubicBezTo>
                    <a:pt x="2495" y="22470"/>
                    <a:pt x="5481" y="23216"/>
                    <a:pt x="5034" y="25147"/>
                  </a:cubicBezTo>
                  <a:cubicBezTo>
                    <a:pt x="4580" y="27086"/>
                    <a:pt x="565" y="28132"/>
                    <a:pt x="264" y="33340"/>
                  </a:cubicBezTo>
                  <a:cubicBezTo>
                    <a:pt x="0" y="37923"/>
                    <a:pt x="4341" y="39857"/>
                    <a:pt x="9035" y="39857"/>
                  </a:cubicBezTo>
                  <a:cubicBezTo>
                    <a:pt x="9683" y="39857"/>
                    <a:pt x="10338" y="39820"/>
                    <a:pt x="10988" y="39749"/>
                  </a:cubicBezTo>
                  <a:cubicBezTo>
                    <a:pt x="13131" y="39509"/>
                    <a:pt x="14869" y="39389"/>
                    <a:pt x="16488" y="39389"/>
                  </a:cubicBezTo>
                  <a:cubicBezTo>
                    <a:pt x="18921" y="39389"/>
                    <a:pt x="21084" y="39659"/>
                    <a:pt x="23943" y="40195"/>
                  </a:cubicBezTo>
                  <a:cubicBezTo>
                    <a:pt x="25934" y="40567"/>
                    <a:pt x="27910" y="40803"/>
                    <a:pt x="29737" y="40803"/>
                  </a:cubicBezTo>
                  <a:cubicBezTo>
                    <a:pt x="32288" y="40803"/>
                    <a:pt x="34550" y="40343"/>
                    <a:pt x="36160" y="39148"/>
                  </a:cubicBezTo>
                  <a:cubicBezTo>
                    <a:pt x="40175" y="36171"/>
                    <a:pt x="41522" y="30217"/>
                    <a:pt x="36306" y="26639"/>
                  </a:cubicBezTo>
                  <a:cubicBezTo>
                    <a:pt x="33389" y="24641"/>
                    <a:pt x="33621" y="21501"/>
                    <a:pt x="34367" y="19793"/>
                  </a:cubicBezTo>
                  <a:cubicBezTo>
                    <a:pt x="36006" y="16070"/>
                    <a:pt x="33938" y="13599"/>
                    <a:pt x="30644" y="12938"/>
                  </a:cubicBezTo>
                  <a:cubicBezTo>
                    <a:pt x="26920" y="12192"/>
                    <a:pt x="27521" y="8623"/>
                    <a:pt x="26028" y="5191"/>
                  </a:cubicBezTo>
                  <a:cubicBezTo>
                    <a:pt x="24903" y="2596"/>
                    <a:pt x="21972" y="0"/>
                    <a:pt x="189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4"/>
            <p:cNvSpPr/>
            <p:nvPr/>
          </p:nvSpPr>
          <p:spPr>
            <a:xfrm>
              <a:off x="1165325" y="2676250"/>
              <a:ext cx="170100" cy="550600"/>
            </a:xfrm>
            <a:custGeom>
              <a:rect b="b" l="l" r="r" t="t"/>
              <a:pathLst>
                <a:path extrusionOk="0" h="22024" w="6804">
                  <a:moveTo>
                    <a:pt x="6786" y="1"/>
                  </a:moveTo>
                  <a:lnTo>
                    <a:pt x="0" y="721"/>
                  </a:lnTo>
                  <a:lnTo>
                    <a:pt x="1339" y="15632"/>
                  </a:lnTo>
                  <a:lnTo>
                    <a:pt x="5834" y="22023"/>
                  </a:lnTo>
                  <a:cubicBezTo>
                    <a:pt x="6641" y="17537"/>
                    <a:pt x="5611" y="10270"/>
                    <a:pt x="5611" y="10270"/>
                  </a:cubicBezTo>
                  <a:cubicBezTo>
                    <a:pt x="6804" y="5577"/>
                    <a:pt x="6786" y="1"/>
                    <a:pt x="67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4"/>
            <p:cNvSpPr/>
            <p:nvPr/>
          </p:nvSpPr>
          <p:spPr>
            <a:xfrm>
              <a:off x="1151800" y="4414825"/>
              <a:ext cx="226300" cy="204875"/>
            </a:xfrm>
            <a:custGeom>
              <a:rect b="b" l="l" r="r" t="t"/>
              <a:pathLst>
                <a:path extrusionOk="0" h="8195" w="9052">
                  <a:moveTo>
                    <a:pt x="1" y="1"/>
                  </a:moveTo>
                  <a:lnTo>
                    <a:pt x="1" y="1940"/>
                  </a:lnTo>
                  <a:cubicBezTo>
                    <a:pt x="1" y="1940"/>
                    <a:pt x="2798" y="6187"/>
                    <a:pt x="9052" y="8194"/>
                  </a:cubicBezTo>
                  <a:lnTo>
                    <a:pt x="4531" y="2163"/>
                  </a:lnTo>
                  <a:lnTo>
                    <a:pt x="33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4"/>
            <p:cNvSpPr/>
            <p:nvPr/>
          </p:nvSpPr>
          <p:spPr>
            <a:xfrm>
              <a:off x="1000800" y="2315925"/>
              <a:ext cx="104700" cy="207650"/>
            </a:xfrm>
            <a:custGeom>
              <a:rect b="b" l="l" r="r" t="t"/>
              <a:pathLst>
                <a:path extrusionOk="0" h="8306" w="4188">
                  <a:moveTo>
                    <a:pt x="241" y="0"/>
                  </a:moveTo>
                  <a:lnTo>
                    <a:pt x="1" y="3913"/>
                  </a:lnTo>
                  <a:lnTo>
                    <a:pt x="2069" y="8305"/>
                  </a:lnTo>
                  <a:lnTo>
                    <a:pt x="3930" y="5139"/>
                  </a:lnTo>
                  <a:lnTo>
                    <a:pt x="4188" y="3913"/>
                  </a:lnTo>
                  <a:lnTo>
                    <a:pt x="39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4"/>
            <p:cNvSpPr/>
            <p:nvPr/>
          </p:nvSpPr>
          <p:spPr>
            <a:xfrm>
              <a:off x="762725" y="2661225"/>
              <a:ext cx="179125" cy="565625"/>
            </a:xfrm>
            <a:custGeom>
              <a:rect b="b" l="l" r="r" t="t"/>
              <a:pathLst>
                <a:path extrusionOk="0" h="22625" w="7165">
                  <a:moveTo>
                    <a:pt x="713" y="1"/>
                  </a:moveTo>
                  <a:cubicBezTo>
                    <a:pt x="713" y="1"/>
                    <a:pt x="361" y="6178"/>
                    <a:pt x="1554" y="10871"/>
                  </a:cubicBezTo>
                  <a:cubicBezTo>
                    <a:pt x="1554" y="10871"/>
                    <a:pt x="1" y="18138"/>
                    <a:pt x="816" y="22624"/>
                  </a:cubicBezTo>
                  <a:lnTo>
                    <a:pt x="5826" y="16233"/>
                  </a:lnTo>
                  <a:lnTo>
                    <a:pt x="7165" y="1322"/>
                  </a:lnTo>
                  <a:lnTo>
                    <a:pt x="7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4"/>
            <p:cNvSpPr/>
            <p:nvPr/>
          </p:nvSpPr>
          <p:spPr>
            <a:xfrm>
              <a:off x="746000" y="2887300"/>
              <a:ext cx="638325" cy="1534225"/>
            </a:xfrm>
            <a:custGeom>
              <a:rect b="b" l="l" r="r" t="t"/>
              <a:pathLst>
                <a:path extrusionOk="0" h="61369" w="25533">
                  <a:moveTo>
                    <a:pt x="7019" y="1"/>
                  </a:moveTo>
                  <a:lnTo>
                    <a:pt x="6015" y="2386"/>
                  </a:lnTo>
                  <a:lnTo>
                    <a:pt x="6015" y="4290"/>
                  </a:lnTo>
                  <a:cubicBezTo>
                    <a:pt x="6015" y="4290"/>
                    <a:pt x="1545" y="9292"/>
                    <a:pt x="773" y="17691"/>
                  </a:cubicBezTo>
                  <a:cubicBezTo>
                    <a:pt x="1" y="26090"/>
                    <a:pt x="1957" y="39903"/>
                    <a:pt x="5500" y="61102"/>
                  </a:cubicBezTo>
                  <a:cubicBezTo>
                    <a:pt x="5500" y="61102"/>
                    <a:pt x="6068" y="61369"/>
                    <a:pt x="7052" y="61369"/>
                  </a:cubicBezTo>
                  <a:cubicBezTo>
                    <a:pt x="7544" y="61369"/>
                    <a:pt x="8140" y="61302"/>
                    <a:pt x="8820" y="61102"/>
                  </a:cubicBezTo>
                  <a:cubicBezTo>
                    <a:pt x="8820" y="61102"/>
                    <a:pt x="7834" y="15546"/>
                    <a:pt x="12303" y="15546"/>
                  </a:cubicBezTo>
                  <a:cubicBezTo>
                    <a:pt x="16773" y="15546"/>
                    <a:pt x="16233" y="61102"/>
                    <a:pt x="16233" y="61102"/>
                  </a:cubicBezTo>
                  <a:cubicBezTo>
                    <a:pt x="16913" y="61302"/>
                    <a:pt x="17509" y="61369"/>
                    <a:pt x="18001" y="61369"/>
                  </a:cubicBezTo>
                  <a:cubicBezTo>
                    <a:pt x="18985" y="61369"/>
                    <a:pt x="19553" y="61102"/>
                    <a:pt x="19553" y="61102"/>
                  </a:cubicBezTo>
                  <a:cubicBezTo>
                    <a:pt x="23088" y="38427"/>
                    <a:pt x="25533" y="24975"/>
                    <a:pt x="24615" y="17245"/>
                  </a:cubicBezTo>
                  <a:cubicBezTo>
                    <a:pt x="23559" y="8305"/>
                    <a:pt x="18583" y="4290"/>
                    <a:pt x="18583" y="4290"/>
                  </a:cubicBezTo>
                  <a:lnTo>
                    <a:pt x="18583" y="2386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4"/>
            <p:cNvSpPr/>
            <p:nvPr/>
          </p:nvSpPr>
          <p:spPr>
            <a:xfrm>
              <a:off x="886000" y="2022725"/>
              <a:ext cx="289200" cy="348700"/>
            </a:xfrm>
            <a:custGeom>
              <a:rect b="b" l="l" r="r" t="t"/>
              <a:pathLst>
                <a:path extrusionOk="0" h="13948" w="11568">
                  <a:moveTo>
                    <a:pt x="5168" y="1"/>
                  </a:moveTo>
                  <a:cubicBezTo>
                    <a:pt x="5168" y="1"/>
                    <a:pt x="200" y="1425"/>
                    <a:pt x="106" y="6178"/>
                  </a:cubicBezTo>
                  <a:cubicBezTo>
                    <a:pt x="0" y="11372"/>
                    <a:pt x="3827" y="13947"/>
                    <a:pt x="6087" y="13947"/>
                  </a:cubicBezTo>
                  <a:cubicBezTo>
                    <a:pt x="6209" y="13947"/>
                    <a:pt x="6326" y="13940"/>
                    <a:pt x="6437" y="13925"/>
                  </a:cubicBezTo>
                  <a:cubicBezTo>
                    <a:pt x="8411" y="13667"/>
                    <a:pt x="11568" y="12140"/>
                    <a:pt x="11276" y="6178"/>
                  </a:cubicBezTo>
                  <a:cubicBezTo>
                    <a:pt x="11045" y="1682"/>
                    <a:pt x="7999" y="369"/>
                    <a:pt x="51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4"/>
            <p:cNvSpPr/>
            <p:nvPr/>
          </p:nvSpPr>
          <p:spPr>
            <a:xfrm>
              <a:off x="1146650" y="2117850"/>
              <a:ext cx="95050" cy="99650"/>
            </a:xfrm>
            <a:custGeom>
              <a:rect b="b" l="l" r="r" t="t"/>
              <a:pathLst>
                <a:path extrusionOk="0" h="3986" w="3802">
                  <a:moveTo>
                    <a:pt x="2568" y="0"/>
                  </a:moveTo>
                  <a:cubicBezTo>
                    <a:pt x="2469" y="0"/>
                    <a:pt x="2370" y="11"/>
                    <a:pt x="2274" y="31"/>
                  </a:cubicBezTo>
                  <a:cubicBezTo>
                    <a:pt x="1863" y="116"/>
                    <a:pt x="1494" y="357"/>
                    <a:pt x="1176" y="640"/>
                  </a:cubicBezTo>
                  <a:cubicBezTo>
                    <a:pt x="953" y="841"/>
                    <a:pt x="665" y="1063"/>
                    <a:pt x="516" y="1314"/>
                  </a:cubicBezTo>
                  <a:lnTo>
                    <a:pt x="516" y="1314"/>
                  </a:lnTo>
                  <a:lnTo>
                    <a:pt x="593" y="854"/>
                  </a:lnTo>
                  <a:lnTo>
                    <a:pt x="593" y="854"/>
                  </a:lnTo>
                  <a:cubicBezTo>
                    <a:pt x="172" y="1506"/>
                    <a:pt x="1" y="2313"/>
                    <a:pt x="112" y="3085"/>
                  </a:cubicBezTo>
                  <a:cubicBezTo>
                    <a:pt x="147" y="3351"/>
                    <a:pt x="232" y="3625"/>
                    <a:pt x="438" y="3797"/>
                  </a:cubicBezTo>
                  <a:cubicBezTo>
                    <a:pt x="627" y="3951"/>
                    <a:pt x="884" y="3986"/>
                    <a:pt x="1116" y="3986"/>
                  </a:cubicBezTo>
                  <a:cubicBezTo>
                    <a:pt x="2472" y="3986"/>
                    <a:pt x="3716" y="2802"/>
                    <a:pt x="3776" y="1446"/>
                  </a:cubicBezTo>
                  <a:cubicBezTo>
                    <a:pt x="3801" y="1051"/>
                    <a:pt x="3716" y="631"/>
                    <a:pt x="3441" y="348"/>
                  </a:cubicBezTo>
                  <a:cubicBezTo>
                    <a:pt x="3217" y="111"/>
                    <a:pt x="2893" y="0"/>
                    <a:pt x="25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4"/>
            <p:cNvSpPr/>
            <p:nvPr/>
          </p:nvSpPr>
          <p:spPr>
            <a:xfrm>
              <a:off x="815275" y="2147225"/>
              <a:ext cx="95050" cy="99650"/>
            </a:xfrm>
            <a:custGeom>
              <a:rect b="b" l="l" r="r" t="t"/>
              <a:pathLst>
                <a:path extrusionOk="0" h="3986" w="3802">
                  <a:moveTo>
                    <a:pt x="1232" y="1"/>
                  </a:moveTo>
                  <a:cubicBezTo>
                    <a:pt x="905" y="1"/>
                    <a:pt x="576" y="110"/>
                    <a:pt x="353" y="340"/>
                  </a:cubicBezTo>
                  <a:cubicBezTo>
                    <a:pt x="78" y="631"/>
                    <a:pt x="1" y="1052"/>
                    <a:pt x="18" y="1446"/>
                  </a:cubicBezTo>
                  <a:cubicBezTo>
                    <a:pt x="87" y="2802"/>
                    <a:pt x="1331" y="3986"/>
                    <a:pt x="2678" y="3986"/>
                  </a:cubicBezTo>
                  <a:cubicBezTo>
                    <a:pt x="2918" y="3986"/>
                    <a:pt x="3175" y="3952"/>
                    <a:pt x="3355" y="3797"/>
                  </a:cubicBezTo>
                  <a:cubicBezTo>
                    <a:pt x="3570" y="3626"/>
                    <a:pt x="3647" y="3342"/>
                    <a:pt x="3690" y="3076"/>
                  </a:cubicBezTo>
                  <a:cubicBezTo>
                    <a:pt x="3801" y="2313"/>
                    <a:pt x="3630" y="1506"/>
                    <a:pt x="3209" y="854"/>
                  </a:cubicBezTo>
                  <a:lnTo>
                    <a:pt x="3209" y="854"/>
                  </a:lnTo>
                  <a:lnTo>
                    <a:pt x="3287" y="1317"/>
                  </a:lnTo>
                  <a:lnTo>
                    <a:pt x="3287" y="1317"/>
                  </a:lnTo>
                  <a:cubicBezTo>
                    <a:pt x="3136" y="1061"/>
                    <a:pt x="2842" y="834"/>
                    <a:pt x="2618" y="631"/>
                  </a:cubicBezTo>
                  <a:cubicBezTo>
                    <a:pt x="2309" y="357"/>
                    <a:pt x="1940" y="117"/>
                    <a:pt x="1528" y="31"/>
                  </a:cubicBezTo>
                  <a:cubicBezTo>
                    <a:pt x="1432" y="11"/>
                    <a:pt x="1332" y="1"/>
                    <a:pt x="12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4"/>
            <p:cNvSpPr/>
            <p:nvPr/>
          </p:nvSpPr>
          <p:spPr>
            <a:xfrm>
              <a:off x="740000" y="4414825"/>
              <a:ext cx="226525" cy="204875"/>
            </a:xfrm>
            <a:custGeom>
              <a:rect b="b" l="l" r="r" t="t"/>
              <a:pathLst>
                <a:path extrusionOk="0" h="8195" w="9061">
                  <a:moveTo>
                    <a:pt x="5740" y="1"/>
                  </a:moveTo>
                  <a:lnTo>
                    <a:pt x="4530" y="2163"/>
                  </a:lnTo>
                  <a:lnTo>
                    <a:pt x="1" y="8194"/>
                  </a:lnTo>
                  <a:cubicBezTo>
                    <a:pt x="6255" y="6187"/>
                    <a:pt x="9060" y="1940"/>
                    <a:pt x="9060" y="1940"/>
                  </a:cubicBezTo>
                  <a:lnTo>
                    <a:pt x="90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4"/>
            <p:cNvSpPr/>
            <p:nvPr/>
          </p:nvSpPr>
          <p:spPr>
            <a:xfrm>
              <a:off x="773900" y="2417800"/>
              <a:ext cx="564750" cy="557250"/>
            </a:xfrm>
            <a:custGeom>
              <a:rect b="b" l="l" r="r" t="t"/>
              <a:pathLst>
                <a:path extrusionOk="0" h="22290" w="22590">
                  <a:moveTo>
                    <a:pt x="8802" y="1"/>
                  </a:moveTo>
                  <a:cubicBezTo>
                    <a:pt x="8802" y="1"/>
                    <a:pt x="6623" y="309"/>
                    <a:pt x="5036" y="781"/>
                  </a:cubicBezTo>
                  <a:cubicBezTo>
                    <a:pt x="2222" y="1622"/>
                    <a:pt x="0" y="1510"/>
                    <a:pt x="43" y="10450"/>
                  </a:cubicBezTo>
                  <a:lnTo>
                    <a:pt x="4290" y="13238"/>
                  </a:lnTo>
                  <a:cubicBezTo>
                    <a:pt x="4290" y="13238"/>
                    <a:pt x="4676" y="18883"/>
                    <a:pt x="5010" y="21277"/>
                  </a:cubicBezTo>
                  <a:cubicBezTo>
                    <a:pt x="5010" y="21277"/>
                    <a:pt x="7936" y="22204"/>
                    <a:pt x="11222" y="22281"/>
                  </a:cubicBezTo>
                  <a:lnTo>
                    <a:pt x="11222" y="22289"/>
                  </a:lnTo>
                  <a:cubicBezTo>
                    <a:pt x="11299" y="22289"/>
                    <a:pt x="11368" y="22281"/>
                    <a:pt x="11445" y="22281"/>
                  </a:cubicBezTo>
                  <a:cubicBezTo>
                    <a:pt x="11513" y="22281"/>
                    <a:pt x="11591" y="22289"/>
                    <a:pt x="11659" y="22289"/>
                  </a:cubicBezTo>
                  <a:lnTo>
                    <a:pt x="11659" y="22281"/>
                  </a:lnTo>
                  <a:cubicBezTo>
                    <a:pt x="14928" y="22204"/>
                    <a:pt x="17579" y="21277"/>
                    <a:pt x="17579" y="21277"/>
                  </a:cubicBezTo>
                  <a:cubicBezTo>
                    <a:pt x="17914" y="18883"/>
                    <a:pt x="18308" y="13238"/>
                    <a:pt x="18308" y="13238"/>
                  </a:cubicBezTo>
                  <a:lnTo>
                    <a:pt x="22555" y="10450"/>
                  </a:lnTo>
                  <a:cubicBezTo>
                    <a:pt x="22589" y="1510"/>
                    <a:pt x="20376" y="1622"/>
                    <a:pt x="17562" y="781"/>
                  </a:cubicBezTo>
                  <a:cubicBezTo>
                    <a:pt x="15975" y="309"/>
                    <a:pt x="13838" y="86"/>
                    <a:pt x="13838" y="86"/>
                  </a:cubicBezTo>
                  <a:cubicBezTo>
                    <a:pt x="13838" y="86"/>
                    <a:pt x="12809" y="2094"/>
                    <a:pt x="11127" y="2094"/>
                  </a:cubicBezTo>
                  <a:cubicBezTo>
                    <a:pt x="9454" y="2094"/>
                    <a:pt x="8802" y="1"/>
                    <a:pt x="88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4"/>
            <p:cNvSpPr/>
            <p:nvPr/>
          </p:nvSpPr>
          <p:spPr>
            <a:xfrm>
              <a:off x="1052075" y="2413675"/>
              <a:ext cx="106325" cy="137500"/>
            </a:xfrm>
            <a:custGeom>
              <a:rect b="b" l="l" r="r" t="t"/>
              <a:pathLst>
                <a:path extrusionOk="0" h="5500" w="4253">
                  <a:moveTo>
                    <a:pt x="2232" y="1"/>
                  </a:moveTo>
                  <a:cubicBezTo>
                    <a:pt x="2201" y="1"/>
                    <a:pt x="2169" y="1"/>
                    <a:pt x="2137" y="3"/>
                  </a:cubicBezTo>
                  <a:cubicBezTo>
                    <a:pt x="2137" y="3"/>
                    <a:pt x="1287" y="1538"/>
                    <a:pt x="0" y="2259"/>
                  </a:cubicBezTo>
                  <a:cubicBezTo>
                    <a:pt x="0" y="2259"/>
                    <a:pt x="627" y="4412"/>
                    <a:pt x="1751" y="5305"/>
                  </a:cubicBezTo>
                  <a:cubicBezTo>
                    <a:pt x="1919" y="5440"/>
                    <a:pt x="2087" y="5499"/>
                    <a:pt x="2250" y="5499"/>
                  </a:cubicBezTo>
                  <a:cubicBezTo>
                    <a:pt x="3165" y="5499"/>
                    <a:pt x="3947" y="3626"/>
                    <a:pt x="4093" y="2679"/>
                  </a:cubicBezTo>
                  <a:cubicBezTo>
                    <a:pt x="4253" y="1584"/>
                    <a:pt x="3933" y="1"/>
                    <a:pt x="22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4"/>
            <p:cNvSpPr/>
            <p:nvPr/>
          </p:nvSpPr>
          <p:spPr>
            <a:xfrm>
              <a:off x="947700" y="2413675"/>
              <a:ext cx="104400" cy="137500"/>
            </a:xfrm>
            <a:custGeom>
              <a:rect b="b" l="l" r="r" t="t"/>
              <a:pathLst>
                <a:path extrusionOk="0" h="5500" w="4176">
                  <a:moveTo>
                    <a:pt x="2029" y="1"/>
                  </a:moveTo>
                  <a:cubicBezTo>
                    <a:pt x="320" y="1"/>
                    <a:pt x="0" y="1584"/>
                    <a:pt x="169" y="2679"/>
                  </a:cubicBezTo>
                  <a:cubicBezTo>
                    <a:pt x="307" y="3626"/>
                    <a:pt x="1094" y="5499"/>
                    <a:pt x="2011" y="5499"/>
                  </a:cubicBezTo>
                  <a:cubicBezTo>
                    <a:pt x="2175" y="5499"/>
                    <a:pt x="2342" y="5440"/>
                    <a:pt x="2511" y="5305"/>
                  </a:cubicBezTo>
                  <a:cubicBezTo>
                    <a:pt x="3626" y="4412"/>
                    <a:pt x="4175" y="2259"/>
                    <a:pt x="4175" y="2259"/>
                  </a:cubicBezTo>
                  <a:cubicBezTo>
                    <a:pt x="2897" y="1538"/>
                    <a:pt x="2125" y="3"/>
                    <a:pt x="2125" y="3"/>
                  </a:cubicBezTo>
                  <a:cubicBezTo>
                    <a:pt x="2093" y="1"/>
                    <a:pt x="2061" y="1"/>
                    <a:pt x="20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4"/>
            <p:cNvSpPr/>
            <p:nvPr/>
          </p:nvSpPr>
          <p:spPr>
            <a:xfrm>
              <a:off x="1041775" y="2541350"/>
              <a:ext cx="19975" cy="19750"/>
            </a:xfrm>
            <a:custGeom>
              <a:rect b="b" l="l" r="r" t="t"/>
              <a:pathLst>
                <a:path extrusionOk="0" h="790" w="799">
                  <a:moveTo>
                    <a:pt x="395" y="0"/>
                  </a:moveTo>
                  <a:cubicBezTo>
                    <a:pt x="181" y="0"/>
                    <a:pt x="1" y="172"/>
                    <a:pt x="1" y="395"/>
                  </a:cubicBezTo>
                  <a:cubicBezTo>
                    <a:pt x="1" y="609"/>
                    <a:pt x="181" y="789"/>
                    <a:pt x="395" y="789"/>
                  </a:cubicBezTo>
                  <a:cubicBezTo>
                    <a:pt x="618" y="789"/>
                    <a:pt x="798" y="609"/>
                    <a:pt x="798" y="395"/>
                  </a:cubicBezTo>
                  <a:cubicBezTo>
                    <a:pt x="798" y="172"/>
                    <a:pt x="618" y="0"/>
                    <a:pt x="3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4"/>
            <p:cNvSpPr/>
            <p:nvPr/>
          </p:nvSpPr>
          <p:spPr>
            <a:xfrm>
              <a:off x="1040700" y="2593575"/>
              <a:ext cx="21900" cy="19975"/>
            </a:xfrm>
            <a:custGeom>
              <a:rect b="b" l="l" r="r" t="t"/>
              <a:pathLst>
                <a:path extrusionOk="0" h="799" w="876">
                  <a:moveTo>
                    <a:pt x="441" y="0"/>
                  </a:moveTo>
                  <a:cubicBezTo>
                    <a:pt x="340" y="0"/>
                    <a:pt x="237" y="39"/>
                    <a:pt x="155" y="116"/>
                  </a:cubicBezTo>
                  <a:cubicBezTo>
                    <a:pt x="1" y="270"/>
                    <a:pt x="1" y="528"/>
                    <a:pt x="155" y="682"/>
                  </a:cubicBezTo>
                  <a:cubicBezTo>
                    <a:pt x="237" y="760"/>
                    <a:pt x="340" y="798"/>
                    <a:pt x="441" y="798"/>
                  </a:cubicBezTo>
                  <a:cubicBezTo>
                    <a:pt x="543" y="798"/>
                    <a:pt x="644" y="760"/>
                    <a:pt x="721" y="682"/>
                  </a:cubicBezTo>
                  <a:cubicBezTo>
                    <a:pt x="876" y="528"/>
                    <a:pt x="876" y="270"/>
                    <a:pt x="721" y="116"/>
                  </a:cubicBezTo>
                  <a:cubicBezTo>
                    <a:pt x="644" y="39"/>
                    <a:pt x="543" y="0"/>
                    <a:pt x="4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4"/>
            <p:cNvSpPr/>
            <p:nvPr/>
          </p:nvSpPr>
          <p:spPr>
            <a:xfrm>
              <a:off x="1061950" y="2988975"/>
              <a:ext cx="30050" cy="30050"/>
            </a:xfrm>
            <a:custGeom>
              <a:rect b="b" l="l" r="r" t="t"/>
              <a:pathLst>
                <a:path extrusionOk="0" h="1202" w="1202">
                  <a:moveTo>
                    <a:pt x="601" y="0"/>
                  </a:moveTo>
                  <a:cubicBezTo>
                    <a:pt x="266" y="0"/>
                    <a:pt x="0" y="266"/>
                    <a:pt x="0" y="601"/>
                  </a:cubicBezTo>
                  <a:cubicBezTo>
                    <a:pt x="0" y="927"/>
                    <a:pt x="266" y="1201"/>
                    <a:pt x="601" y="1201"/>
                  </a:cubicBezTo>
                  <a:cubicBezTo>
                    <a:pt x="935" y="1201"/>
                    <a:pt x="1201" y="927"/>
                    <a:pt x="1201" y="601"/>
                  </a:cubicBezTo>
                  <a:cubicBezTo>
                    <a:pt x="1201" y="266"/>
                    <a:pt x="935" y="0"/>
                    <a:pt x="6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4"/>
            <p:cNvSpPr/>
            <p:nvPr/>
          </p:nvSpPr>
          <p:spPr>
            <a:xfrm>
              <a:off x="1005325" y="2015825"/>
              <a:ext cx="178900" cy="128325"/>
            </a:xfrm>
            <a:custGeom>
              <a:rect b="b" l="l" r="r" t="t"/>
              <a:pathLst>
                <a:path extrusionOk="0" h="5133" w="7156">
                  <a:moveTo>
                    <a:pt x="2207" y="0"/>
                  </a:moveTo>
                  <a:cubicBezTo>
                    <a:pt x="1496" y="0"/>
                    <a:pt x="751" y="174"/>
                    <a:pt x="0" y="611"/>
                  </a:cubicBezTo>
                  <a:cubicBezTo>
                    <a:pt x="0" y="611"/>
                    <a:pt x="2051" y="4969"/>
                    <a:pt x="6349" y="5132"/>
                  </a:cubicBezTo>
                  <a:lnTo>
                    <a:pt x="7155" y="2567"/>
                  </a:lnTo>
                  <a:cubicBezTo>
                    <a:pt x="7155" y="2567"/>
                    <a:pt x="494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4"/>
            <p:cNvSpPr/>
            <p:nvPr/>
          </p:nvSpPr>
          <p:spPr>
            <a:xfrm>
              <a:off x="869150" y="2010350"/>
              <a:ext cx="155925" cy="159525"/>
            </a:xfrm>
            <a:custGeom>
              <a:rect b="b" l="l" r="r" t="t"/>
              <a:pathLst>
                <a:path extrusionOk="0" h="6381" w="6237">
                  <a:moveTo>
                    <a:pt x="4279" y="0"/>
                  </a:moveTo>
                  <a:cubicBezTo>
                    <a:pt x="2415" y="0"/>
                    <a:pt x="0" y="984"/>
                    <a:pt x="780" y="6381"/>
                  </a:cubicBezTo>
                  <a:cubicBezTo>
                    <a:pt x="780" y="6381"/>
                    <a:pt x="5953" y="5574"/>
                    <a:pt x="6236" y="324"/>
                  </a:cubicBezTo>
                  <a:cubicBezTo>
                    <a:pt x="6236" y="324"/>
                    <a:pt x="5348" y="0"/>
                    <a:pt x="42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4"/>
            <p:cNvSpPr/>
            <p:nvPr/>
          </p:nvSpPr>
          <p:spPr>
            <a:xfrm>
              <a:off x="996950" y="1953350"/>
              <a:ext cx="25575" cy="100075"/>
            </a:xfrm>
            <a:custGeom>
              <a:rect b="b" l="l" r="r" t="t"/>
              <a:pathLst>
                <a:path extrusionOk="0" h="4003" w="1023">
                  <a:moveTo>
                    <a:pt x="95" y="1"/>
                  </a:moveTo>
                  <a:cubicBezTo>
                    <a:pt x="50" y="1"/>
                    <a:pt x="0" y="37"/>
                    <a:pt x="0" y="90"/>
                  </a:cubicBezTo>
                  <a:cubicBezTo>
                    <a:pt x="0" y="185"/>
                    <a:pt x="9" y="279"/>
                    <a:pt x="26" y="382"/>
                  </a:cubicBezTo>
                  <a:cubicBezTo>
                    <a:pt x="26" y="433"/>
                    <a:pt x="26" y="476"/>
                    <a:pt x="26" y="528"/>
                  </a:cubicBezTo>
                  <a:cubicBezTo>
                    <a:pt x="35" y="596"/>
                    <a:pt x="52" y="674"/>
                    <a:pt x="69" y="742"/>
                  </a:cubicBezTo>
                  <a:cubicBezTo>
                    <a:pt x="121" y="1008"/>
                    <a:pt x="172" y="1274"/>
                    <a:pt x="224" y="1532"/>
                  </a:cubicBezTo>
                  <a:cubicBezTo>
                    <a:pt x="344" y="2089"/>
                    <a:pt x="472" y="2647"/>
                    <a:pt x="592" y="3205"/>
                  </a:cubicBezTo>
                  <a:cubicBezTo>
                    <a:pt x="644" y="3445"/>
                    <a:pt x="704" y="3694"/>
                    <a:pt x="781" y="3925"/>
                  </a:cubicBezTo>
                  <a:cubicBezTo>
                    <a:pt x="801" y="3976"/>
                    <a:pt x="854" y="4002"/>
                    <a:pt x="905" y="4002"/>
                  </a:cubicBezTo>
                  <a:cubicBezTo>
                    <a:pt x="966" y="4002"/>
                    <a:pt x="1022" y="3965"/>
                    <a:pt x="1013" y="3891"/>
                  </a:cubicBezTo>
                  <a:cubicBezTo>
                    <a:pt x="970" y="3402"/>
                    <a:pt x="850" y="2913"/>
                    <a:pt x="747" y="2432"/>
                  </a:cubicBezTo>
                  <a:cubicBezTo>
                    <a:pt x="635" y="1875"/>
                    <a:pt x="524" y="1309"/>
                    <a:pt x="395" y="751"/>
                  </a:cubicBezTo>
                  <a:cubicBezTo>
                    <a:pt x="335" y="511"/>
                    <a:pt x="266" y="270"/>
                    <a:pt x="163" y="47"/>
                  </a:cubicBezTo>
                  <a:cubicBezTo>
                    <a:pt x="150" y="15"/>
                    <a:pt x="124" y="1"/>
                    <a:pt x="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4"/>
            <p:cNvSpPr/>
            <p:nvPr/>
          </p:nvSpPr>
          <p:spPr>
            <a:xfrm>
              <a:off x="847250" y="4485725"/>
              <a:ext cx="27900" cy="15900"/>
            </a:xfrm>
            <a:custGeom>
              <a:rect b="b" l="l" r="r" t="t"/>
              <a:pathLst>
                <a:path extrusionOk="0" h="636" w="1116">
                  <a:moveTo>
                    <a:pt x="277" y="22"/>
                  </a:moveTo>
                  <a:cubicBezTo>
                    <a:pt x="285" y="24"/>
                    <a:pt x="288" y="25"/>
                    <a:pt x="288" y="25"/>
                  </a:cubicBezTo>
                  <a:cubicBezTo>
                    <a:pt x="287" y="25"/>
                    <a:pt x="283" y="24"/>
                    <a:pt x="277" y="22"/>
                  </a:cubicBezTo>
                  <a:close/>
                  <a:moveTo>
                    <a:pt x="167" y="0"/>
                  </a:moveTo>
                  <a:cubicBezTo>
                    <a:pt x="106" y="0"/>
                    <a:pt x="54" y="34"/>
                    <a:pt x="26" y="90"/>
                  </a:cubicBezTo>
                  <a:cubicBezTo>
                    <a:pt x="0" y="150"/>
                    <a:pt x="26" y="236"/>
                    <a:pt x="86" y="271"/>
                  </a:cubicBezTo>
                  <a:cubicBezTo>
                    <a:pt x="103" y="288"/>
                    <a:pt x="120" y="296"/>
                    <a:pt x="137" y="305"/>
                  </a:cubicBezTo>
                  <a:cubicBezTo>
                    <a:pt x="142" y="305"/>
                    <a:pt x="158" y="311"/>
                    <a:pt x="165" y="312"/>
                  </a:cubicBezTo>
                  <a:lnTo>
                    <a:pt x="165" y="312"/>
                  </a:lnTo>
                  <a:cubicBezTo>
                    <a:pt x="185" y="327"/>
                    <a:pt x="200" y="340"/>
                    <a:pt x="215" y="348"/>
                  </a:cubicBezTo>
                  <a:cubicBezTo>
                    <a:pt x="232" y="356"/>
                    <a:pt x="249" y="365"/>
                    <a:pt x="266" y="374"/>
                  </a:cubicBezTo>
                  <a:lnTo>
                    <a:pt x="438" y="459"/>
                  </a:lnTo>
                  <a:cubicBezTo>
                    <a:pt x="566" y="528"/>
                    <a:pt x="695" y="605"/>
                    <a:pt x="841" y="631"/>
                  </a:cubicBezTo>
                  <a:cubicBezTo>
                    <a:pt x="858" y="634"/>
                    <a:pt x="875" y="635"/>
                    <a:pt x="891" y="635"/>
                  </a:cubicBezTo>
                  <a:cubicBezTo>
                    <a:pt x="974" y="635"/>
                    <a:pt x="1045" y="598"/>
                    <a:pt x="1081" y="519"/>
                  </a:cubicBezTo>
                  <a:cubicBezTo>
                    <a:pt x="1115" y="416"/>
                    <a:pt x="1081" y="322"/>
                    <a:pt x="995" y="262"/>
                  </a:cubicBezTo>
                  <a:cubicBezTo>
                    <a:pt x="875" y="185"/>
                    <a:pt x="729" y="150"/>
                    <a:pt x="592" y="108"/>
                  </a:cubicBezTo>
                  <a:cubicBezTo>
                    <a:pt x="523" y="90"/>
                    <a:pt x="463" y="73"/>
                    <a:pt x="403" y="56"/>
                  </a:cubicBezTo>
                  <a:cubicBezTo>
                    <a:pt x="361" y="39"/>
                    <a:pt x="319" y="31"/>
                    <a:pt x="276" y="22"/>
                  </a:cubicBezTo>
                  <a:lnTo>
                    <a:pt x="276" y="22"/>
                  </a:lnTo>
                  <a:cubicBezTo>
                    <a:pt x="269" y="20"/>
                    <a:pt x="261" y="16"/>
                    <a:pt x="258" y="13"/>
                  </a:cubicBezTo>
                  <a:cubicBezTo>
                    <a:pt x="240" y="13"/>
                    <a:pt x="223" y="5"/>
                    <a:pt x="206" y="5"/>
                  </a:cubicBezTo>
                  <a:cubicBezTo>
                    <a:pt x="193" y="2"/>
                    <a:pt x="180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4"/>
            <p:cNvSpPr/>
            <p:nvPr/>
          </p:nvSpPr>
          <p:spPr>
            <a:xfrm>
              <a:off x="862675" y="4470525"/>
              <a:ext cx="32625" cy="14075"/>
            </a:xfrm>
            <a:custGeom>
              <a:rect b="b" l="l" r="r" t="t"/>
              <a:pathLst>
                <a:path extrusionOk="0" h="563" w="1305">
                  <a:moveTo>
                    <a:pt x="343" y="0"/>
                  </a:moveTo>
                  <a:cubicBezTo>
                    <a:pt x="261" y="0"/>
                    <a:pt x="192" y="8"/>
                    <a:pt x="104" y="21"/>
                  </a:cubicBezTo>
                  <a:cubicBezTo>
                    <a:pt x="44" y="29"/>
                    <a:pt x="1" y="115"/>
                    <a:pt x="9" y="175"/>
                  </a:cubicBezTo>
                  <a:cubicBezTo>
                    <a:pt x="18" y="244"/>
                    <a:pt x="69" y="278"/>
                    <a:pt x="147" y="295"/>
                  </a:cubicBezTo>
                  <a:cubicBezTo>
                    <a:pt x="190" y="295"/>
                    <a:pt x="232" y="312"/>
                    <a:pt x="284" y="312"/>
                  </a:cubicBezTo>
                  <a:lnTo>
                    <a:pt x="318" y="321"/>
                  </a:lnTo>
                  <a:cubicBezTo>
                    <a:pt x="318" y="320"/>
                    <a:pt x="317" y="320"/>
                    <a:pt x="317" y="320"/>
                  </a:cubicBezTo>
                  <a:lnTo>
                    <a:pt x="317" y="320"/>
                  </a:lnTo>
                  <a:cubicBezTo>
                    <a:pt x="319" y="320"/>
                    <a:pt x="323" y="321"/>
                    <a:pt x="327" y="321"/>
                  </a:cubicBezTo>
                  <a:cubicBezTo>
                    <a:pt x="353" y="321"/>
                    <a:pt x="378" y="330"/>
                    <a:pt x="404" y="330"/>
                  </a:cubicBezTo>
                  <a:cubicBezTo>
                    <a:pt x="490" y="355"/>
                    <a:pt x="576" y="381"/>
                    <a:pt x="653" y="398"/>
                  </a:cubicBezTo>
                  <a:cubicBezTo>
                    <a:pt x="756" y="432"/>
                    <a:pt x="799" y="450"/>
                    <a:pt x="876" y="493"/>
                  </a:cubicBezTo>
                  <a:cubicBezTo>
                    <a:pt x="960" y="531"/>
                    <a:pt x="1059" y="562"/>
                    <a:pt x="1152" y="562"/>
                  </a:cubicBezTo>
                  <a:cubicBezTo>
                    <a:pt x="1163" y="562"/>
                    <a:pt x="1174" y="562"/>
                    <a:pt x="1185" y="561"/>
                  </a:cubicBezTo>
                  <a:cubicBezTo>
                    <a:pt x="1245" y="553"/>
                    <a:pt x="1305" y="501"/>
                    <a:pt x="1279" y="432"/>
                  </a:cubicBezTo>
                  <a:cubicBezTo>
                    <a:pt x="1211" y="209"/>
                    <a:pt x="953" y="124"/>
                    <a:pt x="756" y="64"/>
                  </a:cubicBezTo>
                  <a:cubicBezTo>
                    <a:pt x="653" y="29"/>
                    <a:pt x="541" y="12"/>
                    <a:pt x="438" y="4"/>
                  </a:cubicBezTo>
                  <a:cubicBezTo>
                    <a:pt x="404" y="1"/>
                    <a:pt x="373" y="0"/>
                    <a:pt x="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4"/>
            <p:cNvSpPr/>
            <p:nvPr/>
          </p:nvSpPr>
          <p:spPr>
            <a:xfrm>
              <a:off x="1222600" y="4474750"/>
              <a:ext cx="34975" cy="17150"/>
            </a:xfrm>
            <a:custGeom>
              <a:rect b="b" l="l" r="r" t="t"/>
              <a:pathLst>
                <a:path extrusionOk="0" h="686" w="1399">
                  <a:moveTo>
                    <a:pt x="963" y="1"/>
                  </a:moveTo>
                  <a:cubicBezTo>
                    <a:pt x="602" y="1"/>
                    <a:pt x="225" y="164"/>
                    <a:pt x="51" y="478"/>
                  </a:cubicBezTo>
                  <a:cubicBezTo>
                    <a:pt x="1" y="579"/>
                    <a:pt x="81" y="686"/>
                    <a:pt x="172" y="686"/>
                  </a:cubicBezTo>
                  <a:cubicBezTo>
                    <a:pt x="204" y="686"/>
                    <a:pt x="237" y="672"/>
                    <a:pt x="266" y="641"/>
                  </a:cubicBezTo>
                  <a:cubicBezTo>
                    <a:pt x="395" y="512"/>
                    <a:pt x="523" y="401"/>
                    <a:pt x="686" y="332"/>
                  </a:cubicBezTo>
                  <a:cubicBezTo>
                    <a:pt x="795" y="284"/>
                    <a:pt x="920" y="257"/>
                    <a:pt x="1044" y="257"/>
                  </a:cubicBezTo>
                  <a:cubicBezTo>
                    <a:pt x="1097" y="257"/>
                    <a:pt x="1150" y="262"/>
                    <a:pt x="1201" y="272"/>
                  </a:cubicBezTo>
                  <a:cubicBezTo>
                    <a:pt x="1209" y="273"/>
                    <a:pt x="1217" y="274"/>
                    <a:pt x="1225" y="274"/>
                  </a:cubicBezTo>
                  <a:cubicBezTo>
                    <a:pt x="1353" y="274"/>
                    <a:pt x="1399" y="81"/>
                    <a:pt x="1261" y="40"/>
                  </a:cubicBezTo>
                  <a:cubicBezTo>
                    <a:pt x="1166" y="14"/>
                    <a:pt x="1065" y="1"/>
                    <a:pt x="9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4"/>
            <p:cNvSpPr/>
            <p:nvPr/>
          </p:nvSpPr>
          <p:spPr>
            <a:xfrm>
              <a:off x="1233100" y="4486675"/>
              <a:ext cx="31775" cy="18700"/>
            </a:xfrm>
            <a:custGeom>
              <a:rect b="b" l="l" r="r" t="t"/>
              <a:pathLst>
                <a:path extrusionOk="0" h="748" w="1271">
                  <a:moveTo>
                    <a:pt x="1021" y="318"/>
                  </a:moveTo>
                  <a:lnTo>
                    <a:pt x="1021" y="318"/>
                  </a:lnTo>
                  <a:cubicBezTo>
                    <a:pt x="1019" y="320"/>
                    <a:pt x="1016" y="321"/>
                    <a:pt x="1014" y="322"/>
                  </a:cubicBezTo>
                  <a:lnTo>
                    <a:pt x="1014" y="322"/>
                  </a:lnTo>
                  <a:cubicBezTo>
                    <a:pt x="1015" y="322"/>
                    <a:pt x="1018" y="321"/>
                    <a:pt x="1021" y="318"/>
                  </a:cubicBezTo>
                  <a:close/>
                  <a:moveTo>
                    <a:pt x="927" y="357"/>
                  </a:moveTo>
                  <a:cubicBezTo>
                    <a:pt x="928" y="357"/>
                    <a:pt x="926" y="359"/>
                    <a:pt x="921" y="360"/>
                  </a:cubicBezTo>
                  <a:lnTo>
                    <a:pt x="921" y="360"/>
                  </a:lnTo>
                  <a:cubicBezTo>
                    <a:pt x="925" y="358"/>
                    <a:pt x="927" y="357"/>
                    <a:pt x="927" y="357"/>
                  </a:cubicBezTo>
                  <a:close/>
                  <a:moveTo>
                    <a:pt x="1116" y="1"/>
                  </a:moveTo>
                  <a:cubicBezTo>
                    <a:pt x="1073" y="1"/>
                    <a:pt x="1021" y="1"/>
                    <a:pt x="978" y="10"/>
                  </a:cubicBezTo>
                  <a:cubicBezTo>
                    <a:pt x="970" y="10"/>
                    <a:pt x="970" y="18"/>
                    <a:pt x="978" y="18"/>
                  </a:cubicBezTo>
                  <a:cubicBezTo>
                    <a:pt x="961" y="18"/>
                    <a:pt x="944" y="10"/>
                    <a:pt x="927" y="10"/>
                  </a:cubicBezTo>
                  <a:lnTo>
                    <a:pt x="858" y="10"/>
                  </a:lnTo>
                  <a:cubicBezTo>
                    <a:pt x="755" y="27"/>
                    <a:pt x="661" y="44"/>
                    <a:pt x="558" y="78"/>
                  </a:cubicBezTo>
                  <a:cubicBezTo>
                    <a:pt x="464" y="104"/>
                    <a:pt x="369" y="147"/>
                    <a:pt x="283" y="207"/>
                  </a:cubicBezTo>
                  <a:cubicBezTo>
                    <a:pt x="249" y="224"/>
                    <a:pt x="215" y="250"/>
                    <a:pt x="180" y="275"/>
                  </a:cubicBezTo>
                  <a:cubicBezTo>
                    <a:pt x="112" y="327"/>
                    <a:pt x="35" y="378"/>
                    <a:pt x="9" y="473"/>
                  </a:cubicBezTo>
                  <a:cubicBezTo>
                    <a:pt x="0" y="541"/>
                    <a:pt x="9" y="610"/>
                    <a:pt x="52" y="662"/>
                  </a:cubicBezTo>
                  <a:cubicBezTo>
                    <a:pt x="86" y="713"/>
                    <a:pt x="155" y="747"/>
                    <a:pt x="223" y="747"/>
                  </a:cubicBezTo>
                  <a:cubicBezTo>
                    <a:pt x="283" y="739"/>
                    <a:pt x="335" y="722"/>
                    <a:pt x="386" y="679"/>
                  </a:cubicBezTo>
                  <a:cubicBezTo>
                    <a:pt x="403" y="662"/>
                    <a:pt x="421" y="653"/>
                    <a:pt x="438" y="636"/>
                  </a:cubicBezTo>
                  <a:cubicBezTo>
                    <a:pt x="438" y="636"/>
                    <a:pt x="438" y="636"/>
                    <a:pt x="438" y="636"/>
                  </a:cubicBezTo>
                  <a:lnTo>
                    <a:pt x="438" y="636"/>
                  </a:lnTo>
                  <a:cubicBezTo>
                    <a:pt x="436" y="638"/>
                    <a:pt x="435" y="639"/>
                    <a:pt x="435" y="639"/>
                  </a:cubicBezTo>
                  <a:cubicBezTo>
                    <a:pt x="435" y="639"/>
                    <a:pt x="437" y="637"/>
                    <a:pt x="440" y="636"/>
                  </a:cubicBezTo>
                  <a:lnTo>
                    <a:pt x="440" y="636"/>
                  </a:lnTo>
                  <a:cubicBezTo>
                    <a:pt x="443" y="635"/>
                    <a:pt x="448" y="631"/>
                    <a:pt x="452" y="628"/>
                  </a:cubicBezTo>
                  <a:lnTo>
                    <a:pt x="452" y="628"/>
                  </a:lnTo>
                  <a:cubicBezTo>
                    <a:pt x="453" y="628"/>
                    <a:pt x="454" y="627"/>
                    <a:pt x="455" y="627"/>
                  </a:cubicBezTo>
                  <a:cubicBezTo>
                    <a:pt x="472" y="610"/>
                    <a:pt x="489" y="601"/>
                    <a:pt x="506" y="593"/>
                  </a:cubicBezTo>
                  <a:cubicBezTo>
                    <a:pt x="575" y="541"/>
                    <a:pt x="652" y="499"/>
                    <a:pt x="721" y="464"/>
                  </a:cubicBezTo>
                  <a:cubicBezTo>
                    <a:pt x="755" y="438"/>
                    <a:pt x="790" y="421"/>
                    <a:pt x="832" y="404"/>
                  </a:cubicBezTo>
                  <a:cubicBezTo>
                    <a:pt x="832" y="404"/>
                    <a:pt x="843" y="399"/>
                    <a:pt x="848" y="397"/>
                  </a:cubicBezTo>
                  <a:lnTo>
                    <a:pt x="848" y="397"/>
                  </a:lnTo>
                  <a:cubicBezTo>
                    <a:pt x="838" y="402"/>
                    <a:pt x="829" y="406"/>
                    <a:pt x="832" y="406"/>
                  </a:cubicBezTo>
                  <a:cubicBezTo>
                    <a:pt x="833" y="406"/>
                    <a:pt x="836" y="405"/>
                    <a:pt x="841" y="404"/>
                  </a:cubicBezTo>
                  <a:cubicBezTo>
                    <a:pt x="850" y="398"/>
                    <a:pt x="852" y="397"/>
                    <a:pt x="850" y="397"/>
                  </a:cubicBezTo>
                  <a:cubicBezTo>
                    <a:pt x="850" y="397"/>
                    <a:pt x="849" y="397"/>
                    <a:pt x="848" y="397"/>
                  </a:cubicBezTo>
                  <a:lnTo>
                    <a:pt x="848" y="397"/>
                  </a:lnTo>
                  <a:cubicBezTo>
                    <a:pt x="859" y="392"/>
                    <a:pt x="871" y="387"/>
                    <a:pt x="867" y="387"/>
                  </a:cubicBezTo>
                  <a:cubicBezTo>
                    <a:pt x="884" y="378"/>
                    <a:pt x="901" y="378"/>
                    <a:pt x="918" y="361"/>
                  </a:cubicBezTo>
                  <a:cubicBezTo>
                    <a:pt x="919" y="361"/>
                    <a:pt x="919" y="361"/>
                    <a:pt x="920" y="360"/>
                  </a:cubicBezTo>
                  <a:lnTo>
                    <a:pt x="920" y="360"/>
                  </a:lnTo>
                  <a:cubicBezTo>
                    <a:pt x="936" y="358"/>
                    <a:pt x="956" y="351"/>
                    <a:pt x="970" y="344"/>
                  </a:cubicBezTo>
                  <a:cubicBezTo>
                    <a:pt x="984" y="337"/>
                    <a:pt x="999" y="330"/>
                    <a:pt x="1014" y="322"/>
                  </a:cubicBezTo>
                  <a:lnTo>
                    <a:pt x="1014" y="322"/>
                  </a:lnTo>
                  <a:cubicBezTo>
                    <a:pt x="1010" y="322"/>
                    <a:pt x="1010" y="318"/>
                    <a:pt x="1021" y="318"/>
                  </a:cubicBezTo>
                  <a:cubicBezTo>
                    <a:pt x="1064" y="310"/>
                    <a:pt x="1107" y="301"/>
                    <a:pt x="1158" y="293"/>
                  </a:cubicBezTo>
                  <a:cubicBezTo>
                    <a:pt x="1227" y="284"/>
                    <a:pt x="1270" y="198"/>
                    <a:pt x="1261" y="130"/>
                  </a:cubicBezTo>
                  <a:cubicBezTo>
                    <a:pt x="1253" y="61"/>
                    <a:pt x="1193" y="1"/>
                    <a:pt x="1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8" name="Google Shape;358;p4"/>
          <p:cNvGrpSpPr/>
          <p:nvPr/>
        </p:nvGrpSpPr>
        <p:grpSpPr>
          <a:xfrm>
            <a:off x="5777488" y="778820"/>
            <a:ext cx="1627708" cy="4258762"/>
            <a:chOff x="1773800" y="1792400"/>
            <a:chExt cx="1080600" cy="2827300"/>
          </a:xfrm>
        </p:grpSpPr>
        <p:sp>
          <p:nvSpPr>
            <p:cNvPr id="359" name="Google Shape;359;p4"/>
            <p:cNvSpPr/>
            <p:nvPr/>
          </p:nvSpPr>
          <p:spPr>
            <a:xfrm>
              <a:off x="2365775" y="4427050"/>
              <a:ext cx="175900" cy="192650"/>
            </a:xfrm>
            <a:custGeom>
              <a:rect b="b" l="l" r="r" t="t"/>
              <a:pathLst>
                <a:path extrusionOk="0" h="7706" w="7036">
                  <a:moveTo>
                    <a:pt x="893" y="1"/>
                  </a:moveTo>
                  <a:lnTo>
                    <a:pt x="112" y="2232"/>
                  </a:lnTo>
                  <a:lnTo>
                    <a:pt x="0" y="3347"/>
                  </a:lnTo>
                  <a:cubicBezTo>
                    <a:pt x="0" y="3347"/>
                    <a:pt x="1673" y="6813"/>
                    <a:pt x="7035" y="7705"/>
                  </a:cubicBezTo>
                  <a:lnTo>
                    <a:pt x="3690" y="2901"/>
                  </a:lnTo>
                  <a:lnTo>
                    <a:pt x="8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4"/>
            <p:cNvSpPr/>
            <p:nvPr/>
          </p:nvSpPr>
          <p:spPr>
            <a:xfrm>
              <a:off x="1994500" y="4410325"/>
              <a:ext cx="175900" cy="192625"/>
            </a:xfrm>
            <a:custGeom>
              <a:rect b="b" l="l" r="r" t="t"/>
              <a:pathLst>
                <a:path extrusionOk="0" h="7705" w="7036">
                  <a:moveTo>
                    <a:pt x="6143" y="1"/>
                  </a:moveTo>
                  <a:lnTo>
                    <a:pt x="3347" y="2901"/>
                  </a:lnTo>
                  <a:lnTo>
                    <a:pt x="1" y="7705"/>
                  </a:lnTo>
                  <a:cubicBezTo>
                    <a:pt x="5354" y="6813"/>
                    <a:pt x="7036" y="3347"/>
                    <a:pt x="7036" y="3347"/>
                  </a:cubicBezTo>
                  <a:lnTo>
                    <a:pt x="6924" y="2231"/>
                  </a:lnTo>
                  <a:lnTo>
                    <a:pt x="61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4"/>
            <p:cNvSpPr/>
            <p:nvPr/>
          </p:nvSpPr>
          <p:spPr>
            <a:xfrm>
              <a:off x="1924575" y="1792400"/>
              <a:ext cx="779025" cy="579325"/>
            </a:xfrm>
            <a:custGeom>
              <a:rect b="b" l="l" r="r" t="t"/>
              <a:pathLst>
                <a:path extrusionOk="0" h="23173" w="31161">
                  <a:moveTo>
                    <a:pt x="16262" y="0"/>
                  </a:moveTo>
                  <a:cubicBezTo>
                    <a:pt x="15148" y="0"/>
                    <a:pt x="13841" y="335"/>
                    <a:pt x="12398" y="1175"/>
                  </a:cubicBezTo>
                  <a:cubicBezTo>
                    <a:pt x="12398" y="1175"/>
                    <a:pt x="11367" y="601"/>
                    <a:pt x="9882" y="601"/>
                  </a:cubicBezTo>
                  <a:cubicBezTo>
                    <a:pt x="8661" y="601"/>
                    <a:pt x="7134" y="989"/>
                    <a:pt x="5620" y="2402"/>
                  </a:cubicBezTo>
                  <a:cubicBezTo>
                    <a:pt x="2274" y="5525"/>
                    <a:pt x="1" y="8656"/>
                    <a:pt x="1674" y="11221"/>
                  </a:cubicBezTo>
                  <a:cubicBezTo>
                    <a:pt x="3355" y="13795"/>
                    <a:pt x="1751" y="17141"/>
                    <a:pt x="3089" y="18488"/>
                  </a:cubicBezTo>
                  <a:cubicBezTo>
                    <a:pt x="4428" y="19826"/>
                    <a:pt x="6032" y="19268"/>
                    <a:pt x="7705" y="19603"/>
                  </a:cubicBezTo>
                  <a:cubicBezTo>
                    <a:pt x="9387" y="19938"/>
                    <a:pt x="10502" y="20272"/>
                    <a:pt x="10502" y="20272"/>
                  </a:cubicBezTo>
                  <a:lnTo>
                    <a:pt x="26142" y="23172"/>
                  </a:lnTo>
                  <a:cubicBezTo>
                    <a:pt x="26142" y="23172"/>
                    <a:pt x="26477" y="22503"/>
                    <a:pt x="27815" y="21945"/>
                  </a:cubicBezTo>
                  <a:cubicBezTo>
                    <a:pt x="29153" y="21388"/>
                    <a:pt x="31161" y="19826"/>
                    <a:pt x="29265" y="17364"/>
                  </a:cubicBezTo>
                  <a:cubicBezTo>
                    <a:pt x="27369" y="14910"/>
                    <a:pt x="27146" y="14910"/>
                    <a:pt x="28819" y="12345"/>
                  </a:cubicBezTo>
                  <a:cubicBezTo>
                    <a:pt x="30492" y="9771"/>
                    <a:pt x="29934" y="7875"/>
                    <a:pt x="26365" y="7318"/>
                  </a:cubicBezTo>
                  <a:cubicBezTo>
                    <a:pt x="22787" y="6760"/>
                    <a:pt x="20780" y="2959"/>
                    <a:pt x="19656" y="1509"/>
                  </a:cubicBezTo>
                  <a:cubicBezTo>
                    <a:pt x="19005" y="658"/>
                    <a:pt x="17823" y="0"/>
                    <a:pt x="16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4"/>
            <p:cNvSpPr/>
            <p:nvPr/>
          </p:nvSpPr>
          <p:spPr>
            <a:xfrm>
              <a:off x="2139700" y="2204175"/>
              <a:ext cx="287650" cy="206975"/>
            </a:xfrm>
            <a:custGeom>
              <a:rect b="b" l="l" r="r" t="t"/>
              <a:pathLst>
                <a:path extrusionOk="0" h="8279" w="11506">
                  <a:moveTo>
                    <a:pt x="7928" y="1"/>
                  </a:moveTo>
                  <a:lnTo>
                    <a:pt x="2120" y="781"/>
                  </a:lnTo>
                  <a:lnTo>
                    <a:pt x="2120" y="3132"/>
                  </a:lnTo>
                  <a:lnTo>
                    <a:pt x="1" y="3801"/>
                  </a:lnTo>
                  <a:cubicBezTo>
                    <a:pt x="1" y="3801"/>
                    <a:pt x="639" y="8279"/>
                    <a:pt x="5035" y="8279"/>
                  </a:cubicBezTo>
                  <a:cubicBezTo>
                    <a:pt x="5139" y="8279"/>
                    <a:pt x="5246" y="8276"/>
                    <a:pt x="5354" y="8271"/>
                  </a:cubicBezTo>
                  <a:cubicBezTo>
                    <a:pt x="10047" y="8048"/>
                    <a:pt x="11506" y="3578"/>
                    <a:pt x="11506" y="3578"/>
                  </a:cubicBezTo>
                  <a:lnTo>
                    <a:pt x="9043" y="3355"/>
                  </a:lnTo>
                  <a:lnTo>
                    <a:pt x="79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4"/>
            <p:cNvSpPr/>
            <p:nvPr/>
          </p:nvSpPr>
          <p:spPr>
            <a:xfrm>
              <a:off x="2102600" y="1922125"/>
              <a:ext cx="305025" cy="343975"/>
            </a:xfrm>
            <a:custGeom>
              <a:rect b="b" l="l" r="r" t="t"/>
              <a:pathLst>
                <a:path extrusionOk="0" h="13759" w="12201">
                  <a:moveTo>
                    <a:pt x="4831" y="1"/>
                  </a:moveTo>
                  <a:cubicBezTo>
                    <a:pt x="4831" y="1"/>
                    <a:pt x="1785" y="3175"/>
                    <a:pt x="1" y="6633"/>
                  </a:cubicBezTo>
                  <a:cubicBezTo>
                    <a:pt x="1" y="6633"/>
                    <a:pt x="26" y="8271"/>
                    <a:pt x="584" y="9833"/>
                  </a:cubicBezTo>
                  <a:cubicBezTo>
                    <a:pt x="1119" y="11330"/>
                    <a:pt x="3334" y="13758"/>
                    <a:pt x="6178" y="13758"/>
                  </a:cubicBezTo>
                  <a:cubicBezTo>
                    <a:pt x="6300" y="13758"/>
                    <a:pt x="6423" y="13754"/>
                    <a:pt x="6547" y="13745"/>
                  </a:cubicBezTo>
                  <a:cubicBezTo>
                    <a:pt x="9558" y="13522"/>
                    <a:pt x="11085" y="10725"/>
                    <a:pt x="11643" y="8829"/>
                  </a:cubicBezTo>
                  <a:cubicBezTo>
                    <a:pt x="12200" y="6924"/>
                    <a:pt x="11754" y="4805"/>
                    <a:pt x="11754" y="4805"/>
                  </a:cubicBezTo>
                  <a:cubicBezTo>
                    <a:pt x="11754" y="4805"/>
                    <a:pt x="8408" y="1005"/>
                    <a:pt x="48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4"/>
            <p:cNvSpPr/>
            <p:nvPr/>
          </p:nvSpPr>
          <p:spPr>
            <a:xfrm>
              <a:off x="2392800" y="2009950"/>
              <a:ext cx="89325" cy="113225"/>
            </a:xfrm>
            <a:custGeom>
              <a:rect b="b" l="l" r="r" t="t"/>
              <a:pathLst>
                <a:path extrusionOk="0" h="4529" w="3573">
                  <a:moveTo>
                    <a:pt x="1975" y="0"/>
                  </a:moveTo>
                  <a:cubicBezTo>
                    <a:pt x="855" y="0"/>
                    <a:pt x="0" y="1541"/>
                    <a:pt x="0" y="1541"/>
                  </a:cubicBezTo>
                  <a:lnTo>
                    <a:pt x="146" y="4492"/>
                  </a:lnTo>
                  <a:cubicBezTo>
                    <a:pt x="280" y="4517"/>
                    <a:pt x="409" y="4528"/>
                    <a:pt x="533" y="4528"/>
                  </a:cubicBezTo>
                  <a:cubicBezTo>
                    <a:pt x="2869" y="4528"/>
                    <a:pt x="3573" y="448"/>
                    <a:pt x="2343" y="57"/>
                  </a:cubicBezTo>
                  <a:cubicBezTo>
                    <a:pt x="2218" y="18"/>
                    <a:pt x="2095" y="0"/>
                    <a:pt x="19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4"/>
            <p:cNvSpPr/>
            <p:nvPr/>
          </p:nvSpPr>
          <p:spPr>
            <a:xfrm>
              <a:off x="2011550" y="2066300"/>
              <a:ext cx="106725" cy="95875"/>
            </a:xfrm>
            <a:custGeom>
              <a:rect b="b" l="l" r="r" t="t"/>
              <a:pathLst>
                <a:path extrusionOk="0" h="3835" w="4269">
                  <a:moveTo>
                    <a:pt x="1707" y="1"/>
                  </a:moveTo>
                  <a:cubicBezTo>
                    <a:pt x="1438" y="1"/>
                    <a:pt x="1172" y="70"/>
                    <a:pt x="932" y="248"/>
                  </a:cubicBezTo>
                  <a:cubicBezTo>
                    <a:pt x="0" y="945"/>
                    <a:pt x="1401" y="3835"/>
                    <a:pt x="3279" y="3835"/>
                  </a:cubicBezTo>
                  <a:cubicBezTo>
                    <a:pt x="3598" y="3835"/>
                    <a:pt x="3931" y="3751"/>
                    <a:pt x="4269" y="3560"/>
                  </a:cubicBezTo>
                  <a:lnTo>
                    <a:pt x="3643" y="866"/>
                  </a:lnTo>
                  <a:cubicBezTo>
                    <a:pt x="3643" y="866"/>
                    <a:pt x="2658" y="1"/>
                    <a:pt x="1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4"/>
            <p:cNvSpPr/>
            <p:nvPr/>
          </p:nvSpPr>
          <p:spPr>
            <a:xfrm>
              <a:off x="1773800" y="2014350"/>
              <a:ext cx="966275" cy="1035975"/>
            </a:xfrm>
            <a:custGeom>
              <a:rect b="b" l="l" r="r" t="t"/>
              <a:pathLst>
                <a:path extrusionOk="0" h="41439" w="38651">
                  <a:moveTo>
                    <a:pt x="7147" y="1"/>
                  </a:moveTo>
                  <a:cubicBezTo>
                    <a:pt x="7147" y="1"/>
                    <a:pt x="5363" y="782"/>
                    <a:pt x="2677" y="4136"/>
                  </a:cubicBezTo>
                  <a:cubicBezTo>
                    <a:pt x="1" y="7482"/>
                    <a:pt x="670" y="11060"/>
                    <a:pt x="2677" y="14629"/>
                  </a:cubicBezTo>
                  <a:cubicBezTo>
                    <a:pt x="4693" y="18206"/>
                    <a:pt x="8829" y="21561"/>
                    <a:pt x="8829" y="21561"/>
                  </a:cubicBezTo>
                  <a:cubicBezTo>
                    <a:pt x="6366" y="25353"/>
                    <a:pt x="9498" y="26588"/>
                    <a:pt x="9498" y="26588"/>
                  </a:cubicBezTo>
                  <a:cubicBezTo>
                    <a:pt x="8829" y="27815"/>
                    <a:pt x="10502" y="32731"/>
                    <a:pt x="10502" y="32731"/>
                  </a:cubicBezTo>
                  <a:lnTo>
                    <a:pt x="34180" y="41439"/>
                  </a:lnTo>
                  <a:lnTo>
                    <a:pt x="35965" y="38985"/>
                  </a:lnTo>
                  <a:cubicBezTo>
                    <a:pt x="38650" y="30938"/>
                    <a:pt x="37192" y="19210"/>
                    <a:pt x="34180" y="15195"/>
                  </a:cubicBezTo>
                  <a:cubicBezTo>
                    <a:pt x="31161" y="11171"/>
                    <a:pt x="24349" y="11060"/>
                    <a:pt x="24349" y="11060"/>
                  </a:cubicBezTo>
                  <a:cubicBezTo>
                    <a:pt x="24237" y="12063"/>
                    <a:pt x="23568" y="14972"/>
                    <a:pt x="19990" y="14972"/>
                  </a:cubicBezTo>
                  <a:cubicBezTo>
                    <a:pt x="16421" y="14972"/>
                    <a:pt x="15529" y="11060"/>
                    <a:pt x="15529" y="11060"/>
                  </a:cubicBezTo>
                  <a:cubicBezTo>
                    <a:pt x="15529" y="11060"/>
                    <a:pt x="14405" y="10390"/>
                    <a:pt x="12175" y="10167"/>
                  </a:cubicBezTo>
                  <a:cubicBezTo>
                    <a:pt x="9944" y="9944"/>
                    <a:pt x="9275" y="8709"/>
                    <a:pt x="9052" y="7371"/>
                  </a:cubicBezTo>
                  <a:cubicBezTo>
                    <a:pt x="8829" y="6032"/>
                    <a:pt x="9386" y="4136"/>
                    <a:pt x="8151" y="2901"/>
                  </a:cubicBezTo>
                  <a:cubicBezTo>
                    <a:pt x="6924" y="1674"/>
                    <a:pt x="7147" y="1"/>
                    <a:pt x="7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4"/>
            <p:cNvSpPr/>
            <p:nvPr/>
          </p:nvSpPr>
          <p:spPr>
            <a:xfrm>
              <a:off x="1815625" y="2818675"/>
              <a:ext cx="1038775" cy="1684075"/>
            </a:xfrm>
            <a:custGeom>
              <a:rect b="b" l="l" r="r" t="t"/>
              <a:pathLst>
                <a:path extrusionOk="0" h="67363" w="41551">
                  <a:moveTo>
                    <a:pt x="27926" y="0"/>
                  </a:moveTo>
                  <a:cubicBezTo>
                    <a:pt x="24603" y="1328"/>
                    <a:pt x="21109" y="1745"/>
                    <a:pt x="18031" y="1745"/>
                  </a:cubicBezTo>
                  <a:cubicBezTo>
                    <a:pt x="12837" y="1745"/>
                    <a:pt x="8829" y="558"/>
                    <a:pt x="8829" y="558"/>
                  </a:cubicBezTo>
                  <a:cubicBezTo>
                    <a:pt x="2128" y="11951"/>
                    <a:pt x="1" y="19767"/>
                    <a:pt x="1794" y="35518"/>
                  </a:cubicBezTo>
                  <a:cubicBezTo>
                    <a:pt x="3578" y="51261"/>
                    <a:pt x="10836" y="65674"/>
                    <a:pt x="10836" y="65674"/>
                  </a:cubicBezTo>
                  <a:cubicBezTo>
                    <a:pt x="11320" y="66046"/>
                    <a:pt x="11853" y="66170"/>
                    <a:pt x="12350" y="66170"/>
                  </a:cubicBezTo>
                  <a:cubicBezTo>
                    <a:pt x="13344" y="66170"/>
                    <a:pt x="14191" y="65674"/>
                    <a:pt x="14191" y="65674"/>
                  </a:cubicBezTo>
                  <a:cubicBezTo>
                    <a:pt x="12732" y="51604"/>
                    <a:pt x="19107" y="20436"/>
                    <a:pt x="19107" y="20436"/>
                  </a:cubicBezTo>
                  <a:lnTo>
                    <a:pt x="20891" y="21440"/>
                  </a:lnTo>
                  <a:cubicBezTo>
                    <a:pt x="23902" y="33168"/>
                    <a:pt x="22118" y="66567"/>
                    <a:pt x="22118" y="66567"/>
                  </a:cubicBezTo>
                  <a:cubicBezTo>
                    <a:pt x="22877" y="67209"/>
                    <a:pt x="23823" y="67362"/>
                    <a:pt x="24551" y="67362"/>
                  </a:cubicBezTo>
                  <a:cubicBezTo>
                    <a:pt x="25213" y="67362"/>
                    <a:pt x="25696" y="67236"/>
                    <a:pt x="25696" y="67236"/>
                  </a:cubicBezTo>
                  <a:cubicBezTo>
                    <a:pt x="25696" y="67236"/>
                    <a:pt x="28484" y="61762"/>
                    <a:pt x="32954" y="51716"/>
                  </a:cubicBezTo>
                  <a:cubicBezTo>
                    <a:pt x="37423" y="41661"/>
                    <a:pt x="41550" y="29710"/>
                    <a:pt x="39319" y="18317"/>
                  </a:cubicBezTo>
                  <a:cubicBezTo>
                    <a:pt x="37089" y="6924"/>
                    <a:pt x="27926" y="0"/>
                    <a:pt x="27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8" name="Google Shape;368;p4"/>
          <p:cNvSpPr/>
          <p:nvPr/>
        </p:nvSpPr>
        <p:spPr>
          <a:xfrm>
            <a:off x="524363" y="274808"/>
            <a:ext cx="1247700" cy="1247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4"/>
          <p:cNvSpPr txBox="1"/>
          <p:nvPr/>
        </p:nvSpPr>
        <p:spPr>
          <a:xfrm>
            <a:off x="322163" y="430219"/>
            <a:ext cx="16521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</a:pPr>
            <a:r>
              <a:rPr b="1" i="0" lang="en-US" sz="6500" u="none" cap="none" strike="noStrik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02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>
                <a:solidFill>
                  <a:schemeClr val="accent2"/>
                </a:solidFill>
              </a:rPr>
              <a:t>Dataset</a:t>
            </a:r>
            <a:endParaRPr/>
          </a:p>
        </p:txBody>
      </p:sp>
      <p:grpSp>
        <p:nvGrpSpPr>
          <p:cNvPr id="375" name="Google Shape;375;p5"/>
          <p:cNvGrpSpPr/>
          <p:nvPr/>
        </p:nvGrpSpPr>
        <p:grpSpPr>
          <a:xfrm>
            <a:off x="530593" y="3819186"/>
            <a:ext cx="1478219" cy="3886179"/>
            <a:chOff x="584125" y="1891025"/>
            <a:chExt cx="1038075" cy="2728675"/>
          </a:xfrm>
        </p:grpSpPr>
        <p:sp>
          <p:nvSpPr>
            <p:cNvPr id="376" name="Google Shape;376;p5"/>
            <p:cNvSpPr/>
            <p:nvPr/>
          </p:nvSpPr>
          <p:spPr>
            <a:xfrm>
              <a:off x="584125" y="1891025"/>
              <a:ext cx="1038075" cy="1020100"/>
            </a:xfrm>
            <a:custGeom>
              <a:rect b="b" l="l" r="r" t="t"/>
              <a:pathLst>
                <a:path extrusionOk="0" h="40804" w="41523">
                  <a:moveTo>
                    <a:pt x="18997" y="0"/>
                  </a:moveTo>
                  <a:cubicBezTo>
                    <a:pt x="18049" y="0"/>
                    <a:pt x="17096" y="264"/>
                    <a:pt x="16196" y="876"/>
                  </a:cubicBezTo>
                  <a:cubicBezTo>
                    <a:pt x="16196" y="876"/>
                    <a:pt x="16069" y="863"/>
                    <a:pt x="15849" y="863"/>
                  </a:cubicBezTo>
                  <a:cubicBezTo>
                    <a:pt x="14783" y="863"/>
                    <a:pt x="11523" y="1169"/>
                    <a:pt x="9796" y="4745"/>
                  </a:cubicBezTo>
                  <a:cubicBezTo>
                    <a:pt x="7711" y="9069"/>
                    <a:pt x="9650" y="15169"/>
                    <a:pt x="6519" y="16516"/>
                  </a:cubicBezTo>
                  <a:cubicBezTo>
                    <a:pt x="3396" y="17854"/>
                    <a:pt x="2203" y="18892"/>
                    <a:pt x="2349" y="20685"/>
                  </a:cubicBezTo>
                  <a:cubicBezTo>
                    <a:pt x="2495" y="22470"/>
                    <a:pt x="5481" y="23216"/>
                    <a:pt x="5034" y="25147"/>
                  </a:cubicBezTo>
                  <a:cubicBezTo>
                    <a:pt x="4580" y="27086"/>
                    <a:pt x="565" y="28132"/>
                    <a:pt x="264" y="33340"/>
                  </a:cubicBezTo>
                  <a:cubicBezTo>
                    <a:pt x="0" y="37923"/>
                    <a:pt x="4341" y="39857"/>
                    <a:pt x="9035" y="39857"/>
                  </a:cubicBezTo>
                  <a:cubicBezTo>
                    <a:pt x="9683" y="39857"/>
                    <a:pt x="10338" y="39820"/>
                    <a:pt x="10988" y="39749"/>
                  </a:cubicBezTo>
                  <a:cubicBezTo>
                    <a:pt x="13131" y="39509"/>
                    <a:pt x="14869" y="39389"/>
                    <a:pt x="16488" y="39389"/>
                  </a:cubicBezTo>
                  <a:cubicBezTo>
                    <a:pt x="18921" y="39389"/>
                    <a:pt x="21084" y="39659"/>
                    <a:pt x="23943" y="40195"/>
                  </a:cubicBezTo>
                  <a:cubicBezTo>
                    <a:pt x="25934" y="40567"/>
                    <a:pt x="27910" y="40803"/>
                    <a:pt x="29737" y="40803"/>
                  </a:cubicBezTo>
                  <a:cubicBezTo>
                    <a:pt x="32288" y="40803"/>
                    <a:pt x="34550" y="40343"/>
                    <a:pt x="36160" y="39148"/>
                  </a:cubicBezTo>
                  <a:cubicBezTo>
                    <a:pt x="40175" y="36171"/>
                    <a:pt x="41522" y="30217"/>
                    <a:pt x="36306" y="26639"/>
                  </a:cubicBezTo>
                  <a:cubicBezTo>
                    <a:pt x="33389" y="24641"/>
                    <a:pt x="33621" y="21501"/>
                    <a:pt x="34367" y="19793"/>
                  </a:cubicBezTo>
                  <a:cubicBezTo>
                    <a:pt x="36006" y="16070"/>
                    <a:pt x="33938" y="13599"/>
                    <a:pt x="30644" y="12938"/>
                  </a:cubicBezTo>
                  <a:cubicBezTo>
                    <a:pt x="26920" y="12192"/>
                    <a:pt x="27521" y="8623"/>
                    <a:pt x="26028" y="5191"/>
                  </a:cubicBezTo>
                  <a:cubicBezTo>
                    <a:pt x="24903" y="2596"/>
                    <a:pt x="21972" y="0"/>
                    <a:pt x="189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1165325" y="2676250"/>
              <a:ext cx="170100" cy="550600"/>
            </a:xfrm>
            <a:custGeom>
              <a:rect b="b" l="l" r="r" t="t"/>
              <a:pathLst>
                <a:path extrusionOk="0" h="22024" w="6804">
                  <a:moveTo>
                    <a:pt x="6786" y="1"/>
                  </a:moveTo>
                  <a:lnTo>
                    <a:pt x="0" y="721"/>
                  </a:lnTo>
                  <a:lnTo>
                    <a:pt x="1339" y="15632"/>
                  </a:lnTo>
                  <a:lnTo>
                    <a:pt x="5834" y="22023"/>
                  </a:lnTo>
                  <a:cubicBezTo>
                    <a:pt x="6641" y="17537"/>
                    <a:pt x="5611" y="10270"/>
                    <a:pt x="5611" y="10270"/>
                  </a:cubicBezTo>
                  <a:cubicBezTo>
                    <a:pt x="6804" y="5577"/>
                    <a:pt x="6786" y="1"/>
                    <a:pt x="67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1151800" y="4414825"/>
              <a:ext cx="226300" cy="204875"/>
            </a:xfrm>
            <a:custGeom>
              <a:rect b="b" l="l" r="r" t="t"/>
              <a:pathLst>
                <a:path extrusionOk="0" h="8195" w="9052">
                  <a:moveTo>
                    <a:pt x="1" y="1"/>
                  </a:moveTo>
                  <a:lnTo>
                    <a:pt x="1" y="1940"/>
                  </a:lnTo>
                  <a:cubicBezTo>
                    <a:pt x="1" y="1940"/>
                    <a:pt x="2798" y="6187"/>
                    <a:pt x="9052" y="8194"/>
                  </a:cubicBezTo>
                  <a:lnTo>
                    <a:pt x="4531" y="2163"/>
                  </a:lnTo>
                  <a:lnTo>
                    <a:pt x="33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1000800" y="2315925"/>
              <a:ext cx="104700" cy="207650"/>
            </a:xfrm>
            <a:custGeom>
              <a:rect b="b" l="l" r="r" t="t"/>
              <a:pathLst>
                <a:path extrusionOk="0" h="8306" w="4188">
                  <a:moveTo>
                    <a:pt x="241" y="0"/>
                  </a:moveTo>
                  <a:lnTo>
                    <a:pt x="1" y="3913"/>
                  </a:lnTo>
                  <a:lnTo>
                    <a:pt x="2069" y="8305"/>
                  </a:lnTo>
                  <a:lnTo>
                    <a:pt x="3930" y="5139"/>
                  </a:lnTo>
                  <a:lnTo>
                    <a:pt x="4188" y="3913"/>
                  </a:lnTo>
                  <a:lnTo>
                    <a:pt x="39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762725" y="2661225"/>
              <a:ext cx="179125" cy="565625"/>
            </a:xfrm>
            <a:custGeom>
              <a:rect b="b" l="l" r="r" t="t"/>
              <a:pathLst>
                <a:path extrusionOk="0" h="22625" w="7165">
                  <a:moveTo>
                    <a:pt x="713" y="1"/>
                  </a:moveTo>
                  <a:cubicBezTo>
                    <a:pt x="713" y="1"/>
                    <a:pt x="361" y="6178"/>
                    <a:pt x="1554" y="10871"/>
                  </a:cubicBezTo>
                  <a:cubicBezTo>
                    <a:pt x="1554" y="10871"/>
                    <a:pt x="1" y="18138"/>
                    <a:pt x="816" y="22624"/>
                  </a:cubicBezTo>
                  <a:lnTo>
                    <a:pt x="5826" y="16233"/>
                  </a:lnTo>
                  <a:lnTo>
                    <a:pt x="7165" y="1322"/>
                  </a:lnTo>
                  <a:lnTo>
                    <a:pt x="7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746000" y="2887300"/>
              <a:ext cx="638325" cy="1534225"/>
            </a:xfrm>
            <a:custGeom>
              <a:rect b="b" l="l" r="r" t="t"/>
              <a:pathLst>
                <a:path extrusionOk="0" h="61369" w="25533">
                  <a:moveTo>
                    <a:pt x="7019" y="1"/>
                  </a:moveTo>
                  <a:lnTo>
                    <a:pt x="6015" y="2386"/>
                  </a:lnTo>
                  <a:lnTo>
                    <a:pt x="6015" y="4290"/>
                  </a:lnTo>
                  <a:cubicBezTo>
                    <a:pt x="6015" y="4290"/>
                    <a:pt x="1545" y="9292"/>
                    <a:pt x="773" y="17691"/>
                  </a:cubicBezTo>
                  <a:cubicBezTo>
                    <a:pt x="1" y="26090"/>
                    <a:pt x="1957" y="39903"/>
                    <a:pt x="5500" y="61102"/>
                  </a:cubicBezTo>
                  <a:cubicBezTo>
                    <a:pt x="5500" y="61102"/>
                    <a:pt x="6068" y="61369"/>
                    <a:pt x="7052" y="61369"/>
                  </a:cubicBezTo>
                  <a:cubicBezTo>
                    <a:pt x="7544" y="61369"/>
                    <a:pt x="8140" y="61302"/>
                    <a:pt x="8820" y="61102"/>
                  </a:cubicBezTo>
                  <a:cubicBezTo>
                    <a:pt x="8820" y="61102"/>
                    <a:pt x="7834" y="15546"/>
                    <a:pt x="12303" y="15546"/>
                  </a:cubicBezTo>
                  <a:cubicBezTo>
                    <a:pt x="16773" y="15546"/>
                    <a:pt x="16233" y="61102"/>
                    <a:pt x="16233" y="61102"/>
                  </a:cubicBezTo>
                  <a:cubicBezTo>
                    <a:pt x="16913" y="61302"/>
                    <a:pt x="17509" y="61369"/>
                    <a:pt x="18001" y="61369"/>
                  </a:cubicBezTo>
                  <a:cubicBezTo>
                    <a:pt x="18985" y="61369"/>
                    <a:pt x="19553" y="61102"/>
                    <a:pt x="19553" y="61102"/>
                  </a:cubicBezTo>
                  <a:cubicBezTo>
                    <a:pt x="23088" y="38427"/>
                    <a:pt x="25533" y="24975"/>
                    <a:pt x="24615" y="17245"/>
                  </a:cubicBezTo>
                  <a:cubicBezTo>
                    <a:pt x="23559" y="8305"/>
                    <a:pt x="18583" y="4290"/>
                    <a:pt x="18583" y="4290"/>
                  </a:cubicBezTo>
                  <a:lnTo>
                    <a:pt x="18583" y="2386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886000" y="2022725"/>
              <a:ext cx="289200" cy="348700"/>
            </a:xfrm>
            <a:custGeom>
              <a:rect b="b" l="l" r="r" t="t"/>
              <a:pathLst>
                <a:path extrusionOk="0" h="13948" w="11568">
                  <a:moveTo>
                    <a:pt x="5168" y="1"/>
                  </a:moveTo>
                  <a:cubicBezTo>
                    <a:pt x="5168" y="1"/>
                    <a:pt x="200" y="1425"/>
                    <a:pt x="106" y="6178"/>
                  </a:cubicBezTo>
                  <a:cubicBezTo>
                    <a:pt x="0" y="11372"/>
                    <a:pt x="3827" y="13947"/>
                    <a:pt x="6087" y="13947"/>
                  </a:cubicBezTo>
                  <a:cubicBezTo>
                    <a:pt x="6209" y="13947"/>
                    <a:pt x="6326" y="13940"/>
                    <a:pt x="6437" y="13925"/>
                  </a:cubicBezTo>
                  <a:cubicBezTo>
                    <a:pt x="8411" y="13667"/>
                    <a:pt x="11568" y="12140"/>
                    <a:pt x="11276" y="6178"/>
                  </a:cubicBezTo>
                  <a:cubicBezTo>
                    <a:pt x="11045" y="1682"/>
                    <a:pt x="7999" y="369"/>
                    <a:pt x="51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1146650" y="2117850"/>
              <a:ext cx="95050" cy="99650"/>
            </a:xfrm>
            <a:custGeom>
              <a:rect b="b" l="l" r="r" t="t"/>
              <a:pathLst>
                <a:path extrusionOk="0" h="3986" w="3802">
                  <a:moveTo>
                    <a:pt x="2568" y="0"/>
                  </a:moveTo>
                  <a:cubicBezTo>
                    <a:pt x="2469" y="0"/>
                    <a:pt x="2370" y="11"/>
                    <a:pt x="2274" y="31"/>
                  </a:cubicBezTo>
                  <a:cubicBezTo>
                    <a:pt x="1863" y="116"/>
                    <a:pt x="1494" y="357"/>
                    <a:pt x="1176" y="640"/>
                  </a:cubicBezTo>
                  <a:cubicBezTo>
                    <a:pt x="953" y="841"/>
                    <a:pt x="665" y="1063"/>
                    <a:pt x="516" y="1314"/>
                  </a:cubicBezTo>
                  <a:lnTo>
                    <a:pt x="516" y="1314"/>
                  </a:lnTo>
                  <a:lnTo>
                    <a:pt x="593" y="854"/>
                  </a:lnTo>
                  <a:lnTo>
                    <a:pt x="593" y="854"/>
                  </a:lnTo>
                  <a:cubicBezTo>
                    <a:pt x="172" y="1506"/>
                    <a:pt x="1" y="2313"/>
                    <a:pt x="112" y="3085"/>
                  </a:cubicBezTo>
                  <a:cubicBezTo>
                    <a:pt x="147" y="3351"/>
                    <a:pt x="232" y="3625"/>
                    <a:pt x="438" y="3797"/>
                  </a:cubicBezTo>
                  <a:cubicBezTo>
                    <a:pt x="627" y="3951"/>
                    <a:pt x="884" y="3986"/>
                    <a:pt x="1116" y="3986"/>
                  </a:cubicBezTo>
                  <a:cubicBezTo>
                    <a:pt x="2472" y="3986"/>
                    <a:pt x="3716" y="2802"/>
                    <a:pt x="3776" y="1446"/>
                  </a:cubicBezTo>
                  <a:cubicBezTo>
                    <a:pt x="3801" y="1051"/>
                    <a:pt x="3716" y="631"/>
                    <a:pt x="3441" y="348"/>
                  </a:cubicBezTo>
                  <a:cubicBezTo>
                    <a:pt x="3217" y="111"/>
                    <a:pt x="2893" y="0"/>
                    <a:pt x="25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815275" y="2147225"/>
              <a:ext cx="95050" cy="99650"/>
            </a:xfrm>
            <a:custGeom>
              <a:rect b="b" l="l" r="r" t="t"/>
              <a:pathLst>
                <a:path extrusionOk="0" h="3986" w="3802">
                  <a:moveTo>
                    <a:pt x="1232" y="1"/>
                  </a:moveTo>
                  <a:cubicBezTo>
                    <a:pt x="905" y="1"/>
                    <a:pt x="576" y="110"/>
                    <a:pt x="353" y="340"/>
                  </a:cubicBezTo>
                  <a:cubicBezTo>
                    <a:pt x="78" y="631"/>
                    <a:pt x="1" y="1052"/>
                    <a:pt x="18" y="1446"/>
                  </a:cubicBezTo>
                  <a:cubicBezTo>
                    <a:pt x="87" y="2802"/>
                    <a:pt x="1331" y="3986"/>
                    <a:pt x="2678" y="3986"/>
                  </a:cubicBezTo>
                  <a:cubicBezTo>
                    <a:pt x="2918" y="3986"/>
                    <a:pt x="3175" y="3952"/>
                    <a:pt x="3355" y="3797"/>
                  </a:cubicBezTo>
                  <a:cubicBezTo>
                    <a:pt x="3570" y="3626"/>
                    <a:pt x="3647" y="3342"/>
                    <a:pt x="3690" y="3076"/>
                  </a:cubicBezTo>
                  <a:cubicBezTo>
                    <a:pt x="3801" y="2313"/>
                    <a:pt x="3630" y="1506"/>
                    <a:pt x="3209" y="854"/>
                  </a:cubicBezTo>
                  <a:lnTo>
                    <a:pt x="3209" y="854"/>
                  </a:lnTo>
                  <a:lnTo>
                    <a:pt x="3287" y="1317"/>
                  </a:lnTo>
                  <a:lnTo>
                    <a:pt x="3287" y="1317"/>
                  </a:lnTo>
                  <a:cubicBezTo>
                    <a:pt x="3136" y="1061"/>
                    <a:pt x="2842" y="834"/>
                    <a:pt x="2618" y="631"/>
                  </a:cubicBezTo>
                  <a:cubicBezTo>
                    <a:pt x="2309" y="357"/>
                    <a:pt x="1940" y="117"/>
                    <a:pt x="1528" y="31"/>
                  </a:cubicBezTo>
                  <a:cubicBezTo>
                    <a:pt x="1432" y="11"/>
                    <a:pt x="1332" y="1"/>
                    <a:pt x="12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740000" y="4414825"/>
              <a:ext cx="226525" cy="204875"/>
            </a:xfrm>
            <a:custGeom>
              <a:rect b="b" l="l" r="r" t="t"/>
              <a:pathLst>
                <a:path extrusionOk="0" h="8195" w="9061">
                  <a:moveTo>
                    <a:pt x="5740" y="1"/>
                  </a:moveTo>
                  <a:lnTo>
                    <a:pt x="4530" y="2163"/>
                  </a:lnTo>
                  <a:lnTo>
                    <a:pt x="1" y="8194"/>
                  </a:lnTo>
                  <a:cubicBezTo>
                    <a:pt x="6255" y="6187"/>
                    <a:pt x="9060" y="1940"/>
                    <a:pt x="9060" y="1940"/>
                  </a:cubicBezTo>
                  <a:lnTo>
                    <a:pt x="90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773900" y="2417800"/>
              <a:ext cx="564750" cy="557250"/>
            </a:xfrm>
            <a:custGeom>
              <a:rect b="b" l="l" r="r" t="t"/>
              <a:pathLst>
                <a:path extrusionOk="0" h="22290" w="22590">
                  <a:moveTo>
                    <a:pt x="8802" y="1"/>
                  </a:moveTo>
                  <a:cubicBezTo>
                    <a:pt x="8802" y="1"/>
                    <a:pt x="6623" y="309"/>
                    <a:pt x="5036" y="781"/>
                  </a:cubicBezTo>
                  <a:cubicBezTo>
                    <a:pt x="2222" y="1622"/>
                    <a:pt x="0" y="1510"/>
                    <a:pt x="43" y="10450"/>
                  </a:cubicBezTo>
                  <a:lnTo>
                    <a:pt x="4290" y="13238"/>
                  </a:lnTo>
                  <a:cubicBezTo>
                    <a:pt x="4290" y="13238"/>
                    <a:pt x="4676" y="18883"/>
                    <a:pt x="5010" y="21277"/>
                  </a:cubicBezTo>
                  <a:cubicBezTo>
                    <a:pt x="5010" y="21277"/>
                    <a:pt x="7936" y="22204"/>
                    <a:pt x="11222" y="22281"/>
                  </a:cubicBezTo>
                  <a:lnTo>
                    <a:pt x="11222" y="22289"/>
                  </a:lnTo>
                  <a:cubicBezTo>
                    <a:pt x="11299" y="22289"/>
                    <a:pt x="11368" y="22281"/>
                    <a:pt x="11445" y="22281"/>
                  </a:cubicBezTo>
                  <a:cubicBezTo>
                    <a:pt x="11513" y="22281"/>
                    <a:pt x="11591" y="22289"/>
                    <a:pt x="11659" y="22289"/>
                  </a:cubicBezTo>
                  <a:lnTo>
                    <a:pt x="11659" y="22281"/>
                  </a:lnTo>
                  <a:cubicBezTo>
                    <a:pt x="14928" y="22204"/>
                    <a:pt x="17579" y="21277"/>
                    <a:pt x="17579" y="21277"/>
                  </a:cubicBezTo>
                  <a:cubicBezTo>
                    <a:pt x="17914" y="18883"/>
                    <a:pt x="18308" y="13238"/>
                    <a:pt x="18308" y="13238"/>
                  </a:cubicBezTo>
                  <a:lnTo>
                    <a:pt x="22555" y="10450"/>
                  </a:lnTo>
                  <a:cubicBezTo>
                    <a:pt x="22589" y="1510"/>
                    <a:pt x="20376" y="1622"/>
                    <a:pt x="17562" y="781"/>
                  </a:cubicBezTo>
                  <a:cubicBezTo>
                    <a:pt x="15975" y="309"/>
                    <a:pt x="13838" y="86"/>
                    <a:pt x="13838" y="86"/>
                  </a:cubicBezTo>
                  <a:cubicBezTo>
                    <a:pt x="13838" y="86"/>
                    <a:pt x="12809" y="2094"/>
                    <a:pt x="11127" y="2094"/>
                  </a:cubicBezTo>
                  <a:cubicBezTo>
                    <a:pt x="9454" y="2094"/>
                    <a:pt x="8802" y="1"/>
                    <a:pt x="88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1052075" y="2413675"/>
              <a:ext cx="106325" cy="137500"/>
            </a:xfrm>
            <a:custGeom>
              <a:rect b="b" l="l" r="r" t="t"/>
              <a:pathLst>
                <a:path extrusionOk="0" h="5500" w="4253">
                  <a:moveTo>
                    <a:pt x="2232" y="1"/>
                  </a:moveTo>
                  <a:cubicBezTo>
                    <a:pt x="2201" y="1"/>
                    <a:pt x="2169" y="1"/>
                    <a:pt x="2137" y="3"/>
                  </a:cubicBezTo>
                  <a:cubicBezTo>
                    <a:pt x="2137" y="3"/>
                    <a:pt x="1287" y="1538"/>
                    <a:pt x="0" y="2259"/>
                  </a:cubicBezTo>
                  <a:cubicBezTo>
                    <a:pt x="0" y="2259"/>
                    <a:pt x="627" y="4412"/>
                    <a:pt x="1751" y="5305"/>
                  </a:cubicBezTo>
                  <a:cubicBezTo>
                    <a:pt x="1919" y="5440"/>
                    <a:pt x="2087" y="5499"/>
                    <a:pt x="2250" y="5499"/>
                  </a:cubicBezTo>
                  <a:cubicBezTo>
                    <a:pt x="3165" y="5499"/>
                    <a:pt x="3947" y="3626"/>
                    <a:pt x="4093" y="2679"/>
                  </a:cubicBezTo>
                  <a:cubicBezTo>
                    <a:pt x="4253" y="1584"/>
                    <a:pt x="3933" y="1"/>
                    <a:pt x="22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947700" y="2413675"/>
              <a:ext cx="104400" cy="137500"/>
            </a:xfrm>
            <a:custGeom>
              <a:rect b="b" l="l" r="r" t="t"/>
              <a:pathLst>
                <a:path extrusionOk="0" h="5500" w="4176">
                  <a:moveTo>
                    <a:pt x="2029" y="1"/>
                  </a:moveTo>
                  <a:cubicBezTo>
                    <a:pt x="320" y="1"/>
                    <a:pt x="0" y="1584"/>
                    <a:pt x="169" y="2679"/>
                  </a:cubicBezTo>
                  <a:cubicBezTo>
                    <a:pt x="307" y="3626"/>
                    <a:pt x="1094" y="5499"/>
                    <a:pt x="2011" y="5499"/>
                  </a:cubicBezTo>
                  <a:cubicBezTo>
                    <a:pt x="2175" y="5499"/>
                    <a:pt x="2342" y="5440"/>
                    <a:pt x="2511" y="5305"/>
                  </a:cubicBezTo>
                  <a:cubicBezTo>
                    <a:pt x="3626" y="4412"/>
                    <a:pt x="4175" y="2259"/>
                    <a:pt x="4175" y="2259"/>
                  </a:cubicBezTo>
                  <a:cubicBezTo>
                    <a:pt x="2897" y="1538"/>
                    <a:pt x="2125" y="3"/>
                    <a:pt x="2125" y="3"/>
                  </a:cubicBezTo>
                  <a:cubicBezTo>
                    <a:pt x="2093" y="1"/>
                    <a:pt x="2061" y="1"/>
                    <a:pt x="20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1041775" y="2541350"/>
              <a:ext cx="19975" cy="19750"/>
            </a:xfrm>
            <a:custGeom>
              <a:rect b="b" l="l" r="r" t="t"/>
              <a:pathLst>
                <a:path extrusionOk="0" h="790" w="799">
                  <a:moveTo>
                    <a:pt x="395" y="0"/>
                  </a:moveTo>
                  <a:cubicBezTo>
                    <a:pt x="181" y="0"/>
                    <a:pt x="1" y="172"/>
                    <a:pt x="1" y="395"/>
                  </a:cubicBezTo>
                  <a:cubicBezTo>
                    <a:pt x="1" y="609"/>
                    <a:pt x="181" y="789"/>
                    <a:pt x="395" y="789"/>
                  </a:cubicBezTo>
                  <a:cubicBezTo>
                    <a:pt x="618" y="789"/>
                    <a:pt x="798" y="609"/>
                    <a:pt x="798" y="395"/>
                  </a:cubicBezTo>
                  <a:cubicBezTo>
                    <a:pt x="798" y="172"/>
                    <a:pt x="618" y="0"/>
                    <a:pt x="3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1040700" y="2593575"/>
              <a:ext cx="21900" cy="19975"/>
            </a:xfrm>
            <a:custGeom>
              <a:rect b="b" l="l" r="r" t="t"/>
              <a:pathLst>
                <a:path extrusionOk="0" h="799" w="876">
                  <a:moveTo>
                    <a:pt x="441" y="0"/>
                  </a:moveTo>
                  <a:cubicBezTo>
                    <a:pt x="340" y="0"/>
                    <a:pt x="237" y="39"/>
                    <a:pt x="155" y="116"/>
                  </a:cubicBezTo>
                  <a:cubicBezTo>
                    <a:pt x="1" y="270"/>
                    <a:pt x="1" y="528"/>
                    <a:pt x="155" y="682"/>
                  </a:cubicBezTo>
                  <a:cubicBezTo>
                    <a:pt x="237" y="760"/>
                    <a:pt x="340" y="798"/>
                    <a:pt x="441" y="798"/>
                  </a:cubicBezTo>
                  <a:cubicBezTo>
                    <a:pt x="543" y="798"/>
                    <a:pt x="644" y="760"/>
                    <a:pt x="721" y="682"/>
                  </a:cubicBezTo>
                  <a:cubicBezTo>
                    <a:pt x="876" y="528"/>
                    <a:pt x="876" y="270"/>
                    <a:pt x="721" y="116"/>
                  </a:cubicBezTo>
                  <a:cubicBezTo>
                    <a:pt x="644" y="39"/>
                    <a:pt x="543" y="0"/>
                    <a:pt x="4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1061950" y="2988975"/>
              <a:ext cx="30050" cy="30050"/>
            </a:xfrm>
            <a:custGeom>
              <a:rect b="b" l="l" r="r" t="t"/>
              <a:pathLst>
                <a:path extrusionOk="0" h="1202" w="1202">
                  <a:moveTo>
                    <a:pt x="601" y="0"/>
                  </a:moveTo>
                  <a:cubicBezTo>
                    <a:pt x="266" y="0"/>
                    <a:pt x="0" y="266"/>
                    <a:pt x="0" y="601"/>
                  </a:cubicBezTo>
                  <a:cubicBezTo>
                    <a:pt x="0" y="927"/>
                    <a:pt x="266" y="1201"/>
                    <a:pt x="601" y="1201"/>
                  </a:cubicBezTo>
                  <a:cubicBezTo>
                    <a:pt x="935" y="1201"/>
                    <a:pt x="1201" y="927"/>
                    <a:pt x="1201" y="601"/>
                  </a:cubicBezTo>
                  <a:cubicBezTo>
                    <a:pt x="1201" y="266"/>
                    <a:pt x="935" y="0"/>
                    <a:pt x="6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1005325" y="2015825"/>
              <a:ext cx="178900" cy="128325"/>
            </a:xfrm>
            <a:custGeom>
              <a:rect b="b" l="l" r="r" t="t"/>
              <a:pathLst>
                <a:path extrusionOk="0" h="5133" w="7156">
                  <a:moveTo>
                    <a:pt x="2207" y="0"/>
                  </a:moveTo>
                  <a:cubicBezTo>
                    <a:pt x="1496" y="0"/>
                    <a:pt x="751" y="174"/>
                    <a:pt x="0" y="611"/>
                  </a:cubicBezTo>
                  <a:cubicBezTo>
                    <a:pt x="0" y="611"/>
                    <a:pt x="2051" y="4969"/>
                    <a:pt x="6349" y="5132"/>
                  </a:cubicBezTo>
                  <a:lnTo>
                    <a:pt x="7155" y="2567"/>
                  </a:lnTo>
                  <a:cubicBezTo>
                    <a:pt x="7155" y="2567"/>
                    <a:pt x="494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869150" y="2010350"/>
              <a:ext cx="155925" cy="159525"/>
            </a:xfrm>
            <a:custGeom>
              <a:rect b="b" l="l" r="r" t="t"/>
              <a:pathLst>
                <a:path extrusionOk="0" h="6381" w="6237">
                  <a:moveTo>
                    <a:pt x="4279" y="0"/>
                  </a:moveTo>
                  <a:cubicBezTo>
                    <a:pt x="2415" y="0"/>
                    <a:pt x="0" y="984"/>
                    <a:pt x="780" y="6381"/>
                  </a:cubicBezTo>
                  <a:cubicBezTo>
                    <a:pt x="780" y="6381"/>
                    <a:pt x="5953" y="5574"/>
                    <a:pt x="6236" y="324"/>
                  </a:cubicBezTo>
                  <a:cubicBezTo>
                    <a:pt x="6236" y="324"/>
                    <a:pt x="5348" y="0"/>
                    <a:pt x="42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996950" y="1953350"/>
              <a:ext cx="25575" cy="100075"/>
            </a:xfrm>
            <a:custGeom>
              <a:rect b="b" l="l" r="r" t="t"/>
              <a:pathLst>
                <a:path extrusionOk="0" h="4003" w="1023">
                  <a:moveTo>
                    <a:pt x="95" y="1"/>
                  </a:moveTo>
                  <a:cubicBezTo>
                    <a:pt x="50" y="1"/>
                    <a:pt x="0" y="37"/>
                    <a:pt x="0" y="90"/>
                  </a:cubicBezTo>
                  <a:cubicBezTo>
                    <a:pt x="0" y="185"/>
                    <a:pt x="9" y="279"/>
                    <a:pt x="26" y="382"/>
                  </a:cubicBezTo>
                  <a:cubicBezTo>
                    <a:pt x="26" y="433"/>
                    <a:pt x="26" y="476"/>
                    <a:pt x="26" y="528"/>
                  </a:cubicBezTo>
                  <a:cubicBezTo>
                    <a:pt x="35" y="596"/>
                    <a:pt x="52" y="674"/>
                    <a:pt x="69" y="742"/>
                  </a:cubicBezTo>
                  <a:cubicBezTo>
                    <a:pt x="121" y="1008"/>
                    <a:pt x="172" y="1274"/>
                    <a:pt x="224" y="1532"/>
                  </a:cubicBezTo>
                  <a:cubicBezTo>
                    <a:pt x="344" y="2089"/>
                    <a:pt x="472" y="2647"/>
                    <a:pt x="592" y="3205"/>
                  </a:cubicBezTo>
                  <a:cubicBezTo>
                    <a:pt x="644" y="3445"/>
                    <a:pt x="704" y="3694"/>
                    <a:pt x="781" y="3925"/>
                  </a:cubicBezTo>
                  <a:cubicBezTo>
                    <a:pt x="801" y="3976"/>
                    <a:pt x="854" y="4002"/>
                    <a:pt x="905" y="4002"/>
                  </a:cubicBezTo>
                  <a:cubicBezTo>
                    <a:pt x="966" y="4002"/>
                    <a:pt x="1022" y="3965"/>
                    <a:pt x="1013" y="3891"/>
                  </a:cubicBezTo>
                  <a:cubicBezTo>
                    <a:pt x="970" y="3402"/>
                    <a:pt x="850" y="2913"/>
                    <a:pt x="747" y="2432"/>
                  </a:cubicBezTo>
                  <a:cubicBezTo>
                    <a:pt x="635" y="1875"/>
                    <a:pt x="524" y="1309"/>
                    <a:pt x="395" y="751"/>
                  </a:cubicBezTo>
                  <a:cubicBezTo>
                    <a:pt x="335" y="511"/>
                    <a:pt x="266" y="270"/>
                    <a:pt x="163" y="47"/>
                  </a:cubicBezTo>
                  <a:cubicBezTo>
                    <a:pt x="150" y="15"/>
                    <a:pt x="124" y="1"/>
                    <a:pt x="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847250" y="4485725"/>
              <a:ext cx="27900" cy="15900"/>
            </a:xfrm>
            <a:custGeom>
              <a:rect b="b" l="l" r="r" t="t"/>
              <a:pathLst>
                <a:path extrusionOk="0" h="636" w="1116">
                  <a:moveTo>
                    <a:pt x="277" y="22"/>
                  </a:moveTo>
                  <a:cubicBezTo>
                    <a:pt x="285" y="24"/>
                    <a:pt x="288" y="25"/>
                    <a:pt x="288" y="25"/>
                  </a:cubicBezTo>
                  <a:cubicBezTo>
                    <a:pt x="287" y="25"/>
                    <a:pt x="283" y="24"/>
                    <a:pt x="277" y="22"/>
                  </a:cubicBezTo>
                  <a:close/>
                  <a:moveTo>
                    <a:pt x="167" y="0"/>
                  </a:moveTo>
                  <a:cubicBezTo>
                    <a:pt x="106" y="0"/>
                    <a:pt x="54" y="34"/>
                    <a:pt x="26" y="90"/>
                  </a:cubicBezTo>
                  <a:cubicBezTo>
                    <a:pt x="0" y="150"/>
                    <a:pt x="26" y="236"/>
                    <a:pt x="86" y="271"/>
                  </a:cubicBezTo>
                  <a:cubicBezTo>
                    <a:pt x="103" y="288"/>
                    <a:pt x="120" y="296"/>
                    <a:pt x="137" y="305"/>
                  </a:cubicBezTo>
                  <a:cubicBezTo>
                    <a:pt x="142" y="305"/>
                    <a:pt x="158" y="311"/>
                    <a:pt x="165" y="312"/>
                  </a:cubicBezTo>
                  <a:lnTo>
                    <a:pt x="165" y="312"/>
                  </a:lnTo>
                  <a:cubicBezTo>
                    <a:pt x="185" y="327"/>
                    <a:pt x="200" y="340"/>
                    <a:pt x="215" y="348"/>
                  </a:cubicBezTo>
                  <a:cubicBezTo>
                    <a:pt x="232" y="356"/>
                    <a:pt x="249" y="365"/>
                    <a:pt x="266" y="374"/>
                  </a:cubicBezTo>
                  <a:lnTo>
                    <a:pt x="438" y="459"/>
                  </a:lnTo>
                  <a:cubicBezTo>
                    <a:pt x="566" y="528"/>
                    <a:pt x="695" y="605"/>
                    <a:pt x="841" y="631"/>
                  </a:cubicBezTo>
                  <a:cubicBezTo>
                    <a:pt x="858" y="634"/>
                    <a:pt x="875" y="635"/>
                    <a:pt x="891" y="635"/>
                  </a:cubicBezTo>
                  <a:cubicBezTo>
                    <a:pt x="974" y="635"/>
                    <a:pt x="1045" y="598"/>
                    <a:pt x="1081" y="519"/>
                  </a:cubicBezTo>
                  <a:cubicBezTo>
                    <a:pt x="1115" y="416"/>
                    <a:pt x="1081" y="322"/>
                    <a:pt x="995" y="262"/>
                  </a:cubicBezTo>
                  <a:cubicBezTo>
                    <a:pt x="875" y="185"/>
                    <a:pt x="729" y="150"/>
                    <a:pt x="592" y="108"/>
                  </a:cubicBezTo>
                  <a:cubicBezTo>
                    <a:pt x="523" y="90"/>
                    <a:pt x="463" y="73"/>
                    <a:pt x="403" y="56"/>
                  </a:cubicBezTo>
                  <a:cubicBezTo>
                    <a:pt x="361" y="39"/>
                    <a:pt x="319" y="31"/>
                    <a:pt x="276" y="22"/>
                  </a:cubicBezTo>
                  <a:lnTo>
                    <a:pt x="276" y="22"/>
                  </a:lnTo>
                  <a:cubicBezTo>
                    <a:pt x="269" y="20"/>
                    <a:pt x="261" y="16"/>
                    <a:pt x="258" y="13"/>
                  </a:cubicBezTo>
                  <a:cubicBezTo>
                    <a:pt x="240" y="13"/>
                    <a:pt x="223" y="5"/>
                    <a:pt x="206" y="5"/>
                  </a:cubicBezTo>
                  <a:cubicBezTo>
                    <a:pt x="193" y="2"/>
                    <a:pt x="180" y="0"/>
                    <a:pt x="167" y="0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862675" y="4470525"/>
              <a:ext cx="32625" cy="14075"/>
            </a:xfrm>
            <a:custGeom>
              <a:rect b="b" l="l" r="r" t="t"/>
              <a:pathLst>
                <a:path extrusionOk="0" h="563" w="1305">
                  <a:moveTo>
                    <a:pt x="343" y="0"/>
                  </a:moveTo>
                  <a:cubicBezTo>
                    <a:pt x="261" y="0"/>
                    <a:pt x="192" y="8"/>
                    <a:pt x="104" y="21"/>
                  </a:cubicBezTo>
                  <a:cubicBezTo>
                    <a:pt x="44" y="29"/>
                    <a:pt x="1" y="115"/>
                    <a:pt x="9" y="175"/>
                  </a:cubicBezTo>
                  <a:cubicBezTo>
                    <a:pt x="18" y="244"/>
                    <a:pt x="69" y="278"/>
                    <a:pt x="147" y="295"/>
                  </a:cubicBezTo>
                  <a:cubicBezTo>
                    <a:pt x="190" y="295"/>
                    <a:pt x="232" y="312"/>
                    <a:pt x="284" y="312"/>
                  </a:cubicBezTo>
                  <a:lnTo>
                    <a:pt x="318" y="321"/>
                  </a:lnTo>
                  <a:cubicBezTo>
                    <a:pt x="318" y="320"/>
                    <a:pt x="317" y="320"/>
                    <a:pt x="317" y="320"/>
                  </a:cubicBezTo>
                  <a:lnTo>
                    <a:pt x="317" y="320"/>
                  </a:lnTo>
                  <a:cubicBezTo>
                    <a:pt x="319" y="320"/>
                    <a:pt x="323" y="321"/>
                    <a:pt x="327" y="321"/>
                  </a:cubicBezTo>
                  <a:cubicBezTo>
                    <a:pt x="353" y="321"/>
                    <a:pt x="378" y="330"/>
                    <a:pt x="404" y="330"/>
                  </a:cubicBezTo>
                  <a:cubicBezTo>
                    <a:pt x="490" y="355"/>
                    <a:pt x="576" y="381"/>
                    <a:pt x="653" y="398"/>
                  </a:cubicBezTo>
                  <a:cubicBezTo>
                    <a:pt x="756" y="432"/>
                    <a:pt x="799" y="450"/>
                    <a:pt x="876" y="493"/>
                  </a:cubicBezTo>
                  <a:cubicBezTo>
                    <a:pt x="960" y="531"/>
                    <a:pt x="1059" y="562"/>
                    <a:pt x="1152" y="562"/>
                  </a:cubicBezTo>
                  <a:cubicBezTo>
                    <a:pt x="1163" y="562"/>
                    <a:pt x="1174" y="562"/>
                    <a:pt x="1185" y="561"/>
                  </a:cubicBezTo>
                  <a:cubicBezTo>
                    <a:pt x="1245" y="553"/>
                    <a:pt x="1305" y="501"/>
                    <a:pt x="1279" y="432"/>
                  </a:cubicBezTo>
                  <a:cubicBezTo>
                    <a:pt x="1211" y="209"/>
                    <a:pt x="953" y="124"/>
                    <a:pt x="756" y="64"/>
                  </a:cubicBezTo>
                  <a:cubicBezTo>
                    <a:pt x="653" y="29"/>
                    <a:pt x="541" y="12"/>
                    <a:pt x="438" y="4"/>
                  </a:cubicBezTo>
                  <a:cubicBezTo>
                    <a:pt x="404" y="1"/>
                    <a:pt x="373" y="0"/>
                    <a:pt x="343" y="0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1222600" y="4474750"/>
              <a:ext cx="34975" cy="17150"/>
            </a:xfrm>
            <a:custGeom>
              <a:rect b="b" l="l" r="r" t="t"/>
              <a:pathLst>
                <a:path extrusionOk="0" h="686" w="1399">
                  <a:moveTo>
                    <a:pt x="963" y="1"/>
                  </a:moveTo>
                  <a:cubicBezTo>
                    <a:pt x="602" y="1"/>
                    <a:pt x="225" y="164"/>
                    <a:pt x="51" y="478"/>
                  </a:cubicBezTo>
                  <a:cubicBezTo>
                    <a:pt x="1" y="579"/>
                    <a:pt x="81" y="686"/>
                    <a:pt x="172" y="686"/>
                  </a:cubicBezTo>
                  <a:cubicBezTo>
                    <a:pt x="204" y="686"/>
                    <a:pt x="237" y="672"/>
                    <a:pt x="266" y="641"/>
                  </a:cubicBezTo>
                  <a:cubicBezTo>
                    <a:pt x="395" y="512"/>
                    <a:pt x="523" y="401"/>
                    <a:pt x="686" y="332"/>
                  </a:cubicBezTo>
                  <a:cubicBezTo>
                    <a:pt x="795" y="284"/>
                    <a:pt x="920" y="257"/>
                    <a:pt x="1044" y="257"/>
                  </a:cubicBezTo>
                  <a:cubicBezTo>
                    <a:pt x="1097" y="257"/>
                    <a:pt x="1150" y="262"/>
                    <a:pt x="1201" y="272"/>
                  </a:cubicBezTo>
                  <a:cubicBezTo>
                    <a:pt x="1209" y="273"/>
                    <a:pt x="1217" y="274"/>
                    <a:pt x="1225" y="274"/>
                  </a:cubicBezTo>
                  <a:cubicBezTo>
                    <a:pt x="1353" y="274"/>
                    <a:pt x="1399" y="81"/>
                    <a:pt x="1261" y="40"/>
                  </a:cubicBezTo>
                  <a:cubicBezTo>
                    <a:pt x="1166" y="14"/>
                    <a:pt x="1065" y="1"/>
                    <a:pt x="963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1233100" y="4486675"/>
              <a:ext cx="31775" cy="18700"/>
            </a:xfrm>
            <a:custGeom>
              <a:rect b="b" l="l" r="r" t="t"/>
              <a:pathLst>
                <a:path extrusionOk="0" h="748" w="1271">
                  <a:moveTo>
                    <a:pt x="1021" y="318"/>
                  </a:moveTo>
                  <a:lnTo>
                    <a:pt x="1021" y="318"/>
                  </a:lnTo>
                  <a:cubicBezTo>
                    <a:pt x="1019" y="320"/>
                    <a:pt x="1016" y="321"/>
                    <a:pt x="1014" y="322"/>
                  </a:cubicBezTo>
                  <a:lnTo>
                    <a:pt x="1014" y="322"/>
                  </a:lnTo>
                  <a:cubicBezTo>
                    <a:pt x="1015" y="322"/>
                    <a:pt x="1018" y="321"/>
                    <a:pt x="1021" y="318"/>
                  </a:cubicBezTo>
                  <a:close/>
                  <a:moveTo>
                    <a:pt x="927" y="357"/>
                  </a:moveTo>
                  <a:cubicBezTo>
                    <a:pt x="928" y="357"/>
                    <a:pt x="926" y="359"/>
                    <a:pt x="921" y="360"/>
                  </a:cubicBezTo>
                  <a:lnTo>
                    <a:pt x="921" y="360"/>
                  </a:lnTo>
                  <a:cubicBezTo>
                    <a:pt x="925" y="358"/>
                    <a:pt x="927" y="357"/>
                    <a:pt x="927" y="357"/>
                  </a:cubicBezTo>
                  <a:close/>
                  <a:moveTo>
                    <a:pt x="1116" y="1"/>
                  </a:moveTo>
                  <a:cubicBezTo>
                    <a:pt x="1073" y="1"/>
                    <a:pt x="1021" y="1"/>
                    <a:pt x="978" y="10"/>
                  </a:cubicBezTo>
                  <a:cubicBezTo>
                    <a:pt x="970" y="10"/>
                    <a:pt x="970" y="18"/>
                    <a:pt x="978" y="18"/>
                  </a:cubicBezTo>
                  <a:cubicBezTo>
                    <a:pt x="961" y="18"/>
                    <a:pt x="944" y="10"/>
                    <a:pt x="927" y="10"/>
                  </a:cubicBezTo>
                  <a:lnTo>
                    <a:pt x="858" y="10"/>
                  </a:lnTo>
                  <a:cubicBezTo>
                    <a:pt x="755" y="27"/>
                    <a:pt x="661" y="44"/>
                    <a:pt x="558" y="78"/>
                  </a:cubicBezTo>
                  <a:cubicBezTo>
                    <a:pt x="464" y="104"/>
                    <a:pt x="369" y="147"/>
                    <a:pt x="283" y="207"/>
                  </a:cubicBezTo>
                  <a:cubicBezTo>
                    <a:pt x="249" y="224"/>
                    <a:pt x="215" y="250"/>
                    <a:pt x="180" y="275"/>
                  </a:cubicBezTo>
                  <a:cubicBezTo>
                    <a:pt x="112" y="327"/>
                    <a:pt x="35" y="378"/>
                    <a:pt x="9" y="473"/>
                  </a:cubicBezTo>
                  <a:cubicBezTo>
                    <a:pt x="0" y="541"/>
                    <a:pt x="9" y="610"/>
                    <a:pt x="52" y="662"/>
                  </a:cubicBezTo>
                  <a:cubicBezTo>
                    <a:pt x="86" y="713"/>
                    <a:pt x="155" y="747"/>
                    <a:pt x="223" y="747"/>
                  </a:cubicBezTo>
                  <a:cubicBezTo>
                    <a:pt x="283" y="739"/>
                    <a:pt x="335" y="722"/>
                    <a:pt x="386" y="679"/>
                  </a:cubicBezTo>
                  <a:cubicBezTo>
                    <a:pt x="403" y="662"/>
                    <a:pt x="421" y="653"/>
                    <a:pt x="438" y="636"/>
                  </a:cubicBezTo>
                  <a:cubicBezTo>
                    <a:pt x="438" y="636"/>
                    <a:pt x="438" y="636"/>
                    <a:pt x="438" y="636"/>
                  </a:cubicBezTo>
                  <a:lnTo>
                    <a:pt x="438" y="636"/>
                  </a:lnTo>
                  <a:cubicBezTo>
                    <a:pt x="436" y="638"/>
                    <a:pt x="435" y="639"/>
                    <a:pt x="435" y="639"/>
                  </a:cubicBezTo>
                  <a:cubicBezTo>
                    <a:pt x="435" y="639"/>
                    <a:pt x="437" y="637"/>
                    <a:pt x="440" y="636"/>
                  </a:cubicBezTo>
                  <a:lnTo>
                    <a:pt x="440" y="636"/>
                  </a:lnTo>
                  <a:cubicBezTo>
                    <a:pt x="443" y="635"/>
                    <a:pt x="448" y="631"/>
                    <a:pt x="452" y="628"/>
                  </a:cubicBezTo>
                  <a:lnTo>
                    <a:pt x="452" y="628"/>
                  </a:lnTo>
                  <a:cubicBezTo>
                    <a:pt x="453" y="628"/>
                    <a:pt x="454" y="627"/>
                    <a:pt x="455" y="627"/>
                  </a:cubicBezTo>
                  <a:cubicBezTo>
                    <a:pt x="472" y="610"/>
                    <a:pt x="489" y="601"/>
                    <a:pt x="506" y="593"/>
                  </a:cubicBezTo>
                  <a:cubicBezTo>
                    <a:pt x="575" y="541"/>
                    <a:pt x="652" y="499"/>
                    <a:pt x="721" y="464"/>
                  </a:cubicBezTo>
                  <a:cubicBezTo>
                    <a:pt x="755" y="438"/>
                    <a:pt x="790" y="421"/>
                    <a:pt x="832" y="404"/>
                  </a:cubicBezTo>
                  <a:cubicBezTo>
                    <a:pt x="832" y="404"/>
                    <a:pt x="843" y="399"/>
                    <a:pt x="848" y="397"/>
                  </a:cubicBezTo>
                  <a:lnTo>
                    <a:pt x="848" y="397"/>
                  </a:lnTo>
                  <a:cubicBezTo>
                    <a:pt x="838" y="402"/>
                    <a:pt x="829" y="406"/>
                    <a:pt x="832" y="406"/>
                  </a:cubicBezTo>
                  <a:cubicBezTo>
                    <a:pt x="833" y="406"/>
                    <a:pt x="836" y="405"/>
                    <a:pt x="841" y="404"/>
                  </a:cubicBezTo>
                  <a:cubicBezTo>
                    <a:pt x="850" y="398"/>
                    <a:pt x="852" y="397"/>
                    <a:pt x="850" y="397"/>
                  </a:cubicBezTo>
                  <a:cubicBezTo>
                    <a:pt x="850" y="397"/>
                    <a:pt x="849" y="397"/>
                    <a:pt x="848" y="397"/>
                  </a:cubicBezTo>
                  <a:lnTo>
                    <a:pt x="848" y="397"/>
                  </a:lnTo>
                  <a:cubicBezTo>
                    <a:pt x="859" y="392"/>
                    <a:pt x="871" y="387"/>
                    <a:pt x="867" y="387"/>
                  </a:cubicBezTo>
                  <a:cubicBezTo>
                    <a:pt x="884" y="378"/>
                    <a:pt x="901" y="378"/>
                    <a:pt x="918" y="361"/>
                  </a:cubicBezTo>
                  <a:cubicBezTo>
                    <a:pt x="919" y="361"/>
                    <a:pt x="919" y="361"/>
                    <a:pt x="920" y="360"/>
                  </a:cubicBezTo>
                  <a:lnTo>
                    <a:pt x="920" y="360"/>
                  </a:lnTo>
                  <a:cubicBezTo>
                    <a:pt x="936" y="358"/>
                    <a:pt x="956" y="351"/>
                    <a:pt x="970" y="344"/>
                  </a:cubicBezTo>
                  <a:cubicBezTo>
                    <a:pt x="984" y="337"/>
                    <a:pt x="999" y="330"/>
                    <a:pt x="1014" y="322"/>
                  </a:cubicBezTo>
                  <a:lnTo>
                    <a:pt x="1014" y="322"/>
                  </a:lnTo>
                  <a:cubicBezTo>
                    <a:pt x="1010" y="322"/>
                    <a:pt x="1010" y="318"/>
                    <a:pt x="1021" y="318"/>
                  </a:cubicBezTo>
                  <a:cubicBezTo>
                    <a:pt x="1064" y="310"/>
                    <a:pt x="1107" y="301"/>
                    <a:pt x="1158" y="293"/>
                  </a:cubicBezTo>
                  <a:cubicBezTo>
                    <a:pt x="1227" y="284"/>
                    <a:pt x="1270" y="198"/>
                    <a:pt x="1261" y="130"/>
                  </a:cubicBezTo>
                  <a:cubicBezTo>
                    <a:pt x="1253" y="61"/>
                    <a:pt x="1193" y="1"/>
                    <a:pt x="1116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9" name="Google Shape;399;p5"/>
          <p:cNvGrpSpPr/>
          <p:nvPr/>
        </p:nvGrpSpPr>
        <p:grpSpPr>
          <a:xfrm>
            <a:off x="4093775" y="3896554"/>
            <a:ext cx="1391543" cy="4458448"/>
            <a:chOff x="3383275" y="1190125"/>
            <a:chExt cx="1070500" cy="3429575"/>
          </a:xfrm>
        </p:grpSpPr>
        <p:sp>
          <p:nvSpPr>
            <p:cNvPr id="400" name="Google Shape;400;p5"/>
            <p:cNvSpPr/>
            <p:nvPr/>
          </p:nvSpPr>
          <p:spPr>
            <a:xfrm>
              <a:off x="3383275" y="1190125"/>
              <a:ext cx="768950" cy="605975"/>
            </a:xfrm>
            <a:custGeom>
              <a:rect b="b" l="l" r="r" t="t"/>
              <a:pathLst>
                <a:path extrusionOk="0" h="24239" w="30758">
                  <a:moveTo>
                    <a:pt x="11676" y="0"/>
                  </a:moveTo>
                  <a:cubicBezTo>
                    <a:pt x="10873" y="0"/>
                    <a:pt x="10071" y="272"/>
                    <a:pt x="9472" y="806"/>
                  </a:cubicBezTo>
                  <a:cubicBezTo>
                    <a:pt x="8082" y="2059"/>
                    <a:pt x="7756" y="4453"/>
                    <a:pt x="5989" y="5079"/>
                  </a:cubicBezTo>
                  <a:cubicBezTo>
                    <a:pt x="4831" y="5491"/>
                    <a:pt x="3158" y="5105"/>
                    <a:pt x="2652" y="6220"/>
                  </a:cubicBezTo>
                  <a:cubicBezTo>
                    <a:pt x="2463" y="6632"/>
                    <a:pt x="2531" y="7095"/>
                    <a:pt x="2557" y="7541"/>
                  </a:cubicBezTo>
                  <a:cubicBezTo>
                    <a:pt x="2634" y="8665"/>
                    <a:pt x="3038" y="10046"/>
                    <a:pt x="2574" y="11067"/>
                  </a:cubicBezTo>
                  <a:cubicBezTo>
                    <a:pt x="1888" y="12620"/>
                    <a:pt x="1" y="14087"/>
                    <a:pt x="824" y="15580"/>
                  </a:cubicBezTo>
                  <a:cubicBezTo>
                    <a:pt x="1579" y="16953"/>
                    <a:pt x="3758" y="17158"/>
                    <a:pt x="4273" y="18634"/>
                  </a:cubicBezTo>
                  <a:cubicBezTo>
                    <a:pt x="4642" y="19681"/>
                    <a:pt x="4024" y="21036"/>
                    <a:pt x="4762" y="21851"/>
                  </a:cubicBezTo>
                  <a:cubicBezTo>
                    <a:pt x="5062" y="22183"/>
                    <a:pt x="5501" y="22315"/>
                    <a:pt x="5956" y="22315"/>
                  </a:cubicBezTo>
                  <a:cubicBezTo>
                    <a:pt x="6231" y="22315"/>
                    <a:pt x="6511" y="22267"/>
                    <a:pt x="6770" y="22186"/>
                  </a:cubicBezTo>
                  <a:cubicBezTo>
                    <a:pt x="7447" y="21971"/>
                    <a:pt x="8065" y="21577"/>
                    <a:pt x="8769" y="21422"/>
                  </a:cubicBezTo>
                  <a:cubicBezTo>
                    <a:pt x="8985" y="21372"/>
                    <a:pt x="9206" y="21348"/>
                    <a:pt x="9427" y="21348"/>
                  </a:cubicBezTo>
                  <a:cubicBezTo>
                    <a:pt x="10564" y="21348"/>
                    <a:pt x="11706" y="21988"/>
                    <a:pt x="12252" y="23001"/>
                  </a:cubicBezTo>
                  <a:cubicBezTo>
                    <a:pt x="12990" y="22660"/>
                    <a:pt x="13615" y="22308"/>
                    <a:pt x="14248" y="22308"/>
                  </a:cubicBezTo>
                  <a:cubicBezTo>
                    <a:pt x="14571" y="22308"/>
                    <a:pt x="14895" y="22400"/>
                    <a:pt x="15237" y="22632"/>
                  </a:cubicBezTo>
                  <a:cubicBezTo>
                    <a:pt x="15666" y="22915"/>
                    <a:pt x="15941" y="23370"/>
                    <a:pt x="16344" y="23679"/>
                  </a:cubicBezTo>
                  <a:cubicBezTo>
                    <a:pt x="16711" y="23958"/>
                    <a:pt x="17170" y="24097"/>
                    <a:pt x="17629" y="24097"/>
                  </a:cubicBezTo>
                  <a:cubicBezTo>
                    <a:pt x="18114" y="24097"/>
                    <a:pt x="18599" y="23941"/>
                    <a:pt x="18969" y="23627"/>
                  </a:cubicBezTo>
                  <a:cubicBezTo>
                    <a:pt x="19373" y="23284"/>
                    <a:pt x="19776" y="23009"/>
                    <a:pt x="20299" y="22984"/>
                  </a:cubicBezTo>
                  <a:cubicBezTo>
                    <a:pt x="20314" y="22983"/>
                    <a:pt x="20330" y="22983"/>
                    <a:pt x="20344" y="22983"/>
                  </a:cubicBezTo>
                  <a:cubicBezTo>
                    <a:pt x="21125" y="22983"/>
                    <a:pt x="21406" y="23633"/>
                    <a:pt x="21861" y="23919"/>
                  </a:cubicBezTo>
                  <a:cubicBezTo>
                    <a:pt x="22198" y="24136"/>
                    <a:pt x="22519" y="24239"/>
                    <a:pt x="22817" y="24239"/>
                  </a:cubicBezTo>
                  <a:cubicBezTo>
                    <a:pt x="23436" y="24239"/>
                    <a:pt x="23955" y="23797"/>
                    <a:pt x="24314" y="23027"/>
                  </a:cubicBezTo>
                  <a:cubicBezTo>
                    <a:pt x="24838" y="21911"/>
                    <a:pt x="24760" y="21156"/>
                    <a:pt x="25584" y="20213"/>
                  </a:cubicBezTo>
                  <a:cubicBezTo>
                    <a:pt x="26468" y="19183"/>
                    <a:pt x="28364" y="18780"/>
                    <a:pt x="29041" y="17613"/>
                  </a:cubicBezTo>
                  <a:cubicBezTo>
                    <a:pt x="30757" y="14679"/>
                    <a:pt x="25910" y="13632"/>
                    <a:pt x="27240" y="10510"/>
                  </a:cubicBezTo>
                  <a:cubicBezTo>
                    <a:pt x="27437" y="10055"/>
                    <a:pt x="28329" y="8227"/>
                    <a:pt x="28389" y="7738"/>
                  </a:cubicBezTo>
                  <a:cubicBezTo>
                    <a:pt x="28544" y="6554"/>
                    <a:pt x="27257" y="5705"/>
                    <a:pt x="26107" y="5405"/>
                  </a:cubicBezTo>
                  <a:cubicBezTo>
                    <a:pt x="24949" y="5096"/>
                    <a:pt x="23619" y="4959"/>
                    <a:pt x="22873" y="4024"/>
                  </a:cubicBezTo>
                  <a:cubicBezTo>
                    <a:pt x="22066" y="2994"/>
                    <a:pt x="22178" y="1244"/>
                    <a:pt x="21003" y="686"/>
                  </a:cubicBezTo>
                  <a:cubicBezTo>
                    <a:pt x="20786" y="583"/>
                    <a:pt x="20570" y="538"/>
                    <a:pt x="20354" y="538"/>
                  </a:cubicBezTo>
                  <a:cubicBezTo>
                    <a:pt x="19675" y="538"/>
                    <a:pt x="18999" y="981"/>
                    <a:pt x="18309" y="1424"/>
                  </a:cubicBezTo>
                  <a:cubicBezTo>
                    <a:pt x="17623" y="1866"/>
                    <a:pt x="16925" y="2302"/>
                    <a:pt x="16198" y="2302"/>
                  </a:cubicBezTo>
                  <a:cubicBezTo>
                    <a:pt x="16079" y="2302"/>
                    <a:pt x="15959" y="2290"/>
                    <a:pt x="15838" y="2265"/>
                  </a:cubicBezTo>
                  <a:cubicBezTo>
                    <a:pt x="14937" y="2076"/>
                    <a:pt x="14388" y="1184"/>
                    <a:pt x="13650" y="635"/>
                  </a:cubicBezTo>
                  <a:cubicBezTo>
                    <a:pt x="13085" y="210"/>
                    <a:pt x="12380" y="0"/>
                    <a:pt x="116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3397225" y="1641175"/>
              <a:ext cx="789300" cy="1035100"/>
            </a:xfrm>
            <a:custGeom>
              <a:rect b="b" l="l" r="r" t="t"/>
              <a:pathLst>
                <a:path extrusionOk="0" h="41404" w="31572">
                  <a:moveTo>
                    <a:pt x="13555" y="0"/>
                  </a:moveTo>
                  <a:lnTo>
                    <a:pt x="11471" y="1193"/>
                  </a:lnTo>
                  <a:lnTo>
                    <a:pt x="11471" y="7147"/>
                  </a:lnTo>
                  <a:cubicBezTo>
                    <a:pt x="11471" y="7147"/>
                    <a:pt x="5517" y="7447"/>
                    <a:pt x="3878" y="9677"/>
                  </a:cubicBezTo>
                  <a:cubicBezTo>
                    <a:pt x="2239" y="11908"/>
                    <a:pt x="0" y="20547"/>
                    <a:pt x="747" y="26356"/>
                  </a:cubicBezTo>
                  <a:cubicBezTo>
                    <a:pt x="1493" y="32164"/>
                    <a:pt x="5517" y="39465"/>
                    <a:pt x="6555" y="40503"/>
                  </a:cubicBezTo>
                  <a:cubicBezTo>
                    <a:pt x="6709" y="39765"/>
                    <a:pt x="8193" y="35595"/>
                    <a:pt x="8193" y="34995"/>
                  </a:cubicBezTo>
                  <a:cubicBezTo>
                    <a:pt x="8193" y="34403"/>
                    <a:pt x="4916" y="28149"/>
                    <a:pt x="6254" y="20402"/>
                  </a:cubicBezTo>
                  <a:cubicBezTo>
                    <a:pt x="7601" y="12654"/>
                    <a:pt x="13555" y="12509"/>
                    <a:pt x="13555" y="12509"/>
                  </a:cubicBezTo>
                  <a:lnTo>
                    <a:pt x="18617" y="15340"/>
                  </a:lnTo>
                  <a:cubicBezTo>
                    <a:pt x="18617" y="15340"/>
                    <a:pt x="26064" y="18463"/>
                    <a:pt x="25026" y="25317"/>
                  </a:cubicBezTo>
                  <a:cubicBezTo>
                    <a:pt x="23979" y="32164"/>
                    <a:pt x="21002" y="36333"/>
                    <a:pt x="21002" y="36333"/>
                  </a:cubicBezTo>
                  <a:lnTo>
                    <a:pt x="22495" y="41404"/>
                  </a:lnTo>
                  <a:cubicBezTo>
                    <a:pt x="22495" y="41404"/>
                    <a:pt x="27969" y="35124"/>
                    <a:pt x="29787" y="27248"/>
                  </a:cubicBezTo>
                  <a:cubicBezTo>
                    <a:pt x="31572" y="19509"/>
                    <a:pt x="26364" y="11908"/>
                    <a:pt x="24580" y="9377"/>
                  </a:cubicBezTo>
                  <a:cubicBezTo>
                    <a:pt x="22787" y="6846"/>
                    <a:pt x="16086" y="6846"/>
                    <a:pt x="16086" y="6846"/>
                  </a:cubicBezTo>
                  <a:lnTo>
                    <a:pt x="15786" y="292"/>
                  </a:lnTo>
                  <a:lnTo>
                    <a:pt x="135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3449325" y="2477450"/>
              <a:ext cx="852825" cy="1989525"/>
            </a:xfrm>
            <a:custGeom>
              <a:rect b="b" l="l" r="r" t="t"/>
              <a:pathLst>
                <a:path extrusionOk="0" h="79581" w="34113">
                  <a:moveTo>
                    <a:pt x="13322" y="0"/>
                  </a:moveTo>
                  <a:cubicBezTo>
                    <a:pt x="10119" y="0"/>
                    <a:pt x="6406" y="3075"/>
                    <a:pt x="2386" y="11376"/>
                  </a:cubicBezTo>
                  <a:cubicBezTo>
                    <a:pt x="2386" y="11376"/>
                    <a:pt x="602" y="15691"/>
                    <a:pt x="301" y="21053"/>
                  </a:cubicBezTo>
                  <a:cubicBezTo>
                    <a:pt x="1" y="26415"/>
                    <a:pt x="2540" y="43840"/>
                    <a:pt x="4025" y="53972"/>
                  </a:cubicBezTo>
                  <a:cubicBezTo>
                    <a:pt x="5517" y="64095"/>
                    <a:pt x="7894" y="78989"/>
                    <a:pt x="7894" y="78989"/>
                  </a:cubicBezTo>
                  <a:lnTo>
                    <a:pt x="9387" y="79581"/>
                  </a:lnTo>
                  <a:cubicBezTo>
                    <a:pt x="9387" y="79581"/>
                    <a:pt x="9086" y="39970"/>
                    <a:pt x="10579" y="21799"/>
                  </a:cubicBezTo>
                  <a:cubicBezTo>
                    <a:pt x="11090" y="15587"/>
                    <a:pt x="11808" y="13344"/>
                    <a:pt x="12579" y="13344"/>
                  </a:cubicBezTo>
                  <a:cubicBezTo>
                    <a:pt x="14064" y="13344"/>
                    <a:pt x="15748" y="21655"/>
                    <a:pt x="16533" y="25969"/>
                  </a:cubicBezTo>
                  <a:cubicBezTo>
                    <a:pt x="17726" y="32524"/>
                    <a:pt x="24280" y="57240"/>
                    <a:pt x="32319" y="76012"/>
                  </a:cubicBezTo>
                  <a:lnTo>
                    <a:pt x="34112" y="76303"/>
                  </a:lnTo>
                  <a:cubicBezTo>
                    <a:pt x="34112" y="76303"/>
                    <a:pt x="30535" y="54564"/>
                    <a:pt x="29042" y="45924"/>
                  </a:cubicBezTo>
                  <a:cubicBezTo>
                    <a:pt x="27558" y="37285"/>
                    <a:pt x="26665" y="24776"/>
                    <a:pt x="23680" y="13761"/>
                  </a:cubicBezTo>
                  <a:cubicBezTo>
                    <a:pt x="21884" y="7110"/>
                    <a:pt x="18192" y="0"/>
                    <a:pt x="133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3486650" y="4400025"/>
              <a:ext cx="204850" cy="219675"/>
            </a:xfrm>
            <a:custGeom>
              <a:rect b="b" l="l" r="r" t="t"/>
              <a:pathLst>
                <a:path extrusionOk="0" h="8787" w="8194">
                  <a:moveTo>
                    <a:pt x="5955" y="1"/>
                  </a:moveTo>
                  <a:lnTo>
                    <a:pt x="6401" y="2086"/>
                  </a:lnTo>
                  <a:cubicBezTo>
                    <a:pt x="6401" y="2086"/>
                    <a:pt x="2978" y="6101"/>
                    <a:pt x="1" y="8786"/>
                  </a:cubicBezTo>
                  <a:cubicBezTo>
                    <a:pt x="1" y="8786"/>
                    <a:pt x="6856" y="5363"/>
                    <a:pt x="7894" y="2678"/>
                  </a:cubicBezTo>
                  <a:lnTo>
                    <a:pt x="8194" y="147"/>
                  </a:lnTo>
                  <a:lnTo>
                    <a:pt x="59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4246125" y="4347925"/>
              <a:ext cx="207650" cy="266200"/>
            </a:xfrm>
            <a:custGeom>
              <a:rect b="b" l="l" r="r" t="t"/>
              <a:pathLst>
                <a:path extrusionOk="0" h="10648" w="8306">
                  <a:moveTo>
                    <a:pt x="2086" y="0"/>
                  </a:moveTo>
                  <a:lnTo>
                    <a:pt x="1" y="446"/>
                  </a:lnTo>
                  <a:lnTo>
                    <a:pt x="447" y="1193"/>
                  </a:lnTo>
                  <a:cubicBezTo>
                    <a:pt x="2051" y="6623"/>
                    <a:pt x="8306" y="10647"/>
                    <a:pt x="8306" y="10647"/>
                  </a:cubicBezTo>
                  <a:cubicBezTo>
                    <a:pt x="5174" y="8116"/>
                    <a:pt x="2240" y="1484"/>
                    <a:pt x="2240" y="1484"/>
                  </a:cubicBezTo>
                  <a:lnTo>
                    <a:pt x="20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3456850" y="1819350"/>
              <a:ext cx="621800" cy="1233300"/>
            </a:xfrm>
            <a:custGeom>
              <a:rect b="b" l="l" r="r" t="t"/>
              <a:pathLst>
                <a:path extrusionOk="0" h="49332" w="24872">
                  <a:moveTo>
                    <a:pt x="17572" y="1"/>
                  </a:moveTo>
                  <a:cubicBezTo>
                    <a:pt x="17470" y="1"/>
                    <a:pt x="17372" y="7"/>
                    <a:pt x="17279" y="20"/>
                  </a:cubicBezTo>
                  <a:cubicBezTo>
                    <a:pt x="17279" y="20"/>
                    <a:pt x="17406" y="4356"/>
                    <a:pt x="11853" y="4356"/>
                  </a:cubicBezTo>
                  <a:cubicBezTo>
                    <a:pt x="11635" y="4356"/>
                    <a:pt x="11407" y="4349"/>
                    <a:pt x="11170" y="4335"/>
                  </a:cubicBezTo>
                  <a:cubicBezTo>
                    <a:pt x="6109" y="4043"/>
                    <a:pt x="6255" y="466"/>
                    <a:pt x="6255" y="466"/>
                  </a:cubicBezTo>
                  <a:lnTo>
                    <a:pt x="6255" y="466"/>
                  </a:lnTo>
                  <a:cubicBezTo>
                    <a:pt x="6254" y="466"/>
                    <a:pt x="5362" y="466"/>
                    <a:pt x="4024" y="912"/>
                  </a:cubicBezTo>
                  <a:lnTo>
                    <a:pt x="4324" y="8213"/>
                  </a:lnTo>
                  <a:cubicBezTo>
                    <a:pt x="4324" y="8213"/>
                    <a:pt x="1493" y="11636"/>
                    <a:pt x="5062" y="15505"/>
                  </a:cubicBezTo>
                  <a:cubicBezTo>
                    <a:pt x="5062" y="15505"/>
                    <a:pt x="6109" y="19529"/>
                    <a:pt x="6701" y="21167"/>
                  </a:cubicBezTo>
                  <a:cubicBezTo>
                    <a:pt x="6701" y="21167"/>
                    <a:pt x="301" y="32638"/>
                    <a:pt x="0" y="47377"/>
                  </a:cubicBezTo>
                  <a:cubicBezTo>
                    <a:pt x="0" y="47377"/>
                    <a:pt x="6044" y="49332"/>
                    <a:pt x="13050" y="49332"/>
                  </a:cubicBezTo>
                  <a:cubicBezTo>
                    <a:pt x="16988" y="49332"/>
                    <a:pt x="21229" y="48714"/>
                    <a:pt x="24872" y="46785"/>
                  </a:cubicBezTo>
                  <a:cubicBezTo>
                    <a:pt x="24872" y="46785"/>
                    <a:pt x="23233" y="32192"/>
                    <a:pt x="17871" y="21614"/>
                  </a:cubicBezTo>
                  <a:cubicBezTo>
                    <a:pt x="17425" y="21167"/>
                    <a:pt x="18317" y="15951"/>
                    <a:pt x="18317" y="15951"/>
                  </a:cubicBezTo>
                  <a:cubicBezTo>
                    <a:pt x="18317" y="15951"/>
                    <a:pt x="22040" y="12828"/>
                    <a:pt x="19510" y="8213"/>
                  </a:cubicBezTo>
                  <a:lnTo>
                    <a:pt x="19956" y="612"/>
                  </a:lnTo>
                  <a:cubicBezTo>
                    <a:pt x="19956" y="612"/>
                    <a:pt x="18599" y="1"/>
                    <a:pt x="175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3676475" y="2100375"/>
              <a:ext cx="158300" cy="22375"/>
            </a:xfrm>
            <a:custGeom>
              <a:rect b="b" l="l" r="r" t="t"/>
              <a:pathLst>
                <a:path extrusionOk="0" h="895" w="6332">
                  <a:moveTo>
                    <a:pt x="5586" y="0"/>
                  </a:moveTo>
                  <a:cubicBezTo>
                    <a:pt x="5388" y="0"/>
                    <a:pt x="5191" y="9"/>
                    <a:pt x="4994" y="9"/>
                  </a:cubicBezTo>
                  <a:cubicBezTo>
                    <a:pt x="4590" y="26"/>
                    <a:pt x="4196" y="43"/>
                    <a:pt x="3801" y="77"/>
                  </a:cubicBezTo>
                  <a:cubicBezTo>
                    <a:pt x="3012" y="129"/>
                    <a:pt x="2222" y="215"/>
                    <a:pt x="1442" y="343"/>
                  </a:cubicBezTo>
                  <a:cubicBezTo>
                    <a:pt x="1219" y="378"/>
                    <a:pt x="1004" y="421"/>
                    <a:pt x="790" y="455"/>
                  </a:cubicBezTo>
                  <a:cubicBezTo>
                    <a:pt x="567" y="498"/>
                    <a:pt x="344" y="558"/>
                    <a:pt x="121" y="609"/>
                  </a:cubicBezTo>
                  <a:cubicBezTo>
                    <a:pt x="52" y="627"/>
                    <a:pt x="0" y="712"/>
                    <a:pt x="26" y="790"/>
                  </a:cubicBezTo>
                  <a:cubicBezTo>
                    <a:pt x="41" y="865"/>
                    <a:pt x="103" y="894"/>
                    <a:pt x="170" y="894"/>
                  </a:cubicBezTo>
                  <a:cubicBezTo>
                    <a:pt x="179" y="894"/>
                    <a:pt x="188" y="894"/>
                    <a:pt x="198" y="893"/>
                  </a:cubicBezTo>
                  <a:cubicBezTo>
                    <a:pt x="584" y="832"/>
                    <a:pt x="970" y="790"/>
                    <a:pt x="1356" y="747"/>
                  </a:cubicBezTo>
                  <a:cubicBezTo>
                    <a:pt x="1742" y="695"/>
                    <a:pt x="2128" y="652"/>
                    <a:pt x="2514" y="609"/>
                  </a:cubicBezTo>
                  <a:cubicBezTo>
                    <a:pt x="3295" y="532"/>
                    <a:pt x="4067" y="489"/>
                    <a:pt x="4848" y="464"/>
                  </a:cubicBezTo>
                  <a:cubicBezTo>
                    <a:pt x="5071" y="464"/>
                    <a:pt x="5294" y="455"/>
                    <a:pt x="5517" y="455"/>
                  </a:cubicBezTo>
                  <a:lnTo>
                    <a:pt x="5826" y="455"/>
                  </a:lnTo>
                  <a:cubicBezTo>
                    <a:pt x="5963" y="446"/>
                    <a:pt x="6083" y="455"/>
                    <a:pt x="6203" y="395"/>
                  </a:cubicBezTo>
                  <a:cubicBezTo>
                    <a:pt x="6332" y="326"/>
                    <a:pt x="6332" y="129"/>
                    <a:pt x="6203" y="60"/>
                  </a:cubicBezTo>
                  <a:cubicBezTo>
                    <a:pt x="6109" y="9"/>
                    <a:pt x="6006" y="9"/>
                    <a:pt x="59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3716800" y="2130400"/>
              <a:ext cx="81525" cy="13375"/>
            </a:xfrm>
            <a:custGeom>
              <a:rect b="b" l="l" r="r" t="t"/>
              <a:pathLst>
                <a:path extrusionOk="0" h="535" w="3261">
                  <a:moveTo>
                    <a:pt x="3157" y="0"/>
                  </a:moveTo>
                  <a:cubicBezTo>
                    <a:pt x="3029" y="9"/>
                    <a:pt x="2909" y="9"/>
                    <a:pt x="2789" y="18"/>
                  </a:cubicBezTo>
                  <a:cubicBezTo>
                    <a:pt x="2660" y="35"/>
                    <a:pt x="2531" y="60"/>
                    <a:pt x="2403" y="86"/>
                  </a:cubicBezTo>
                  <a:cubicBezTo>
                    <a:pt x="2162" y="120"/>
                    <a:pt x="1922" y="155"/>
                    <a:pt x="1673" y="181"/>
                  </a:cubicBezTo>
                  <a:cubicBezTo>
                    <a:pt x="1239" y="225"/>
                    <a:pt x="804" y="251"/>
                    <a:pt x="370" y="251"/>
                  </a:cubicBezTo>
                  <a:cubicBezTo>
                    <a:pt x="307" y="251"/>
                    <a:pt x="244" y="250"/>
                    <a:pt x="180" y="249"/>
                  </a:cubicBezTo>
                  <a:cubicBezTo>
                    <a:pt x="0" y="249"/>
                    <a:pt x="0" y="524"/>
                    <a:pt x="180" y="532"/>
                  </a:cubicBezTo>
                  <a:cubicBezTo>
                    <a:pt x="263" y="534"/>
                    <a:pt x="345" y="534"/>
                    <a:pt x="427" y="534"/>
                  </a:cubicBezTo>
                  <a:cubicBezTo>
                    <a:pt x="851" y="534"/>
                    <a:pt x="1274" y="515"/>
                    <a:pt x="1690" y="472"/>
                  </a:cubicBezTo>
                  <a:cubicBezTo>
                    <a:pt x="1948" y="446"/>
                    <a:pt x="2197" y="412"/>
                    <a:pt x="2454" y="378"/>
                  </a:cubicBezTo>
                  <a:cubicBezTo>
                    <a:pt x="2566" y="352"/>
                    <a:pt x="2694" y="344"/>
                    <a:pt x="2806" y="309"/>
                  </a:cubicBezTo>
                  <a:cubicBezTo>
                    <a:pt x="2934" y="275"/>
                    <a:pt x="3055" y="215"/>
                    <a:pt x="3175" y="163"/>
                  </a:cubicBezTo>
                  <a:cubicBezTo>
                    <a:pt x="3260" y="138"/>
                    <a:pt x="3260" y="0"/>
                    <a:pt x="31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3610650" y="4494800"/>
              <a:ext cx="28950" cy="13850"/>
            </a:xfrm>
            <a:custGeom>
              <a:rect b="b" l="l" r="r" t="t"/>
              <a:pathLst>
                <a:path extrusionOk="0" h="554" w="1158">
                  <a:moveTo>
                    <a:pt x="109" y="177"/>
                  </a:moveTo>
                  <a:cubicBezTo>
                    <a:pt x="113" y="181"/>
                    <a:pt x="116" y="186"/>
                    <a:pt x="120" y="191"/>
                  </a:cubicBezTo>
                  <a:cubicBezTo>
                    <a:pt x="116" y="187"/>
                    <a:pt x="113" y="182"/>
                    <a:pt x="109" y="177"/>
                  </a:cubicBezTo>
                  <a:close/>
                  <a:moveTo>
                    <a:pt x="729" y="191"/>
                  </a:moveTo>
                  <a:lnTo>
                    <a:pt x="729" y="191"/>
                  </a:lnTo>
                  <a:cubicBezTo>
                    <a:pt x="733" y="192"/>
                    <a:pt x="738" y="193"/>
                    <a:pt x="742" y="194"/>
                  </a:cubicBezTo>
                  <a:lnTo>
                    <a:pt x="742" y="194"/>
                  </a:lnTo>
                  <a:cubicBezTo>
                    <a:pt x="740" y="193"/>
                    <a:pt x="736" y="192"/>
                    <a:pt x="729" y="191"/>
                  </a:cubicBezTo>
                  <a:close/>
                  <a:moveTo>
                    <a:pt x="111" y="0"/>
                  </a:moveTo>
                  <a:cubicBezTo>
                    <a:pt x="52" y="0"/>
                    <a:pt x="1" y="80"/>
                    <a:pt x="51" y="131"/>
                  </a:cubicBezTo>
                  <a:cubicBezTo>
                    <a:pt x="67" y="142"/>
                    <a:pt x="84" y="152"/>
                    <a:pt x="98" y="165"/>
                  </a:cubicBezTo>
                  <a:lnTo>
                    <a:pt x="98" y="165"/>
                  </a:lnTo>
                  <a:cubicBezTo>
                    <a:pt x="115" y="203"/>
                    <a:pt x="139" y="228"/>
                    <a:pt x="171" y="259"/>
                  </a:cubicBezTo>
                  <a:cubicBezTo>
                    <a:pt x="205" y="294"/>
                    <a:pt x="240" y="319"/>
                    <a:pt x="283" y="345"/>
                  </a:cubicBezTo>
                  <a:cubicBezTo>
                    <a:pt x="351" y="388"/>
                    <a:pt x="420" y="422"/>
                    <a:pt x="497" y="457"/>
                  </a:cubicBezTo>
                  <a:cubicBezTo>
                    <a:pt x="583" y="491"/>
                    <a:pt x="660" y="525"/>
                    <a:pt x="755" y="534"/>
                  </a:cubicBezTo>
                  <a:cubicBezTo>
                    <a:pt x="797" y="542"/>
                    <a:pt x="849" y="551"/>
                    <a:pt x="900" y="551"/>
                  </a:cubicBezTo>
                  <a:cubicBezTo>
                    <a:pt x="917" y="553"/>
                    <a:pt x="933" y="554"/>
                    <a:pt x="948" y="554"/>
                  </a:cubicBezTo>
                  <a:cubicBezTo>
                    <a:pt x="1003" y="554"/>
                    <a:pt x="1051" y="540"/>
                    <a:pt x="1098" y="500"/>
                  </a:cubicBezTo>
                  <a:cubicBezTo>
                    <a:pt x="1158" y="448"/>
                    <a:pt x="1158" y="328"/>
                    <a:pt x="1098" y="276"/>
                  </a:cubicBezTo>
                  <a:cubicBezTo>
                    <a:pt x="1038" y="225"/>
                    <a:pt x="978" y="216"/>
                    <a:pt x="909" y="208"/>
                  </a:cubicBezTo>
                  <a:lnTo>
                    <a:pt x="849" y="208"/>
                  </a:lnTo>
                  <a:lnTo>
                    <a:pt x="823" y="199"/>
                  </a:lnTo>
                  <a:cubicBezTo>
                    <a:pt x="793" y="199"/>
                    <a:pt x="770" y="199"/>
                    <a:pt x="742" y="194"/>
                  </a:cubicBezTo>
                  <a:lnTo>
                    <a:pt x="742" y="194"/>
                  </a:lnTo>
                  <a:cubicBezTo>
                    <a:pt x="743" y="194"/>
                    <a:pt x="743" y="194"/>
                    <a:pt x="742" y="194"/>
                  </a:cubicBezTo>
                  <a:cubicBezTo>
                    <a:pt x="737" y="194"/>
                    <a:pt x="703" y="188"/>
                    <a:pt x="703" y="182"/>
                  </a:cubicBezTo>
                  <a:cubicBezTo>
                    <a:pt x="660" y="182"/>
                    <a:pt x="617" y="174"/>
                    <a:pt x="583" y="165"/>
                  </a:cubicBezTo>
                  <a:cubicBezTo>
                    <a:pt x="506" y="148"/>
                    <a:pt x="429" y="122"/>
                    <a:pt x="360" y="88"/>
                  </a:cubicBezTo>
                  <a:cubicBezTo>
                    <a:pt x="317" y="71"/>
                    <a:pt x="291" y="53"/>
                    <a:pt x="248" y="45"/>
                  </a:cubicBezTo>
                  <a:cubicBezTo>
                    <a:pt x="231" y="45"/>
                    <a:pt x="223" y="36"/>
                    <a:pt x="205" y="36"/>
                  </a:cubicBezTo>
                  <a:lnTo>
                    <a:pt x="197" y="36"/>
                  </a:lnTo>
                  <a:cubicBezTo>
                    <a:pt x="180" y="36"/>
                    <a:pt x="163" y="19"/>
                    <a:pt x="145" y="11"/>
                  </a:cubicBezTo>
                  <a:cubicBezTo>
                    <a:pt x="134" y="3"/>
                    <a:pt x="122" y="0"/>
                    <a:pt x="111" y="0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5"/>
            <p:cNvSpPr/>
            <p:nvPr/>
          </p:nvSpPr>
          <p:spPr>
            <a:xfrm>
              <a:off x="3597975" y="4512550"/>
              <a:ext cx="22325" cy="10950"/>
            </a:xfrm>
            <a:custGeom>
              <a:rect b="b" l="l" r="r" t="t"/>
              <a:pathLst>
                <a:path extrusionOk="0" h="438" w="893">
                  <a:moveTo>
                    <a:pt x="163" y="0"/>
                  </a:moveTo>
                  <a:cubicBezTo>
                    <a:pt x="97" y="0"/>
                    <a:pt x="32" y="41"/>
                    <a:pt x="18" y="107"/>
                  </a:cubicBezTo>
                  <a:cubicBezTo>
                    <a:pt x="0" y="184"/>
                    <a:pt x="43" y="261"/>
                    <a:pt x="121" y="287"/>
                  </a:cubicBezTo>
                  <a:cubicBezTo>
                    <a:pt x="223" y="313"/>
                    <a:pt x="326" y="339"/>
                    <a:pt x="429" y="373"/>
                  </a:cubicBezTo>
                  <a:cubicBezTo>
                    <a:pt x="472" y="390"/>
                    <a:pt x="524" y="399"/>
                    <a:pt x="575" y="416"/>
                  </a:cubicBezTo>
                  <a:cubicBezTo>
                    <a:pt x="614" y="425"/>
                    <a:pt x="663" y="438"/>
                    <a:pt x="709" y="438"/>
                  </a:cubicBezTo>
                  <a:cubicBezTo>
                    <a:pt x="745" y="438"/>
                    <a:pt x="780" y="430"/>
                    <a:pt x="807" y="407"/>
                  </a:cubicBezTo>
                  <a:cubicBezTo>
                    <a:pt x="867" y="364"/>
                    <a:pt x="893" y="296"/>
                    <a:pt x="858" y="227"/>
                  </a:cubicBezTo>
                  <a:cubicBezTo>
                    <a:pt x="824" y="158"/>
                    <a:pt x="730" y="133"/>
                    <a:pt x="652" y="116"/>
                  </a:cubicBezTo>
                  <a:cubicBezTo>
                    <a:pt x="610" y="98"/>
                    <a:pt x="558" y="90"/>
                    <a:pt x="507" y="73"/>
                  </a:cubicBezTo>
                  <a:cubicBezTo>
                    <a:pt x="404" y="56"/>
                    <a:pt x="301" y="30"/>
                    <a:pt x="198" y="4"/>
                  </a:cubicBezTo>
                  <a:cubicBezTo>
                    <a:pt x="186" y="2"/>
                    <a:pt x="175" y="0"/>
                    <a:pt x="163" y="0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5"/>
            <p:cNvSpPr/>
            <p:nvPr/>
          </p:nvSpPr>
          <p:spPr>
            <a:xfrm>
              <a:off x="4305975" y="4440050"/>
              <a:ext cx="21900" cy="18575"/>
            </a:xfrm>
            <a:custGeom>
              <a:rect b="b" l="l" r="r" t="t"/>
              <a:pathLst>
                <a:path extrusionOk="0" h="743" w="876">
                  <a:moveTo>
                    <a:pt x="706" y="0"/>
                  </a:moveTo>
                  <a:cubicBezTo>
                    <a:pt x="681" y="0"/>
                    <a:pt x="656" y="7"/>
                    <a:pt x="635" y="21"/>
                  </a:cubicBezTo>
                  <a:cubicBezTo>
                    <a:pt x="515" y="99"/>
                    <a:pt x="395" y="176"/>
                    <a:pt x="284" y="270"/>
                  </a:cubicBezTo>
                  <a:cubicBezTo>
                    <a:pt x="241" y="305"/>
                    <a:pt x="181" y="339"/>
                    <a:pt x="138" y="390"/>
                  </a:cubicBezTo>
                  <a:cubicBezTo>
                    <a:pt x="78" y="450"/>
                    <a:pt x="1" y="519"/>
                    <a:pt x="1" y="613"/>
                  </a:cubicBezTo>
                  <a:cubicBezTo>
                    <a:pt x="9" y="673"/>
                    <a:pt x="43" y="716"/>
                    <a:pt x="95" y="733"/>
                  </a:cubicBezTo>
                  <a:cubicBezTo>
                    <a:pt x="112" y="742"/>
                    <a:pt x="138" y="742"/>
                    <a:pt x="155" y="742"/>
                  </a:cubicBezTo>
                  <a:cubicBezTo>
                    <a:pt x="189" y="742"/>
                    <a:pt x="224" y="725"/>
                    <a:pt x="258" y="708"/>
                  </a:cubicBezTo>
                  <a:cubicBezTo>
                    <a:pt x="284" y="691"/>
                    <a:pt x="309" y="673"/>
                    <a:pt x="344" y="665"/>
                  </a:cubicBezTo>
                  <a:cubicBezTo>
                    <a:pt x="404" y="622"/>
                    <a:pt x="464" y="570"/>
                    <a:pt x="524" y="519"/>
                  </a:cubicBezTo>
                  <a:cubicBezTo>
                    <a:pt x="627" y="442"/>
                    <a:pt x="721" y="347"/>
                    <a:pt x="816" y="262"/>
                  </a:cubicBezTo>
                  <a:cubicBezTo>
                    <a:pt x="876" y="210"/>
                    <a:pt x="876" y="116"/>
                    <a:pt x="833" y="64"/>
                  </a:cubicBezTo>
                  <a:cubicBezTo>
                    <a:pt x="805" y="25"/>
                    <a:pt x="754" y="0"/>
                    <a:pt x="706" y="0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4315850" y="4455800"/>
              <a:ext cx="19100" cy="18300"/>
            </a:xfrm>
            <a:custGeom>
              <a:rect b="b" l="l" r="r" t="t"/>
              <a:pathLst>
                <a:path extrusionOk="0" h="732" w="764">
                  <a:moveTo>
                    <a:pt x="627" y="1"/>
                  </a:moveTo>
                  <a:cubicBezTo>
                    <a:pt x="592" y="1"/>
                    <a:pt x="558" y="18"/>
                    <a:pt x="532" y="43"/>
                  </a:cubicBezTo>
                  <a:cubicBezTo>
                    <a:pt x="446" y="112"/>
                    <a:pt x="369" y="181"/>
                    <a:pt x="283" y="249"/>
                  </a:cubicBezTo>
                  <a:cubicBezTo>
                    <a:pt x="249" y="275"/>
                    <a:pt x="206" y="309"/>
                    <a:pt x="172" y="352"/>
                  </a:cubicBezTo>
                  <a:cubicBezTo>
                    <a:pt x="138" y="387"/>
                    <a:pt x="95" y="429"/>
                    <a:pt x="60" y="464"/>
                  </a:cubicBezTo>
                  <a:cubicBezTo>
                    <a:pt x="9" y="524"/>
                    <a:pt x="0" y="627"/>
                    <a:pt x="60" y="687"/>
                  </a:cubicBezTo>
                  <a:cubicBezTo>
                    <a:pt x="95" y="717"/>
                    <a:pt x="133" y="732"/>
                    <a:pt x="172" y="732"/>
                  </a:cubicBezTo>
                  <a:cubicBezTo>
                    <a:pt x="210" y="732"/>
                    <a:pt x="249" y="717"/>
                    <a:pt x="283" y="687"/>
                  </a:cubicBezTo>
                  <a:cubicBezTo>
                    <a:pt x="318" y="653"/>
                    <a:pt x="361" y="618"/>
                    <a:pt x="403" y="584"/>
                  </a:cubicBezTo>
                  <a:cubicBezTo>
                    <a:pt x="438" y="550"/>
                    <a:pt x="472" y="507"/>
                    <a:pt x="515" y="472"/>
                  </a:cubicBezTo>
                  <a:cubicBezTo>
                    <a:pt x="584" y="395"/>
                    <a:pt x="652" y="318"/>
                    <a:pt x="721" y="232"/>
                  </a:cubicBezTo>
                  <a:cubicBezTo>
                    <a:pt x="747" y="206"/>
                    <a:pt x="764" y="172"/>
                    <a:pt x="764" y="138"/>
                  </a:cubicBezTo>
                  <a:cubicBezTo>
                    <a:pt x="764" y="103"/>
                    <a:pt x="747" y="69"/>
                    <a:pt x="721" y="43"/>
                  </a:cubicBezTo>
                  <a:cubicBezTo>
                    <a:pt x="695" y="18"/>
                    <a:pt x="661" y="1"/>
                    <a:pt x="627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4183300" y="4332675"/>
              <a:ext cx="197600" cy="98125"/>
            </a:xfrm>
            <a:custGeom>
              <a:rect b="b" l="l" r="r" t="t"/>
              <a:pathLst>
                <a:path extrusionOk="0" h="3925" w="7904">
                  <a:moveTo>
                    <a:pt x="7415" y="462"/>
                  </a:moveTo>
                  <a:lnTo>
                    <a:pt x="7415" y="462"/>
                  </a:lnTo>
                  <a:cubicBezTo>
                    <a:pt x="6970" y="1398"/>
                    <a:pt x="6333" y="2237"/>
                    <a:pt x="5560" y="2927"/>
                  </a:cubicBezTo>
                  <a:cubicBezTo>
                    <a:pt x="5456" y="3019"/>
                    <a:pt x="5350" y="3108"/>
                    <a:pt x="5242" y="3195"/>
                  </a:cubicBezTo>
                  <a:lnTo>
                    <a:pt x="5242" y="3195"/>
                  </a:lnTo>
                  <a:cubicBezTo>
                    <a:pt x="5300" y="3081"/>
                    <a:pt x="5353" y="2962"/>
                    <a:pt x="5405" y="2849"/>
                  </a:cubicBezTo>
                  <a:cubicBezTo>
                    <a:pt x="5542" y="2575"/>
                    <a:pt x="5680" y="2309"/>
                    <a:pt x="5834" y="2051"/>
                  </a:cubicBezTo>
                  <a:cubicBezTo>
                    <a:pt x="6126" y="1571"/>
                    <a:pt x="6478" y="1108"/>
                    <a:pt x="6932" y="765"/>
                  </a:cubicBezTo>
                  <a:cubicBezTo>
                    <a:pt x="7082" y="646"/>
                    <a:pt x="7244" y="546"/>
                    <a:pt x="7415" y="462"/>
                  </a:cubicBezTo>
                  <a:close/>
                  <a:moveTo>
                    <a:pt x="777" y="2092"/>
                  </a:moveTo>
                  <a:cubicBezTo>
                    <a:pt x="1884" y="2092"/>
                    <a:pt x="2997" y="2431"/>
                    <a:pt x="3921" y="3038"/>
                  </a:cubicBezTo>
                  <a:cubicBezTo>
                    <a:pt x="4075" y="3141"/>
                    <a:pt x="4221" y="3244"/>
                    <a:pt x="4367" y="3364"/>
                  </a:cubicBezTo>
                  <a:cubicBezTo>
                    <a:pt x="4441" y="3425"/>
                    <a:pt x="4518" y="3486"/>
                    <a:pt x="4591" y="3550"/>
                  </a:cubicBezTo>
                  <a:lnTo>
                    <a:pt x="4591" y="3550"/>
                  </a:lnTo>
                  <a:cubicBezTo>
                    <a:pt x="4409" y="3584"/>
                    <a:pt x="4226" y="3612"/>
                    <a:pt x="4041" y="3621"/>
                  </a:cubicBezTo>
                  <a:cubicBezTo>
                    <a:pt x="3939" y="3626"/>
                    <a:pt x="3836" y="3629"/>
                    <a:pt x="3732" y="3629"/>
                  </a:cubicBezTo>
                  <a:cubicBezTo>
                    <a:pt x="3480" y="3629"/>
                    <a:pt x="3227" y="3613"/>
                    <a:pt x="2977" y="3570"/>
                  </a:cubicBezTo>
                  <a:cubicBezTo>
                    <a:pt x="2282" y="3467"/>
                    <a:pt x="1605" y="3210"/>
                    <a:pt x="1021" y="2806"/>
                  </a:cubicBezTo>
                  <a:cubicBezTo>
                    <a:pt x="756" y="2622"/>
                    <a:pt x="503" y="2394"/>
                    <a:pt x="345" y="2110"/>
                  </a:cubicBezTo>
                  <a:lnTo>
                    <a:pt x="345" y="2110"/>
                  </a:lnTo>
                  <a:cubicBezTo>
                    <a:pt x="488" y="2098"/>
                    <a:pt x="632" y="2092"/>
                    <a:pt x="777" y="2092"/>
                  </a:cubicBezTo>
                  <a:close/>
                  <a:moveTo>
                    <a:pt x="7731" y="0"/>
                  </a:moveTo>
                  <a:cubicBezTo>
                    <a:pt x="7714" y="0"/>
                    <a:pt x="7697" y="3"/>
                    <a:pt x="7679" y="10"/>
                  </a:cubicBezTo>
                  <a:cubicBezTo>
                    <a:pt x="6460" y="387"/>
                    <a:pt x="5723" y="1485"/>
                    <a:pt x="5199" y="2575"/>
                  </a:cubicBezTo>
                  <a:cubicBezTo>
                    <a:pt x="5122" y="2738"/>
                    <a:pt x="5045" y="2892"/>
                    <a:pt x="4976" y="3064"/>
                  </a:cubicBezTo>
                  <a:cubicBezTo>
                    <a:pt x="4942" y="3141"/>
                    <a:pt x="4908" y="3218"/>
                    <a:pt x="4882" y="3304"/>
                  </a:cubicBezTo>
                  <a:cubicBezTo>
                    <a:pt x="4862" y="3348"/>
                    <a:pt x="4848" y="3395"/>
                    <a:pt x="4837" y="3444"/>
                  </a:cubicBezTo>
                  <a:lnTo>
                    <a:pt x="4837" y="3444"/>
                  </a:lnTo>
                  <a:cubicBezTo>
                    <a:pt x="4755" y="3369"/>
                    <a:pt x="4674" y="3294"/>
                    <a:pt x="4590" y="3227"/>
                  </a:cubicBezTo>
                  <a:cubicBezTo>
                    <a:pt x="4453" y="3115"/>
                    <a:pt x="4316" y="3012"/>
                    <a:pt x="4178" y="2909"/>
                  </a:cubicBezTo>
                  <a:cubicBezTo>
                    <a:pt x="3895" y="2721"/>
                    <a:pt x="3604" y="2549"/>
                    <a:pt x="3286" y="2403"/>
                  </a:cubicBezTo>
                  <a:cubicBezTo>
                    <a:pt x="2668" y="2120"/>
                    <a:pt x="1999" y="1940"/>
                    <a:pt x="1313" y="1871"/>
                  </a:cubicBezTo>
                  <a:cubicBezTo>
                    <a:pt x="1120" y="1854"/>
                    <a:pt x="927" y="1846"/>
                    <a:pt x="734" y="1846"/>
                  </a:cubicBezTo>
                  <a:cubicBezTo>
                    <a:pt x="541" y="1846"/>
                    <a:pt x="348" y="1854"/>
                    <a:pt x="155" y="1871"/>
                  </a:cubicBezTo>
                  <a:cubicBezTo>
                    <a:pt x="77" y="1880"/>
                    <a:pt x="0" y="1949"/>
                    <a:pt x="26" y="2034"/>
                  </a:cubicBezTo>
                  <a:cubicBezTo>
                    <a:pt x="301" y="2738"/>
                    <a:pt x="1004" y="3184"/>
                    <a:pt x="1665" y="3476"/>
                  </a:cubicBezTo>
                  <a:cubicBezTo>
                    <a:pt x="2312" y="3763"/>
                    <a:pt x="3018" y="3924"/>
                    <a:pt x="3722" y="3924"/>
                  </a:cubicBezTo>
                  <a:cubicBezTo>
                    <a:pt x="3774" y="3924"/>
                    <a:pt x="3826" y="3924"/>
                    <a:pt x="3878" y="3922"/>
                  </a:cubicBezTo>
                  <a:cubicBezTo>
                    <a:pt x="4093" y="3913"/>
                    <a:pt x="4307" y="3887"/>
                    <a:pt x="4530" y="3853"/>
                  </a:cubicBezTo>
                  <a:cubicBezTo>
                    <a:pt x="4660" y="3832"/>
                    <a:pt x="4787" y="3812"/>
                    <a:pt x="4910" y="3779"/>
                  </a:cubicBezTo>
                  <a:lnTo>
                    <a:pt x="4910" y="3779"/>
                  </a:lnTo>
                  <a:cubicBezTo>
                    <a:pt x="4914" y="3779"/>
                    <a:pt x="4918" y="3777"/>
                    <a:pt x="4922" y="3776"/>
                  </a:cubicBezTo>
                  <a:lnTo>
                    <a:pt x="4922" y="3776"/>
                  </a:lnTo>
                  <a:cubicBezTo>
                    <a:pt x="4999" y="3756"/>
                    <a:pt x="5074" y="3731"/>
                    <a:pt x="5148" y="3699"/>
                  </a:cubicBezTo>
                  <a:cubicBezTo>
                    <a:pt x="5208" y="3675"/>
                    <a:pt x="5237" y="3628"/>
                    <a:pt x="5240" y="3581"/>
                  </a:cubicBezTo>
                  <a:lnTo>
                    <a:pt x="5240" y="3581"/>
                  </a:lnTo>
                  <a:cubicBezTo>
                    <a:pt x="5393" y="3471"/>
                    <a:pt x="5536" y="3349"/>
                    <a:pt x="5680" y="3227"/>
                  </a:cubicBezTo>
                  <a:cubicBezTo>
                    <a:pt x="5911" y="3030"/>
                    <a:pt x="6126" y="2824"/>
                    <a:pt x="6332" y="2601"/>
                  </a:cubicBezTo>
                  <a:cubicBezTo>
                    <a:pt x="6735" y="2163"/>
                    <a:pt x="7095" y="1674"/>
                    <a:pt x="7404" y="1151"/>
                  </a:cubicBezTo>
                  <a:cubicBezTo>
                    <a:pt x="7576" y="859"/>
                    <a:pt x="7730" y="559"/>
                    <a:pt x="7859" y="241"/>
                  </a:cubicBezTo>
                  <a:cubicBezTo>
                    <a:pt x="7904" y="144"/>
                    <a:pt x="7844" y="0"/>
                    <a:pt x="7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4279700" y="4422700"/>
              <a:ext cx="29825" cy="98525"/>
            </a:xfrm>
            <a:custGeom>
              <a:rect b="b" l="l" r="r" t="t"/>
              <a:pathLst>
                <a:path extrusionOk="0" h="3941" w="1193">
                  <a:moveTo>
                    <a:pt x="1030" y="1"/>
                  </a:moveTo>
                  <a:cubicBezTo>
                    <a:pt x="978" y="1"/>
                    <a:pt x="926" y="30"/>
                    <a:pt x="906" y="98"/>
                  </a:cubicBezTo>
                  <a:cubicBezTo>
                    <a:pt x="734" y="715"/>
                    <a:pt x="563" y="1342"/>
                    <a:pt x="400" y="1959"/>
                  </a:cubicBezTo>
                  <a:cubicBezTo>
                    <a:pt x="322" y="2268"/>
                    <a:pt x="245" y="2577"/>
                    <a:pt x="168" y="2886"/>
                  </a:cubicBezTo>
                  <a:cubicBezTo>
                    <a:pt x="125" y="3049"/>
                    <a:pt x="74" y="3203"/>
                    <a:pt x="56" y="3366"/>
                  </a:cubicBezTo>
                  <a:cubicBezTo>
                    <a:pt x="39" y="3529"/>
                    <a:pt x="22" y="3684"/>
                    <a:pt x="5" y="3847"/>
                  </a:cubicBezTo>
                  <a:cubicBezTo>
                    <a:pt x="0" y="3911"/>
                    <a:pt x="44" y="3940"/>
                    <a:pt x="92" y="3940"/>
                  </a:cubicBezTo>
                  <a:cubicBezTo>
                    <a:pt x="135" y="3940"/>
                    <a:pt x="182" y="3917"/>
                    <a:pt x="202" y="3873"/>
                  </a:cubicBezTo>
                  <a:cubicBezTo>
                    <a:pt x="262" y="3718"/>
                    <a:pt x="331" y="3564"/>
                    <a:pt x="382" y="3409"/>
                  </a:cubicBezTo>
                  <a:cubicBezTo>
                    <a:pt x="442" y="3263"/>
                    <a:pt x="468" y="3109"/>
                    <a:pt x="503" y="2963"/>
                  </a:cubicBezTo>
                  <a:cubicBezTo>
                    <a:pt x="588" y="2654"/>
                    <a:pt x="657" y="2345"/>
                    <a:pt x="734" y="2037"/>
                  </a:cubicBezTo>
                  <a:cubicBezTo>
                    <a:pt x="889" y="1419"/>
                    <a:pt x="1026" y="793"/>
                    <a:pt x="1172" y="166"/>
                  </a:cubicBezTo>
                  <a:cubicBezTo>
                    <a:pt x="1192" y="68"/>
                    <a:pt x="1110" y="1"/>
                    <a:pt x="10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5"/>
            <p:cNvSpPr/>
            <p:nvPr/>
          </p:nvSpPr>
          <p:spPr>
            <a:xfrm>
              <a:off x="4304550" y="4416350"/>
              <a:ext cx="67250" cy="42425"/>
            </a:xfrm>
            <a:custGeom>
              <a:rect b="b" l="l" r="r" t="t"/>
              <a:pathLst>
                <a:path extrusionOk="0" h="1697" w="2690">
                  <a:moveTo>
                    <a:pt x="177" y="0"/>
                  </a:moveTo>
                  <a:cubicBezTo>
                    <a:pt x="70" y="0"/>
                    <a:pt x="0" y="159"/>
                    <a:pt x="109" y="232"/>
                  </a:cubicBezTo>
                  <a:cubicBezTo>
                    <a:pt x="487" y="489"/>
                    <a:pt x="864" y="738"/>
                    <a:pt x="1250" y="987"/>
                  </a:cubicBezTo>
                  <a:cubicBezTo>
                    <a:pt x="1439" y="1107"/>
                    <a:pt x="1628" y="1227"/>
                    <a:pt x="1816" y="1347"/>
                  </a:cubicBezTo>
                  <a:cubicBezTo>
                    <a:pt x="1911" y="1407"/>
                    <a:pt x="2005" y="1458"/>
                    <a:pt x="2099" y="1518"/>
                  </a:cubicBezTo>
                  <a:cubicBezTo>
                    <a:pt x="2202" y="1579"/>
                    <a:pt x="2305" y="1664"/>
                    <a:pt x="2417" y="1690"/>
                  </a:cubicBezTo>
                  <a:cubicBezTo>
                    <a:pt x="2434" y="1694"/>
                    <a:pt x="2450" y="1696"/>
                    <a:pt x="2466" y="1696"/>
                  </a:cubicBezTo>
                  <a:cubicBezTo>
                    <a:pt x="2615" y="1696"/>
                    <a:pt x="2689" y="1523"/>
                    <a:pt x="2588" y="1407"/>
                  </a:cubicBezTo>
                  <a:cubicBezTo>
                    <a:pt x="2511" y="1321"/>
                    <a:pt x="2400" y="1261"/>
                    <a:pt x="2305" y="1210"/>
                  </a:cubicBezTo>
                  <a:lnTo>
                    <a:pt x="2014" y="1029"/>
                  </a:lnTo>
                  <a:cubicBezTo>
                    <a:pt x="1825" y="918"/>
                    <a:pt x="1628" y="798"/>
                    <a:pt x="1422" y="686"/>
                  </a:cubicBezTo>
                  <a:cubicBezTo>
                    <a:pt x="1036" y="455"/>
                    <a:pt x="632" y="240"/>
                    <a:pt x="238" y="17"/>
                  </a:cubicBezTo>
                  <a:cubicBezTo>
                    <a:pt x="217" y="5"/>
                    <a:pt x="196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3581875" y="4407050"/>
              <a:ext cx="65875" cy="76325"/>
            </a:xfrm>
            <a:custGeom>
              <a:rect b="b" l="l" r="r" t="t"/>
              <a:pathLst>
                <a:path extrusionOk="0" h="3053" w="2635">
                  <a:moveTo>
                    <a:pt x="433" y="352"/>
                  </a:moveTo>
                  <a:cubicBezTo>
                    <a:pt x="435" y="352"/>
                    <a:pt x="444" y="363"/>
                    <a:pt x="438" y="363"/>
                  </a:cubicBezTo>
                  <a:cubicBezTo>
                    <a:pt x="433" y="355"/>
                    <a:pt x="432" y="352"/>
                    <a:pt x="433" y="352"/>
                  </a:cubicBezTo>
                  <a:close/>
                  <a:moveTo>
                    <a:pt x="396" y="389"/>
                  </a:moveTo>
                  <a:lnTo>
                    <a:pt x="402" y="392"/>
                  </a:lnTo>
                  <a:lnTo>
                    <a:pt x="402" y="392"/>
                  </a:lnTo>
                  <a:cubicBezTo>
                    <a:pt x="401" y="393"/>
                    <a:pt x="400" y="393"/>
                    <a:pt x="399" y="393"/>
                  </a:cubicBezTo>
                  <a:cubicBezTo>
                    <a:pt x="397" y="393"/>
                    <a:pt x="396" y="392"/>
                    <a:pt x="396" y="389"/>
                  </a:cubicBezTo>
                  <a:close/>
                  <a:moveTo>
                    <a:pt x="440" y="409"/>
                  </a:moveTo>
                  <a:lnTo>
                    <a:pt x="507" y="441"/>
                  </a:lnTo>
                  <a:cubicBezTo>
                    <a:pt x="559" y="466"/>
                    <a:pt x="610" y="509"/>
                    <a:pt x="653" y="544"/>
                  </a:cubicBezTo>
                  <a:cubicBezTo>
                    <a:pt x="850" y="698"/>
                    <a:pt x="1030" y="870"/>
                    <a:pt x="1202" y="1058"/>
                  </a:cubicBezTo>
                  <a:cubicBezTo>
                    <a:pt x="1519" y="1427"/>
                    <a:pt x="1777" y="1856"/>
                    <a:pt x="1948" y="2311"/>
                  </a:cubicBezTo>
                  <a:cubicBezTo>
                    <a:pt x="1973" y="2381"/>
                    <a:pt x="1995" y="2468"/>
                    <a:pt x="2024" y="2555"/>
                  </a:cubicBezTo>
                  <a:lnTo>
                    <a:pt x="2024" y="2555"/>
                  </a:lnTo>
                  <a:cubicBezTo>
                    <a:pt x="1937" y="2479"/>
                    <a:pt x="1851" y="2402"/>
                    <a:pt x="1768" y="2319"/>
                  </a:cubicBezTo>
                  <a:cubicBezTo>
                    <a:pt x="1580" y="2148"/>
                    <a:pt x="1408" y="1959"/>
                    <a:pt x="1245" y="1762"/>
                  </a:cubicBezTo>
                  <a:cubicBezTo>
                    <a:pt x="1082" y="1573"/>
                    <a:pt x="936" y="1367"/>
                    <a:pt x="807" y="1153"/>
                  </a:cubicBezTo>
                  <a:cubicBezTo>
                    <a:pt x="679" y="947"/>
                    <a:pt x="550" y="724"/>
                    <a:pt x="464" y="509"/>
                  </a:cubicBezTo>
                  <a:cubicBezTo>
                    <a:pt x="457" y="488"/>
                    <a:pt x="444" y="436"/>
                    <a:pt x="440" y="409"/>
                  </a:cubicBezTo>
                  <a:close/>
                  <a:moveTo>
                    <a:pt x="415" y="0"/>
                  </a:moveTo>
                  <a:cubicBezTo>
                    <a:pt x="400" y="0"/>
                    <a:pt x="385" y="1"/>
                    <a:pt x="370" y="3"/>
                  </a:cubicBezTo>
                  <a:cubicBezTo>
                    <a:pt x="61" y="37"/>
                    <a:pt x="1" y="363"/>
                    <a:pt x="95" y="612"/>
                  </a:cubicBezTo>
                  <a:cubicBezTo>
                    <a:pt x="267" y="1084"/>
                    <a:pt x="567" y="1522"/>
                    <a:pt x="885" y="1916"/>
                  </a:cubicBezTo>
                  <a:cubicBezTo>
                    <a:pt x="1056" y="2139"/>
                    <a:pt x="1254" y="2345"/>
                    <a:pt x="1468" y="2534"/>
                  </a:cubicBezTo>
                  <a:cubicBezTo>
                    <a:pt x="1682" y="2723"/>
                    <a:pt x="1914" y="2911"/>
                    <a:pt x="2172" y="3040"/>
                  </a:cubicBezTo>
                  <a:cubicBezTo>
                    <a:pt x="2191" y="3049"/>
                    <a:pt x="2210" y="3053"/>
                    <a:pt x="2229" y="3053"/>
                  </a:cubicBezTo>
                  <a:cubicBezTo>
                    <a:pt x="2305" y="3053"/>
                    <a:pt x="2375" y="2990"/>
                    <a:pt x="2378" y="2921"/>
                  </a:cubicBezTo>
                  <a:lnTo>
                    <a:pt x="2378" y="2921"/>
                  </a:lnTo>
                  <a:cubicBezTo>
                    <a:pt x="2383" y="2920"/>
                    <a:pt x="2389" y="2920"/>
                    <a:pt x="2395" y="2920"/>
                  </a:cubicBezTo>
                  <a:cubicBezTo>
                    <a:pt x="2532" y="2920"/>
                    <a:pt x="2635" y="2783"/>
                    <a:pt x="2635" y="2654"/>
                  </a:cubicBezTo>
                  <a:cubicBezTo>
                    <a:pt x="2635" y="2550"/>
                    <a:pt x="2556" y="2461"/>
                    <a:pt x="2462" y="2461"/>
                  </a:cubicBezTo>
                  <a:cubicBezTo>
                    <a:pt x="2433" y="2461"/>
                    <a:pt x="2403" y="2469"/>
                    <a:pt x="2372" y="2489"/>
                  </a:cubicBezTo>
                  <a:lnTo>
                    <a:pt x="2372" y="2489"/>
                  </a:lnTo>
                  <a:cubicBezTo>
                    <a:pt x="2342" y="2407"/>
                    <a:pt x="2320" y="2318"/>
                    <a:pt x="2292" y="2234"/>
                  </a:cubicBezTo>
                  <a:cubicBezTo>
                    <a:pt x="2214" y="1993"/>
                    <a:pt x="2111" y="1762"/>
                    <a:pt x="1983" y="1539"/>
                  </a:cubicBezTo>
                  <a:cubicBezTo>
                    <a:pt x="1743" y="1110"/>
                    <a:pt x="1425" y="707"/>
                    <a:pt x="1056" y="381"/>
                  </a:cubicBezTo>
                  <a:cubicBezTo>
                    <a:pt x="962" y="295"/>
                    <a:pt x="859" y="218"/>
                    <a:pt x="756" y="140"/>
                  </a:cubicBezTo>
                  <a:cubicBezTo>
                    <a:pt x="656" y="63"/>
                    <a:pt x="542" y="0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3638925" y="4391750"/>
              <a:ext cx="130875" cy="91600"/>
            </a:xfrm>
            <a:custGeom>
              <a:rect b="b" l="l" r="r" t="t"/>
              <a:pathLst>
                <a:path extrusionOk="0" h="3664" w="5235">
                  <a:moveTo>
                    <a:pt x="4202" y="343"/>
                  </a:moveTo>
                  <a:cubicBezTo>
                    <a:pt x="4326" y="343"/>
                    <a:pt x="4446" y="366"/>
                    <a:pt x="4548" y="426"/>
                  </a:cubicBezTo>
                  <a:cubicBezTo>
                    <a:pt x="4840" y="606"/>
                    <a:pt x="4780" y="984"/>
                    <a:pt x="4634" y="1250"/>
                  </a:cubicBezTo>
                  <a:cubicBezTo>
                    <a:pt x="4437" y="1585"/>
                    <a:pt x="4128" y="1859"/>
                    <a:pt x="3819" y="2091"/>
                  </a:cubicBezTo>
                  <a:cubicBezTo>
                    <a:pt x="3501" y="2339"/>
                    <a:pt x="3150" y="2545"/>
                    <a:pt x="2789" y="2708"/>
                  </a:cubicBezTo>
                  <a:cubicBezTo>
                    <a:pt x="2386" y="2897"/>
                    <a:pt x="1957" y="3026"/>
                    <a:pt x="1520" y="3103"/>
                  </a:cubicBezTo>
                  <a:cubicBezTo>
                    <a:pt x="1189" y="3160"/>
                    <a:pt x="859" y="3170"/>
                    <a:pt x="526" y="3182"/>
                  </a:cubicBezTo>
                  <a:lnTo>
                    <a:pt x="526" y="3182"/>
                  </a:lnTo>
                  <a:cubicBezTo>
                    <a:pt x="905" y="2677"/>
                    <a:pt x="1303" y="2188"/>
                    <a:pt x="1768" y="1756"/>
                  </a:cubicBezTo>
                  <a:cubicBezTo>
                    <a:pt x="2060" y="1482"/>
                    <a:pt x="2369" y="1233"/>
                    <a:pt x="2695" y="1010"/>
                  </a:cubicBezTo>
                  <a:cubicBezTo>
                    <a:pt x="3004" y="795"/>
                    <a:pt x="3330" y="572"/>
                    <a:pt x="3682" y="452"/>
                  </a:cubicBezTo>
                  <a:cubicBezTo>
                    <a:pt x="3838" y="391"/>
                    <a:pt x="4025" y="343"/>
                    <a:pt x="4202" y="343"/>
                  </a:cubicBezTo>
                  <a:close/>
                  <a:moveTo>
                    <a:pt x="4211" y="1"/>
                  </a:moveTo>
                  <a:cubicBezTo>
                    <a:pt x="4146" y="1"/>
                    <a:pt x="4081" y="5"/>
                    <a:pt x="4016" y="15"/>
                  </a:cubicBezTo>
                  <a:cubicBezTo>
                    <a:pt x="3621" y="66"/>
                    <a:pt x="3278" y="246"/>
                    <a:pt x="2944" y="452"/>
                  </a:cubicBezTo>
                  <a:cubicBezTo>
                    <a:pt x="2566" y="684"/>
                    <a:pt x="2206" y="941"/>
                    <a:pt x="1871" y="1224"/>
                  </a:cubicBezTo>
                  <a:cubicBezTo>
                    <a:pt x="1222" y="1776"/>
                    <a:pt x="618" y="2439"/>
                    <a:pt x="224" y="3195"/>
                  </a:cubicBezTo>
                  <a:lnTo>
                    <a:pt x="224" y="3195"/>
                  </a:lnTo>
                  <a:cubicBezTo>
                    <a:pt x="207" y="3196"/>
                    <a:pt x="190" y="3196"/>
                    <a:pt x="173" y="3197"/>
                  </a:cubicBezTo>
                  <a:cubicBezTo>
                    <a:pt x="47" y="3205"/>
                    <a:pt x="1" y="3384"/>
                    <a:pt x="104" y="3442"/>
                  </a:cubicBezTo>
                  <a:lnTo>
                    <a:pt x="104" y="3442"/>
                  </a:lnTo>
                  <a:cubicBezTo>
                    <a:pt x="89" y="3474"/>
                    <a:pt x="75" y="3507"/>
                    <a:pt x="61" y="3541"/>
                  </a:cubicBezTo>
                  <a:cubicBezTo>
                    <a:pt x="31" y="3606"/>
                    <a:pt x="76" y="3664"/>
                    <a:pt x="129" y="3664"/>
                  </a:cubicBezTo>
                  <a:cubicBezTo>
                    <a:pt x="153" y="3664"/>
                    <a:pt x="177" y="3653"/>
                    <a:pt x="198" y="3626"/>
                  </a:cubicBezTo>
                  <a:cubicBezTo>
                    <a:pt x="231" y="3581"/>
                    <a:pt x="264" y="3536"/>
                    <a:pt x="297" y="3490"/>
                  </a:cubicBezTo>
                  <a:lnTo>
                    <a:pt x="297" y="3490"/>
                  </a:lnTo>
                  <a:cubicBezTo>
                    <a:pt x="352" y="3502"/>
                    <a:pt x="407" y="3510"/>
                    <a:pt x="464" y="3515"/>
                  </a:cubicBezTo>
                  <a:lnTo>
                    <a:pt x="807" y="3515"/>
                  </a:lnTo>
                  <a:cubicBezTo>
                    <a:pt x="1031" y="3506"/>
                    <a:pt x="1254" y="3481"/>
                    <a:pt x="1477" y="3446"/>
                  </a:cubicBezTo>
                  <a:cubicBezTo>
                    <a:pt x="1897" y="3386"/>
                    <a:pt x="2309" y="3275"/>
                    <a:pt x="2712" y="3112"/>
                  </a:cubicBezTo>
                  <a:cubicBezTo>
                    <a:pt x="3115" y="2949"/>
                    <a:pt x="3510" y="2734"/>
                    <a:pt x="3870" y="2477"/>
                  </a:cubicBezTo>
                  <a:cubicBezTo>
                    <a:pt x="4222" y="2228"/>
                    <a:pt x="4574" y="1936"/>
                    <a:pt x="4831" y="1576"/>
                  </a:cubicBezTo>
                  <a:cubicBezTo>
                    <a:pt x="5071" y="1233"/>
                    <a:pt x="5234" y="761"/>
                    <a:pt x="4986" y="375"/>
                  </a:cubicBezTo>
                  <a:cubicBezTo>
                    <a:pt x="4809" y="106"/>
                    <a:pt x="4516" y="1"/>
                    <a:pt x="4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3639925" y="4474900"/>
              <a:ext cx="62950" cy="54500"/>
            </a:xfrm>
            <a:custGeom>
              <a:rect b="b" l="l" r="r" t="t"/>
              <a:pathLst>
                <a:path extrusionOk="0" h="2180" w="2518">
                  <a:moveTo>
                    <a:pt x="140" y="0"/>
                  </a:moveTo>
                  <a:cubicBezTo>
                    <a:pt x="59" y="0"/>
                    <a:pt x="0" y="118"/>
                    <a:pt x="64" y="189"/>
                  </a:cubicBezTo>
                  <a:cubicBezTo>
                    <a:pt x="416" y="558"/>
                    <a:pt x="810" y="884"/>
                    <a:pt x="1188" y="1227"/>
                  </a:cubicBezTo>
                  <a:cubicBezTo>
                    <a:pt x="1377" y="1390"/>
                    <a:pt x="1557" y="1553"/>
                    <a:pt x="1746" y="1725"/>
                  </a:cubicBezTo>
                  <a:cubicBezTo>
                    <a:pt x="1848" y="1810"/>
                    <a:pt x="1943" y="1896"/>
                    <a:pt x="2046" y="1973"/>
                  </a:cubicBezTo>
                  <a:cubicBezTo>
                    <a:pt x="2132" y="2051"/>
                    <a:pt x="2252" y="2179"/>
                    <a:pt x="2380" y="2179"/>
                  </a:cubicBezTo>
                  <a:cubicBezTo>
                    <a:pt x="2449" y="2171"/>
                    <a:pt x="2518" y="2119"/>
                    <a:pt x="2509" y="2042"/>
                  </a:cubicBezTo>
                  <a:cubicBezTo>
                    <a:pt x="2501" y="1905"/>
                    <a:pt x="2380" y="1819"/>
                    <a:pt x="2286" y="1733"/>
                  </a:cubicBezTo>
                  <a:cubicBezTo>
                    <a:pt x="2183" y="1647"/>
                    <a:pt x="2089" y="1570"/>
                    <a:pt x="1986" y="1484"/>
                  </a:cubicBezTo>
                  <a:cubicBezTo>
                    <a:pt x="1788" y="1313"/>
                    <a:pt x="1600" y="1150"/>
                    <a:pt x="1402" y="987"/>
                  </a:cubicBezTo>
                  <a:cubicBezTo>
                    <a:pt x="1008" y="661"/>
                    <a:pt x="613" y="318"/>
                    <a:pt x="193" y="17"/>
                  </a:cubicBezTo>
                  <a:cubicBezTo>
                    <a:pt x="175" y="5"/>
                    <a:pt x="157" y="0"/>
                    <a:pt x="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5"/>
            <p:cNvSpPr/>
            <p:nvPr/>
          </p:nvSpPr>
          <p:spPr>
            <a:xfrm>
              <a:off x="3576400" y="4475225"/>
              <a:ext cx="69850" cy="31925"/>
            </a:xfrm>
            <a:custGeom>
              <a:rect b="b" l="l" r="r" t="t"/>
              <a:pathLst>
                <a:path extrusionOk="0" h="1277" w="2794">
                  <a:moveTo>
                    <a:pt x="2379" y="0"/>
                  </a:moveTo>
                  <a:cubicBezTo>
                    <a:pt x="1980" y="0"/>
                    <a:pt x="1589" y="73"/>
                    <a:pt x="1215" y="219"/>
                  </a:cubicBezTo>
                  <a:cubicBezTo>
                    <a:pt x="992" y="305"/>
                    <a:pt x="778" y="425"/>
                    <a:pt x="572" y="562"/>
                  </a:cubicBezTo>
                  <a:cubicBezTo>
                    <a:pt x="460" y="639"/>
                    <a:pt x="374" y="733"/>
                    <a:pt x="289" y="828"/>
                  </a:cubicBezTo>
                  <a:cubicBezTo>
                    <a:pt x="194" y="914"/>
                    <a:pt x="117" y="1008"/>
                    <a:pt x="48" y="1111"/>
                  </a:cubicBezTo>
                  <a:cubicBezTo>
                    <a:pt x="0" y="1180"/>
                    <a:pt x="68" y="1276"/>
                    <a:pt x="141" y="1276"/>
                  </a:cubicBezTo>
                  <a:cubicBezTo>
                    <a:pt x="159" y="1276"/>
                    <a:pt x="177" y="1270"/>
                    <a:pt x="194" y="1257"/>
                  </a:cubicBezTo>
                  <a:cubicBezTo>
                    <a:pt x="280" y="1188"/>
                    <a:pt x="366" y="1120"/>
                    <a:pt x="460" y="1051"/>
                  </a:cubicBezTo>
                  <a:cubicBezTo>
                    <a:pt x="555" y="982"/>
                    <a:pt x="657" y="939"/>
                    <a:pt x="752" y="871"/>
                  </a:cubicBezTo>
                  <a:cubicBezTo>
                    <a:pt x="941" y="742"/>
                    <a:pt x="1147" y="631"/>
                    <a:pt x="1352" y="536"/>
                  </a:cubicBezTo>
                  <a:cubicBezTo>
                    <a:pt x="1558" y="442"/>
                    <a:pt x="1773" y="382"/>
                    <a:pt x="1987" y="322"/>
                  </a:cubicBezTo>
                  <a:cubicBezTo>
                    <a:pt x="2210" y="262"/>
                    <a:pt x="2433" y="227"/>
                    <a:pt x="2665" y="219"/>
                  </a:cubicBezTo>
                  <a:cubicBezTo>
                    <a:pt x="2794" y="210"/>
                    <a:pt x="2794" y="30"/>
                    <a:pt x="2665" y="13"/>
                  </a:cubicBezTo>
                  <a:cubicBezTo>
                    <a:pt x="2569" y="5"/>
                    <a:pt x="2474" y="0"/>
                    <a:pt x="2379" y="0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5"/>
            <p:cNvSpPr/>
            <p:nvPr/>
          </p:nvSpPr>
          <p:spPr>
            <a:xfrm>
              <a:off x="3538550" y="1494950"/>
              <a:ext cx="101925" cy="111075"/>
            </a:xfrm>
            <a:custGeom>
              <a:rect b="b" l="l" r="r" t="t"/>
              <a:pathLst>
                <a:path extrusionOk="0" h="4443" w="4077">
                  <a:moveTo>
                    <a:pt x="1736" y="0"/>
                  </a:moveTo>
                  <a:cubicBezTo>
                    <a:pt x="1545" y="0"/>
                    <a:pt x="1354" y="35"/>
                    <a:pt x="1176" y="110"/>
                  </a:cubicBezTo>
                  <a:cubicBezTo>
                    <a:pt x="438" y="410"/>
                    <a:pt x="1" y="1251"/>
                    <a:pt x="61" y="2049"/>
                  </a:cubicBezTo>
                  <a:cubicBezTo>
                    <a:pt x="121" y="2846"/>
                    <a:pt x="619" y="3567"/>
                    <a:pt x="1279" y="4022"/>
                  </a:cubicBezTo>
                  <a:cubicBezTo>
                    <a:pt x="1630" y="4262"/>
                    <a:pt x="2053" y="4443"/>
                    <a:pt x="2472" y="4443"/>
                  </a:cubicBezTo>
                  <a:cubicBezTo>
                    <a:pt x="2575" y="4443"/>
                    <a:pt x="2679" y="4432"/>
                    <a:pt x="2781" y="4408"/>
                  </a:cubicBezTo>
                  <a:cubicBezTo>
                    <a:pt x="3604" y="4219"/>
                    <a:pt x="4076" y="3250"/>
                    <a:pt x="3922" y="2426"/>
                  </a:cubicBezTo>
                  <a:cubicBezTo>
                    <a:pt x="3767" y="1594"/>
                    <a:pt x="3141" y="925"/>
                    <a:pt x="2420" y="470"/>
                  </a:cubicBezTo>
                  <a:lnTo>
                    <a:pt x="2420" y="470"/>
                  </a:lnTo>
                  <a:lnTo>
                    <a:pt x="3150" y="925"/>
                  </a:lnTo>
                  <a:cubicBezTo>
                    <a:pt x="2954" y="351"/>
                    <a:pt x="2342" y="0"/>
                    <a:pt x="17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5"/>
            <p:cNvSpPr/>
            <p:nvPr/>
          </p:nvSpPr>
          <p:spPr>
            <a:xfrm>
              <a:off x="3874225" y="1574075"/>
              <a:ext cx="116275" cy="90750"/>
            </a:xfrm>
            <a:custGeom>
              <a:rect b="b" l="l" r="r" t="t"/>
              <a:pathLst>
                <a:path extrusionOk="0" h="3630" w="4651">
                  <a:moveTo>
                    <a:pt x="1133" y="780"/>
                  </a:moveTo>
                  <a:lnTo>
                    <a:pt x="1133" y="780"/>
                  </a:lnTo>
                  <a:cubicBezTo>
                    <a:pt x="894" y="983"/>
                    <a:pt x="699" y="1236"/>
                    <a:pt x="558" y="1516"/>
                  </a:cubicBezTo>
                  <a:lnTo>
                    <a:pt x="558" y="1516"/>
                  </a:lnTo>
                  <a:lnTo>
                    <a:pt x="1133" y="780"/>
                  </a:lnTo>
                  <a:close/>
                  <a:moveTo>
                    <a:pt x="558" y="1516"/>
                  </a:moveTo>
                  <a:lnTo>
                    <a:pt x="453" y="1650"/>
                  </a:lnTo>
                  <a:lnTo>
                    <a:pt x="453" y="1650"/>
                  </a:lnTo>
                  <a:cubicBezTo>
                    <a:pt x="481" y="1619"/>
                    <a:pt x="509" y="1587"/>
                    <a:pt x="538" y="1556"/>
                  </a:cubicBezTo>
                  <a:lnTo>
                    <a:pt x="538" y="1556"/>
                  </a:lnTo>
                  <a:cubicBezTo>
                    <a:pt x="545" y="1543"/>
                    <a:pt x="551" y="1529"/>
                    <a:pt x="558" y="1516"/>
                  </a:cubicBezTo>
                  <a:close/>
                  <a:moveTo>
                    <a:pt x="453" y="1650"/>
                  </a:moveTo>
                  <a:cubicBezTo>
                    <a:pt x="290" y="1833"/>
                    <a:pt x="139" y="2027"/>
                    <a:pt x="1" y="2229"/>
                  </a:cubicBezTo>
                  <a:lnTo>
                    <a:pt x="453" y="1650"/>
                  </a:lnTo>
                  <a:close/>
                  <a:moveTo>
                    <a:pt x="3347" y="0"/>
                  </a:moveTo>
                  <a:cubicBezTo>
                    <a:pt x="2962" y="0"/>
                    <a:pt x="2548" y="126"/>
                    <a:pt x="2205" y="299"/>
                  </a:cubicBezTo>
                  <a:cubicBezTo>
                    <a:pt x="1579" y="615"/>
                    <a:pt x="1013" y="1044"/>
                    <a:pt x="538" y="1556"/>
                  </a:cubicBezTo>
                  <a:lnTo>
                    <a:pt x="538" y="1556"/>
                  </a:lnTo>
                  <a:cubicBezTo>
                    <a:pt x="320" y="2009"/>
                    <a:pt x="238" y="2529"/>
                    <a:pt x="327" y="3027"/>
                  </a:cubicBezTo>
                  <a:cubicBezTo>
                    <a:pt x="352" y="3165"/>
                    <a:pt x="395" y="3310"/>
                    <a:pt x="490" y="3405"/>
                  </a:cubicBezTo>
                  <a:cubicBezTo>
                    <a:pt x="601" y="3516"/>
                    <a:pt x="764" y="3551"/>
                    <a:pt x="918" y="3576"/>
                  </a:cubicBezTo>
                  <a:cubicBezTo>
                    <a:pt x="1145" y="3611"/>
                    <a:pt x="1376" y="3629"/>
                    <a:pt x="1608" y="3629"/>
                  </a:cubicBezTo>
                  <a:cubicBezTo>
                    <a:pt x="2244" y="3629"/>
                    <a:pt x="2880" y="3489"/>
                    <a:pt x="3415" y="3156"/>
                  </a:cubicBezTo>
                  <a:cubicBezTo>
                    <a:pt x="4144" y="2693"/>
                    <a:pt x="4650" y="1818"/>
                    <a:pt x="4505" y="968"/>
                  </a:cubicBezTo>
                  <a:cubicBezTo>
                    <a:pt x="4470" y="762"/>
                    <a:pt x="4393" y="556"/>
                    <a:pt x="4264" y="385"/>
                  </a:cubicBezTo>
                  <a:cubicBezTo>
                    <a:pt x="4037" y="108"/>
                    <a:pt x="3705" y="0"/>
                    <a:pt x="33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5"/>
            <p:cNvSpPr/>
            <p:nvPr/>
          </p:nvSpPr>
          <p:spPr>
            <a:xfrm>
              <a:off x="3616850" y="1368325"/>
              <a:ext cx="315100" cy="391525"/>
            </a:xfrm>
            <a:custGeom>
              <a:rect b="b" l="l" r="r" t="t"/>
              <a:pathLst>
                <a:path extrusionOk="0" h="15661" w="12604">
                  <a:moveTo>
                    <a:pt x="3960" y="1"/>
                  </a:moveTo>
                  <a:cubicBezTo>
                    <a:pt x="2152" y="1"/>
                    <a:pt x="595" y="778"/>
                    <a:pt x="69" y="4059"/>
                  </a:cubicBezTo>
                  <a:cubicBezTo>
                    <a:pt x="69" y="4059"/>
                    <a:pt x="0" y="7860"/>
                    <a:pt x="103" y="10168"/>
                  </a:cubicBezTo>
                  <a:cubicBezTo>
                    <a:pt x="215" y="12476"/>
                    <a:pt x="2059" y="15169"/>
                    <a:pt x="3955" y="15581"/>
                  </a:cubicBezTo>
                  <a:cubicBezTo>
                    <a:pt x="4198" y="15634"/>
                    <a:pt x="4456" y="15660"/>
                    <a:pt x="4725" y="15660"/>
                  </a:cubicBezTo>
                  <a:cubicBezTo>
                    <a:pt x="6556" y="15660"/>
                    <a:pt x="8912" y="14446"/>
                    <a:pt x="10356" y="12098"/>
                  </a:cubicBezTo>
                  <a:cubicBezTo>
                    <a:pt x="12011" y="9413"/>
                    <a:pt x="12603" y="5278"/>
                    <a:pt x="12603" y="5278"/>
                  </a:cubicBezTo>
                  <a:cubicBezTo>
                    <a:pt x="12603" y="5278"/>
                    <a:pt x="10347" y="971"/>
                    <a:pt x="7404" y="482"/>
                  </a:cubicBezTo>
                  <a:cubicBezTo>
                    <a:pt x="6283" y="295"/>
                    <a:pt x="5074" y="1"/>
                    <a:pt x="39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5"/>
            <p:cNvSpPr/>
            <p:nvPr/>
          </p:nvSpPr>
          <p:spPr>
            <a:xfrm>
              <a:off x="3583600" y="1358875"/>
              <a:ext cx="420850" cy="235725"/>
            </a:xfrm>
            <a:custGeom>
              <a:rect b="b" l="l" r="r" t="t"/>
              <a:pathLst>
                <a:path extrusionOk="0" h="9429" w="16834">
                  <a:moveTo>
                    <a:pt x="8660" y="1"/>
                  </a:moveTo>
                  <a:cubicBezTo>
                    <a:pt x="6595" y="1"/>
                    <a:pt x="1586" y="797"/>
                    <a:pt x="532" y="1426"/>
                  </a:cubicBezTo>
                  <a:lnTo>
                    <a:pt x="1" y="5115"/>
                  </a:lnTo>
                  <a:cubicBezTo>
                    <a:pt x="284" y="5896"/>
                    <a:pt x="610" y="6711"/>
                    <a:pt x="1253" y="7183"/>
                  </a:cubicBezTo>
                  <a:cubicBezTo>
                    <a:pt x="1513" y="7367"/>
                    <a:pt x="1839" y="7463"/>
                    <a:pt x="2160" y="7463"/>
                  </a:cubicBezTo>
                  <a:cubicBezTo>
                    <a:pt x="2644" y="7463"/>
                    <a:pt x="3114" y="7244"/>
                    <a:pt x="3321" y="6779"/>
                  </a:cubicBezTo>
                  <a:cubicBezTo>
                    <a:pt x="3758" y="5793"/>
                    <a:pt x="2737" y="4780"/>
                    <a:pt x="2729" y="3691"/>
                  </a:cubicBezTo>
                  <a:cubicBezTo>
                    <a:pt x="2729" y="3434"/>
                    <a:pt x="2815" y="3142"/>
                    <a:pt x="3029" y="3013"/>
                  </a:cubicBezTo>
                  <a:cubicBezTo>
                    <a:pt x="3100" y="2969"/>
                    <a:pt x="3174" y="2949"/>
                    <a:pt x="3249" y="2949"/>
                  </a:cubicBezTo>
                  <a:cubicBezTo>
                    <a:pt x="3533" y="2949"/>
                    <a:pt x="3820" y="3237"/>
                    <a:pt x="3956" y="3536"/>
                  </a:cubicBezTo>
                  <a:cubicBezTo>
                    <a:pt x="4127" y="3914"/>
                    <a:pt x="4222" y="4377"/>
                    <a:pt x="4548" y="4609"/>
                  </a:cubicBezTo>
                  <a:cubicBezTo>
                    <a:pt x="5182" y="4274"/>
                    <a:pt x="4942" y="2850"/>
                    <a:pt x="5637" y="2850"/>
                  </a:cubicBezTo>
                  <a:cubicBezTo>
                    <a:pt x="6212" y="2850"/>
                    <a:pt x="6126" y="3871"/>
                    <a:pt x="6564" y="4257"/>
                  </a:cubicBezTo>
                  <a:cubicBezTo>
                    <a:pt x="6690" y="4370"/>
                    <a:pt x="6835" y="4414"/>
                    <a:pt x="6991" y="4414"/>
                  </a:cubicBezTo>
                  <a:cubicBezTo>
                    <a:pt x="7332" y="4414"/>
                    <a:pt x="7720" y="4202"/>
                    <a:pt x="8057" y="4043"/>
                  </a:cubicBezTo>
                  <a:cubicBezTo>
                    <a:pt x="8233" y="3956"/>
                    <a:pt x="8450" y="3907"/>
                    <a:pt x="8654" y="3907"/>
                  </a:cubicBezTo>
                  <a:cubicBezTo>
                    <a:pt x="9014" y="3907"/>
                    <a:pt x="9338" y="4059"/>
                    <a:pt x="9343" y="4420"/>
                  </a:cubicBezTo>
                  <a:cubicBezTo>
                    <a:pt x="9352" y="4943"/>
                    <a:pt x="8683" y="5124"/>
                    <a:pt x="8314" y="5484"/>
                  </a:cubicBezTo>
                  <a:cubicBezTo>
                    <a:pt x="8005" y="5793"/>
                    <a:pt x="7902" y="6316"/>
                    <a:pt x="8082" y="6711"/>
                  </a:cubicBezTo>
                  <a:cubicBezTo>
                    <a:pt x="8237" y="7050"/>
                    <a:pt x="8583" y="7269"/>
                    <a:pt x="8938" y="7269"/>
                  </a:cubicBezTo>
                  <a:cubicBezTo>
                    <a:pt x="8996" y="7269"/>
                    <a:pt x="9054" y="7263"/>
                    <a:pt x="9112" y="7251"/>
                  </a:cubicBezTo>
                  <a:cubicBezTo>
                    <a:pt x="9841" y="7105"/>
                    <a:pt x="10210" y="6162"/>
                    <a:pt x="10888" y="5827"/>
                  </a:cubicBezTo>
                  <a:cubicBezTo>
                    <a:pt x="11052" y="5748"/>
                    <a:pt x="11230" y="5710"/>
                    <a:pt x="11408" y="5710"/>
                  </a:cubicBezTo>
                  <a:cubicBezTo>
                    <a:pt x="11749" y="5710"/>
                    <a:pt x="12086" y="5851"/>
                    <a:pt x="12312" y="6110"/>
                  </a:cubicBezTo>
                  <a:cubicBezTo>
                    <a:pt x="12655" y="6513"/>
                    <a:pt x="12724" y="7157"/>
                    <a:pt x="12466" y="7646"/>
                  </a:cubicBezTo>
                  <a:cubicBezTo>
                    <a:pt x="12355" y="7878"/>
                    <a:pt x="12166" y="8075"/>
                    <a:pt x="12106" y="8324"/>
                  </a:cubicBezTo>
                  <a:cubicBezTo>
                    <a:pt x="11969" y="8821"/>
                    <a:pt x="12389" y="9336"/>
                    <a:pt x="12869" y="9413"/>
                  </a:cubicBezTo>
                  <a:cubicBezTo>
                    <a:pt x="12933" y="9423"/>
                    <a:pt x="12996" y="9428"/>
                    <a:pt x="13060" y="9428"/>
                  </a:cubicBezTo>
                  <a:cubicBezTo>
                    <a:pt x="13477" y="9428"/>
                    <a:pt x="13893" y="9219"/>
                    <a:pt x="14251" y="8959"/>
                  </a:cubicBezTo>
                  <a:cubicBezTo>
                    <a:pt x="15967" y="7732"/>
                    <a:pt x="16833" y="5004"/>
                    <a:pt x="15649" y="3271"/>
                  </a:cubicBezTo>
                  <a:cubicBezTo>
                    <a:pt x="15040" y="2370"/>
                    <a:pt x="14045" y="1889"/>
                    <a:pt x="13093" y="1443"/>
                  </a:cubicBezTo>
                  <a:cubicBezTo>
                    <a:pt x="11866" y="877"/>
                    <a:pt x="10630" y="294"/>
                    <a:pt x="9309" y="45"/>
                  </a:cubicBezTo>
                  <a:cubicBezTo>
                    <a:pt x="9155" y="15"/>
                    <a:pt x="8933" y="1"/>
                    <a:pt x="86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5"/>
            <p:cNvSpPr/>
            <p:nvPr/>
          </p:nvSpPr>
          <p:spPr>
            <a:xfrm>
              <a:off x="3878300" y="1645475"/>
              <a:ext cx="57250" cy="115425"/>
            </a:xfrm>
            <a:custGeom>
              <a:rect b="b" l="l" r="r" t="t"/>
              <a:pathLst>
                <a:path extrusionOk="0" h="4617" w="2290">
                  <a:moveTo>
                    <a:pt x="1018" y="0"/>
                  </a:moveTo>
                  <a:cubicBezTo>
                    <a:pt x="1001" y="0"/>
                    <a:pt x="983" y="8"/>
                    <a:pt x="970" y="25"/>
                  </a:cubicBezTo>
                  <a:cubicBezTo>
                    <a:pt x="438" y="695"/>
                    <a:pt x="103" y="1441"/>
                    <a:pt x="43" y="2299"/>
                  </a:cubicBezTo>
                  <a:cubicBezTo>
                    <a:pt x="1" y="2891"/>
                    <a:pt x="52" y="4118"/>
                    <a:pt x="653" y="4487"/>
                  </a:cubicBezTo>
                  <a:cubicBezTo>
                    <a:pt x="798" y="4576"/>
                    <a:pt x="931" y="4617"/>
                    <a:pt x="1052" y="4617"/>
                  </a:cubicBezTo>
                  <a:cubicBezTo>
                    <a:pt x="2127" y="4617"/>
                    <a:pt x="2290" y="1423"/>
                    <a:pt x="2051" y="806"/>
                  </a:cubicBezTo>
                  <a:cubicBezTo>
                    <a:pt x="2035" y="762"/>
                    <a:pt x="1992" y="738"/>
                    <a:pt x="1952" y="738"/>
                  </a:cubicBezTo>
                  <a:cubicBezTo>
                    <a:pt x="1906" y="738"/>
                    <a:pt x="1862" y="768"/>
                    <a:pt x="1862" y="832"/>
                  </a:cubicBezTo>
                  <a:cubicBezTo>
                    <a:pt x="1888" y="1458"/>
                    <a:pt x="1982" y="2042"/>
                    <a:pt x="1845" y="2676"/>
                  </a:cubicBezTo>
                  <a:cubicBezTo>
                    <a:pt x="1770" y="3003"/>
                    <a:pt x="1461" y="3975"/>
                    <a:pt x="1048" y="3975"/>
                  </a:cubicBezTo>
                  <a:cubicBezTo>
                    <a:pt x="897" y="3975"/>
                    <a:pt x="731" y="3844"/>
                    <a:pt x="558" y="3500"/>
                  </a:cubicBezTo>
                  <a:cubicBezTo>
                    <a:pt x="52" y="2496"/>
                    <a:pt x="524" y="969"/>
                    <a:pt x="1090" y="111"/>
                  </a:cubicBezTo>
                  <a:cubicBezTo>
                    <a:pt x="1122" y="60"/>
                    <a:pt x="1069" y="0"/>
                    <a:pt x="1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3531475" y="1593075"/>
              <a:ext cx="86250" cy="105850"/>
            </a:xfrm>
            <a:custGeom>
              <a:rect b="b" l="l" r="r" t="t"/>
              <a:pathLst>
                <a:path extrusionOk="0" h="4234" w="3450">
                  <a:moveTo>
                    <a:pt x="3158" y="0"/>
                  </a:moveTo>
                  <a:cubicBezTo>
                    <a:pt x="3116" y="0"/>
                    <a:pt x="3070" y="37"/>
                    <a:pt x="3081" y="88"/>
                  </a:cubicBezTo>
                  <a:cubicBezTo>
                    <a:pt x="3244" y="1152"/>
                    <a:pt x="2978" y="2902"/>
                    <a:pt x="1983" y="3554"/>
                  </a:cubicBezTo>
                  <a:cubicBezTo>
                    <a:pt x="1828" y="3655"/>
                    <a:pt x="1704" y="3698"/>
                    <a:pt x="1605" y="3698"/>
                  </a:cubicBezTo>
                  <a:cubicBezTo>
                    <a:pt x="1068" y="3698"/>
                    <a:pt x="1251" y="2435"/>
                    <a:pt x="1331" y="2087"/>
                  </a:cubicBezTo>
                  <a:cubicBezTo>
                    <a:pt x="1459" y="1461"/>
                    <a:pt x="1785" y="972"/>
                    <a:pt x="2068" y="414"/>
                  </a:cubicBezTo>
                  <a:cubicBezTo>
                    <a:pt x="2101" y="342"/>
                    <a:pt x="2044" y="271"/>
                    <a:pt x="1981" y="271"/>
                  </a:cubicBezTo>
                  <a:cubicBezTo>
                    <a:pt x="1961" y="271"/>
                    <a:pt x="1941" y="278"/>
                    <a:pt x="1923" y="294"/>
                  </a:cubicBezTo>
                  <a:cubicBezTo>
                    <a:pt x="1356" y="835"/>
                    <a:pt x="1" y="4120"/>
                    <a:pt x="1519" y="4232"/>
                  </a:cubicBezTo>
                  <a:cubicBezTo>
                    <a:pt x="1536" y="4233"/>
                    <a:pt x="1552" y="4234"/>
                    <a:pt x="1568" y="4234"/>
                  </a:cubicBezTo>
                  <a:cubicBezTo>
                    <a:pt x="2242" y="4234"/>
                    <a:pt x="2812" y="3207"/>
                    <a:pt x="3038" y="2696"/>
                  </a:cubicBezTo>
                  <a:cubicBezTo>
                    <a:pt x="3415" y="1847"/>
                    <a:pt x="3450" y="946"/>
                    <a:pt x="3218" y="54"/>
                  </a:cubicBezTo>
                  <a:cubicBezTo>
                    <a:pt x="3211" y="16"/>
                    <a:pt x="3185" y="0"/>
                    <a:pt x="31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5" name="Google Shape;425;p5"/>
          <p:cNvGrpSpPr/>
          <p:nvPr/>
        </p:nvGrpSpPr>
        <p:grpSpPr>
          <a:xfrm>
            <a:off x="2617427" y="3938714"/>
            <a:ext cx="867728" cy="3903903"/>
            <a:chOff x="6128850" y="1752700"/>
            <a:chExt cx="634675" cy="2855400"/>
          </a:xfrm>
        </p:grpSpPr>
        <p:sp>
          <p:nvSpPr>
            <p:cNvPr id="426" name="Google Shape;426;p5"/>
            <p:cNvSpPr/>
            <p:nvPr/>
          </p:nvSpPr>
          <p:spPr>
            <a:xfrm>
              <a:off x="6554175" y="4234025"/>
              <a:ext cx="131300" cy="337825"/>
            </a:xfrm>
            <a:custGeom>
              <a:rect b="b" l="l" r="r" t="t"/>
              <a:pathLst>
                <a:path extrusionOk="0" h="13513" w="5252">
                  <a:moveTo>
                    <a:pt x="2343" y="1"/>
                  </a:moveTo>
                  <a:lnTo>
                    <a:pt x="1" y="3012"/>
                  </a:lnTo>
                  <a:lnTo>
                    <a:pt x="447" y="9489"/>
                  </a:lnTo>
                  <a:lnTo>
                    <a:pt x="1116" y="11059"/>
                  </a:lnTo>
                  <a:lnTo>
                    <a:pt x="5251" y="13513"/>
                  </a:lnTo>
                  <a:lnTo>
                    <a:pt x="3123" y="9155"/>
                  </a:lnTo>
                  <a:lnTo>
                    <a:pt x="3904" y="3012"/>
                  </a:lnTo>
                  <a:lnTo>
                    <a:pt x="23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5"/>
            <p:cNvSpPr/>
            <p:nvPr/>
          </p:nvSpPr>
          <p:spPr>
            <a:xfrm>
              <a:off x="6565325" y="4462875"/>
              <a:ext cx="164750" cy="145225"/>
            </a:xfrm>
            <a:custGeom>
              <a:rect b="b" l="l" r="r" t="t"/>
              <a:pathLst>
                <a:path extrusionOk="0" h="5809" w="6590">
                  <a:moveTo>
                    <a:pt x="2677" y="1"/>
                  </a:moveTo>
                  <a:lnTo>
                    <a:pt x="2720" y="189"/>
                  </a:lnTo>
                  <a:cubicBezTo>
                    <a:pt x="3089" y="824"/>
                    <a:pt x="4059" y="2497"/>
                    <a:pt x="4059" y="3089"/>
                  </a:cubicBezTo>
                  <a:cubicBezTo>
                    <a:pt x="4059" y="3239"/>
                    <a:pt x="3991" y="3304"/>
                    <a:pt x="3874" y="3304"/>
                  </a:cubicBezTo>
                  <a:cubicBezTo>
                    <a:pt x="3080" y="3304"/>
                    <a:pt x="1" y="335"/>
                    <a:pt x="1" y="335"/>
                  </a:cubicBezTo>
                  <a:lnTo>
                    <a:pt x="1" y="1785"/>
                  </a:lnTo>
                  <a:cubicBezTo>
                    <a:pt x="1" y="1785"/>
                    <a:pt x="1897" y="4470"/>
                    <a:pt x="6590" y="5809"/>
                  </a:cubicBezTo>
                  <a:cubicBezTo>
                    <a:pt x="6590" y="5809"/>
                    <a:pt x="4136" y="2017"/>
                    <a:pt x="26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5"/>
            <p:cNvSpPr/>
            <p:nvPr/>
          </p:nvSpPr>
          <p:spPr>
            <a:xfrm>
              <a:off x="6205000" y="4234025"/>
              <a:ext cx="131300" cy="337825"/>
            </a:xfrm>
            <a:custGeom>
              <a:rect b="b" l="l" r="r" t="t"/>
              <a:pathLst>
                <a:path extrusionOk="0" h="13513" w="5252">
                  <a:moveTo>
                    <a:pt x="2900" y="1"/>
                  </a:moveTo>
                  <a:lnTo>
                    <a:pt x="1339" y="3012"/>
                  </a:lnTo>
                  <a:lnTo>
                    <a:pt x="2120" y="9155"/>
                  </a:lnTo>
                  <a:lnTo>
                    <a:pt x="1" y="13513"/>
                  </a:lnTo>
                  <a:lnTo>
                    <a:pt x="1" y="13513"/>
                  </a:lnTo>
                  <a:lnTo>
                    <a:pt x="4127" y="11059"/>
                  </a:lnTo>
                  <a:lnTo>
                    <a:pt x="4805" y="9489"/>
                  </a:lnTo>
                  <a:lnTo>
                    <a:pt x="5251" y="3012"/>
                  </a:lnTo>
                  <a:lnTo>
                    <a:pt x="29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5"/>
            <p:cNvSpPr/>
            <p:nvPr/>
          </p:nvSpPr>
          <p:spPr>
            <a:xfrm>
              <a:off x="6160175" y="4462875"/>
              <a:ext cx="164950" cy="145225"/>
            </a:xfrm>
            <a:custGeom>
              <a:rect b="b" l="l" r="r" t="t"/>
              <a:pathLst>
                <a:path extrusionOk="0" h="5809" w="6598">
                  <a:moveTo>
                    <a:pt x="3913" y="1"/>
                  </a:moveTo>
                  <a:cubicBezTo>
                    <a:pt x="2463" y="2017"/>
                    <a:pt x="0" y="5809"/>
                    <a:pt x="0" y="5809"/>
                  </a:cubicBezTo>
                  <a:cubicBezTo>
                    <a:pt x="4693" y="4470"/>
                    <a:pt x="6598" y="1785"/>
                    <a:pt x="6598" y="1785"/>
                  </a:cubicBezTo>
                  <a:lnTo>
                    <a:pt x="6598" y="335"/>
                  </a:lnTo>
                  <a:cubicBezTo>
                    <a:pt x="6598" y="335"/>
                    <a:pt x="3909" y="2948"/>
                    <a:pt x="3078" y="2948"/>
                  </a:cubicBezTo>
                  <a:cubicBezTo>
                    <a:pt x="2944" y="2948"/>
                    <a:pt x="2858" y="2879"/>
                    <a:pt x="2840" y="2720"/>
                  </a:cubicBezTo>
                  <a:cubicBezTo>
                    <a:pt x="2763" y="2051"/>
                    <a:pt x="3912" y="1"/>
                    <a:pt x="39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6216150" y="2150775"/>
              <a:ext cx="458150" cy="217925"/>
            </a:xfrm>
            <a:custGeom>
              <a:rect b="b" l="l" r="r" t="t"/>
              <a:pathLst>
                <a:path extrusionOk="0" h="8717" w="18326">
                  <a:moveTo>
                    <a:pt x="7370" y="0"/>
                  </a:moveTo>
                  <a:lnTo>
                    <a:pt x="7370" y="2686"/>
                  </a:lnTo>
                  <a:cubicBezTo>
                    <a:pt x="7370" y="2686"/>
                    <a:pt x="3123" y="4247"/>
                    <a:pt x="1562" y="5139"/>
                  </a:cubicBezTo>
                  <a:cubicBezTo>
                    <a:pt x="1" y="6032"/>
                    <a:pt x="4805" y="8717"/>
                    <a:pt x="9155" y="8717"/>
                  </a:cubicBezTo>
                  <a:lnTo>
                    <a:pt x="9163" y="8708"/>
                  </a:lnTo>
                  <a:lnTo>
                    <a:pt x="9163" y="8717"/>
                  </a:lnTo>
                  <a:cubicBezTo>
                    <a:pt x="13522" y="8717"/>
                    <a:pt x="18326" y="6032"/>
                    <a:pt x="16756" y="5139"/>
                  </a:cubicBezTo>
                  <a:cubicBezTo>
                    <a:pt x="15195" y="4247"/>
                    <a:pt x="10948" y="2686"/>
                    <a:pt x="10948" y="2686"/>
                  </a:cubicBezTo>
                  <a:lnTo>
                    <a:pt x="10948" y="0"/>
                  </a:lnTo>
                  <a:lnTo>
                    <a:pt x="9163" y="0"/>
                  </a:lnTo>
                  <a:cubicBezTo>
                    <a:pt x="9163" y="0"/>
                    <a:pt x="9163" y="26"/>
                    <a:pt x="9163" y="78"/>
                  </a:cubicBezTo>
                  <a:cubicBezTo>
                    <a:pt x="9163" y="26"/>
                    <a:pt x="9155" y="0"/>
                    <a:pt x="9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5"/>
            <p:cNvSpPr/>
            <p:nvPr/>
          </p:nvSpPr>
          <p:spPr>
            <a:xfrm>
              <a:off x="6283275" y="1927500"/>
              <a:ext cx="298800" cy="267900"/>
            </a:xfrm>
            <a:custGeom>
              <a:rect b="b" l="l" r="r" t="t"/>
              <a:pathLst>
                <a:path extrusionOk="0" h="10716" w="11952">
                  <a:moveTo>
                    <a:pt x="10948" y="0"/>
                  </a:moveTo>
                  <a:lnTo>
                    <a:pt x="1228" y="447"/>
                  </a:lnTo>
                  <a:lnTo>
                    <a:pt x="1" y="6589"/>
                  </a:lnTo>
                  <a:cubicBezTo>
                    <a:pt x="1" y="6589"/>
                    <a:pt x="3012" y="10716"/>
                    <a:pt x="6478" y="10716"/>
                  </a:cubicBezTo>
                  <a:cubicBezTo>
                    <a:pt x="9944" y="10716"/>
                    <a:pt x="11952" y="6924"/>
                    <a:pt x="11952" y="6924"/>
                  </a:cubicBezTo>
                  <a:lnTo>
                    <a:pt x="109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5"/>
            <p:cNvSpPr/>
            <p:nvPr/>
          </p:nvSpPr>
          <p:spPr>
            <a:xfrm>
              <a:off x="6441800" y="1755125"/>
              <a:ext cx="305000" cy="591075"/>
            </a:xfrm>
            <a:custGeom>
              <a:rect b="b" l="l" r="r" t="t"/>
              <a:pathLst>
                <a:path extrusionOk="0" h="23643" w="12200">
                  <a:moveTo>
                    <a:pt x="1604" y="0"/>
                  </a:moveTo>
                  <a:cubicBezTo>
                    <a:pt x="1079" y="0"/>
                    <a:pt x="543" y="94"/>
                    <a:pt x="0" y="298"/>
                  </a:cubicBezTo>
                  <a:lnTo>
                    <a:pt x="0" y="8011"/>
                  </a:lnTo>
                  <a:lnTo>
                    <a:pt x="3380" y="8011"/>
                  </a:lnTo>
                  <a:cubicBezTo>
                    <a:pt x="3380" y="8011"/>
                    <a:pt x="6503" y="13150"/>
                    <a:pt x="3046" y="23642"/>
                  </a:cubicBezTo>
                  <a:cubicBezTo>
                    <a:pt x="3046" y="23642"/>
                    <a:pt x="5834" y="21858"/>
                    <a:pt x="6615" y="20631"/>
                  </a:cubicBezTo>
                  <a:cubicBezTo>
                    <a:pt x="6615" y="20631"/>
                    <a:pt x="7061" y="19404"/>
                    <a:pt x="6838" y="17722"/>
                  </a:cubicBezTo>
                  <a:lnTo>
                    <a:pt x="6838" y="17722"/>
                  </a:lnTo>
                  <a:cubicBezTo>
                    <a:pt x="6838" y="17723"/>
                    <a:pt x="7507" y="18735"/>
                    <a:pt x="7284" y="20073"/>
                  </a:cubicBezTo>
                  <a:cubicBezTo>
                    <a:pt x="7284" y="20073"/>
                    <a:pt x="10973" y="16830"/>
                    <a:pt x="12200" y="12026"/>
                  </a:cubicBezTo>
                  <a:cubicBezTo>
                    <a:pt x="12200" y="12026"/>
                    <a:pt x="7556" y="0"/>
                    <a:pt x="1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5"/>
            <p:cNvSpPr/>
            <p:nvPr/>
          </p:nvSpPr>
          <p:spPr>
            <a:xfrm>
              <a:off x="6128850" y="2767825"/>
              <a:ext cx="634475" cy="1546475"/>
            </a:xfrm>
            <a:custGeom>
              <a:rect b="b" l="l" r="r" t="t"/>
              <a:pathLst>
                <a:path extrusionOk="0" h="61859" w="25379">
                  <a:moveTo>
                    <a:pt x="6368" y="815"/>
                  </a:moveTo>
                  <a:cubicBezTo>
                    <a:pt x="6327" y="815"/>
                    <a:pt x="6272" y="859"/>
                    <a:pt x="6272" y="859"/>
                  </a:cubicBezTo>
                  <a:cubicBezTo>
                    <a:pt x="6272" y="859"/>
                    <a:pt x="6316" y="847"/>
                    <a:pt x="6397" y="827"/>
                  </a:cubicBezTo>
                  <a:lnTo>
                    <a:pt x="6397" y="827"/>
                  </a:lnTo>
                  <a:cubicBezTo>
                    <a:pt x="6390" y="819"/>
                    <a:pt x="6379" y="815"/>
                    <a:pt x="6368" y="815"/>
                  </a:cubicBezTo>
                  <a:close/>
                  <a:moveTo>
                    <a:pt x="12655" y="1"/>
                  </a:moveTo>
                  <a:lnTo>
                    <a:pt x="12655" y="9"/>
                  </a:lnTo>
                  <a:cubicBezTo>
                    <a:pt x="9822" y="17"/>
                    <a:pt x="7015" y="674"/>
                    <a:pt x="6397" y="827"/>
                  </a:cubicBezTo>
                  <a:lnTo>
                    <a:pt x="6397" y="827"/>
                  </a:lnTo>
                  <a:cubicBezTo>
                    <a:pt x="6486" y="923"/>
                    <a:pt x="6242" y="1696"/>
                    <a:pt x="3450" y="5921"/>
                  </a:cubicBezTo>
                  <a:cubicBezTo>
                    <a:pt x="1" y="11145"/>
                    <a:pt x="215" y="19441"/>
                    <a:pt x="661" y="27703"/>
                  </a:cubicBezTo>
                  <a:cubicBezTo>
                    <a:pt x="1108" y="35974"/>
                    <a:pt x="4462" y="61660"/>
                    <a:pt x="4462" y="61660"/>
                  </a:cubicBezTo>
                  <a:cubicBezTo>
                    <a:pt x="5057" y="61809"/>
                    <a:pt x="5689" y="61858"/>
                    <a:pt x="6267" y="61858"/>
                  </a:cubicBezTo>
                  <a:cubicBezTo>
                    <a:pt x="7424" y="61858"/>
                    <a:pt x="8366" y="61660"/>
                    <a:pt x="8366" y="61660"/>
                  </a:cubicBezTo>
                  <a:cubicBezTo>
                    <a:pt x="8366" y="61660"/>
                    <a:pt x="9035" y="31169"/>
                    <a:pt x="9824" y="22787"/>
                  </a:cubicBezTo>
                  <a:cubicBezTo>
                    <a:pt x="10519" y="15306"/>
                    <a:pt x="12286" y="14869"/>
                    <a:pt x="12655" y="14860"/>
                  </a:cubicBezTo>
                  <a:lnTo>
                    <a:pt x="12724" y="14860"/>
                  </a:lnTo>
                  <a:cubicBezTo>
                    <a:pt x="13093" y="14869"/>
                    <a:pt x="14860" y="15306"/>
                    <a:pt x="15564" y="22787"/>
                  </a:cubicBezTo>
                  <a:cubicBezTo>
                    <a:pt x="16344" y="31169"/>
                    <a:pt x="17014" y="61660"/>
                    <a:pt x="17014" y="61660"/>
                  </a:cubicBezTo>
                  <a:cubicBezTo>
                    <a:pt x="17014" y="61660"/>
                    <a:pt x="17955" y="61858"/>
                    <a:pt x="19112" y="61858"/>
                  </a:cubicBezTo>
                  <a:cubicBezTo>
                    <a:pt x="19690" y="61858"/>
                    <a:pt x="20322" y="61809"/>
                    <a:pt x="20917" y="61660"/>
                  </a:cubicBezTo>
                  <a:cubicBezTo>
                    <a:pt x="20917" y="61660"/>
                    <a:pt x="24272" y="35974"/>
                    <a:pt x="24718" y="27703"/>
                  </a:cubicBezTo>
                  <a:cubicBezTo>
                    <a:pt x="25164" y="19441"/>
                    <a:pt x="25378" y="11145"/>
                    <a:pt x="21930" y="5921"/>
                  </a:cubicBezTo>
                  <a:cubicBezTo>
                    <a:pt x="18841" y="1247"/>
                    <a:pt x="18399" y="755"/>
                    <a:pt x="18350" y="755"/>
                  </a:cubicBezTo>
                  <a:cubicBezTo>
                    <a:pt x="18337" y="755"/>
                    <a:pt x="18352" y="790"/>
                    <a:pt x="18352" y="790"/>
                  </a:cubicBezTo>
                  <a:cubicBezTo>
                    <a:pt x="18352" y="790"/>
                    <a:pt x="15933" y="18"/>
                    <a:pt x="12724" y="9"/>
                  </a:cubicBezTo>
                  <a:lnTo>
                    <a:pt x="127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5"/>
            <p:cNvSpPr/>
            <p:nvPr/>
          </p:nvSpPr>
          <p:spPr>
            <a:xfrm>
              <a:off x="6238450" y="2904675"/>
              <a:ext cx="282300" cy="410775"/>
            </a:xfrm>
            <a:custGeom>
              <a:rect b="b" l="l" r="r" t="t"/>
              <a:pathLst>
                <a:path extrusionOk="0" h="16431" w="11292">
                  <a:moveTo>
                    <a:pt x="3690" y="0"/>
                  </a:moveTo>
                  <a:lnTo>
                    <a:pt x="1" y="2017"/>
                  </a:lnTo>
                  <a:cubicBezTo>
                    <a:pt x="1" y="2017"/>
                    <a:pt x="1905" y="7156"/>
                    <a:pt x="4025" y="10055"/>
                  </a:cubicBezTo>
                  <a:cubicBezTo>
                    <a:pt x="5956" y="12695"/>
                    <a:pt x="7972" y="16431"/>
                    <a:pt x="9412" y="16431"/>
                  </a:cubicBezTo>
                  <a:cubicBezTo>
                    <a:pt x="9558" y="16431"/>
                    <a:pt x="9699" y="16392"/>
                    <a:pt x="9833" y="16310"/>
                  </a:cubicBezTo>
                  <a:cubicBezTo>
                    <a:pt x="11291" y="15417"/>
                    <a:pt x="8160" y="11617"/>
                    <a:pt x="8160" y="11617"/>
                  </a:cubicBezTo>
                  <a:lnTo>
                    <a:pt x="8160" y="11617"/>
                  </a:lnTo>
                  <a:cubicBezTo>
                    <a:pt x="8160" y="11617"/>
                    <a:pt x="9044" y="12258"/>
                    <a:pt x="9467" y="12258"/>
                  </a:cubicBezTo>
                  <a:cubicBezTo>
                    <a:pt x="9600" y="12258"/>
                    <a:pt x="9687" y="12195"/>
                    <a:pt x="9687" y="12029"/>
                  </a:cubicBezTo>
                  <a:cubicBezTo>
                    <a:pt x="9687" y="11812"/>
                    <a:pt x="8348" y="9939"/>
                    <a:pt x="7351" y="9939"/>
                  </a:cubicBezTo>
                  <a:cubicBezTo>
                    <a:pt x="7323" y="9939"/>
                    <a:pt x="7295" y="9941"/>
                    <a:pt x="7268" y="9944"/>
                  </a:cubicBezTo>
                  <a:cubicBezTo>
                    <a:pt x="7268" y="9944"/>
                    <a:pt x="6041" y="8494"/>
                    <a:pt x="36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5"/>
            <p:cNvSpPr/>
            <p:nvPr/>
          </p:nvSpPr>
          <p:spPr>
            <a:xfrm>
              <a:off x="6442250" y="2938350"/>
              <a:ext cx="212325" cy="435450"/>
            </a:xfrm>
            <a:custGeom>
              <a:rect b="b" l="l" r="r" t="t"/>
              <a:pathLst>
                <a:path extrusionOk="0" h="17418" w="8493">
                  <a:moveTo>
                    <a:pt x="5147" y="0"/>
                  </a:moveTo>
                  <a:lnTo>
                    <a:pt x="2916" y="9824"/>
                  </a:lnTo>
                  <a:cubicBezTo>
                    <a:pt x="2916" y="9824"/>
                    <a:pt x="1406" y="10381"/>
                    <a:pt x="402" y="11780"/>
                  </a:cubicBezTo>
                  <a:cubicBezTo>
                    <a:pt x="1" y="12334"/>
                    <a:pt x="76" y="12502"/>
                    <a:pt x="312" y="12502"/>
                  </a:cubicBezTo>
                  <a:cubicBezTo>
                    <a:pt x="672" y="12502"/>
                    <a:pt x="1406" y="12114"/>
                    <a:pt x="1406" y="12114"/>
                  </a:cubicBezTo>
                  <a:lnTo>
                    <a:pt x="1406" y="12114"/>
                  </a:lnTo>
                  <a:cubicBezTo>
                    <a:pt x="1406" y="12114"/>
                    <a:pt x="565" y="14405"/>
                    <a:pt x="179" y="16249"/>
                  </a:cubicBezTo>
                  <a:cubicBezTo>
                    <a:pt x="3" y="17072"/>
                    <a:pt x="17" y="17417"/>
                    <a:pt x="234" y="17417"/>
                  </a:cubicBezTo>
                  <a:cubicBezTo>
                    <a:pt x="504" y="17417"/>
                    <a:pt x="1089" y="16886"/>
                    <a:pt x="2015" y="16078"/>
                  </a:cubicBezTo>
                  <a:cubicBezTo>
                    <a:pt x="3697" y="14628"/>
                    <a:pt x="4701" y="12114"/>
                    <a:pt x="5481" y="9824"/>
                  </a:cubicBezTo>
                  <a:cubicBezTo>
                    <a:pt x="6262" y="7533"/>
                    <a:pt x="8493" y="1673"/>
                    <a:pt x="8493" y="1673"/>
                  </a:cubicBezTo>
                  <a:lnTo>
                    <a:pt x="51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5"/>
            <p:cNvSpPr/>
            <p:nvPr/>
          </p:nvSpPr>
          <p:spPr>
            <a:xfrm>
              <a:off x="6129500" y="2254150"/>
              <a:ext cx="634025" cy="726050"/>
            </a:xfrm>
            <a:custGeom>
              <a:rect b="b" l="l" r="r" t="t"/>
              <a:pathLst>
                <a:path extrusionOk="0" h="29042" w="25361">
                  <a:moveTo>
                    <a:pt x="6813" y="1"/>
                  </a:moveTo>
                  <a:cubicBezTo>
                    <a:pt x="4582" y="447"/>
                    <a:pt x="2686" y="1785"/>
                    <a:pt x="1339" y="5586"/>
                  </a:cubicBezTo>
                  <a:cubicBezTo>
                    <a:pt x="1" y="9378"/>
                    <a:pt x="567" y="15529"/>
                    <a:pt x="1682" y="20102"/>
                  </a:cubicBezTo>
                  <a:cubicBezTo>
                    <a:pt x="2797" y="24683"/>
                    <a:pt x="4470" y="28038"/>
                    <a:pt x="4470" y="28038"/>
                  </a:cubicBezTo>
                  <a:cubicBezTo>
                    <a:pt x="6255" y="27703"/>
                    <a:pt x="8048" y="26021"/>
                    <a:pt x="8048" y="26021"/>
                  </a:cubicBezTo>
                  <a:cubicBezTo>
                    <a:pt x="7379" y="23345"/>
                    <a:pt x="7001" y="21337"/>
                    <a:pt x="7001" y="21337"/>
                  </a:cubicBezTo>
                  <a:lnTo>
                    <a:pt x="7001" y="21337"/>
                  </a:lnTo>
                  <a:cubicBezTo>
                    <a:pt x="8323" y="21740"/>
                    <a:pt x="11994" y="21775"/>
                    <a:pt x="12629" y="21783"/>
                  </a:cubicBezTo>
                  <a:lnTo>
                    <a:pt x="12732" y="21783"/>
                  </a:lnTo>
                  <a:cubicBezTo>
                    <a:pt x="13376" y="21775"/>
                    <a:pt x="17005" y="21740"/>
                    <a:pt x="18326" y="21337"/>
                  </a:cubicBezTo>
                  <a:lnTo>
                    <a:pt x="18326" y="21337"/>
                  </a:lnTo>
                  <a:cubicBezTo>
                    <a:pt x="18326" y="21337"/>
                    <a:pt x="18103" y="24795"/>
                    <a:pt x="17657" y="27368"/>
                  </a:cubicBezTo>
                  <a:cubicBezTo>
                    <a:pt x="17657" y="27368"/>
                    <a:pt x="19218" y="28707"/>
                    <a:pt x="21003" y="29041"/>
                  </a:cubicBezTo>
                  <a:cubicBezTo>
                    <a:pt x="21003" y="29041"/>
                    <a:pt x="22350" y="25464"/>
                    <a:pt x="23465" y="20882"/>
                  </a:cubicBezTo>
                  <a:cubicBezTo>
                    <a:pt x="24580" y="16310"/>
                    <a:pt x="25361" y="9378"/>
                    <a:pt x="24023" y="5586"/>
                  </a:cubicBezTo>
                  <a:cubicBezTo>
                    <a:pt x="22684" y="1785"/>
                    <a:pt x="20780" y="447"/>
                    <a:pt x="18549" y="1"/>
                  </a:cubicBezTo>
                  <a:cubicBezTo>
                    <a:pt x="18549" y="1"/>
                    <a:pt x="17545" y="3544"/>
                    <a:pt x="12681" y="3570"/>
                  </a:cubicBezTo>
                  <a:cubicBezTo>
                    <a:pt x="7816" y="3544"/>
                    <a:pt x="6813" y="1"/>
                    <a:pt x="6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5"/>
            <p:cNvSpPr/>
            <p:nvPr/>
          </p:nvSpPr>
          <p:spPr>
            <a:xfrm>
              <a:off x="6143450" y="1752700"/>
              <a:ext cx="301575" cy="593500"/>
            </a:xfrm>
            <a:custGeom>
              <a:rect b="b" l="l" r="r" t="t"/>
              <a:pathLst>
                <a:path extrusionOk="0" h="23740" w="12063">
                  <a:moveTo>
                    <a:pt x="10452" y="1"/>
                  </a:moveTo>
                  <a:cubicBezTo>
                    <a:pt x="5127" y="1"/>
                    <a:pt x="0" y="12123"/>
                    <a:pt x="0" y="12123"/>
                  </a:cubicBezTo>
                  <a:cubicBezTo>
                    <a:pt x="1227" y="16927"/>
                    <a:pt x="4916" y="20170"/>
                    <a:pt x="4916" y="20170"/>
                  </a:cubicBezTo>
                  <a:cubicBezTo>
                    <a:pt x="4693" y="18832"/>
                    <a:pt x="5362" y="17820"/>
                    <a:pt x="5362" y="17819"/>
                  </a:cubicBezTo>
                  <a:lnTo>
                    <a:pt x="5362" y="17819"/>
                  </a:lnTo>
                  <a:cubicBezTo>
                    <a:pt x="5139" y="19501"/>
                    <a:pt x="5585" y="20728"/>
                    <a:pt x="5585" y="20728"/>
                  </a:cubicBezTo>
                  <a:cubicBezTo>
                    <a:pt x="6366" y="21955"/>
                    <a:pt x="9163" y="23739"/>
                    <a:pt x="9163" y="23739"/>
                  </a:cubicBezTo>
                  <a:cubicBezTo>
                    <a:pt x="5697" y="13247"/>
                    <a:pt x="8828" y="8108"/>
                    <a:pt x="8828" y="8108"/>
                  </a:cubicBezTo>
                  <a:lnTo>
                    <a:pt x="12063" y="8108"/>
                  </a:lnTo>
                  <a:lnTo>
                    <a:pt x="12063" y="395"/>
                  </a:lnTo>
                  <a:cubicBezTo>
                    <a:pt x="11527" y="124"/>
                    <a:pt x="10989" y="1"/>
                    <a:pt x="104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5"/>
            <p:cNvSpPr/>
            <p:nvPr/>
          </p:nvSpPr>
          <p:spPr>
            <a:xfrm>
              <a:off x="6556525" y="1988025"/>
              <a:ext cx="84750" cy="98950"/>
            </a:xfrm>
            <a:custGeom>
              <a:rect b="b" l="l" r="r" t="t"/>
              <a:pathLst>
                <a:path extrusionOk="0" h="3958" w="3390">
                  <a:moveTo>
                    <a:pt x="378" y="1054"/>
                  </a:moveTo>
                  <a:lnTo>
                    <a:pt x="378" y="1054"/>
                  </a:lnTo>
                  <a:cubicBezTo>
                    <a:pt x="260" y="1263"/>
                    <a:pt x="197" y="1488"/>
                    <a:pt x="174" y="1720"/>
                  </a:cubicBezTo>
                  <a:lnTo>
                    <a:pt x="174" y="1720"/>
                  </a:lnTo>
                  <a:lnTo>
                    <a:pt x="378" y="1054"/>
                  </a:lnTo>
                  <a:close/>
                  <a:moveTo>
                    <a:pt x="162" y="1758"/>
                  </a:moveTo>
                  <a:lnTo>
                    <a:pt x="162" y="1758"/>
                  </a:lnTo>
                  <a:cubicBezTo>
                    <a:pt x="91" y="1926"/>
                    <a:pt x="37" y="2101"/>
                    <a:pt x="1" y="2281"/>
                  </a:cubicBezTo>
                  <a:lnTo>
                    <a:pt x="162" y="1758"/>
                  </a:lnTo>
                  <a:close/>
                  <a:moveTo>
                    <a:pt x="2566" y="1"/>
                  </a:moveTo>
                  <a:cubicBezTo>
                    <a:pt x="2477" y="1"/>
                    <a:pt x="2386" y="10"/>
                    <a:pt x="2300" y="24"/>
                  </a:cubicBezTo>
                  <a:cubicBezTo>
                    <a:pt x="1365" y="189"/>
                    <a:pt x="548" y="864"/>
                    <a:pt x="172" y="1734"/>
                  </a:cubicBezTo>
                  <a:lnTo>
                    <a:pt x="172" y="1734"/>
                  </a:lnTo>
                  <a:cubicBezTo>
                    <a:pt x="173" y="1729"/>
                    <a:pt x="173" y="1724"/>
                    <a:pt x="174" y="1720"/>
                  </a:cubicBezTo>
                  <a:lnTo>
                    <a:pt x="174" y="1720"/>
                  </a:lnTo>
                  <a:lnTo>
                    <a:pt x="162" y="1758"/>
                  </a:lnTo>
                  <a:lnTo>
                    <a:pt x="162" y="1758"/>
                  </a:lnTo>
                  <a:cubicBezTo>
                    <a:pt x="165" y="1750"/>
                    <a:pt x="169" y="1742"/>
                    <a:pt x="172" y="1734"/>
                  </a:cubicBezTo>
                  <a:lnTo>
                    <a:pt x="172" y="1734"/>
                  </a:lnTo>
                  <a:cubicBezTo>
                    <a:pt x="118" y="2306"/>
                    <a:pt x="302" y="2924"/>
                    <a:pt x="490" y="3482"/>
                  </a:cubicBezTo>
                  <a:cubicBezTo>
                    <a:pt x="533" y="3611"/>
                    <a:pt x="576" y="3739"/>
                    <a:pt x="679" y="3834"/>
                  </a:cubicBezTo>
                  <a:cubicBezTo>
                    <a:pt x="772" y="3923"/>
                    <a:pt x="890" y="3957"/>
                    <a:pt x="1016" y="3957"/>
                  </a:cubicBezTo>
                  <a:cubicBezTo>
                    <a:pt x="1182" y="3957"/>
                    <a:pt x="1360" y="3898"/>
                    <a:pt x="1511" y="3825"/>
                  </a:cubicBezTo>
                  <a:cubicBezTo>
                    <a:pt x="2652" y="3259"/>
                    <a:pt x="3390" y="1946"/>
                    <a:pt x="3270" y="668"/>
                  </a:cubicBezTo>
                  <a:cubicBezTo>
                    <a:pt x="3261" y="514"/>
                    <a:pt x="3227" y="350"/>
                    <a:pt x="3132" y="222"/>
                  </a:cubicBezTo>
                  <a:cubicBezTo>
                    <a:pt x="3004" y="57"/>
                    <a:pt x="2788" y="1"/>
                    <a:pt x="25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5"/>
            <p:cNvSpPr/>
            <p:nvPr/>
          </p:nvSpPr>
          <p:spPr>
            <a:xfrm>
              <a:off x="6249175" y="1988025"/>
              <a:ext cx="84550" cy="98950"/>
            </a:xfrm>
            <a:custGeom>
              <a:rect b="b" l="l" r="r" t="t"/>
              <a:pathLst>
                <a:path extrusionOk="0" h="3958" w="3382">
                  <a:moveTo>
                    <a:pt x="3012" y="1054"/>
                  </a:moveTo>
                  <a:lnTo>
                    <a:pt x="3219" y="1741"/>
                  </a:lnTo>
                  <a:lnTo>
                    <a:pt x="3219" y="1741"/>
                  </a:lnTo>
                  <a:cubicBezTo>
                    <a:pt x="3197" y="1502"/>
                    <a:pt x="3134" y="1270"/>
                    <a:pt x="3012" y="1054"/>
                  </a:cubicBezTo>
                  <a:close/>
                  <a:moveTo>
                    <a:pt x="3219" y="1741"/>
                  </a:moveTo>
                  <a:cubicBezTo>
                    <a:pt x="3219" y="1744"/>
                    <a:pt x="3219" y="1747"/>
                    <a:pt x="3220" y="1750"/>
                  </a:cubicBezTo>
                  <a:lnTo>
                    <a:pt x="3220" y="1750"/>
                  </a:lnTo>
                  <a:cubicBezTo>
                    <a:pt x="3222" y="1754"/>
                    <a:pt x="3224" y="1759"/>
                    <a:pt x="3226" y="1764"/>
                  </a:cubicBezTo>
                  <a:lnTo>
                    <a:pt x="3226" y="1764"/>
                  </a:lnTo>
                  <a:lnTo>
                    <a:pt x="3219" y="1741"/>
                  </a:lnTo>
                  <a:close/>
                  <a:moveTo>
                    <a:pt x="3226" y="1764"/>
                  </a:moveTo>
                  <a:lnTo>
                    <a:pt x="3381" y="2281"/>
                  </a:lnTo>
                  <a:cubicBezTo>
                    <a:pt x="3347" y="2103"/>
                    <a:pt x="3295" y="1930"/>
                    <a:pt x="3226" y="1764"/>
                  </a:cubicBezTo>
                  <a:close/>
                  <a:moveTo>
                    <a:pt x="819" y="1"/>
                  </a:moveTo>
                  <a:cubicBezTo>
                    <a:pt x="598" y="1"/>
                    <a:pt x="378" y="57"/>
                    <a:pt x="250" y="222"/>
                  </a:cubicBezTo>
                  <a:cubicBezTo>
                    <a:pt x="155" y="350"/>
                    <a:pt x="130" y="514"/>
                    <a:pt x="112" y="668"/>
                  </a:cubicBezTo>
                  <a:cubicBezTo>
                    <a:pt x="1" y="1946"/>
                    <a:pt x="730" y="3259"/>
                    <a:pt x="1880" y="3825"/>
                  </a:cubicBezTo>
                  <a:cubicBezTo>
                    <a:pt x="2031" y="3898"/>
                    <a:pt x="2206" y="3957"/>
                    <a:pt x="2369" y="3957"/>
                  </a:cubicBezTo>
                  <a:cubicBezTo>
                    <a:pt x="2494" y="3957"/>
                    <a:pt x="2610" y="3923"/>
                    <a:pt x="2703" y="3834"/>
                  </a:cubicBezTo>
                  <a:cubicBezTo>
                    <a:pt x="2806" y="3739"/>
                    <a:pt x="2849" y="3611"/>
                    <a:pt x="2892" y="3482"/>
                  </a:cubicBezTo>
                  <a:cubicBezTo>
                    <a:pt x="3084" y="2929"/>
                    <a:pt x="3268" y="2317"/>
                    <a:pt x="3220" y="1750"/>
                  </a:cubicBezTo>
                  <a:lnTo>
                    <a:pt x="3220" y="1750"/>
                  </a:lnTo>
                  <a:cubicBezTo>
                    <a:pt x="2850" y="872"/>
                    <a:pt x="2023" y="190"/>
                    <a:pt x="1082" y="24"/>
                  </a:cubicBezTo>
                  <a:cubicBezTo>
                    <a:pt x="998" y="10"/>
                    <a:pt x="909" y="1"/>
                    <a:pt x="8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5"/>
            <p:cNvSpPr/>
            <p:nvPr/>
          </p:nvSpPr>
          <p:spPr>
            <a:xfrm>
              <a:off x="6544950" y="1976175"/>
              <a:ext cx="67825" cy="170825"/>
            </a:xfrm>
            <a:custGeom>
              <a:rect b="b" l="l" r="r" t="t"/>
              <a:pathLst>
                <a:path extrusionOk="0" h="6833" w="2713">
                  <a:moveTo>
                    <a:pt x="1579" y="1"/>
                  </a:moveTo>
                  <a:lnTo>
                    <a:pt x="1" y="284"/>
                  </a:lnTo>
                  <a:lnTo>
                    <a:pt x="996" y="5423"/>
                  </a:lnTo>
                  <a:cubicBezTo>
                    <a:pt x="996" y="5423"/>
                    <a:pt x="1947" y="6832"/>
                    <a:pt x="2409" y="6832"/>
                  </a:cubicBezTo>
                  <a:cubicBezTo>
                    <a:pt x="2604" y="6832"/>
                    <a:pt x="2712" y="6582"/>
                    <a:pt x="2626" y="5869"/>
                  </a:cubicBezTo>
                  <a:cubicBezTo>
                    <a:pt x="2334" y="3467"/>
                    <a:pt x="1579" y="1"/>
                    <a:pt x="1579" y="1"/>
                  </a:cubicBezTo>
                  <a:close/>
                </a:path>
              </a:pathLst>
            </a:custGeom>
            <a:solidFill>
              <a:srgbClr val="F251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5"/>
            <p:cNvSpPr/>
            <p:nvPr/>
          </p:nvSpPr>
          <p:spPr>
            <a:xfrm>
              <a:off x="6276200" y="1978125"/>
              <a:ext cx="68875" cy="170800"/>
            </a:xfrm>
            <a:custGeom>
              <a:rect b="b" l="l" r="r" t="t"/>
              <a:pathLst>
                <a:path extrusionOk="0" h="6832" w="2755">
                  <a:moveTo>
                    <a:pt x="1159" y="0"/>
                  </a:moveTo>
                  <a:cubicBezTo>
                    <a:pt x="1159" y="0"/>
                    <a:pt x="387" y="3466"/>
                    <a:pt x="87" y="5868"/>
                  </a:cubicBezTo>
                  <a:cubicBezTo>
                    <a:pt x="0" y="6581"/>
                    <a:pt x="111" y="6831"/>
                    <a:pt x="309" y="6831"/>
                  </a:cubicBezTo>
                  <a:cubicBezTo>
                    <a:pt x="779" y="6831"/>
                    <a:pt x="1742" y="5422"/>
                    <a:pt x="1742" y="5422"/>
                  </a:cubicBezTo>
                  <a:lnTo>
                    <a:pt x="2755" y="283"/>
                  </a:lnTo>
                  <a:lnTo>
                    <a:pt x="1159" y="0"/>
                  </a:lnTo>
                  <a:close/>
                </a:path>
              </a:pathLst>
            </a:custGeom>
            <a:solidFill>
              <a:srgbClr val="F251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5"/>
            <p:cNvSpPr/>
            <p:nvPr/>
          </p:nvSpPr>
          <p:spPr>
            <a:xfrm>
              <a:off x="6448000" y="2832175"/>
              <a:ext cx="33500" cy="33500"/>
            </a:xfrm>
            <a:custGeom>
              <a:rect b="b" l="l" r="r" t="t"/>
              <a:pathLst>
                <a:path extrusionOk="0" h="1340" w="1340">
                  <a:moveTo>
                    <a:pt x="670" y="1"/>
                  </a:moveTo>
                  <a:cubicBezTo>
                    <a:pt x="301" y="1"/>
                    <a:pt x="1" y="301"/>
                    <a:pt x="1" y="670"/>
                  </a:cubicBezTo>
                  <a:cubicBezTo>
                    <a:pt x="1" y="1039"/>
                    <a:pt x="301" y="1339"/>
                    <a:pt x="670" y="1339"/>
                  </a:cubicBezTo>
                  <a:cubicBezTo>
                    <a:pt x="1039" y="1339"/>
                    <a:pt x="1339" y="1039"/>
                    <a:pt x="1339" y="670"/>
                  </a:cubicBezTo>
                  <a:cubicBezTo>
                    <a:pt x="1339" y="301"/>
                    <a:pt x="1039" y="1"/>
                    <a:pt x="6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3" name="Google Shape;443;p5"/>
          <p:cNvGrpSpPr/>
          <p:nvPr/>
        </p:nvGrpSpPr>
        <p:grpSpPr>
          <a:xfrm>
            <a:off x="5834921" y="3963107"/>
            <a:ext cx="1356413" cy="3507303"/>
            <a:chOff x="4753825" y="1921775"/>
            <a:chExt cx="1043475" cy="2697925"/>
          </a:xfrm>
        </p:grpSpPr>
        <p:sp>
          <p:nvSpPr>
            <p:cNvPr id="444" name="Google Shape;444;p5"/>
            <p:cNvSpPr/>
            <p:nvPr/>
          </p:nvSpPr>
          <p:spPr>
            <a:xfrm>
              <a:off x="4878850" y="1921775"/>
              <a:ext cx="796200" cy="914775"/>
            </a:xfrm>
            <a:custGeom>
              <a:rect b="b" l="l" r="r" t="t"/>
              <a:pathLst>
                <a:path extrusionOk="0" h="36591" w="31848">
                  <a:moveTo>
                    <a:pt x="10292" y="0"/>
                  </a:moveTo>
                  <a:cubicBezTo>
                    <a:pt x="9026" y="0"/>
                    <a:pt x="8185" y="444"/>
                    <a:pt x="8185" y="444"/>
                  </a:cubicBezTo>
                  <a:cubicBezTo>
                    <a:pt x="7681" y="230"/>
                    <a:pt x="7181" y="136"/>
                    <a:pt x="6692" y="136"/>
                  </a:cubicBezTo>
                  <a:cubicBezTo>
                    <a:pt x="3544" y="136"/>
                    <a:pt x="849" y="4042"/>
                    <a:pt x="456" y="5223"/>
                  </a:cubicBezTo>
                  <a:cubicBezTo>
                    <a:pt x="1" y="6587"/>
                    <a:pt x="224" y="9658"/>
                    <a:pt x="456" y="14317"/>
                  </a:cubicBezTo>
                  <a:cubicBezTo>
                    <a:pt x="687" y="18984"/>
                    <a:pt x="3750" y="19893"/>
                    <a:pt x="4205" y="20236"/>
                  </a:cubicBezTo>
                  <a:cubicBezTo>
                    <a:pt x="4205" y="20236"/>
                    <a:pt x="9550" y="31269"/>
                    <a:pt x="13307" y="34332"/>
                  </a:cubicBezTo>
                  <a:cubicBezTo>
                    <a:pt x="15335" y="35993"/>
                    <a:pt x="18828" y="36590"/>
                    <a:pt x="21950" y="36590"/>
                  </a:cubicBezTo>
                  <a:cubicBezTo>
                    <a:pt x="24601" y="36590"/>
                    <a:pt x="26985" y="36160"/>
                    <a:pt x="27978" y="35584"/>
                  </a:cubicBezTo>
                  <a:cubicBezTo>
                    <a:pt x="30140" y="34332"/>
                    <a:pt x="31847" y="28875"/>
                    <a:pt x="26614" y="24895"/>
                  </a:cubicBezTo>
                  <a:cubicBezTo>
                    <a:pt x="21380" y="20914"/>
                    <a:pt x="22401" y="18640"/>
                    <a:pt x="18309" y="7951"/>
                  </a:cubicBezTo>
                  <a:cubicBezTo>
                    <a:pt x="15744" y="1251"/>
                    <a:pt x="12418" y="0"/>
                    <a:pt x="102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5"/>
            <p:cNvSpPr/>
            <p:nvPr/>
          </p:nvSpPr>
          <p:spPr>
            <a:xfrm>
              <a:off x="4899225" y="2255550"/>
              <a:ext cx="54950" cy="87575"/>
            </a:xfrm>
            <a:custGeom>
              <a:rect b="b" l="l" r="r" t="t"/>
              <a:pathLst>
                <a:path extrusionOk="0" h="3503" w="2198">
                  <a:moveTo>
                    <a:pt x="898" y="0"/>
                  </a:moveTo>
                  <a:cubicBezTo>
                    <a:pt x="891" y="0"/>
                    <a:pt x="884" y="2"/>
                    <a:pt x="876" y="5"/>
                  </a:cubicBezTo>
                  <a:cubicBezTo>
                    <a:pt x="713" y="65"/>
                    <a:pt x="584" y="133"/>
                    <a:pt x="464" y="262"/>
                  </a:cubicBezTo>
                  <a:cubicBezTo>
                    <a:pt x="344" y="382"/>
                    <a:pt x="250" y="528"/>
                    <a:pt x="172" y="682"/>
                  </a:cubicBezTo>
                  <a:cubicBezTo>
                    <a:pt x="18" y="1017"/>
                    <a:pt x="1" y="1394"/>
                    <a:pt x="70" y="1755"/>
                  </a:cubicBezTo>
                  <a:cubicBezTo>
                    <a:pt x="147" y="2132"/>
                    <a:pt x="318" y="2493"/>
                    <a:pt x="550" y="2801"/>
                  </a:cubicBezTo>
                  <a:cubicBezTo>
                    <a:pt x="764" y="3093"/>
                    <a:pt x="1048" y="3445"/>
                    <a:pt x="1434" y="3496"/>
                  </a:cubicBezTo>
                  <a:cubicBezTo>
                    <a:pt x="1464" y="3500"/>
                    <a:pt x="1494" y="3502"/>
                    <a:pt x="1523" y="3502"/>
                  </a:cubicBezTo>
                  <a:cubicBezTo>
                    <a:pt x="1687" y="3502"/>
                    <a:pt x="1842" y="3442"/>
                    <a:pt x="1966" y="3333"/>
                  </a:cubicBezTo>
                  <a:cubicBezTo>
                    <a:pt x="2086" y="3222"/>
                    <a:pt x="2197" y="2990"/>
                    <a:pt x="2060" y="2853"/>
                  </a:cubicBezTo>
                  <a:cubicBezTo>
                    <a:pt x="2049" y="2839"/>
                    <a:pt x="2032" y="2832"/>
                    <a:pt x="2015" y="2832"/>
                  </a:cubicBezTo>
                  <a:cubicBezTo>
                    <a:pt x="1991" y="2832"/>
                    <a:pt x="1967" y="2845"/>
                    <a:pt x="1957" y="2870"/>
                  </a:cubicBezTo>
                  <a:cubicBezTo>
                    <a:pt x="1897" y="2973"/>
                    <a:pt x="1880" y="3085"/>
                    <a:pt x="1768" y="3153"/>
                  </a:cubicBezTo>
                  <a:cubicBezTo>
                    <a:pt x="1704" y="3196"/>
                    <a:pt x="1636" y="3216"/>
                    <a:pt x="1564" y="3216"/>
                  </a:cubicBezTo>
                  <a:cubicBezTo>
                    <a:pt x="1522" y="3216"/>
                    <a:pt x="1478" y="3209"/>
                    <a:pt x="1434" y="3196"/>
                  </a:cubicBezTo>
                  <a:cubicBezTo>
                    <a:pt x="1150" y="3102"/>
                    <a:pt x="945" y="2827"/>
                    <a:pt x="782" y="2596"/>
                  </a:cubicBezTo>
                  <a:cubicBezTo>
                    <a:pt x="593" y="2330"/>
                    <a:pt x="438" y="2038"/>
                    <a:pt x="361" y="1712"/>
                  </a:cubicBezTo>
                  <a:cubicBezTo>
                    <a:pt x="301" y="1429"/>
                    <a:pt x="310" y="1146"/>
                    <a:pt x="396" y="871"/>
                  </a:cubicBezTo>
                  <a:cubicBezTo>
                    <a:pt x="438" y="725"/>
                    <a:pt x="498" y="579"/>
                    <a:pt x="593" y="459"/>
                  </a:cubicBezTo>
                  <a:cubicBezTo>
                    <a:pt x="679" y="331"/>
                    <a:pt x="799" y="202"/>
                    <a:pt x="919" y="108"/>
                  </a:cubicBezTo>
                  <a:cubicBezTo>
                    <a:pt x="964" y="77"/>
                    <a:pt x="950" y="0"/>
                    <a:pt x="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5"/>
            <p:cNvSpPr/>
            <p:nvPr/>
          </p:nvSpPr>
          <p:spPr>
            <a:xfrm>
              <a:off x="5023850" y="2296825"/>
              <a:ext cx="119500" cy="159175"/>
            </a:xfrm>
            <a:custGeom>
              <a:rect b="b" l="l" r="r" t="t"/>
              <a:pathLst>
                <a:path extrusionOk="0" h="6367" w="4780">
                  <a:moveTo>
                    <a:pt x="4436" y="1"/>
                  </a:moveTo>
                  <a:lnTo>
                    <a:pt x="0" y="2163"/>
                  </a:lnTo>
                  <a:lnTo>
                    <a:pt x="232" y="5800"/>
                  </a:lnTo>
                  <a:lnTo>
                    <a:pt x="4779" y="6367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5"/>
            <p:cNvSpPr/>
            <p:nvPr/>
          </p:nvSpPr>
          <p:spPr>
            <a:xfrm>
              <a:off x="4912950" y="2018225"/>
              <a:ext cx="275225" cy="356075"/>
            </a:xfrm>
            <a:custGeom>
              <a:rect b="b" l="l" r="r" t="t"/>
              <a:pathLst>
                <a:path extrusionOk="0" h="14243" w="11009">
                  <a:moveTo>
                    <a:pt x="5003" y="0"/>
                  </a:moveTo>
                  <a:cubicBezTo>
                    <a:pt x="5003" y="0"/>
                    <a:pt x="1820" y="910"/>
                    <a:pt x="344" y="4093"/>
                  </a:cubicBezTo>
                  <a:cubicBezTo>
                    <a:pt x="344" y="4093"/>
                    <a:pt x="1" y="8760"/>
                    <a:pt x="567" y="10802"/>
                  </a:cubicBezTo>
                  <a:cubicBezTo>
                    <a:pt x="1062" y="12567"/>
                    <a:pt x="2727" y="14243"/>
                    <a:pt x="4707" y="14243"/>
                  </a:cubicBezTo>
                  <a:cubicBezTo>
                    <a:pt x="5027" y="14243"/>
                    <a:pt x="5356" y="14199"/>
                    <a:pt x="5689" y="14105"/>
                  </a:cubicBezTo>
                  <a:cubicBezTo>
                    <a:pt x="8074" y="13418"/>
                    <a:pt x="9104" y="11943"/>
                    <a:pt x="9893" y="10347"/>
                  </a:cubicBezTo>
                  <a:cubicBezTo>
                    <a:pt x="10691" y="8760"/>
                    <a:pt x="11008" y="7164"/>
                    <a:pt x="11008" y="7164"/>
                  </a:cubicBezTo>
                  <a:cubicBezTo>
                    <a:pt x="11008" y="7164"/>
                    <a:pt x="8760" y="1588"/>
                    <a:pt x="50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5"/>
            <p:cNvSpPr/>
            <p:nvPr/>
          </p:nvSpPr>
          <p:spPr>
            <a:xfrm>
              <a:off x="5113725" y="2173000"/>
              <a:ext cx="174675" cy="106650"/>
            </a:xfrm>
            <a:custGeom>
              <a:rect b="b" l="l" r="r" t="t"/>
              <a:pathLst>
                <a:path extrusionOk="0" h="4266" w="6987">
                  <a:moveTo>
                    <a:pt x="5128" y="0"/>
                  </a:moveTo>
                  <a:cubicBezTo>
                    <a:pt x="3991" y="0"/>
                    <a:pt x="2660" y="1196"/>
                    <a:pt x="2660" y="1196"/>
                  </a:cubicBezTo>
                  <a:cubicBezTo>
                    <a:pt x="2660" y="1196"/>
                    <a:pt x="0" y="2174"/>
                    <a:pt x="1862" y="3701"/>
                  </a:cubicBezTo>
                  <a:cubicBezTo>
                    <a:pt x="2349" y="4100"/>
                    <a:pt x="2848" y="4266"/>
                    <a:pt x="3329" y="4266"/>
                  </a:cubicBezTo>
                  <a:cubicBezTo>
                    <a:pt x="5321" y="4266"/>
                    <a:pt x="6987" y="1409"/>
                    <a:pt x="6074" y="407"/>
                  </a:cubicBezTo>
                  <a:cubicBezTo>
                    <a:pt x="5806" y="113"/>
                    <a:pt x="5476" y="0"/>
                    <a:pt x="51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5"/>
            <p:cNvSpPr/>
            <p:nvPr/>
          </p:nvSpPr>
          <p:spPr>
            <a:xfrm>
              <a:off x="4873400" y="2151750"/>
              <a:ext cx="76475" cy="96925"/>
            </a:xfrm>
            <a:custGeom>
              <a:rect b="b" l="l" r="r" t="t"/>
              <a:pathLst>
                <a:path extrusionOk="0" h="3877" w="3059">
                  <a:moveTo>
                    <a:pt x="1123" y="1"/>
                  </a:moveTo>
                  <a:cubicBezTo>
                    <a:pt x="1012" y="1"/>
                    <a:pt x="899" y="35"/>
                    <a:pt x="785" y="116"/>
                  </a:cubicBezTo>
                  <a:cubicBezTo>
                    <a:pt x="0" y="673"/>
                    <a:pt x="1423" y="3876"/>
                    <a:pt x="2229" y="3876"/>
                  </a:cubicBezTo>
                  <a:cubicBezTo>
                    <a:pt x="2243" y="3876"/>
                    <a:pt x="2256" y="3875"/>
                    <a:pt x="2269" y="3874"/>
                  </a:cubicBezTo>
                  <a:cubicBezTo>
                    <a:pt x="3059" y="3753"/>
                    <a:pt x="2381" y="1257"/>
                    <a:pt x="2381" y="1257"/>
                  </a:cubicBezTo>
                  <a:cubicBezTo>
                    <a:pt x="2381" y="1257"/>
                    <a:pt x="1794" y="1"/>
                    <a:pt x="1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5"/>
            <p:cNvSpPr/>
            <p:nvPr/>
          </p:nvSpPr>
          <p:spPr>
            <a:xfrm>
              <a:off x="4935700" y="2814375"/>
              <a:ext cx="366775" cy="221575"/>
            </a:xfrm>
            <a:custGeom>
              <a:rect b="b" l="l" r="r" t="t"/>
              <a:pathLst>
                <a:path extrusionOk="0" h="8863" w="14671">
                  <a:moveTo>
                    <a:pt x="0" y="1"/>
                  </a:moveTo>
                  <a:lnTo>
                    <a:pt x="1476" y="3638"/>
                  </a:lnTo>
                  <a:lnTo>
                    <a:pt x="910" y="7842"/>
                  </a:lnTo>
                  <a:lnTo>
                    <a:pt x="14671" y="8863"/>
                  </a:lnTo>
                  <a:lnTo>
                    <a:pt x="13538" y="5114"/>
                  </a:lnTo>
                  <a:lnTo>
                    <a:pt x="12397" y="3861"/>
                  </a:lnTo>
                  <a:lnTo>
                    <a:pt x="12741" y="5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5"/>
            <p:cNvSpPr/>
            <p:nvPr/>
          </p:nvSpPr>
          <p:spPr>
            <a:xfrm>
              <a:off x="5484550" y="3200875"/>
              <a:ext cx="312750" cy="243125"/>
            </a:xfrm>
            <a:custGeom>
              <a:rect b="b" l="l" r="r" t="t"/>
              <a:pathLst>
                <a:path extrusionOk="0" h="9725" w="12510">
                  <a:moveTo>
                    <a:pt x="2274" y="0"/>
                  </a:moveTo>
                  <a:lnTo>
                    <a:pt x="1" y="2394"/>
                  </a:lnTo>
                  <a:cubicBezTo>
                    <a:pt x="1" y="2394"/>
                    <a:pt x="1022" y="6375"/>
                    <a:pt x="1699" y="7850"/>
                  </a:cubicBezTo>
                  <a:cubicBezTo>
                    <a:pt x="2116" y="8745"/>
                    <a:pt x="3074" y="9725"/>
                    <a:pt x="3485" y="9725"/>
                  </a:cubicBezTo>
                  <a:cubicBezTo>
                    <a:pt x="3752" y="9725"/>
                    <a:pt x="3788" y="9312"/>
                    <a:pt x="3295" y="8194"/>
                  </a:cubicBezTo>
                  <a:lnTo>
                    <a:pt x="3295" y="8194"/>
                  </a:lnTo>
                  <a:cubicBezTo>
                    <a:pt x="3295" y="8194"/>
                    <a:pt x="4682" y="8722"/>
                    <a:pt x="6855" y="8722"/>
                  </a:cubicBezTo>
                  <a:cubicBezTo>
                    <a:pt x="7531" y="8722"/>
                    <a:pt x="8284" y="8671"/>
                    <a:pt x="9095" y="8537"/>
                  </a:cubicBezTo>
                  <a:cubicBezTo>
                    <a:pt x="12509" y="7962"/>
                    <a:pt x="3861" y="5234"/>
                    <a:pt x="3861" y="5234"/>
                  </a:cubicBezTo>
                  <a:lnTo>
                    <a:pt x="22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5"/>
            <p:cNvSpPr/>
            <p:nvPr/>
          </p:nvSpPr>
          <p:spPr>
            <a:xfrm>
              <a:off x="4753825" y="2387775"/>
              <a:ext cx="926800" cy="938375"/>
            </a:xfrm>
            <a:custGeom>
              <a:rect b="b" l="l" r="r" t="t"/>
              <a:pathLst>
                <a:path extrusionOk="0" h="37535" w="37072">
                  <a:moveTo>
                    <a:pt x="15434" y="0"/>
                  </a:moveTo>
                  <a:cubicBezTo>
                    <a:pt x="14647" y="629"/>
                    <a:pt x="13602" y="799"/>
                    <a:pt x="12703" y="799"/>
                  </a:cubicBezTo>
                  <a:cubicBezTo>
                    <a:pt x="11652" y="799"/>
                    <a:pt x="10801" y="567"/>
                    <a:pt x="10801" y="567"/>
                  </a:cubicBezTo>
                  <a:lnTo>
                    <a:pt x="10801" y="1365"/>
                  </a:lnTo>
                  <a:cubicBezTo>
                    <a:pt x="10801" y="1365"/>
                    <a:pt x="9224" y="389"/>
                    <a:pt x="7657" y="389"/>
                  </a:cubicBezTo>
                  <a:cubicBezTo>
                    <a:pt x="7297" y="389"/>
                    <a:pt x="6937" y="440"/>
                    <a:pt x="6598" y="567"/>
                  </a:cubicBezTo>
                  <a:cubicBezTo>
                    <a:pt x="4770" y="1253"/>
                    <a:pt x="3981" y="4891"/>
                    <a:pt x="2497" y="9558"/>
                  </a:cubicBezTo>
                  <a:cubicBezTo>
                    <a:pt x="1021" y="14216"/>
                    <a:pt x="0" y="16833"/>
                    <a:pt x="566" y="19904"/>
                  </a:cubicBezTo>
                  <a:cubicBezTo>
                    <a:pt x="1133" y="22976"/>
                    <a:pt x="4890" y="37535"/>
                    <a:pt x="4890" y="37535"/>
                  </a:cubicBezTo>
                  <a:lnTo>
                    <a:pt x="10767" y="27222"/>
                  </a:lnTo>
                  <a:lnTo>
                    <a:pt x="4890" y="18197"/>
                  </a:lnTo>
                  <a:lnTo>
                    <a:pt x="6366" y="14903"/>
                  </a:lnTo>
                  <a:lnTo>
                    <a:pt x="7507" y="17974"/>
                  </a:lnTo>
                  <a:cubicBezTo>
                    <a:pt x="8742" y="18473"/>
                    <a:pt x="10331" y="18649"/>
                    <a:pt x="11959" y="18649"/>
                  </a:cubicBezTo>
                  <a:cubicBezTo>
                    <a:pt x="15873" y="18649"/>
                    <a:pt x="20016" y="17631"/>
                    <a:pt x="20016" y="17631"/>
                  </a:cubicBezTo>
                  <a:cubicBezTo>
                    <a:pt x="20359" y="15126"/>
                    <a:pt x="20582" y="11831"/>
                    <a:pt x="20582" y="11831"/>
                  </a:cubicBezTo>
                  <a:cubicBezTo>
                    <a:pt x="20582" y="11831"/>
                    <a:pt x="20925" y="13762"/>
                    <a:pt x="22855" y="19561"/>
                  </a:cubicBezTo>
                  <a:cubicBezTo>
                    <a:pt x="24794" y="25361"/>
                    <a:pt x="29684" y="36505"/>
                    <a:pt x="29684" y="36505"/>
                  </a:cubicBezTo>
                  <a:cubicBezTo>
                    <a:pt x="34120" y="35373"/>
                    <a:pt x="37071" y="31049"/>
                    <a:pt x="37071" y="30706"/>
                  </a:cubicBezTo>
                  <a:cubicBezTo>
                    <a:pt x="37071" y="30362"/>
                    <a:pt x="27634" y="18086"/>
                    <a:pt x="27634" y="18086"/>
                  </a:cubicBezTo>
                  <a:cubicBezTo>
                    <a:pt x="27634" y="18086"/>
                    <a:pt x="23653" y="1819"/>
                    <a:pt x="21491" y="798"/>
                  </a:cubicBezTo>
                  <a:cubicBezTo>
                    <a:pt x="21021" y="576"/>
                    <a:pt x="20491" y="488"/>
                    <a:pt x="19947" y="488"/>
                  </a:cubicBezTo>
                  <a:cubicBezTo>
                    <a:pt x="17991" y="488"/>
                    <a:pt x="15849" y="1620"/>
                    <a:pt x="15580" y="1708"/>
                  </a:cubicBezTo>
                  <a:lnTo>
                    <a:pt x="154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5"/>
            <p:cNvSpPr/>
            <p:nvPr/>
          </p:nvSpPr>
          <p:spPr>
            <a:xfrm>
              <a:off x="5129150" y="4102125"/>
              <a:ext cx="252900" cy="227575"/>
            </a:xfrm>
            <a:custGeom>
              <a:rect b="b" l="l" r="r" t="t"/>
              <a:pathLst>
                <a:path extrusionOk="0" h="9103" w="10116">
                  <a:moveTo>
                    <a:pt x="2952" y="0"/>
                  </a:moveTo>
                  <a:lnTo>
                    <a:pt x="1" y="3415"/>
                  </a:lnTo>
                  <a:cubicBezTo>
                    <a:pt x="567" y="3647"/>
                    <a:pt x="7954" y="9103"/>
                    <a:pt x="7954" y="9103"/>
                  </a:cubicBezTo>
                  <a:cubicBezTo>
                    <a:pt x="10116" y="8537"/>
                    <a:pt x="10004" y="6718"/>
                    <a:pt x="10004" y="6718"/>
                  </a:cubicBezTo>
                  <a:lnTo>
                    <a:pt x="29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5"/>
            <p:cNvSpPr/>
            <p:nvPr/>
          </p:nvSpPr>
          <p:spPr>
            <a:xfrm>
              <a:off x="5239825" y="4113500"/>
              <a:ext cx="110925" cy="330050"/>
            </a:xfrm>
            <a:custGeom>
              <a:rect b="b" l="l" r="r" t="t"/>
              <a:pathLst>
                <a:path extrusionOk="0" h="13202" w="4437">
                  <a:moveTo>
                    <a:pt x="4436" y="0"/>
                  </a:moveTo>
                  <a:lnTo>
                    <a:pt x="1" y="1253"/>
                  </a:lnTo>
                  <a:cubicBezTo>
                    <a:pt x="1" y="1596"/>
                    <a:pt x="687" y="12286"/>
                    <a:pt x="687" y="12286"/>
                  </a:cubicBezTo>
                  <a:cubicBezTo>
                    <a:pt x="687" y="12286"/>
                    <a:pt x="1009" y="13201"/>
                    <a:pt x="1708" y="13201"/>
                  </a:cubicBezTo>
                  <a:cubicBezTo>
                    <a:pt x="2111" y="13201"/>
                    <a:pt x="2639" y="12898"/>
                    <a:pt x="3304" y="11942"/>
                  </a:cubicBezTo>
                  <a:lnTo>
                    <a:pt x="44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5"/>
            <p:cNvSpPr/>
            <p:nvPr/>
          </p:nvSpPr>
          <p:spPr>
            <a:xfrm>
              <a:off x="5163250" y="4412050"/>
              <a:ext cx="159175" cy="207650"/>
            </a:xfrm>
            <a:custGeom>
              <a:rect b="b" l="l" r="r" t="t"/>
              <a:pathLst>
                <a:path extrusionOk="0" h="8306" w="6367">
                  <a:moveTo>
                    <a:pt x="6367" y="0"/>
                  </a:moveTo>
                  <a:cubicBezTo>
                    <a:pt x="6367" y="1"/>
                    <a:pt x="5593" y="652"/>
                    <a:pt x="4710" y="652"/>
                  </a:cubicBezTo>
                  <a:cubicBezTo>
                    <a:pt x="4394" y="652"/>
                    <a:pt x="4064" y="569"/>
                    <a:pt x="3750" y="344"/>
                  </a:cubicBezTo>
                  <a:lnTo>
                    <a:pt x="3527" y="1708"/>
                  </a:lnTo>
                  <a:cubicBezTo>
                    <a:pt x="3527" y="1708"/>
                    <a:pt x="1365" y="6709"/>
                    <a:pt x="1" y="8305"/>
                  </a:cubicBezTo>
                  <a:cubicBezTo>
                    <a:pt x="1" y="8305"/>
                    <a:pt x="3295" y="7396"/>
                    <a:pt x="5680" y="3415"/>
                  </a:cubicBezTo>
                  <a:cubicBezTo>
                    <a:pt x="5680" y="3415"/>
                    <a:pt x="6135" y="2394"/>
                    <a:pt x="6367" y="0"/>
                  </a:cubicBezTo>
                  <a:close/>
                </a:path>
              </a:pathLst>
            </a:custGeom>
            <a:solidFill>
              <a:srgbClr val="5826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5"/>
            <p:cNvSpPr/>
            <p:nvPr/>
          </p:nvSpPr>
          <p:spPr>
            <a:xfrm>
              <a:off x="5327975" y="4258700"/>
              <a:ext cx="110275" cy="281425"/>
            </a:xfrm>
            <a:custGeom>
              <a:rect b="b" l="l" r="r" t="t"/>
              <a:pathLst>
                <a:path extrusionOk="0" h="11257" w="4411">
                  <a:moveTo>
                    <a:pt x="1597" y="0"/>
                  </a:moveTo>
                  <a:cubicBezTo>
                    <a:pt x="1253" y="1133"/>
                    <a:pt x="1" y="2840"/>
                    <a:pt x="1" y="2840"/>
                  </a:cubicBezTo>
                  <a:lnTo>
                    <a:pt x="1597" y="3861"/>
                  </a:lnTo>
                  <a:cubicBezTo>
                    <a:pt x="1828" y="5680"/>
                    <a:pt x="456" y="11256"/>
                    <a:pt x="456" y="11256"/>
                  </a:cubicBezTo>
                  <a:cubicBezTo>
                    <a:pt x="4411" y="7756"/>
                    <a:pt x="4067" y="2385"/>
                    <a:pt x="4067" y="2385"/>
                  </a:cubicBezTo>
                  <a:lnTo>
                    <a:pt x="1597" y="0"/>
                  </a:lnTo>
                  <a:close/>
                </a:path>
              </a:pathLst>
            </a:custGeom>
            <a:solidFill>
              <a:srgbClr val="5826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5"/>
            <p:cNvSpPr/>
            <p:nvPr/>
          </p:nvSpPr>
          <p:spPr>
            <a:xfrm>
              <a:off x="5162825" y="2254550"/>
              <a:ext cx="70600" cy="92075"/>
            </a:xfrm>
            <a:custGeom>
              <a:rect b="b" l="l" r="r" t="t"/>
              <a:pathLst>
                <a:path extrusionOk="0" h="3683" w="2824">
                  <a:moveTo>
                    <a:pt x="1387" y="1"/>
                  </a:moveTo>
                  <a:cubicBezTo>
                    <a:pt x="1382" y="1"/>
                    <a:pt x="1378" y="1"/>
                    <a:pt x="1373" y="2"/>
                  </a:cubicBezTo>
                  <a:cubicBezTo>
                    <a:pt x="1253" y="10"/>
                    <a:pt x="1133" y="45"/>
                    <a:pt x="1022" y="96"/>
                  </a:cubicBezTo>
                  <a:cubicBezTo>
                    <a:pt x="902" y="139"/>
                    <a:pt x="799" y="190"/>
                    <a:pt x="704" y="268"/>
                  </a:cubicBezTo>
                  <a:cubicBezTo>
                    <a:pt x="516" y="422"/>
                    <a:pt x="361" y="619"/>
                    <a:pt x="250" y="843"/>
                  </a:cubicBezTo>
                  <a:cubicBezTo>
                    <a:pt x="1" y="1340"/>
                    <a:pt x="18" y="1949"/>
                    <a:pt x="207" y="2464"/>
                  </a:cubicBezTo>
                  <a:cubicBezTo>
                    <a:pt x="387" y="2953"/>
                    <a:pt x="721" y="3451"/>
                    <a:pt x="1228" y="3631"/>
                  </a:cubicBezTo>
                  <a:cubicBezTo>
                    <a:pt x="1330" y="3666"/>
                    <a:pt x="1433" y="3683"/>
                    <a:pt x="1533" y="3683"/>
                  </a:cubicBezTo>
                  <a:cubicBezTo>
                    <a:pt x="1920" y="3683"/>
                    <a:pt x="2274" y="3439"/>
                    <a:pt x="2472" y="3099"/>
                  </a:cubicBezTo>
                  <a:cubicBezTo>
                    <a:pt x="2823" y="2507"/>
                    <a:pt x="2643" y="1803"/>
                    <a:pt x="2472" y="1177"/>
                  </a:cubicBezTo>
                  <a:cubicBezTo>
                    <a:pt x="2455" y="1123"/>
                    <a:pt x="2412" y="1100"/>
                    <a:pt x="2368" y="1100"/>
                  </a:cubicBezTo>
                  <a:cubicBezTo>
                    <a:pt x="2299" y="1100"/>
                    <a:pt x="2228" y="1157"/>
                    <a:pt x="2249" y="1246"/>
                  </a:cubicBezTo>
                  <a:cubicBezTo>
                    <a:pt x="2369" y="1726"/>
                    <a:pt x="2515" y="2284"/>
                    <a:pt x="2317" y="2764"/>
                  </a:cubicBezTo>
                  <a:cubicBezTo>
                    <a:pt x="2186" y="3072"/>
                    <a:pt x="1910" y="3359"/>
                    <a:pt x="1570" y="3359"/>
                  </a:cubicBezTo>
                  <a:cubicBezTo>
                    <a:pt x="1531" y="3359"/>
                    <a:pt x="1491" y="3356"/>
                    <a:pt x="1451" y="3348"/>
                  </a:cubicBezTo>
                  <a:cubicBezTo>
                    <a:pt x="1030" y="3270"/>
                    <a:pt x="756" y="2841"/>
                    <a:pt x="601" y="2481"/>
                  </a:cubicBezTo>
                  <a:cubicBezTo>
                    <a:pt x="421" y="2061"/>
                    <a:pt x="370" y="1589"/>
                    <a:pt x="516" y="1151"/>
                  </a:cubicBezTo>
                  <a:cubicBezTo>
                    <a:pt x="661" y="731"/>
                    <a:pt x="996" y="379"/>
                    <a:pt x="1408" y="208"/>
                  </a:cubicBezTo>
                  <a:cubicBezTo>
                    <a:pt x="1459" y="190"/>
                    <a:pt x="1494" y="148"/>
                    <a:pt x="1485" y="96"/>
                  </a:cubicBezTo>
                  <a:cubicBezTo>
                    <a:pt x="1477" y="48"/>
                    <a:pt x="1440" y="1"/>
                    <a:pt x="1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5"/>
            <p:cNvSpPr/>
            <p:nvPr/>
          </p:nvSpPr>
          <p:spPr>
            <a:xfrm>
              <a:off x="5010775" y="2141550"/>
              <a:ext cx="16325" cy="14825"/>
            </a:xfrm>
            <a:custGeom>
              <a:rect b="b" l="l" r="r" t="t"/>
              <a:pathLst>
                <a:path extrusionOk="0" h="593" w="653">
                  <a:moveTo>
                    <a:pt x="300" y="0"/>
                  </a:moveTo>
                  <a:cubicBezTo>
                    <a:pt x="240" y="0"/>
                    <a:pt x="197" y="18"/>
                    <a:pt x="146" y="43"/>
                  </a:cubicBezTo>
                  <a:cubicBezTo>
                    <a:pt x="60" y="95"/>
                    <a:pt x="0" y="198"/>
                    <a:pt x="0" y="301"/>
                  </a:cubicBezTo>
                  <a:cubicBezTo>
                    <a:pt x="0" y="404"/>
                    <a:pt x="60" y="498"/>
                    <a:pt x="146" y="550"/>
                  </a:cubicBezTo>
                  <a:cubicBezTo>
                    <a:pt x="197" y="575"/>
                    <a:pt x="240" y="592"/>
                    <a:pt x="300" y="592"/>
                  </a:cubicBezTo>
                  <a:cubicBezTo>
                    <a:pt x="352" y="592"/>
                    <a:pt x="395" y="575"/>
                    <a:pt x="446" y="550"/>
                  </a:cubicBezTo>
                  <a:cubicBezTo>
                    <a:pt x="472" y="532"/>
                    <a:pt x="506" y="524"/>
                    <a:pt x="532" y="507"/>
                  </a:cubicBezTo>
                  <a:cubicBezTo>
                    <a:pt x="575" y="490"/>
                    <a:pt x="601" y="455"/>
                    <a:pt x="618" y="421"/>
                  </a:cubicBezTo>
                  <a:cubicBezTo>
                    <a:pt x="644" y="387"/>
                    <a:pt x="652" y="344"/>
                    <a:pt x="652" y="301"/>
                  </a:cubicBezTo>
                  <a:cubicBezTo>
                    <a:pt x="652" y="249"/>
                    <a:pt x="644" y="215"/>
                    <a:pt x="618" y="172"/>
                  </a:cubicBezTo>
                  <a:cubicBezTo>
                    <a:pt x="601" y="138"/>
                    <a:pt x="575" y="103"/>
                    <a:pt x="532" y="86"/>
                  </a:cubicBezTo>
                  <a:cubicBezTo>
                    <a:pt x="506" y="69"/>
                    <a:pt x="472" y="61"/>
                    <a:pt x="446" y="43"/>
                  </a:cubicBezTo>
                  <a:cubicBezTo>
                    <a:pt x="395" y="18"/>
                    <a:pt x="352" y="0"/>
                    <a:pt x="3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5"/>
            <p:cNvSpPr/>
            <p:nvPr/>
          </p:nvSpPr>
          <p:spPr>
            <a:xfrm>
              <a:off x="5023000" y="2406250"/>
              <a:ext cx="43350" cy="172625"/>
            </a:xfrm>
            <a:custGeom>
              <a:rect b="b" l="l" r="r" t="t"/>
              <a:pathLst>
                <a:path extrusionOk="0" h="6905" w="1734">
                  <a:moveTo>
                    <a:pt x="1638" y="0"/>
                  </a:moveTo>
                  <a:cubicBezTo>
                    <a:pt x="1613" y="0"/>
                    <a:pt x="1588" y="15"/>
                    <a:pt x="1579" y="42"/>
                  </a:cubicBezTo>
                  <a:cubicBezTo>
                    <a:pt x="1544" y="145"/>
                    <a:pt x="1536" y="248"/>
                    <a:pt x="1519" y="360"/>
                  </a:cubicBezTo>
                  <a:cubicBezTo>
                    <a:pt x="1510" y="480"/>
                    <a:pt x="1493" y="600"/>
                    <a:pt x="1476" y="720"/>
                  </a:cubicBezTo>
                  <a:cubicBezTo>
                    <a:pt x="1450" y="943"/>
                    <a:pt x="1424" y="1175"/>
                    <a:pt x="1399" y="1406"/>
                  </a:cubicBezTo>
                  <a:cubicBezTo>
                    <a:pt x="1338" y="1852"/>
                    <a:pt x="1270" y="2299"/>
                    <a:pt x="1184" y="2745"/>
                  </a:cubicBezTo>
                  <a:cubicBezTo>
                    <a:pt x="1004" y="3637"/>
                    <a:pt x="764" y="4521"/>
                    <a:pt x="463" y="5387"/>
                  </a:cubicBezTo>
                  <a:cubicBezTo>
                    <a:pt x="378" y="5627"/>
                    <a:pt x="292" y="5859"/>
                    <a:pt x="206" y="6099"/>
                  </a:cubicBezTo>
                  <a:cubicBezTo>
                    <a:pt x="112" y="6339"/>
                    <a:pt x="9" y="6580"/>
                    <a:pt x="0" y="6846"/>
                  </a:cubicBezTo>
                  <a:cubicBezTo>
                    <a:pt x="0" y="6881"/>
                    <a:pt x="32" y="6904"/>
                    <a:pt x="64" y="6904"/>
                  </a:cubicBezTo>
                  <a:cubicBezTo>
                    <a:pt x="78" y="6904"/>
                    <a:pt x="92" y="6899"/>
                    <a:pt x="103" y="6888"/>
                  </a:cubicBezTo>
                  <a:cubicBezTo>
                    <a:pt x="275" y="6725"/>
                    <a:pt x="360" y="6519"/>
                    <a:pt x="455" y="6314"/>
                  </a:cubicBezTo>
                  <a:cubicBezTo>
                    <a:pt x="558" y="6099"/>
                    <a:pt x="644" y="5885"/>
                    <a:pt x="721" y="5662"/>
                  </a:cubicBezTo>
                  <a:cubicBezTo>
                    <a:pt x="884" y="5233"/>
                    <a:pt x="1021" y="4786"/>
                    <a:pt x="1150" y="4340"/>
                  </a:cubicBezTo>
                  <a:cubicBezTo>
                    <a:pt x="1399" y="3448"/>
                    <a:pt x="1579" y="2522"/>
                    <a:pt x="1673" y="1595"/>
                  </a:cubicBezTo>
                  <a:cubicBezTo>
                    <a:pt x="1699" y="1338"/>
                    <a:pt x="1716" y="1072"/>
                    <a:pt x="1725" y="814"/>
                  </a:cubicBezTo>
                  <a:cubicBezTo>
                    <a:pt x="1733" y="686"/>
                    <a:pt x="1733" y="557"/>
                    <a:pt x="1733" y="420"/>
                  </a:cubicBezTo>
                  <a:cubicBezTo>
                    <a:pt x="1725" y="300"/>
                    <a:pt x="1733" y="162"/>
                    <a:pt x="1699" y="42"/>
                  </a:cubicBezTo>
                  <a:cubicBezTo>
                    <a:pt x="1686" y="13"/>
                    <a:pt x="1662" y="0"/>
                    <a:pt x="16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5"/>
            <p:cNvSpPr/>
            <p:nvPr/>
          </p:nvSpPr>
          <p:spPr>
            <a:xfrm>
              <a:off x="5083250" y="2445050"/>
              <a:ext cx="21050" cy="21025"/>
            </a:xfrm>
            <a:custGeom>
              <a:rect b="b" l="l" r="r" t="t"/>
              <a:pathLst>
                <a:path extrusionOk="0" h="841" w="842">
                  <a:moveTo>
                    <a:pt x="421" y="0"/>
                  </a:moveTo>
                  <a:cubicBezTo>
                    <a:pt x="190" y="0"/>
                    <a:pt x="1" y="189"/>
                    <a:pt x="1" y="420"/>
                  </a:cubicBezTo>
                  <a:cubicBezTo>
                    <a:pt x="1" y="652"/>
                    <a:pt x="190" y="841"/>
                    <a:pt x="421" y="841"/>
                  </a:cubicBezTo>
                  <a:cubicBezTo>
                    <a:pt x="653" y="841"/>
                    <a:pt x="842" y="652"/>
                    <a:pt x="842" y="420"/>
                  </a:cubicBezTo>
                  <a:cubicBezTo>
                    <a:pt x="842" y="189"/>
                    <a:pt x="653" y="0"/>
                    <a:pt x="4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5"/>
            <p:cNvSpPr/>
            <p:nvPr/>
          </p:nvSpPr>
          <p:spPr>
            <a:xfrm>
              <a:off x="5077475" y="2483425"/>
              <a:ext cx="21050" cy="21050"/>
            </a:xfrm>
            <a:custGeom>
              <a:rect b="b" l="l" r="r" t="t"/>
              <a:pathLst>
                <a:path extrusionOk="0" h="842" w="842">
                  <a:moveTo>
                    <a:pt x="421" y="1"/>
                  </a:moveTo>
                  <a:cubicBezTo>
                    <a:pt x="189" y="1"/>
                    <a:pt x="0" y="190"/>
                    <a:pt x="0" y="421"/>
                  </a:cubicBezTo>
                  <a:cubicBezTo>
                    <a:pt x="0" y="653"/>
                    <a:pt x="189" y="842"/>
                    <a:pt x="421" y="842"/>
                  </a:cubicBezTo>
                  <a:cubicBezTo>
                    <a:pt x="652" y="842"/>
                    <a:pt x="841" y="653"/>
                    <a:pt x="841" y="421"/>
                  </a:cubicBezTo>
                  <a:cubicBezTo>
                    <a:pt x="841" y="190"/>
                    <a:pt x="652" y="1"/>
                    <a:pt x="4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5"/>
            <p:cNvSpPr/>
            <p:nvPr/>
          </p:nvSpPr>
          <p:spPr>
            <a:xfrm>
              <a:off x="4789850" y="2928050"/>
              <a:ext cx="652050" cy="1327675"/>
            </a:xfrm>
            <a:custGeom>
              <a:rect b="b" l="l" r="r" t="t"/>
              <a:pathLst>
                <a:path extrusionOk="0" h="53107" w="26082">
                  <a:moveTo>
                    <a:pt x="14482" y="13187"/>
                  </a:moveTo>
                  <a:cubicBezTo>
                    <a:pt x="14482" y="13187"/>
                    <a:pt x="15272" y="20488"/>
                    <a:pt x="15392" y="26536"/>
                  </a:cubicBezTo>
                  <a:cubicBezTo>
                    <a:pt x="15538" y="34575"/>
                    <a:pt x="15392" y="40186"/>
                    <a:pt x="15392" y="40186"/>
                  </a:cubicBezTo>
                  <a:lnTo>
                    <a:pt x="9626" y="29565"/>
                  </a:lnTo>
                  <a:cubicBezTo>
                    <a:pt x="10081" y="23997"/>
                    <a:pt x="14482" y="13187"/>
                    <a:pt x="14482" y="13187"/>
                  </a:cubicBezTo>
                  <a:close/>
                  <a:moveTo>
                    <a:pt x="18918" y="1"/>
                  </a:moveTo>
                  <a:cubicBezTo>
                    <a:pt x="16561" y="2005"/>
                    <a:pt x="13946" y="2566"/>
                    <a:pt x="11758" y="2566"/>
                  </a:cubicBezTo>
                  <a:cubicBezTo>
                    <a:pt x="8984" y="2566"/>
                    <a:pt x="6898" y="1665"/>
                    <a:pt x="6898" y="1665"/>
                  </a:cubicBezTo>
                  <a:cubicBezTo>
                    <a:pt x="5302" y="8151"/>
                    <a:pt x="2497" y="16644"/>
                    <a:pt x="1244" y="23353"/>
                  </a:cubicBezTo>
                  <a:cubicBezTo>
                    <a:pt x="0" y="30062"/>
                    <a:pt x="335" y="31426"/>
                    <a:pt x="1588" y="33811"/>
                  </a:cubicBezTo>
                  <a:cubicBezTo>
                    <a:pt x="2840" y="36205"/>
                    <a:pt x="12543" y="53106"/>
                    <a:pt x="12543" y="53106"/>
                  </a:cubicBezTo>
                  <a:cubicBezTo>
                    <a:pt x="14482" y="52308"/>
                    <a:pt x="16301" y="49700"/>
                    <a:pt x="16301" y="49700"/>
                  </a:cubicBezTo>
                  <a:cubicBezTo>
                    <a:pt x="17941" y="50225"/>
                    <a:pt x="19317" y="50412"/>
                    <a:pt x="20444" y="50412"/>
                  </a:cubicBezTo>
                  <a:cubicBezTo>
                    <a:pt x="23219" y="50412"/>
                    <a:pt x="24486" y="49280"/>
                    <a:pt x="24486" y="49280"/>
                  </a:cubicBezTo>
                  <a:cubicBezTo>
                    <a:pt x="24486" y="49280"/>
                    <a:pt x="25395" y="34421"/>
                    <a:pt x="25695" y="28055"/>
                  </a:cubicBezTo>
                  <a:cubicBezTo>
                    <a:pt x="26004" y="21680"/>
                    <a:pt x="26081" y="10991"/>
                    <a:pt x="22967" y="5303"/>
                  </a:cubicBezTo>
                  <a:cubicBezTo>
                    <a:pt x="20968" y="1639"/>
                    <a:pt x="18918" y="1"/>
                    <a:pt x="18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5"/>
            <p:cNvSpPr/>
            <p:nvPr/>
          </p:nvSpPr>
          <p:spPr>
            <a:xfrm>
              <a:off x="5268825" y="4423450"/>
              <a:ext cx="84500" cy="48375"/>
            </a:xfrm>
            <a:custGeom>
              <a:rect b="b" l="l" r="r" t="t"/>
              <a:pathLst>
                <a:path extrusionOk="0" h="1935" w="3380">
                  <a:moveTo>
                    <a:pt x="2638" y="290"/>
                  </a:moveTo>
                  <a:cubicBezTo>
                    <a:pt x="2775" y="290"/>
                    <a:pt x="2918" y="345"/>
                    <a:pt x="2942" y="497"/>
                  </a:cubicBezTo>
                  <a:cubicBezTo>
                    <a:pt x="2959" y="651"/>
                    <a:pt x="2856" y="814"/>
                    <a:pt x="2761" y="934"/>
                  </a:cubicBezTo>
                  <a:cubicBezTo>
                    <a:pt x="2633" y="1080"/>
                    <a:pt x="2470" y="1174"/>
                    <a:pt x="2298" y="1260"/>
                  </a:cubicBezTo>
                  <a:cubicBezTo>
                    <a:pt x="2109" y="1355"/>
                    <a:pt x="1912" y="1423"/>
                    <a:pt x="1715" y="1475"/>
                  </a:cubicBezTo>
                  <a:cubicBezTo>
                    <a:pt x="1488" y="1536"/>
                    <a:pt x="1261" y="1562"/>
                    <a:pt x="1034" y="1562"/>
                  </a:cubicBezTo>
                  <a:cubicBezTo>
                    <a:pt x="839" y="1562"/>
                    <a:pt x="644" y="1542"/>
                    <a:pt x="450" y="1509"/>
                  </a:cubicBezTo>
                  <a:lnTo>
                    <a:pt x="450" y="1509"/>
                  </a:lnTo>
                  <a:cubicBezTo>
                    <a:pt x="757" y="1289"/>
                    <a:pt x="1051" y="1053"/>
                    <a:pt x="1380" y="857"/>
                  </a:cubicBezTo>
                  <a:cubicBezTo>
                    <a:pt x="1578" y="737"/>
                    <a:pt x="1783" y="625"/>
                    <a:pt x="1998" y="522"/>
                  </a:cubicBezTo>
                  <a:cubicBezTo>
                    <a:pt x="2187" y="428"/>
                    <a:pt x="2401" y="317"/>
                    <a:pt x="2607" y="291"/>
                  </a:cubicBezTo>
                  <a:cubicBezTo>
                    <a:pt x="2617" y="290"/>
                    <a:pt x="2627" y="290"/>
                    <a:pt x="2638" y="290"/>
                  </a:cubicBezTo>
                  <a:close/>
                  <a:moveTo>
                    <a:pt x="2674" y="1"/>
                  </a:moveTo>
                  <a:cubicBezTo>
                    <a:pt x="2534" y="1"/>
                    <a:pt x="2389" y="40"/>
                    <a:pt x="2264" y="93"/>
                  </a:cubicBezTo>
                  <a:cubicBezTo>
                    <a:pt x="2024" y="188"/>
                    <a:pt x="1783" y="308"/>
                    <a:pt x="1552" y="437"/>
                  </a:cubicBezTo>
                  <a:cubicBezTo>
                    <a:pt x="1286" y="574"/>
                    <a:pt x="1037" y="728"/>
                    <a:pt x="797" y="908"/>
                  </a:cubicBezTo>
                  <a:cubicBezTo>
                    <a:pt x="548" y="1080"/>
                    <a:pt x="308" y="1269"/>
                    <a:pt x="119" y="1509"/>
                  </a:cubicBezTo>
                  <a:cubicBezTo>
                    <a:pt x="119" y="1509"/>
                    <a:pt x="119" y="1509"/>
                    <a:pt x="119" y="1509"/>
                  </a:cubicBezTo>
                  <a:lnTo>
                    <a:pt x="119" y="1509"/>
                  </a:lnTo>
                  <a:cubicBezTo>
                    <a:pt x="11" y="1592"/>
                    <a:pt x="1" y="1785"/>
                    <a:pt x="171" y="1835"/>
                  </a:cubicBezTo>
                  <a:cubicBezTo>
                    <a:pt x="403" y="1904"/>
                    <a:pt x="648" y="1935"/>
                    <a:pt x="893" y="1935"/>
                  </a:cubicBezTo>
                  <a:cubicBezTo>
                    <a:pt x="1162" y="1935"/>
                    <a:pt x="1433" y="1898"/>
                    <a:pt x="1689" y="1835"/>
                  </a:cubicBezTo>
                  <a:cubicBezTo>
                    <a:pt x="2135" y="1723"/>
                    <a:pt x="2641" y="1518"/>
                    <a:pt x="2942" y="1149"/>
                  </a:cubicBezTo>
                  <a:cubicBezTo>
                    <a:pt x="3190" y="857"/>
                    <a:pt x="3379" y="351"/>
                    <a:pt x="2985" y="85"/>
                  </a:cubicBezTo>
                  <a:cubicBezTo>
                    <a:pt x="2891" y="25"/>
                    <a:pt x="2784" y="1"/>
                    <a:pt x="2674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5"/>
            <p:cNvSpPr/>
            <p:nvPr/>
          </p:nvSpPr>
          <p:spPr>
            <a:xfrm>
              <a:off x="5220100" y="4407850"/>
              <a:ext cx="59375" cy="59500"/>
            </a:xfrm>
            <a:custGeom>
              <a:rect b="b" l="l" r="r" t="t"/>
              <a:pathLst>
                <a:path extrusionOk="0" h="2380" w="2375">
                  <a:moveTo>
                    <a:pt x="503" y="348"/>
                  </a:moveTo>
                  <a:cubicBezTo>
                    <a:pt x="552" y="348"/>
                    <a:pt x="605" y="372"/>
                    <a:pt x="644" y="391"/>
                  </a:cubicBezTo>
                  <a:cubicBezTo>
                    <a:pt x="738" y="434"/>
                    <a:pt x="815" y="494"/>
                    <a:pt x="901" y="554"/>
                  </a:cubicBezTo>
                  <a:cubicBezTo>
                    <a:pt x="1176" y="743"/>
                    <a:pt x="1425" y="992"/>
                    <a:pt x="1622" y="1275"/>
                  </a:cubicBezTo>
                  <a:cubicBezTo>
                    <a:pt x="1761" y="1479"/>
                    <a:pt x="1898" y="1693"/>
                    <a:pt x="2007" y="1919"/>
                  </a:cubicBezTo>
                  <a:lnTo>
                    <a:pt x="2007" y="1919"/>
                  </a:lnTo>
                  <a:cubicBezTo>
                    <a:pt x="1725" y="1787"/>
                    <a:pt x="1455" y="1625"/>
                    <a:pt x="1202" y="1447"/>
                  </a:cubicBezTo>
                  <a:cubicBezTo>
                    <a:pt x="1047" y="1335"/>
                    <a:pt x="901" y="1215"/>
                    <a:pt x="764" y="1086"/>
                  </a:cubicBezTo>
                  <a:cubicBezTo>
                    <a:pt x="627" y="966"/>
                    <a:pt x="472" y="838"/>
                    <a:pt x="395" y="666"/>
                  </a:cubicBezTo>
                  <a:cubicBezTo>
                    <a:pt x="361" y="572"/>
                    <a:pt x="352" y="409"/>
                    <a:pt x="455" y="357"/>
                  </a:cubicBezTo>
                  <a:cubicBezTo>
                    <a:pt x="470" y="351"/>
                    <a:pt x="486" y="348"/>
                    <a:pt x="503" y="348"/>
                  </a:cubicBezTo>
                  <a:close/>
                  <a:moveTo>
                    <a:pt x="501" y="0"/>
                  </a:moveTo>
                  <a:cubicBezTo>
                    <a:pt x="463" y="0"/>
                    <a:pt x="425" y="4"/>
                    <a:pt x="387" y="14"/>
                  </a:cubicBezTo>
                  <a:cubicBezTo>
                    <a:pt x="172" y="74"/>
                    <a:pt x="43" y="280"/>
                    <a:pt x="26" y="494"/>
                  </a:cubicBezTo>
                  <a:cubicBezTo>
                    <a:pt x="0" y="717"/>
                    <a:pt x="121" y="915"/>
                    <a:pt x="258" y="1078"/>
                  </a:cubicBezTo>
                  <a:cubicBezTo>
                    <a:pt x="404" y="1258"/>
                    <a:pt x="584" y="1412"/>
                    <a:pt x="764" y="1558"/>
                  </a:cubicBezTo>
                  <a:cubicBezTo>
                    <a:pt x="1176" y="1893"/>
                    <a:pt x="1631" y="2159"/>
                    <a:pt x="2128" y="2356"/>
                  </a:cubicBezTo>
                  <a:cubicBezTo>
                    <a:pt x="2145" y="2365"/>
                    <a:pt x="2163" y="2368"/>
                    <a:pt x="2181" y="2368"/>
                  </a:cubicBezTo>
                  <a:cubicBezTo>
                    <a:pt x="2185" y="2368"/>
                    <a:pt x="2189" y="2368"/>
                    <a:pt x="2192" y="2368"/>
                  </a:cubicBezTo>
                  <a:lnTo>
                    <a:pt x="2192" y="2368"/>
                  </a:lnTo>
                  <a:cubicBezTo>
                    <a:pt x="2204" y="2375"/>
                    <a:pt x="2218" y="2379"/>
                    <a:pt x="2232" y="2379"/>
                  </a:cubicBezTo>
                  <a:cubicBezTo>
                    <a:pt x="2264" y="2379"/>
                    <a:pt x="2295" y="2360"/>
                    <a:pt x="2291" y="2323"/>
                  </a:cubicBezTo>
                  <a:lnTo>
                    <a:pt x="2291" y="2323"/>
                  </a:lnTo>
                  <a:cubicBezTo>
                    <a:pt x="2320" y="2300"/>
                    <a:pt x="2341" y="2268"/>
                    <a:pt x="2351" y="2236"/>
                  </a:cubicBezTo>
                  <a:cubicBezTo>
                    <a:pt x="2374" y="2143"/>
                    <a:pt x="2328" y="2064"/>
                    <a:pt x="2249" y="2024"/>
                  </a:cubicBezTo>
                  <a:lnTo>
                    <a:pt x="2249" y="2024"/>
                  </a:lnTo>
                  <a:cubicBezTo>
                    <a:pt x="2231" y="1919"/>
                    <a:pt x="2207" y="1815"/>
                    <a:pt x="2171" y="1713"/>
                  </a:cubicBezTo>
                  <a:cubicBezTo>
                    <a:pt x="2102" y="1515"/>
                    <a:pt x="2025" y="1327"/>
                    <a:pt x="1914" y="1146"/>
                  </a:cubicBezTo>
                  <a:cubicBezTo>
                    <a:pt x="1682" y="786"/>
                    <a:pt x="1390" y="477"/>
                    <a:pt x="1039" y="228"/>
                  </a:cubicBezTo>
                  <a:cubicBezTo>
                    <a:pt x="887" y="120"/>
                    <a:pt x="699" y="0"/>
                    <a:pt x="501" y="0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5"/>
            <p:cNvSpPr/>
            <p:nvPr/>
          </p:nvSpPr>
          <p:spPr>
            <a:xfrm>
              <a:off x="5329700" y="4347550"/>
              <a:ext cx="52350" cy="58300"/>
            </a:xfrm>
            <a:custGeom>
              <a:rect b="b" l="l" r="r" t="t"/>
              <a:pathLst>
                <a:path extrusionOk="0" h="2332" w="2094">
                  <a:moveTo>
                    <a:pt x="479" y="1903"/>
                  </a:moveTo>
                  <a:lnTo>
                    <a:pt x="479" y="1903"/>
                  </a:lnTo>
                  <a:cubicBezTo>
                    <a:pt x="478" y="1903"/>
                    <a:pt x="478" y="1907"/>
                    <a:pt x="481" y="1918"/>
                  </a:cubicBezTo>
                  <a:lnTo>
                    <a:pt x="481" y="1918"/>
                  </a:lnTo>
                  <a:cubicBezTo>
                    <a:pt x="481" y="1918"/>
                    <a:pt x="480" y="1918"/>
                    <a:pt x="480" y="1918"/>
                  </a:cubicBezTo>
                  <a:lnTo>
                    <a:pt x="480" y="1918"/>
                  </a:lnTo>
                  <a:cubicBezTo>
                    <a:pt x="481" y="1919"/>
                    <a:pt x="481" y="1919"/>
                    <a:pt x="481" y="1920"/>
                  </a:cubicBezTo>
                  <a:cubicBezTo>
                    <a:pt x="481" y="1919"/>
                    <a:pt x="481" y="1919"/>
                    <a:pt x="481" y="1918"/>
                  </a:cubicBezTo>
                  <a:lnTo>
                    <a:pt x="481" y="1918"/>
                  </a:lnTo>
                  <a:cubicBezTo>
                    <a:pt x="482" y="1918"/>
                    <a:pt x="485" y="1919"/>
                    <a:pt x="489" y="1920"/>
                  </a:cubicBezTo>
                  <a:lnTo>
                    <a:pt x="489" y="1920"/>
                  </a:lnTo>
                  <a:cubicBezTo>
                    <a:pt x="490" y="1920"/>
                    <a:pt x="490" y="1920"/>
                    <a:pt x="490" y="1921"/>
                  </a:cubicBezTo>
                  <a:lnTo>
                    <a:pt x="490" y="1921"/>
                  </a:lnTo>
                  <a:cubicBezTo>
                    <a:pt x="486" y="1913"/>
                    <a:pt x="481" y="1903"/>
                    <a:pt x="479" y="1903"/>
                  </a:cubicBezTo>
                  <a:close/>
                  <a:moveTo>
                    <a:pt x="490" y="1921"/>
                  </a:moveTo>
                  <a:cubicBezTo>
                    <a:pt x="493" y="1925"/>
                    <a:pt x="496" y="1928"/>
                    <a:pt x="498" y="1928"/>
                  </a:cubicBezTo>
                  <a:cubicBezTo>
                    <a:pt x="495" y="1925"/>
                    <a:pt x="492" y="1923"/>
                    <a:pt x="490" y="1921"/>
                  </a:cubicBezTo>
                  <a:close/>
                  <a:moveTo>
                    <a:pt x="1676" y="337"/>
                  </a:moveTo>
                  <a:cubicBezTo>
                    <a:pt x="1634" y="429"/>
                    <a:pt x="1601" y="527"/>
                    <a:pt x="1562" y="624"/>
                  </a:cubicBezTo>
                  <a:cubicBezTo>
                    <a:pt x="1485" y="779"/>
                    <a:pt x="1407" y="933"/>
                    <a:pt x="1313" y="1079"/>
                  </a:cubicBezTo>
                  <a:cubicBezTo>
                    <a:pt x="1124" y="1371"/>
                    <a:pt x="893" y="1645"/>
                    <a:pt x="618" y="1860"/>
                  </a:cubicBezTo>
                  <a:cubicBezTo>
                    <a:pt x="592" y="1877"/>
                    <a:pt x="567" y="1903"/>
                    <a:pt x="532" y="1920"/>
                  </a:cubicBezTo>
                  <a:lnTo>
                    <a:pt x="515" y="1928"/>
                  </a:lnTo>
                  <a:lnTo>
                    <a:pt x="507" y="1928"/>
                  </a:lnTo>
                  <a:cubicBezTo>
                    <a:pt x="507" y="1928"/>
                    <a:pt x="497" y="1928"/>
                    <a:pt x="493" y="1930"/>
                  </a:cubicBezTo>
                  <a:lnTo>
                    <a:pt x="493" y="1930"/>
                  </a:lnTo>
                  <a:cubicBezTo>
                    <a:pt x="483" y="1924"/>
                    <a:pt x="473" y="1918"/>
                    <a:pt x="480" y="1918"/>
                  </a:cubicBezTo>
                  <a:cubicBezTo>
                    <a:pt x="480" y="1918"/>
                    <a:pt x="480" y="1918"/>
                    <a:pt x="480" y="1918"/>
                  </a:cubicBezTo>
                  <a:lnTo>
                    <a:pt x="480" y="1918"/>
                  </a:lnTo>
                  <a:cubicBezTo>
                    <a:pt x="472" y="1893"/>
                    <a:pt x="472" y="1868"/>
                    <a:pt x="464" y="1843"/>
                  </a:cubicBezTo>
                  <a:cubicBezTo>
                    <a:pt x="464" y="1825"/>
                    <a:pt x="464" y="1808"/>
                    <a:pt x="464" y="1791"/>
                  </a:cubicBezTo>
                  <a:cubicBezTo>
                    <a:pt x="464" y="1714"/>
                    <a:pt x="464" y="1697"/>
                    <a:pt x="489" y="1619"/>
                  </a:cubicBezTo>
                  <a:cubicBezTo>
                    <a:pt x="489" y="1611"/>
                    <a:pt x="498" y="1594"/>
                    <a:pt x="498" y="1585"/>
                  </a:cubicBezTo>
                  <a:cubicBezTo>
                    <a:pt x="506" y="1567"/>
                    <a:pt x="508" y="1561"/>
                    <a:pt x="508" y="1561"/>
                  </a:cubicBezTo>
                  <a:lnTo>
                    <a:pt x="508" y="1561"/>
                  </a:lnTo>
                  <a:cubicBezTo>
                    <a:pt x="508" y="1561"/>
                    <a:pt x="502" y="1573"/>
                    <a:pt x="502" y="1573"/>
                  </a:cubicBezTo>
                  <a:cubicBezTo>
                    <a:pt x="501" y="1573"/>
                    <a:pt x="503" y="1570"/>
                    <a:pt x="507" y="1559"/>
                  </a:cubicBezTo>
                  <a:cubicBezTo>
                    <a:pt x="524" y="1525"/>
                    <a:pt x="541" y="1491"/>
                    <a:pt x="567" y="1448"/>
                  </a:cubicBezTo>
                  <a:cubicBezTo>
                    <a:pt x="601" y="1379"/>
                    <a:pt x="644" y="1302"/>
                    <a:pt x="695" y="1233"/>
                  </a:cubicBezTo>
                  <a:cubicBezTo>
                    <a:pt x="781" y="1096"/>
                    <a:pt x="884" y="967"/>
                    <a:pt x="996" y="856"/>
                  </a:cubicBezTo>
                  <a:cubicBezTo>
                    <a:pt x="1193" y="652"/>
                    <a:pt x="1425" y="469"/>
                    <a:pt x="1676" y="337"/>
                  </a:cubicBezTo>
                  <a:close/>
                  <a:moveTo>
                    <a:pt x="1892" y="1"/>
                  </a:moveTo>
                  <a:cubicBezTo>
                    <a:pt x="1880" y="1"/>
                    <a:pt x="1867" y="3"/>
                    <a:pt x="1854" y="7"/>
                  </a:cubicBezTo>
                  <a:cubicBezTo>
                    <a:pt x="1459" y="118"/>
                    <a:pt x="1107" y="298"/>
                    <a:pt x="798" y="564"/>
                  </a:cubicBezTo>
                  <a:cubicBezTo>
                    <a:pt x="644" y="693"/>
                    <a:pt x="515" y="839"/>
                    <a:pt x="387" y="1002"/>
                  </a:cubicBezTo>
                  <a:cubicBezTo>
                    <a:pt x="275" y="1156"/>
                    <a:pt x="163" y="1328"/>
                    <a:pt x="103" y="1517"/>
                  </a:cubicBezTo>
                  <a:cubicBezTo>
                    <a:pt x="0" y="1825"/>
                    <a:pt x="69" y="2332"/>
                    <a:pt x="489" y="2332"/>
                  </a:cubicBezTo>
                  <a:cubicBezTo>
                    <a:pt x="495" y="2332"/>
                    <a:pt x="500" y="2332"/>
                    <a:pt x="505" y="2332"/>
                  </a:cubicBezTo>
                  <a:cubicBezTo>
                    <a:pt x="738" y="2332"/>
                    <a:pt x="913" y="2148"/>
                    <a:pt x="1073" y="2006"/>
                  </a:cubicBezTo>
                  <a:cubicBezTo>
                    <a:pt x="1227" y="1851"/>
                    <a:pt x="1365" y="1688"/>
                    <a:pt x="1493" y="1517"/>
                  </a:cubicBezTo>
                  <a:cubicBezTo>
                    <a:pt x="1639" y="1336"/>
                    <a:pt x="1759" y="1139"/>
                    <a:pt x="1862" y="933"/>
                  </a:cubicBezTo>
                  <a:cubicBezTo>
                    <a:pt x="1965" y="710"/>
                    <a:pt x="2094" y="461"/>
                    <a:pt x="2068" y="204"/>
                  </a:cubicBezTo>
                  <a:cubicBezTo>
                    <a:pt x="2065" y="145"/>
                    <a:pt x="2033" y="102"/>
                    <a:pt x="1990" y="81"/>
                  </a:cubicBezTo>
                  <a:lnTo>
                    <a:pt x="1990" y="81"/>
                  </a:lnTo>
                  <a:cubicBezTo>
                    <a:pt x="1979" y="37"/>
                    <a:pt x="1944" y="1"/>
                    <a:pt x="1892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5"/>
            <p:cNvSpPr/>
            <p:nvPr/>
          </p:nvSpPr>
          <p:spPr>
            <a:xfrm>
              <a:off x="5348800" y="4271875"/>
              <a:ext cx="34275" cy="92075"/>
            </a:xfrm>
            <a:custGeom>
              <a:rect b="b" l="l" r="r" t="t"/>
              <a:pathLst>
                <a:path extrusionOk="0" h="3683" w="1371">
                  <a:moveTo>
                    <a:pt x="404" y="351"/>
                  </a:moveTo>
                  <a:cubicBezTo>
                    <a:pt x="405" y="356"/>
                    <a:pt x="431" y="367"/>
                    <a:pt x="438" y="374"/>
                  </a:cubicBezTo>
                  <a:cubicBezTo>
                    <a:pt x="506" y="426"/>
                    <a:pt x="549" y="520"/>
                    <a:pt x="575" y="597"/>
                  </a:cubicBezTo>
                  <a:cubicBezTo>
                    <a:pt x="764" y="1069"/>
                    <a:pt x="909" y="1549"/>
                    <a:pt x="995" y="2047"/>
                  </a:cubicBezTo>
                  <a:cubicBezTo>
                    <a:pt x="1038" y="2313"/>
                    <a:pt x="1072" y="2587"/>
                    <a:pt x="1090" y="2862"/>
                  </a:cubicBezTo>
                  <a:cubicBezTo>
                    <a:pt x="1092" y="2894"/>
                    <a:pt x="1094" y="2927"/>
                    <a:pt x="1096" y="2959"/>
                  </a:cubicBezTo>
                  <a:lnTo>
                    <a:pt x="1096" y="2959"/>
                  </a:lnTo>
                  <a:cubicBezTo>
                    <a:pt x="1059" y="2902"/>
                    <a:pt x="1022" y="2844"/>
                    <a:pt x="987" y="2785"/>
                  </a:cubicBezTo>
                  <a:cubicBezTo>
                    <a:pt x="884" y="2596"/>
                    <a:pt x="781" y="2399"/>
                    <a:pt x="704" y="2201"/>
                  </a:cubicBezTo>
                  <a:cubicBezTo>
                    <a:pt x="541" y="1798"/>
                    <a:pt x="429" y="1361"/>
                    <a:pt x="386" y="923"/>
                  </a:cubicBezTo>
                  <a:cubicBezTo>
                    <a:pt x="378" y="820"/>
                    <a:pt x="369" y="717"/>
                    <a:pt x="360" y="606"/>
                  </a:cubicBezTo>
                  <a:cubicBezTo>
                    <a:pt x="360" y="537"/>
                    <a:pt x="352" y="434"/>
                    <a:pt x="386" y="374"/>
                  </a:cubicBezTo>
                  <a:cubicBezTo>
                    <a:pt x="392" y="362"/>
                    <a:pt x="398" y="355"/>
                    <a:pt x="404" y="351"/>
                  </a:cubicBezTo>
                  <a:close/>
                  <a:moveTo>
                    <a:pt x="396" y="0"/>
                  </a:moveTo>
                  <a:cubicBezTo>
                    <a:pt x="376" y="0"/>
                    <a:pt x="356" y="2"/>
                    <a:pt x="335" y="5"/>
                  </a:cubicBezTo>
                  <a:cubicBezTo>
                    <a:pt x="77" y="48"/>
                    <a:pt x="0" y="323"/>
                    <a:pt x="0" y="546"/>
                  </a:cubicBezTo>
                  <a:cubicBezTo>
                    <a:pt x="9" y="1052"/>
                    <a:pt x="103" y="1567"/>
                    <a:pt x="275" y="2038"/>
                  </a:cubicBezTo>
                  <a:cubicBezTo>
                    <a:pt x="378" y="2313"/>
                    <a:pt x="498" y="2579"/>
                    <a:pt x="643" y="2828"/>
                  </a:cubicBezTo>
                  <a:cubicBezTo>
                    <a:pt x="766" y="3050"/>
                    <a:pt x="910" y="3273"/>
                    <a:pt x="1099" y="3453"/>
                  </a:cubicBezTo>
                  <a:lnTo>
                    <a:pt x="1099" y="3453"/>
                  </a:lnTo>
                  <a:cubicBezTo>
                    <a:pt x="1098" y="3462"/>
                    <a:pt x="1098" y="3471"/>
                    <a:pt x="1098" y="3480"/>
                  </a:cubicBezTo>
                  <a:cubicBezTo>
                    <a:pt x="1098" y="3557"/>
                    <a:pt x="1124" y="3600"/>
                    <a:pt x="1167" y="3660"/>
                  </a:cubicBezTo>
                  <a:cubicBezTo>
                    <a:pt x="1179" y="3676"/>
                    <a:pt x="1196" y="3683"/>
                    <a:pt x="1214" y="3683"/>
                  </a:cubicBezTo>
                  <a:cubicBezTo>
                    <a:pt x="1235" y="3683"/>
                    <a:pt x="1256" y="3674"/>
                    <a:pt x="1270" y="3660"/>
                  </a:cubicBezTo>
                  <a:cubicBezTo>
                    <a:pt x="1315" y="3610"/>
                    <a:pt x="1333" y="3554"/>
                    <a:pt x="1339" y="3495"/>
                  </a:cubicBezTo>
                  <a:lnTo>
                    <a:pt x="1339" y="3495"/>
                  </a:lnTo>
                  <a:cubicBezTo>
                    <a:pt x="1363" y="3463"/>
                    <a:pt x="1370" y="3418"/>
                    <a:pt x="1347" y="3368"/>
                  </a:cubicBezTo>
                  <a:cubicBezTo>
                    <a:pt x="1345" y="3364"/>
                    <a:pt x="1342" y="3360"/>
                    <a:pt x="1340" y="3355"/>
                  </a:cubicBezTo>
                  <a:lnTo>
                    <a:pt x="1340" y="3355"/>
                  </a:lnTo>
                  <a:cubicBezTo>
                    <a:pt x="1339" y="3334"/>
                    <a:pt x="1338" y="3313"/>
                    <a:pt x="1338" y="3291"/>
                  </a:cubicBezTo>
                  <a:cubicBezTo>
                    <a:pt x="1338" y="3154"/>
                    <a:pt x="1338" y="3016"/>
                    <a:pt x="1330" y="2879"/>
                  </a:cubicBezTo>
                  <a:cubicBezTo>
                    <a:pt x="1313" y="2596"/>
                    <a:pt x="1287" y="2313"/>
                    <a:pt x="1244" y="2030"/>
                  </a:cubicBezTo>
                  <a:cubicBezTo>
                    <a:pt x="1201" y="1747"/>
                    <a:pt x="1132" y="1481"/>
                    <a:pt x="1072" y="1206"/>
                  </a:cubicBezTo>
                  <a:cubicBezTo>
                    <a:pt x="1012" y="940"/>
                    <a:pt x="944" y="674"/>
                    <a:pt x="849" y="417"/>
                  </a:cubicBezTo>
                  <a:cubicBezTo>
                    <a:pt x="770" y="219"/>
                    <a:pt x="626" y="0"/>
                    <a:pt x="396" y="0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5"/>
            <p:cNvSpPr/>
            <p:nvPr/>
          </p:nvSpPr>
          <p:spPr>
            <a:xfrm>
              <a:off x="5253125" y="4480625"/>
              <a:ext cx="25775" cy="18900"/>
            </a:xfrm>
            <a:custGeom>
              <a:rect b="b" l="l" r="r" t="t"/>
              <a:pathLst>
                <a:path extrusionOk="0" h="756" w="1031">
                  <a:moveTo>
                    <a:pt x="146" y="1"/>
                  </a:moveTo>
                  <a:cubicBezTo>
                    <a:pt x="100" y="1"/>
                    <a:pt x="48" y="20"/>
                    <a:pt x="26" y="63"/>
                  </a:cubicBezTo>
                  <a:cubicBezTo>
                    <a:pt x="1" y="123"/>
                    <a:pt x="9" y="174"/>
                    <a:pt x="44" y="217"/>
                  </a:cubicBezTo>
                  <a:cubicBezTo>
                    <a:pt x="86" y="269"/>
                    <a:pt x="138" y="320"/>
                    <a:pt x="189" y="363"/>
                  </a:cubicBezTo>
                  <a:cubicBezTo>
                    <a:pt x="249" y="415"/>
                    <a:pt x="318" y="466"/>
                    <a:pt x="378" y="509"/>
                  </a:cubicBezTo>
                  <a:cubicBezTo>
                    <a:pt x="438" y="552"/>
                    <a:pt x="498" y="586"/>
                    <a:pt x="550" y="620"/>
                  </a:cubicBezTo>
                  <a:cubicBezTo>
                    <a:pt x="584" y="646"/>
                    <a:pt x="610" y="663"/>
                    <a:pt x="636" y="680"/>
                  </a:cubicBezTo>
                  <a:cubicBezTo>
                    <a:pt x="678" y="706"/>
                    <a:pt x="713" y="741"/>
                    <a:pt x="764" y="749"/>
                  </a:cubicBezTo>
                  <a:cubicBezTo>
                    <a:pt x="782" y="753"/>
                    <a:pt x="801" y="755"/>
                    <a:pt x="819" y="755"/>
                  </a:cubicBezTo>
                  <a:cubicBezTo>
                    <a:pt x="876" y="755"/>
                    <a:pt x="931" y="733"/>
                    <a:pt x="970" y="680"/>
                  </a:cubicBezTo>
                  <a:cubicBezTo>
                    <a:pt x="1004" y="629"/>
                    <a:pt x="1030" y="535"/>
                    <a:pt x="979" y="466"/>
                  </a:cubicBezTo>
                  <a:cubicBezTo>
                    <a:pt x="953" y="432"/>
                    <a:pt x="927" y="406"/>
                    <a:pt x="893" y="380"/>
                  </a:cubicBezTo>
                  <a:cubicBezTo>
                    <a:pt x="876" y="372"/>
                    <a:pt x="859" y="363"/>
                    <a:pt x="841" y="354"/>
                  </a:cubicBezTo>
                  <a:cubicBezTo>
                    <a:pt x="816" y="337"/>
                    <a:pt x="781" y="320"/>
                    <a:pt x="756" y="294"/>
                  </a:cubicBezTo>
                  <a:cubicBezTo>
                    <a:pt x="696" y="260"/>
                    <a:pt x="636" y="226"/>
                    <a:pt x="575" y="191"/>
                  </a:cubicBezTo>
                  <a:cubicBezTo>
                    <a:pt x="524" y="149"/>
                    <a:pt x="464" y="123"/>
                    <a:pt x="404" y="89"/>
                  </a:cubicBezTo>
                  <a:cubicBezTo>
                    <a:pt x="327" y="54"/>
                    <a:pt x="249" y="28"/>
                    <a:pt x="172" y="3"/>
                  </a:cubicBezTo>
                  <a:cubicBezTo>
                    <a:pt x="164" y="1"/>
                    <a:pt x="155" y="1"/>
                    <a:pt x="146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5"/>
            <p:cNvSpPr/>
            <p:nvPr/>
          </p:nvSpPr>
          <p:spPr>
            <a:xfrm>
              <a:off x="5242400" y="4500075"/>
              <a:ext cx="21275" cy="14350"/>
            </a:xfrm>
            <a:custGeom>
              <a:rect b="b" l="l" r="r" t="t"/>
              <a:pathLst>
                <a:path extrusionOk="0" h="574" w="851">
                  <a:moveTo>
                    <a:pt x="135" y="0"/>
                  </a:moveTo>
                  <a:cubicBezTo>
                    <a:pt x="95" y="0"/>
                    <a:pt x="58" y="18"/>
                    <a:pt x="35" y="57"/>
                  </a:cubicBezTo>
                  <a:cubicBezTo>
                    <a:pt x="1" y="108"/>
                    <a:pt x="26" y="177"/>
                    <a:pt x="78" y="211"/>
                  </a:cubicBezTo>
                  <a:cubicBezTo>
                    <a:pt x="172" y="271"/>
                    <a:pt x="258" y="331"/>
                    <a:pt x="352" y="400"/>
                  </a:cubicBezTo>
                  <a:cubicBezTo>
                    <a:pt x="395" y="426"/>
                    <a:pt x="438" y="452"/>
                    <a:pt x="490" y="486"/>
                  </a:cubicBezTo>
                  <a:cubicBezTo>
                    <a:pt x="507" y="494"/>
                    <a:pt x="533" y="512"/>
                    <a:pt x="558" y="520"/>
                  </a:cubicBezTo>
                  <a:cubicBezTo>
                    <a:pt x="593" y="537"/>
                    <a:pt x="627" y="563"/>
                    <a:pt x="661" y="572"/>
                  </a:cubicBezTo>
                  <a:cubicBezTo>
                    <a:pt x="671" y="573"/>
                    <a:pt x="681" y="574"/>
                    <a:pt x="690" y="574"/>
                  </a:cubicBezTo>
                  <a:cubicBezTo>
                    <a:pt x="742" y="574"/>
                    <a:pt x="794" y="554"/>
                    <a:pt x="816" y="503"/>
                  </a:cubicBezTo>
                  <a:cubicBezTo>
                    <a:pt x="850" y="452"/>
                    <a:pt x="841" y="383"/>
                    <a:pt x="799" y="340"/>
                  </a:cubicBezTo>
                  <a:cubicBezTo>
                    <a:pt x="773" y="314"/>
                    <a:pt x="739" y="289"/>
                    <a:pt x="713" y="271"/>
                  </a:cubicBezTo>
                  <a:cubicBezTo>
                    <a:pt x="687" y="254"/>
                    <a:pt x="661" y="246"/>
                    <a:pt x="636" y="229"/>
                  </a:cubicBezTo>
                  <a:cubicBezTo>
                    <a:pt x="593" y="203"/>
                    <a:pt x="541" y="177"/>
                    <a:pt x="490" y="151"/>
                  </a:cubicBezTo>
                  <a:cubicBezTo>
                    <a:pt x="395" y="108"/>
                    <a:pt x="292" y="57"/>
                    <a:pt x="198" y="14"/>
                  </a:cubicBezTo>
                  <a:cubicBezTo>
                    <a:pt x="177" y="5"/>
                    <a:pt x="156" y="0"/>
                    <a:pt x="135" y="0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5"/>
            <p:cNvSpPr/>
            <p:nvPr/>
          </p:nvSpPr>
          <p:spPr>
            <a:xfrm>
              <a:off x="5368725" y="4391575"/>
              <a:ext cx="20200" cy="19750"/>
            </a:xfrm>
            <a:custGeom>
              <a:rect b="b" l="l" r="r" t="t"/>
              <a:pathLst>
                <a:path extrusionOk="0" h="790" w="808">
                  <a:moveTo>
                    <a:pt x="649" y="0"/>
                  </a:moveTo>
                  <a:cubicBezTo>
                    <a:pt x="614" y="0"/>
                    <a:pt x="580" y="13"/>
                    <a:pt x="550" y="39"/>
                  </a:cubicBezTo>
                  <a:cubicBezTo>
                    <a:pt x="464" y="116"/>
                    <a:pt x="387" y="193"/>
                    <a:pt x="301" y="279"/>
                  </a:cubicBezTo>
                  <a:cubicBezTo>
                    <a:pt x="267" y="313"/>
                    <a:pt x="224" y="356"/>
                    <a:pt x="181" y="399"/>
                  </a:cubicBezTo>
                  <a:cubicBezTo>
                    <a:pt x="164" y="416"/>
                    <a:pt x="147" y="433"/>
                    <a:pt x="130" y="450"/>
                  </a:cubicBezTo>
                  <a:cubicBezTo>
                    <a:pt x="104" y="485"/>
                    <a:pt x="70" y="511"/>
                    <a:pt x="52" y="545"/>
                  </a:cubicBezTo>
                  <a:cubicBezTo>
                    <a:pt x="44" y="562"/>
                    <a:pt x="35" y="588"/>
                    <a:pt x="27" y="613"/>
                  </a:cubicBezTo>
                  <a:cubicBezTo>
                    <a:pt x="9" y="631"/>
                    <a:pt x="1" y="656"/>
                    <a:pt x="1" y="682"/>
                  </a:cubicBezTo>
                  <a:cubicBezTo>
                    <a:pt x="1" y="708"/>
                    <a:pt x="1" y="725"/>
                    <a:pt x="18" y="742"/>
                  </a:cubicBezTo>
                  <a:cubicBezTo>
                    <a:pt x="27" y="768"/>
                    <a:pt x="52" y="776"/>
                    <a:pt x="78" y="785"/>
                  </a:cubicBezTo>
                  <a:cubicBezTo>
                    <a:pt x="86" y="788"/>
                    <a:pt x="95" y="790"/>
                    <a:pt x="103" y="790"/>
                  </a:cubicBezTo>
                  <a:cubicBezTo>
                    <a:pt x="137" y="790"/>
                    <a:pt x="172" y="765"/>
                    <a:pt x="207" y="751"/>
                  </a:cubicBezTo>
                  <a:cubicBezTo>
                    <a:pt x="241" y="742"/>
                    <a:pt x="267" y="725"/>
                    <a:pt x="293" y="699"/>
                  </a:cubicBezTo>
                  <a:cubicBezTo>
                    <a:pt x="318" y="674"/>
                    <a:pt x="335" y="656"/>
                    <a:pt x="361" y="639"/>
                  </a:cubicBezTo>
                  <a:cubicBezTo>
                    <a:pt x="404" y="596"/>
                    <a:pt x="447" y="562"/>
                    <a:pt x="481" y="519"/>
                  </a:cubicBezTo>
                  <a:lnTo>
                    <a:pt x="747" y="236"/>
                  </a:lnTo>
                  <a:cubicBezTo>
                    <a:pt x="799" y="185"/>
                    <a:pt x="807" y="90"/>
                    <a:pt x="747" y="39"/>
                  </a:cubicBezTo>
                  <a:cubicBezTo>
                    <a:pt x="717" y="13"/>
                    <a:pt x="683" y="0"/>
                    <a:pt x="649" y="0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5"/>
            <p:cNvSpPr/>
            <p:nvPr/>
          </p:nvSpPr>
          <p:spPr>
            <a:xfrm>
              <a:off x="5361675" y="4420000"/>
              <a:ext cx="21250" cy="20200"/>
            </a:xfrm>
            <a:custGeom>
              <a:rect b="b" l="l" r="r" t="t"/>
              <a:pathLst>
                <a:path extrusionOk="0" h="808" w="850">
                  <a:moveTo>
                    <a:pt x="702" y="1"/>
                  </a:moveTo>
                  <a:cubicBezTo>
                    <a:pt x="667" y="1"/>
                    <a:pt x="632" y="16"/>
                    <a:pt x="600" y="43"/>
                  </a:cubicBezTo>
                  <a:cubicBezTo>
                    <a:pt x="497" y="128"/>
                    <a:pt x="386" y="223"/>
                    <a:pt x="283" y="309"/>
                  </a:cubicBezTo>
                  <a:cubicBezTo>
                    <a:pt x="231" y="352"/>
                    <a:pt x="180" y="403"/>
                    <a:pt x="128" y="446"/>
                  </a:cubicBezTo>
                  <a:cubicBezTo>
                    <a:pt x="103" y="480"/>
                    <a:pt x="77" y="506"/>
                    <a:pt x="51" y="540"/>
                  </a:cubicBezTo>
                  <a:cubicBezTo>
                    <a:pt x="26" y="575"/>
                    <a:pt x="17" y="609"/>
                    <a:pt x="8" y="660"/>
                  </a:cubicBezTo>
                  <a:cubicBezTo>
                    <a:pt x="8" y="669"/>
                    <a:pt x="8" y="686"/>
                    <a:pt x="8" y="695"/>
                  </a:cubicBezTo>
                  <a:cubicBezTo>
                    <a:pt x="0" y="751"/>
                    <a:pt x="52" y="807"/>
                    <a:pt x="108" y="807"/>
                  </a:cubicBezTo>
                  <a:cubicBezTo>
                    <a:pt x="112" y="807"/>
                    <a:pt x="116" y="807"/>
                    <a:pt x="120" y="806"/>
                  </a:cubicBezTo>
                  <a:cubicBezTo>
                    <a:pt x="171" y="806"/>
                    <a:pt x="214" y="806"/>
                    <a:pt x="257" y="781"/>
                  </a:cubicBezTo>
                  <a:cubicBezTo>
                    <a:pt x="300" y="755"/>
                    <a:pt x="334" y="720"/>
                    <a:pt x="369" y="695"/>
                  </a:cubicBezTo>
                  <a:cubicBezTo>
                    <a:pt x="420" y="652"/>
                    <a:pt x="463" y="592"/>
                    <a:pt x="515" y="540"/>
                  </a:cubicBezTo>
                  <a:cubicBezTo>
                    <a:pt x="600" y="437"/>
                    <a:pt x="695" y="334"/>
                    <a:pt x="789" y="231"/>
                  </a:cubicBezTo>
                  <a:cubicBezTo>
                    <a:pt x="841" y="171"/>
                    <a:pt x="849" y="86"/>
                    <a:pt x="789" y="43"/>
                  </a:cubicBezTo>
                  <a:cubicBezTo>
                    <a:pt x="764" y="14"/>
                    <a:pt x="734" y="1"/>
                    <a:pt x="702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1" name="Google Shape;471;p5"/>
          <p:cNvGrpSpPr/>
          <p:nvPr/>
        </p:nvGrpSpPr>
        <p:grpSpPr>
          <a:xfrm>
            <a:off x="7507102" y="3819138"/>
            <a:ext cx="1325032" cy="3466835"/>
            <a:chOff x="1773800" y="1792400"/>
            <a:chExt cx="1080600" cy="2827300"/>
          </a:xfrm>
        </p:grpSpPr>
        <p:sp>
          <p:nvSpPr>
            <p:cNvPr id="472" name="Google Shape;472;p5"/>
            <p:cNvSpPr/>
            <p:nvPr/>
          </p:nvSpPr>
          <p:spPr>
            <a:xfrm>
              <a:off x="2365775" y="4427050"/>
              <a:ext cx="175900" cy="192650"/>
            </a:xfrm>
            <a:custGeom>
              <a:rect b="b" l="l" r="r" t="t"/>
              <a:pathLst>
                <a:path extrusionOk="0" h="7706" w="7036">
                  <a:moveTo>
                    <a:pt x="893" y="1"/>
                  </a:moveTo>
                  <a:lnTo>
                    <a:pt x="112" y="2232"/>
                  </a:lnTo>
                  <a:lnTo>
                    <a:pt x="0" y="3347"/>
                  </a:lnTo>
                  <a:cubicBezTo>
                    <a:pt x="0" y="3347"/>
                    <a:pt x="1673" y="6813"/>
                    <a:pt x="7035" y="7705"/>
                  </a:cubicBezTo>
                  <a:lnTo>
                    <a:pt x="3690" y="2901"/>
                  </a:lnTo>
                  <a:lnTo>
                    <a:pt x="8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5"/>
            <p:cNvSpPr/>
            <p:nvPr/>
          </p:nvSpPr>
          <p:spPr>
            <a:xfrm>
              <a:off x="1994500" y="4410325"/>
              <a:ext cx="175900" cy="192625"/>
            </a:xfrm>
            <a:custGeom>
              <a:rect b="b" l="l" r="r" t="t"/>
              <a:pathLst>
                <a:path extrusionOk="0" h="7705" w="7036">
                  <a:moveTo>
                    <a:pt x="6143" y="1"/>
                  </a:moveTo>
                  <a:lnTo>
                    <a:pt x="3347" y="2901"/>
                  </a:lnTo>
                  <a:lnTo>
                    <a:pt x="1" y="7705"/>
                  </a:lnTo>
                  <a:cubicBezTo>
                    <a:pt x="5354" y="6813"/>
                    <a:pt x="7036" y="3347"/>
                    <a:pt x="7036" y="3347"/>
                  </a:cubicBezTo>
                  <a:lnTo>
                    <a:pt x="6924" y="2231"/>
                  </a:lnTo>
                  <a:lnTo>
                    <a:pt x="61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5"/>
            <p:cNvSpPr/>
            <p:nvPr/>
          </p:nvSpPr>
          <p:spPr>
            <a:xfrm>
              <a:off x="1924575" y="1792400"/>
              <a:ext cx="779025" cy="579325"/>
            </a:xfrm>
            <a:custGeom>
              <a:rect b="b" l="l" r="r" t="t"/>
              <a:pathLst>
                <a:path extrusionOk="0" h="23173" w="31161">
                  <a:moveTo>
                    <a:pt x="16262" y="0"/>
                  </a:moveTo>
                  <a:cubicBezTo>
                    <a:pt x="15148" y="0"/>
                    <a:pt x="13841" y="335"/>
                    <a:pt x="12398" y="1175"/>
                  </a:cubicBezTo>
                  <a:cubicBezTo>
                    <a:pt x="12398" y="1175"/>
                    <a:pt x="11367" y="601"/>
                    <a:pt x="9882" y="601"/>
                  </a:cubicBezTo>
                  <a:cubicBezTo>
                    <a:pt x="8661" y="601"/>
                    <a:pt x="7134" y="989"/>
                    <a:pt x="5620" y="2402"/>
                  </a:cubicBezTo>
                  <a:cubicBezTo>
                    <a:pt x="2274" y="5525"/>
                    <a:pt x="1" y="8656"/>
                    <a:pt x="1674" y="11221"/>
                  </a:cubicBezTo>
                  <a:cubicBezTo>
                    <a:pt x="3355" y="13795"/>
                    <a:pt x="1751" y="17141"/>
                    <a:pt x="3089" y="18488"/>
                  </a:cubicBezTo>
                  <a:cubicBezTo>
                    <a:pt x="4428" y="19826"/>
                    <a:pt x="6032" y="19268"/>
                    <a:pt x="7705" y="19603"/>
                  </a:cubicBezTo>
                  <a:cubicBezTo>
                    <a:pt x="9387" y="19938"/>
                    <a:pt x="10502" y="20272"/>
                    <a:pt x="10502" y="20272"/>
                  </a:cubicBezTo>
                  <a:lnTo>
                    <a:pt x="26142" y="23172"/>
                  </a:lnTo>
                  <a:cubicBezTo>
                    <a:pt x="26142" y="23172"/>
                    <a:pt x="26477" y="22503"/>
                    <a:pt x="27815" y="21945"/>
                  </a:cubicBezTo>
                  <a:cubicBezTo>
                    <a:pt x="29153" y="21388"/>
                    <a:pt x="31161" y="19826"/>
                    <a:pt x="29265" y="17364"/>
                  </a:cubicBezTo>
                  <a:cubicBezTo>
                    <a:pt x="27369" y="14910"/>
                    <a:pt x="27146" y="14910"/>
                    <a:pt x="28819" y="12345"/>
                  </a:cubicBezTo>
                  <a:cubicBezTo>
                    <a:pt x="30492" y="9771"/>
                    <a:pt x="29934" y="7875"/>
                    <a:pt x="26365" y="7318"/>
                  </a:cubicBezTo>
                  <a:cubicBezTo>
                    <a:pt x="22787" y="6760"/>
                    <a:pt x="20780" y="2959"/>
                    <a:pt x="19656" y="1509"/>
                  </a:cubicBezTo>
                  <a:cubicBezTo>
                    <a:pt x="19005" y="658"/>
                    <a:pt x="17823" y="0"/>
                    <a:pt x="16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5"/>
            <p:cNvSpPr/>
            <p:nvPr/>
          </p:nvSpPr>
          <p:spPr>
            <a:xfrm>
              <a:off x="2139700" y="2204175"/>
              <a:ext cx="287650" cy="206975"/>
            </a:xfrm>
            <a:custGeom>
              <a:rect b="b" l="l" r="r" t="t"/>
              <a:pathLst>
                <a:path extrusionOk="0" h="8279" w="11506">
                  <a:moveTo>
                    <a:pt x="7928" y="1"/>
                  </a:moveTo>
                  <a:lnTo>
                    <a:pt x="2120" y="781"/>
                  </a:lnTo>
                  <a:lnTo>
                    <a:pt x="2120" y="3132"/>
                  </a:lnTo>
                  <a:lnTo>
                    <a:pt x="1" y="3801"/>
                  </a:lnTo>
                  <a:cubicBezTo>
                    <a:pt x="1" y="3801"/>
                    <a:pt x="639" y="8279"/>
                    <a:pt x="5035" y="8279"/>
                  </a:cubicBezTo>
                  <a:cubicBezTo>
                    <a:pt x="5139" y="8279"/>
                    <a:pt x="5246" y="8276"/>
                    <a:pt x="5354" y="8271"/>
                  </a:cubicBezTo>
                  <a:cubicBezTo>
                    <a:pt x="10047" y="8048"/>
                    <a:pt x="11506" y="3578"/>
                    <a:pt x="11506" y="3578"/>
                  </a:cubicBezTo>
                  <a:lnTo>
                    <a:pt x="9043" y="3355"/>
                  </a:lnTo>
                  <a:lnTo>
                    <a:pt x="79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5"/>
            <p:cNvSpPr/>
            <p:nvPr/>
          </p:nvSpPr>
          <p:spPr>
            <a:xfrm>
              <a:off x="2102600" y="1922125"/>
              <a:ext cx="305025" cy="343975"/>
            </a:xfrm>
            <a:custGeom>
              <a:rect b="b" l="l" r="r" t="t"/>
              <a:pathLst>
                <a:path extrusionOk="0" h="13759" w="12201">
                  <a:moveTo>
                    <a:pt x="4831" y="1"/>
                  </a:moveTo>
                  <a:cubicBezTo>
                    <a:pt x="4831" y="1"/>
                    <a:pt x="1785" y="3175"/>
                    <a:pt x="1" y="6633"/>
                  </a:cubicBezTo>
                  <a:cubicBezTo>
                    <a:pt x="1" y="6633"/>
                    <a:pt x="26" y="8271"/>
                    <a:pt x="584" y="9833"/>
                  </a:cubicBezTo>
                  <a:cubicBezTo>
                    <a:pt x="1119" y="11330"/>
                    <a:pt x="3334" y="13758"/>
                    <a:pt x="6178" y="13758"/>
                  </a:cubicBezTo>
                  <a:cubicBezTo>
                    <a:pt x="6300" y="13758"/>
                    <a:pt x="6423" y="13754"/>
                    <a:pt x="6547" y="13745"/>
                  </a:cubicBezTo>
                  <a:cubicBezTo>
                    <a:pt x="9558" y="13522"/>
                    <a:pt x="11085" y="10725"/>
                    <a:pt x="11643" y="8829"/>
                  </a:cubicBezTo>
                  <a:cubicBezTo>
                    <a:pt x="12200" y="6924"/>
                    <a:pt x="11754" y="4805"/>
                    <a:pt x="11754" y="4805"/>
                  </a:cubicBezTo>
                  <a:cubicBezTo>
                    <a:pt x="11754" y="4805"/>
                    <a:pt x="8408" y="1005"/>
                    <a:pt x="48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5"/>
            <p:cNvSpPr/>
            <p:nvPr/>
          </p:nvSpPr>
          <p:spPr>
            <a:xfrm>
              <a:off x="2392800" y="2009950"/>
              <a:ext cx="89325" cy="113225"/>
            </a:xfrm>
            <a:custGeom>
              <a:rect b="b" l="l" r="r" t="t"/>
              <a:pathLst>
                <a:path extrusionOk="0" h="4529" w="3573">
                  <a:moveTo>
                    <a:pt x="1975" y="0"/>
                  </a:moveTo>
                  <a:cubicBezTo>
                    <a:pt x="855" y="0"/>
                    <a:pt x="0" y="1541"/>
                    <a:pt x="0" y="1541"/>
                  </a:cubicBezTo>
                  <a:lnTo>
                    <a:pt x="146" y="4492"/>
                  </a:lnTo>
                  <a:cubicBezTo>
                    <a:pt x="280" y="4517"/>
                    <a:pt x="409" y="4528"/>
                    <a:pt x="533" y="4528"/>
                  </a:cubicBezTo>
                  <a:cubicBezTo>
                    <a:pt x="2869" y="4528"/>
                    <a:pt x="3573" y="448"/>
                    <a:pt x="2343" y="57"/>
                  </a:cubicBezTo>
                  <a:cubicBezTo>
                    <a:pt x="2218" y="18"/>
                    <a:pt x="2095" y="0"/>
                    <a:pt x="19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5"/>
            <p:cNvSpPr/>
            <p:nvPr/>
          </p:nvSpPr>
          <p:spPr>
            <a:xfrm>
              <a:off x="2011550" y="2066300"/>
              <a:ext cx="106725" cy="95875"/>
            </a:xfrm>
            <a:custGeom>
              <a:rect b="b" l="l" r="r" t="t"/>
              <a:pathLst>
                <a:path extrusionOk="0" h="3835" w="4269">
                  <a:moveTo>
                    <a:pt x="1707" y="1"/>
                  </a:moveTo>
                  <a:cubicBezTo>
                    <a:pt x="1438" y="1"/>
                    <a:pt x="1172" y="70"/>
                    <a:pt x="932" y="248"/>
                  </a:cubicBezTo>
                  <a:cubicBezTo>
                    <a:pt x="0" y="945"/>
                    <a:pt x="1401" y="3835"/>
                    <a:pt x="3279" y="3835"/>
                  </a:cubicBezTo>
                  <a:cubicBezTo>
                    <a:pt x="3598" y="3835"/>
                    <a:pt x="3931" y="3751"/>
                    <a:pt x="4269" y="3560"/>
                  </a:cubicBezTo>
                  <a:lnTo>
                    <a:pt x="3643" y="866"/>
                  </a:lnTo>
                  <a:cubicBezTo>
                    <a:pt x="3643" y="866"/>
                    <a:pt x="2658" y="1"/>
                    <a:pt x="1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5"/>
            <p:cNvSpPr/>
            <p:nvPr/>
          </p:nvSpPr>
          <p:spPr>
            <a:xfrm>
              <a:off x="1773800" y="2014350"/>
              <a:ext cx="966275" cy="1035975"/>
            </a:xfrm>
            <a:custGeom>
              <a:rect b="b" l="l" r="r" t="t"/>
              <a:pathLst>
                <a:path extrusionOk="0" h="41439" w="38651">
                  <a:moveTo>
                    <a:pt x="7147" y="1"/>
                  </a:moveTo>
                  <a:cubicBezTo>
                    <a:pt x="7147" y="1"/>
                    <a:pt x="5363" y="782"/>
                    <a:pt x="2677" y="4136"/>
                  </a:cubicBezTo>
                  <a:cubicBezTo>
                    <a:pt x="1" y="7482"/>
                    <a:pt x="670" y="11060"/>
                    <a:pt x="2677" y="14629"/>
                  </a:cubicBezTo>
                  <a:cubicBezTo>
                    <a:pt x="4693" y="18206"/>
                    <a:pt x="8829" y="21561"/>
                    <a:pt x="8829" y="21561"/>
                  </a:cubicBezTo>
                  <a:cubicBezTo>
                    <a:pt x="6366" y="25353"/>
                    <a:pt x="9498" y="26588"/>
                    <a:pt x="9498" y="26588"/>
                  </a:cubicBezTo>
                  <a:cubicBezTo>
                    <a:pt x="8829" y="27815"/>
                    <a:pt x="10502" y="32731"/>
                    <a:pt x="10502" y="32731"/>
                  </a:cubicBezTo>
                  <a:lnTo>
                    <a:pt x="34180" y="41439"/>
                  </a:lnTo>
                  <a:lnTo>
                    <a:pt x="35965" y="38985"/>
                  </a:lnTo>
                  <a:cubicBezTo>
                    <a:pt x="38650" y="30938"/>
                    <a:pt x="37192" y="19210"/>
                    <a:pt x="34180" y="15195"/>
                  </a:cubicBezTo>
                  <a:cubicBezTo>
                    <a:pt x="31161" y="11171"/>
                    <a:pt x="24349" y="11060"/>
                    <a:pt x="24349" y="11060"/>
                  </a:cubicBezTo>
                  <a:cubicBezTo>
                    <a:pt x="24237" y="12063"/>
                    <a:pt x="23568" y="14972"/>
                    <a:pt x="19990" y="14972"/>
                  </a:cubicBezTo>
                  <a:cubicBezTo>
                    <a:pt x="16421" y="14972"/>
                    <a:pt x="15529" y="11060"/>
                    <a:pt x="15529" y="11060"/>
                  </a:cubicBezTo>
                  <a:cubicBezTo>
                    <a:pt x="15529" y="11060"/>
                    <a:pt x="14405" y="10390"/>
                    <a:pt x="12175" y="10167"/>
                  </a:cubicBezTo>
                  <a:cubicBezTo>
                    <a:pt x="9944" y="9944"/>
                    <a:pt x="9275" y="8709"/>
                    <a:pt x="9052" y="7371"/>
                  </a:cubicBezTo>
                  <a:cubicBezTo>
                    <a:pt x="8829" y="6032"/>
                    <a:pt x="9386" y="4136"/>
                    <a:pt x="8151" y="2901"/>
                  </a:cubicBezTo>
                  <a:cubicBezTo>
                    <a:pt x="6924" y="1674"/>
                    <a:pt x="7147" y="1"/>
                    <a:pt x="7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5"/>
            <p:cNvSpPr/>
            <p:nvPr/>
          </p:nvSpPr>
          <p:spPr>
            <a:xfrm>
              <a:off x="1815625" y="2818675"/>
              <a:ext cx="1038775" cy="1684075"/>
            </a:xfrm>
            <a:custGeom>
              <a:rect b="b" l="l" r="r" t="t"/>
              <a:pathLst>
                <a:path extrusionOk="0" h="67363" w="41551">
                  <a:moveTo>
                    <a:pt x="27926" y="0"/>
                  </a:moveTo>
                  <a:cubicBezTo>
                    <a:pt x="24603" y="1328"/>
                    <a:pt x="21109" y="1745"/>
                    <a:pt x="18031" y="1745"/>
                  </a:cubicBezTo>
                  <a:cubicBezTo>
                    <a:pt x="12837" y="1745"/>
                    <a:pt x="8829" y="558"/>
                    <a:pt x="8829" y="558"/>
                  </a:cubicBezTo>
                  <a:cubicBezTo>
                    <a:pt x="2128" y="11951"/>
                    <a:pt x="1" y="19767"/>
                    <a:pt x="1794" y="35518"/>
                  </a:cubicBezTo>
                  <a:cubicBezTo>
                    <a:pt x="3578" y="51261"/>
                    <a:pt x="10836" y="65674"/>
                    <a:pt x="10836" y="65674"/>
                  </a:cubicBezTo>
                  <a:cubicBezTo>
                    <a:pt x="11320" y="66046"/>
                    <a:pt x="11853" y="66170"/>
                    <a:pt x="12350" y="66170"/>
                  </a:cubicBezTo>
                  <a:cubicBezTo>
                    <a:pt x="13344" y="66170"/>
                    <a:pt x="14191" y="65674"/>
                    <a:pt x="14191" y="65674"/>
                  </a:cubicBezTo>
                  <a:cubicBezTo>
                    <a:pt x="12732" y="51604"/>
                    <a:pt x="19107" y="20436"/>
                    <a:pt x="19107" y="20436"/>
                  </a:cubicBezTo>
                  <a:lnTo>
                    <a:pt x="20891" y="21440"/>
                  </a:lnTo>
                  <a:cubicBezTo>
                    <a:pt x="23902" y="33168"/>
                    <a:pt x="22118" y="66567"/>
                    <a:pt x="22118" y="66567"/>
                  </a:cubicBezTo>
                  <a:cubicBezTo>
                    <a:pt x="22877" y="67209"/>
                    <a:pt x="23823" y="67362"/>
                    <a:pt x="24551" y="67362"/>
                  </a:cubicBezTo>
                  <a:cubicBezTo>
                    <a:pt x="25213" y="67362"/>
                    <a:pt x="25696" y="67236"/>
                    <a:pt x="25696" y="67236"/>
                  </a:cubicBezTo>
                  <a:cubicBezTo>
                    <a:pt x="25696" y="67236"/>
                    <a:pt x="28484" y="61762"/>
                    <a:pt x="32954" y="51716"/>
                  </a:cubicBezTo>
                  <a:cubicBezTo>
                    <a:pt x="37423" y="41661"/>
                    <a:pt x="41550" y="29710"/>
                    <a:pt x="39319" y="18317"/>
                  </a:cubicBezTo>
                  <a:cubicBezTo>
                    <a:pt x="37089" y="6924"/>
                    <a:pt x="27926" y="0"/>
                    <a:pt x="27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81" name="Google Shape;481;p5"/>
          <p:cNvPicPr preferRelativeResize="0"/>
          <p:nvPr/>
        </p:nvPicPr>
        <p:blipFill rotWithShape="1">
          <a:blip r:embed="rId3">
            <a:alphaModFix/>
          </a:blip>
          <a:srcRect b="21380" l="6745" r="31288" t="36413"/>
          <a:stretch/>
        </p:blipFill>
        <p:spPr>
          <a:xfrm>
            <a:off x="630004" y="1396220"/>
            <a:ext cx="8017219" cy="2591107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5"/>
          <p:cNvSpPr/>
          <p:nvPr/>
        </p:nvSpPr>
        <p:spPr>
          <a:xfrm>
            <a:off x="1385601" y="157848"/>
            <a:ext cx="1247700" cy="1247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5"/>
          <p:cNvSpPr txBox="1"/>
          <p:nvPr/>
        </p:nvSpPr>
        <p:spPr>
          <a:xfrm>
            <a:off x="1183401" y="313259"/>
            <a:ext cx="16521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</a:pPr>
            <a:r>
              <a:rPr b="1" i="0" lang="en-US" sz="6500" u="none" cap="none" strike="noStrik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03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"/>
          <p:cNvSpPr txBox="1"/>
          <p:nvPr>
            <p:ph type="title"/>
          </p:nvPr>
        </p:nvSpPr>
        <p:spPr>
          <a:xfrm>
            <a:off x="720000" y="191993"/>
            <a:ext cx="7704000" cy="8257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>
                <a:solidFill>
                  <a:schemeClr val="accent2"/>
                </a:solidFill>
              </a:rPr>
              <a:t>Tentang</a:t>
            </a:r>
            <a:r>
              <a:rPr lang="en-US"/>
              <a:t> Dataset</a:t>
            </a:r>
            <a:endParaRPr/>
          </a:p>
        </p:txBody>
      </p:sp>
      <p:sp>
        <p:nvSpPr>
          <p:cNvPr id="489" name="Google Shape;489;p6"/>
          <p:cNvSpPr txBox="1"/>
          <p:nvPr/>
        </p:nvSpPr>
        <p:spPr>
          <a:xfrm>
            <a:off x="1254450" y="1122114"/>
            <a:ext cx="6933729" cy="41303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0" lang="en-US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S/N</a:t>
            </a:r>
            <a:r>
              <a:rPr b="0" i="0" lang="en-US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= Serial Number. </a:t>
            </a:r>
            <a:r>
              <a:rPr b="0" i="0" lang="en-US" sz="1400" u="none" cap="none" strike="noStrike">
                <a:solidFill>
                  <a:srgbClr val="212121"/>
                </a:solidFill>
                <a:latin typeface="Raleway"/>
                <a:ea typeface="Raleway"/>
                <a:cs typeface="Raleway"/>
                <a:sym typeface="Raleway"/>
              </a:rPr>
              <a:t>No Unik masing-masing pasien.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0" lang="en-US" sz="1400" u="none" cap="none" strike="noStrike">
                <a:solidFill>
                  <a:srgbClr val="212121"/>
                </a:solidFill>
                <a:latin typeface="Raleway"/>
                <a:ea typeface="Raleway"/>
                <a:cs typeface="Raleway"/>
                <a:sym typeface="Raleway"/>
              </a:rPr>
              <a:t>Year</a:t>
            </a:r>
            <a:r>
              <a:rPr b="0" i="0" lang="en-US" sz="1400" u="none" cap="none" strike="noStrike">
                <a:solidFill>
                  <a:srgbClr val="212121"/>
                </a:solidFill>
                <a:latin typeface="Raleway"/>
                <a:ea typeface="Raleway"/>
                <a:cs typeface="Raleway"/>
                <a:sym typeface="Raleway"/>
              </a:rPr>
              <a:t> = Tahun Ketika diagnos</a:t>
            </a:r>
            <a:r>
              <a:rPr lang="en-US">
                <a:solidFill>
                  <a:srgbClr val="212121"/>
                </a:solidFill>
                <a:latin typeface="Raleway"/>
                <a:ea typeface="Raleway"/>
                <a:cs typeface="Raleway"/>
                <a:sym typeface="Raleway"/>
              </a:rPr>
              <a:t>is</a:t>
            </a:r>
            <a:r>
              <a:rPr b="0" i="0" lang="en-US" sz="1400" u="none" cap="none" strike="noStrike">
                <a:solidFill>
                  <a:srgbClr val="212121"/>
                </a:solidFill>
                <a:latin typeface="Raleway"/>
                <a:ea typeface="Raleway"/>
                <a:cs typeface="Raleway"/>
                <a:sym typeface="Raleway"/>
              </a:rPr>
              <a:t> dilakukan.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0" lang="en-US" sz="1400" u="none" cap="none" strike="noStrike">
                <a:solidFill>
                  <a:srgbClr val="212121"/>
                </a:solidFill>
                <a:latin typeface="Raleway"/>
                <a:ea typeface="Raleway"/>
                <a:cs typeface="Raleway"/>
                <a:sym typeface="Raleway"/>
              </a:rPr>
              <a:t>Age </a:t>
            </a:r>
            <a:r>
              <a:rPr b="0" i="0" lang="en-US" sz="1400" u="none" cap="none" strike="noStrike">
                <a:solidFill>
                  <a:srgbClr val="212121"/>
                </a:solidFill>
                <a:latin typeface="Raleway"/>
                <a:ea typeface="Raleway"/>
                <a:cs typeface="Raleway"/>
                <a:sym typeface="Raleway"/>
              </a:rPr>
              <a:t>= Umur pasien saat di diagnos</a:t>
            </a:r>
            <a:r>
              <a:rPr lang="en-US">
                <a:solidFill>
                  <a:srgbClr val="212121"/>
                </a:solidFill>
                <a:latin typeface="Raleway"/>
                <a:ea typeface="Raleway"/>
                <a:cs typeface="Raleway"/>
                <a:sym typeface="Raleway"/>
              </a:rPr>
              <a:t>is</a:t>
            </a:r>
            <a:r>
              <a:rPr b="0" i="0" lang="en-US" sz="1400" u="none" cap="none" strike="noStrike">
                <a:solidFill>
                  <a:srgbClr val="212121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0" lang="en-US" sz="1400" u="none" cap="none" strike="noStrike">
                <a:solidFill>
                  <a:srgbClr val="212121"/>
                </a:solidFill>
                <a:latin typeface="Raleway"/>
                <a:ea typeface="Raleway"/>
                <a:cs typeface="Raleway"/>
                <a:sym typeface="Raleway"/>
              </a:rPr>
              <a:t>Menopause</a:t>
            </a:r>
            <a:r>
              <a:rPr b="0" i="0" lang="en-US" sz="1400" u="none" cap="none" strike="noStrike">
                <a:solidFill>
                  <a:srgbClr val="212121"/>
                </a:solidFill>
                <a:latin typeface="Raleway"/>
                <a:ea typeface="Raleway"/>
                <a:cs typeface="Raleway"/>
                <a:sym typeface="Raleway"/>
              </a:rPr>
              <a:t> = Apakah pasien sedang mengalami menopause atau sudah melewati menopause pada saat diagnosis. 0 = Menopause 1 = Non Menopause.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0" lang="en-US" sz="1400" u="none" cap="none" strike="noStrike">
                <a:solidFill>
                  <a:srgbClr val="212121"/>
                </a:solidFill>
                <a:latin typeface="Raleway"/>
                <a:ea typeface="Raleway"/>
                <a:cs typeface="Raleway"/>
                <a:sym typeface="Raleway"/>
              </a:rPr>
              <a:t>Tumor Size</a:t>
            </a:r>
            <a:r>
              <a:rPr b="0" i="0" lang="en-US" sz="1400" u="none" cap="none" strike="noStrike">
                <a:solidFill>
                  <a:srgbClr val="212121"/>
                </a:solidFill>
                <a:latin typeface="Raleway"/>
                <a:ea typeface="Raleway"/>
                <a:cs typeface="Raleway"/>
                <a:sym typeface="Raleway"/>
              </a:rPr>
              <a:t> = Ukuran Tumor dalam cm.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0" lang="en-US" sz="1400" u="none" cap="none" strike="noStrike">
                <a:solidFill>
                  <a:srgbClr val="212121"/>
                </a:solidFill>
                <a:latin typeface="Raleway"/>
                <a:ea typeface="Raleway"/>
                <a:cs typeface="Raleway"/>
                <a:sym typeface="Raleway"/>
              </a:rPr>
              <a:t>Involved-Nodes</a:t>
            </a:r>
            <a:r>
              <a:rPr b="0" i="0" lang="en-US" sz="1400" u="none" cap="none" strike="noStrike">
                <a:solidFill>
                  <a:srgbClr val="212121"/>
                </a:solidFill>
                <a:latin typeface="Raleway"/>
                <a:ea typeface="Raleway"/>
                <a:cs typeface="Raleway"/>
                <a:sym typeface="Raleway"/>
              </a:rPr>
              <a:t> = Mengecek kelenjar getah bening . 0 = Tidak ada, 1 = Ada.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0" lang="en-US" sz="1400" u="none" cap="none" strike="noStrike">
                <a:solidFill>
                  <a:srgbClr val="212121"/>
                </a:solidFill>
                <a:latin typeface="Raleway"/>
                <a:ea typeface="Raleway"/>
                <a:cs typeface="Raleway"/>
                <a:sym typeface="Raleway"/>
              </a:rPr>
              <a:t>Breast</a:t>
            </a:r>
            <a:r>
              <a:rPr b="0" i="0" lang="en-US" sz="1400" u="none" cap="none" strike="noStrike">
                <a:solidFill>
                  <a:srgbClr val="212121"/>
                </a:solidFill>
                <a:latin typeface="Raleway"/>
                <a:ea typeface="Raleway"/>
                <a:cs typeface="Raleway"/>
                <a:sym typeface="Raleway"/>
              </a:rPr>
              <a:t> = Bagian Payudara yang muncul tumor. Left atau Right.</a:t>
            </a:r>
            <a:endParaRPr>
              <a:solidFill>
                <a:srgbClr val="21212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0" lang="en-US" sz="1400" u="none" cap="none" strike="noStrike">
                <a:solidFill>
                  <a:srgbClr val="212121"/>
                </a:solidFill>
                <a:latin typeface="Raleway"/>
                <a:ea typeface="Raleway"/>
                <a:cs typeface="Raleway"/>
                <a:sym typeface="Raleway"/>
              </a:rPr>
              <a:t>Metastasis</a:t>
            </a:r>
            <a:r>
              <a:rPr b="0" i="0" lang="en-US" sz="1400" u="none" cap="none" strike="noStrike">
                <a:solidFill>
                  <a:srgbClr val="212121"/>
                </a:solidFill>
                <a:latin typeface="Raleway"/>
                <a:ea typeface="Raleway"/>
                <a:cs typeface="Raleway"/>
                <a:sym typeface="Raleway"/>
              </a:rPr>
              <a:t> = Penyebaran sel kanker dari lokasi asal (Tumor Primer) 0 = tidak ada, 1 = ada.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0" lang="en-US" sz="1400" u="none" cap="none" strike="noStrike">
                <a:solidFill>
                  <a:srgbClr val="212121"/>
                </a:solidFill>
                <a:latin typeface="Raleway"/>
                <a:ea typeface="Raleway"/>
                <a:cs typeface="Raleway"/>
                <a:sym typeface="Raleway"/>
              </a:rPr>
              <a:t>Breast Quadrant</a:t>
            </a:r>
            <a:r>
              <a:rPr b="0" i="0" lang="en-US" sz="1400" u="none" cap="none" strike="noStrike">
                <a:solidFill>
                  <a:srgbClr val="212121"/>
                </a:solidFill>
                <a:latin typeface="Raleway"/>
                <a:ea typeface="Raleway"/>
                <a:cs typeface="Raleway"/>
                <a:sym typeface="Raleway"/>
              </a:rPr>
              <a:t> = Keberadaan kelenjar dibagi 4 bagian dengan putting sebagai titik pusat.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0" lang="en-US" sz="1400" u="none" cap="none" strike="noStrike">
                <a:solidFill>
                  <a:srgbClr val="212121"/>
                </a:solidFill>
                <a:latin typeface="Raleway"/>
                <a:ea typeface="Raleway"/>
                <a:cs typeface="Raleway"/>
                <a:sym typeface="Raleway"/>
              </a:rPr>
              <a:t>History</a:t>
            </a:r>
            <a:r>
              <a:rPr b="0" i="0" lang="en-US" sz="1400" u="none" cap="none" strike="noStrike">
                <a:solidFill>
                  <a:srgbClr val="212121"/>
                </a:solidFill>
                <a:latin typeface="Raleway"/>
                <a:ea typeface="Raleway"/>
                <a:cs typeface="Raleway"/>
                <a:sym typeface="Raleway"/>
              </a:rPr>
              <a:t> =Jika pasien atau keluarganya mempunyai rekam jejak kanker payudara, 0 = tidak ada 1 = ada.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0" lang="en-US" sz="1400" u="none" cap="none" strike="noStrike">
                <a:solidFill>
                  <a:srgbClr val="212121"/>
                </a:solidFill>
                <a:latin typeface="Raleway"/>
                <a:ea typeface="Raleway"/>
                <a:cs typeface="Raleway"/>
                <a:sym typeface="Raleway"/>
              </a:rPr>
              <a:t>Diagnosis Result</a:t>
            </a:r>
            <a:r>
              <a:rPr b="0" i="0" lang="en-US" sz="1400" u="none" cap="none" strike="noStrike">
                <a:solidFill>
                  <a:srgbClr val="212121"/>
                </a:solidFill>
                <a:latin typeface="Raleway"/>
                <a:ea typeface="Raleway"/>
                <a:cs typeface="Raleway"/>
                <a:sym typeface="Raleway"/>
              </a:rPr>
              <a:t> = Hasil Diagnos</a:t>
            </a:r>
            <a:r>
              <a:rPr lang="en-US">
                <a:solidFill>
                  <a:srgbClr val="212121"/>
                </a:solidFill>
                <a:latin typeface="Raleway"/>
                <a:ea typeface="Raleway"/>
                <a:cs typeface="Raleway"/>
                <a:sym typeface="Raleway"/>
              </a:rPr>
              <a:t>is</a:t>
            </a:r>
            <a:r>
              <a:rPr b="0" i="0" lang="en-US" sz="1400" u="none" cap="none" strike="noStrike">
                <a:solidFill>
                  <a:srgbClr val="212121"/>
                </a:solidFill>
                <a:latin typeface="Raleway"/>
                <a:ea typeface="Raleway"/>
                <a:cs typeface="Raleway"/>
                <a:sym typeface="Raleway"/>
              </a:rPr>
              <a:t>. Benign = Jinak / Sehat</a:t>
            </a:r>
            <a:r>
              <a:rPr lang="en-US">
                <a:solidFill>
                  <a:srgbClr val="212121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br>
              <a:rPr lang="en-US">
                <a:solidFill>
                  <a:srgbClr val="21212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0" i="0" lang="en-US" sz="1400" u="none" cap="none" strike="noStrike">
                <a:solidFill>
                  <a:srgbClr val="212121"/>
                </a:solidFill>
                <a:latin typeface="Raleway"/>
                <a:ea typeface="Raleway"/>
                <a:cs typeface="Raleway"/>
                <a:sym typeface="Raleway"/>
              </a:rPr>
              <a:t>Malignant = Ganas / Sakit.</a:t>
            </a:r>
            <a:endParaRPr b="0" i="0" sz="1400" u="none" cap="none" strike="noStrike">
              <a:solidFill>
                <a:srgbClr val="21212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490" name="Google Shape;490;p6"/>
          <p:cNvGrpSpPr/>
          <p:nvPr/>
        </p:nvGrpSpPr>
        <p:grpSpPr>
          <a:xfrm>
            <a:off x="8135936" y="1478378"/>
            <a:ext cx="1007800" cy="5021221"/>
            <a:chOff x="6128850" y="1752700"/>
            <a:chExt cx="634675" cy="2855400"/>
          </a:xfrm>
        </p:grpSpPr>
        <p:sp>
          <p:nvSpPr>
            <p:cNvPr id="491" name="Google Shape;491;p6"/>
            <p:cNvSpPr/>
            <p:nvPr/>
          </p:nvSpPr>
          <p:spPr>
            <a:xfrm>
              <a:off x="6554175" y="4234025"/>
              <a:ext cx="131300" cy="337825"/>
            </a:xfrm>
            <a:custGeom>
              <a:rect b="b" l="l" r="r" t="t"/>
              <a:pathLst>
                <a:path extrusionOk="0" h="13513" w="5252">
                  <a:moveTo>
                    <a:pt x="2343" y="1"/>
                  </a:moveTo>
                  <a:lnTo>
                    <a:pt x="1" y="3012"/>
                  </a:lnTo>
                  <a:lnTo>
                    <a:pt x="447" y="9489"/>
                  </a:lnTo>
                  <a:lnTo>
                    <a:pt x="1116" y="11059"/>
                  </a:lnTo>
                  <a:lnTo>
                    <a:pt x="5251" y="13513"/>
                  </a:lnTo>
                  <a:lnTo>
                    <a:pt x="3123" y="9155"/>
                  </a:lnTo>
                  <a:lnTo>
                    <a:pt x="3904" y="3012"/>
                  </a:lnTo>
                  <a:lnTo>
                    <a:pt x="2343" y="1"/>
                  </a:lnTo>
                  <a:close/>
                </a:path>
              </a:pathLst>
            </a:custGeom>
            <a:solidFill>
              <a:srgbClr val="FBC7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6"/>
            <p:cNvSpPr/>
            <p:nvPr/>
          </p:nvSpPr>
          <p:spPr>
            <a:xfrm>
              <a:off x="6565325" y="4462875"/>
              <a:ext cx="164750" cy="145225"/>
            </a:xfrm>
            <a:custGeom>
              <a:rect b="b" l="l" r="r" t="t"/>
              <a:pathLst>
                <a:path extrusionOk="0" h="5809" w="6590">
                  <a:moveTo>
                    <a:pt x="2677" y="1"/>
                  </a:moveTo>
                  <a:lnTo>
                    <a:pt x="2720" y="189"/>
                  </a:lnTo>
                  <a:cubicBezTo>
                    <a:pt x="3089" y="824"/>
                    <a:pt x="4059" y="2497"/>
                    <a:pt x="4059" y="3089"/>
                  </a:cubicBezTo>
                  <a:cubicBezTo>
                    <a:pt x="4059" y="3239"/>
                    <a:pt x="3991" y="3304"/>
                    <a:pt x="3874" y="3304"/>
                  </a:cubicBezTo>
                  <a:cubicBezTo>
                    <a:pt x="3080" y="3304"/>
                    <a:pt x="1" y="335"/>
                    <a:pt x="1" y="335"/>
                  </a:cubicBezTo>
                  <a:lnTo>
                    <a:pt x="1" y="1785"/>
                  </a:lnTo>
                  <a:cubicBezTo>
                    <a:pt x="1" y="1785"/>
                    <a:pt x="1897" y="4470"/>
                    <a:pt x="6590" y="5809"/>
                  </a:cubicBezTo>
                  <a:cubicBezTo>
                    <a:pt x="6590" y="5809"/>
                    <a:pt x="4136" y="2017"/>
                    <a:pt x="26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6"/>
            <p:cNvSpPr/>
            <p:nvPr/>
          </p:nvSpPr>
          <p:spPr>
            <a:xfrm>
              <a:off x="6205000" y="4234025"/>
              <a:ext cx="131300" cy="337825"/>
            </a:xfrm>
            <a:custGeom>
              <a:rect b="b" l="l" r="r" t="t"/>
              <a:pathLst>
                <a:path extrusionOk="0" h="13513" w="5252">
                  <a:moveTo>
                    <a:pt x="2900" y="1"/>
                  </a:moveTo>
                  <a:lnTo>
                    <a:pt x="1339" y="3012"/>
                  </a:lnTo>
                  <a:lnTo>
                    <a:pt x="2120" y="9155"/>
                  </a:lnTo>
                  <a:lnTo>
                    <a:pt x="1" y="13513"/>
                  </a:lnTo>
                  <a:lnTo>
                    <a:pt x="1" y="13513"/>
                  </a:lnTo>
                  <a:lnTo>
                    <a:pt x="4127" y="11059"/>
                  </a:lnTo>
                  <a:lnTo>
                    <a:pt x="4805" y="9489"/>
                  </a:lnTo>
                  <a:lnTo>
                    <a:pt x="5251" y="3012"/>
                  </a:lnTo>
                  <a:lnTo>
                    <a:pt x="2900" y="1"/>
                  </a:lnTo>
                  <a:close/>
                </a:path>
              </a:pathLst>
            </a:custGeom>
            <a:solidFill>
              <a:srgbClr val="FBC7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6"/>
            <p:cNvSpPr/>
            <p:nvPr/>
          </p:nvSpPr>
          <p:spPr>
            <a:xfrm>
              <a:off x="6160175" y="4462875"/>
              <a:ext cx="164950" cy="145225"/>
            </a:xfrm>
            <a:custGeom>
              <a:rect b="b" l="l" r="r" t="t"/>
              <a:pathLst>
                <a:path extrusionOk="0" h="5809" w="6598">
                  <a:moveTo>
                    <a:pt x="3913" y="1"/>
                  </a:moveTo>
                  <a:cubicBezTo>
                    <a:pt x="2463" y="2017"/>
                    <a:pt x="0" y="5809"/>
                    <a:pt x="0" y="5809"/>
                  </a:cubicBezTo>
                  <a:cubicBezTo>
                    <a:pt x="4693" y="4470"/>
                    <a:pt x="6598" y="1785"/>
                    <a:pt x="6598" y="1785"/>
                  </a:cubicBezTo>
                  <a:lnTo>
                    <a:pt x="6598" y="335"/>
                  </a:lnTo>
                  <a:cubicBezTo>
                    <a:pt x="6598" y="335"/>
                    <a:pt x="3909" y="2948"/>
                    <a:pt x="3078" y="2948"/>
                  </a:cubicBezTo>
                  <a:cubicBezTo>
                    <a:pt x="2944" y="2948"/>
                    <a:pt x="2858" y="2879"/>
                    <a:pt x="2840" y="2720"/>
                  </a:cubicBezTo>
                  <a:cubicBezTo>
                    <a:pt x="2763" y="2051"/>
                    <a:pt x="3912" y="1"/>
                    <a:pt x="39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6"/>
            <p:cNvSpPr/>
            <p:nvPr/>
          </p:nvSpPr>
          <p:spPr>
            <a:xfrm>
              <a:off x="6216150" y="2150775"/>
              <a:ext cx="458150" cy="217925"/>
            </a:xfrm>
            <a:custGeom>
              <a:rect b="b" l="l" r="r" t="t"/>
              <a:pathLst>
                <a:path extrusionOk="0" h="8717" w="18326">
                  <a:moveTo>
                    <a:pt x="7370" y="0"/>
                  </a:moveTo>
                  <a:lnTo>
                    <a:pt x="7370" y="2686"/>
                  </a:lnTo>
                  <a:cubicBezTo>
                    <a:pt x="7370" y="2686"/>
                    <a:pt x="3123" y="4247"/>
                    <a:pt x="1562" y="5139"/>
                  </a:cubicBezTo>
                  <a:cubicBezTo>
                    <a:pt x="1" y="6032"/>
                    <a:pt x="4805" y="8717"/>
                    <a:pt x="9155" y="8717"/>
                  </a:cubicBezTo>
                  <a:lnTo>
                    <a:pt x="9163" y="8708"/>
                  </a:lnTo>
                  <a:lnTo>
                    <a:pt x="9163" y="8717"/>
                  </a:lnTo>
                  <a:cubicBezTo>
                    <a:pt x="13522" y="8717"/>
                    <a:pt x="18326" y="6032"/>
                    <a:pt x="16756" y="5139"/>
                  </a:cubicBezTo>
                  <a:cubicBezTo>
                    <a:pt x="15195" y="4247"/>
                    <a:pt x="10948" y="2686"/>
                    <a:pt x="10948" y="2686"/>
                  </a:cubicBezTo>
                  <a:lnTo>
                    <a:pt x="10948" y="0"/>
                  </a:lnTo>
                  <a:lnTo>
                    <a:pt x="9163" y="0"/>
                  </a:lnTo>
                  <a:cubicBezTo>
                    <a:pt x="9163" y="0"/>
                    <a:pt x="9163" y="26"/>
                    <a:pt x="9163" y="78"/>
                  </a:cubicBezTo>
                  <a:cubicBezTo>
                    <a:pt x="9163" y="26"/>
                    <a:pt x="9155" y="0"/>
                    <a:pt x="9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6"/>
            <p:cNvSpPr/>
            <p:nvPr/>
          </p:nvSpPr>
          <p:spPr>
            <a:xfrm>
              <a:off x="6283275" y="1927500"/>
              <a:ext cx="298800" cy="267900"/>
            </a:xfrm>
            <a:custGeom>
              <a:rect b="b" l="l" r="r" t="t"/>
              <a:pathLst>
                <a:path extrusionOk="0" h="10716" w="11952">
                  <a:moveTo>
                    <a:pt x="10948" y="0"/>
                  </a:moveTo>
                  <a:lnTo>
                    <a:pt x="1228" y="447"/>
                  </a:lnTo>
                  <a:lnTo>
                    <a:pt x="1" y="6589"/>
                  </a:lnTo>
                  <a:cubicBezTo>
                    <a:pt x="1" y="6589"/>
                    <a:pt x="3012" y="10716"/>
                    <a:pt x="6478" y="10716"/>
                  </a:cubicBezTo>
                  <a:cubicBezTo>
                    <a:pt x="9944" y="10716"/>
                    <a:pt x="11952" y="6924"/>
                    <a:pt x="11952" y="6924"/>
                  </a:cubicBezTo>
                  <a:lnTo>
                    <a:pt x="109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6"/>
            <p:cNvSpPr/>
            <p:nvPr/>
          </p:nvSpPr>
          <p:spPr>
            <a:xfrm>
              <a:off x="6441800" y="1755125"/>
              <a:ext cx="305000" cy="591075"/>
            </a:xfrm>
            <a:custGeom>
              <a:rect b="b" l="l" r="r" t="t"/>
              <a:pathLst>
                <a:path extrusionOk="0" h="23643" w="12200">
                  <a:moveTo>
                    <a:pt x="1604" y="0"/>
                  </a:moveTo>
                  <a:cubicBezTo>
                    <a:pt x="1079" y="0"/>
                    <a:pt x="543" y="94"/>
                    <a:pt x="0" y="298"/>
                  </a:cubicBezTo>
                  <a:lnTo>
                    <a:pt x="0" y="8011"/>
                  </a:lnTo>
                  <a:lnTo>
                    <a:pt x="3380" y="8011"/>
                  </a:lnTo>
                  <a:cubicBezTo>
                    <a:pt x="3380" y="8011"/>
                    <a:pt x="6503" y="13150"/>
                    <a:pt x="3046" y="23642"/>
                  </a:cubicBezTo>
                  <a:cubicBezTo>
                    <a:pt x="3046" y="23642"/>
                    <a:pt x="5834" y="21858"/>
                    <a:pt x="6615" y="20631"/>
                  </a:cubicBezTo>
                  <a:cubicBezTo>
                    <a:pt x="6615" y="20631"/>
                    <a:pt x="7061" y="19404"/>
                    <a:pt x="6838" y="17722"/>
                  </a:cubicBezTo>
                  <a:lnTo>
                    <a:pt x="6838" y="17722"/>
                  </a:lnTo>
                  <a:cubicBezTo>
                    <a:pt x="6838" y="17723"/>
                    <a:pt x="7507" y="18735"/>
                    <a:pt x="7284" y="20073"/>
                  </a:cubicBezTo>
                  <a:cubicBezTo>
                    <a:pt x="7284" y="20073"/>
                    <a:pt x="10973" y="16830"/>
                    <a:pt x="12200" y="12026"/>
                  </a:cubicBezTo>
                  <a:cubicBezTo>
                    <a:pt x="12200" y="12026"/>
                    <a:pt x="7556" y="0"/>
                    <a:pt x="1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6"/>
            <p:cNvSpPr/>
            <p:nvPr/>
          </p:nvSpPr>
          <p:spPr>
            <a:xfrm>
              <a:off x="6128850" y="2767825"/>
              <a:ext cx="634475" cy="1546475"/>
            </a:xfrm>
            <a:custGeom>
              <a:rect b="b" l="l" r="r" t="t"/>
              <a:pathLst>
                <a:path extrusionOk="0" h="61859" w="25379">
                  <a:moveTo>
                    <a:pt x="6368" y="815"/>
                  </a:moveTo>
                  <a:cubicBezTo>
                    <a:pt x="6327" y="815"/>
                    <a:pt x="6272" y="859"/>
                    <a:pt x="6272" y="859"/>
                  </a:cubicBezTo>
                  <a:cubicBezTo>
                    <a:pt x="6272" y="859"/>
                    <a:pt x="6316" y="847"/>
                    <a:pt x="6397" y="827"/>
                  </a:cubicBezTo>
                  <a:lnTo>
                    <a:pt x="6397" y="827"/>
                  </a:lnTo>
                  <a:cubicBezTo>
                    <a:pt x="6390" y="819"/>
                    <a:pt x="6379" y="815"/>
                    <a:pt x="6368" y="815"/>
                  </a:cubicBezTo>
                  <a:close/>
                  <a:moveTo>
                    <a:pt x="12655" y="1"/>
                  </a:moveTo>
                  <a:lnTo>
                    <a:pt x="12655" y="9"/>
                  </a:lnTo>
                  <a:cubicBezTo>
                    <a:pt x="9822" y="17"/>
                    <a:pt x="7015" y="674"/>
                    <a:pt x="6397" y="827"/>
                  </a:cubicBezTo>
                  <a:lnTo>
                    <a:pt x="6397" y="827"/>
                  </a:lnTo>
                  <a:cubicBezTo>
                    <a:pt x="6486" y="923"/>
                    <a:pt x="6242" y="1696"/>
                    <a:pt x="3450" y="5921"/>
                  </a:cubicBezTo>
                  <a:cubicBezTo>
                    <a:pt x="1" y="11145"/>
                    <a:pt x="215" y="19441"/>
                    <a:pt x="661" y="27703"/>
                  </a:cubicBezTo>
                  <a:cubicBezTo>
                    <a:pt x="1108" y="35974"/>
                    <a:pt x="4462" y="61660"/>
                    <a:pt x="4462" y="61660"/>
                  </a:cubicBezTo>
                  <a:cubicBezTo>
                    <a:pt x="5057" y="61809"/>
                    <a:pt x="5689" y="61858"/>
                    <a:pt x="6267" y="61858"/>
                  </a:cubicBezTo>
                  <a:cubicBezTo>
                    <a:pt x="7424" y="61858"/>
                    <a:pt x="8366" y="61660"/>
                    <a:pt x="8366" y="61660"/>
                  </a:cubicBezTo>
                  <a:cubicBezTo>
                    <a:pt x="8366" y="61660"/>
                    <a:pt x="9035" y="31169"/>
                    <a:pt x="9824" y="22787"/>
                  </a:cubicBezTo>
                  <a:cubicBezTo>
                    <a:pt x="10519" y="15306"/>
                    <a:pt x="12286" y="14869"/>
                    <a:pt x="12655" y="14860"/>
                  </a:cubicBezTo>
                  <a:lnTo>
                    <a:pt x="12724" y="14860"/>
                  </a:lnTo>
                  <a:cubicBezTo>
                    <a:pt x="13093" y="14869"/>
                    <a:pt x="14860" y="15306"/>
                    <a:pt x="15564" y="22787"/>
                  </a:cubicBezTo>
                  <a:cubicBezTo>
                    <a:pt x="16344" y="31169"/>
                    <a:pt x="17014" y="61660"/>
                    <a:pt x="17014" y="61660"/>
                  </a:cubicBezTo>
                  <a:cubicBezTo>
                    <a:pt x="17014" y="61660"/>
                    <a:pt x="17955" y="61858"/>
                    <a:pt x="19112" y="61858"/>
                  </a:cubicBezTo>
                  <a:cubicBezTo>
                    <a:pt x="19690" y="61858"/>
                    <a:pt x="20322" y="61809"/>
                    <a:pt x="20917" y="61660"/>
                  </a:cubicBezTo>
                  <a:cubicBezTo>
                    <a:pt x="20917" y="61660"/>
                    <a:pt x="24272" y="35974"/>
                    <a:pt x="24718" y="27703"/>
                  </a:cubicBezTo>
                  <a:cubicBezTo>
                    <a:pt x="25164" y="19441"/>
                    <a:pt x="25378" y="11145"/>
                    <a:pt x="21930" y="5921"/>
                  </a:cubicBezTo>
                  <a:cubicBezTo>
                    <a:pt x="18841" y="1247"/>
                    <a:pt x="18399" y="755"/>
                    <a:pt x="18350" y="755"/>
                  </a:cubicBezTo>
                  <a:cubicBezTo>
                    <a:pt x="18337" y="755"/>
                    <a:pt x="18352" y="790"/>
                    <a:pt x="18352" y="790"/>
                  </a:cubicBezTo>
                  <a:cubicBezTo>
                    <a:pt x="18352" y="790"/>
                    <a:pt x="15933" y="18"/>
                    <a:pt x="12724" y="9"/>
                  </a:cubicBezTo>
                  <a:lnTo>
                    <a:pt x="127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6"/>
            <p:cNvSpPr/>
            <p:nvPr/>
          </p:nvSpPr>
          <p:spPr>
            <a:xfrm>
              <a:off x="6238450" y="2904675"/>
              <a:ext cx="282300" cy="410775"/>
            </a:xfrm>
            <a:custGeom>
              <a:rect b="b" l="l" r="r" t="t"/>
              <a:pathLst>
                <a:path extrusionOk="0" h="16431" w="11292">
                  <a:moveTo>
                    <a:pt x="3690" y="0"/>
                  </a:moveTo>
                  <a:lnTo>
                    <a:pt x="1" y="2017"/>
                  </a:lnTo>
                  <a:cubicBezTo>
                    <a:pt x="1" y="2017"/>
                    <a:pt x="1905" y="7156"/>
                    <a:pt x="4025" y="10055"/>
                  </a:cubicBezTo>
                  <a:cubicBezTo>
                    <a:pt x="5956" y="12695"/>
                    <a:pt x="7972" y="16431"/>
                    <a:pt x="9412" y="16431"/>
                  </a:cubicBezTo>
                  <a:cubicBezTo>
                    <a:pt x="9558" y="16431"/>
                    <a:pt x="9699" y="16392"/>
                    <a:pt x="9833" y="16310"/>
                  </a:cubicBezTo>
                  <a:cubicBezTo>
                    <a:pt x="11291" y="15417"/>
                    <a:pt x="8160" y="11617"/>
                    <a:pt x="8160" y="11617"/>
                  </a:cubicBezTo>
                  <a:lnTo>
                    <a:pt x="8160" y="11617"/>
                  </a:lnTo>
                  <a:cubicBezTo>
                    <a:pt x="8160" y="11617"/>
                    <a:pt x="9044" y="12258"/>
                    <a:pt x="9467" y="12258"/>
                  </a:cubicBezTo>
                  <a:cubicBezTo>
                    <a:pt x="9600" y="12258"/>
                    <a:pt x="9687" y="12195"/>
                    <a:pt x="9687" y="12029"/>
                  </a:cubicBezTo>
                  <a:cubicBezTo>
                    <a:pt x="9687" y="11812"/>
                    <a:pt x="8348" y="9939"/>
                    <a:pt x="7351" y="9939"/>
                  </a:cubicBezTo>
                  <a:cubicBezTo>
                    <a:pt x="7323" y="9939"/>
                    <a:pt x="7295" y="9941"/>
                    <a:pt x="7268" y="9944"/>
                  </a:cubicBezTo>
                  <a:cubicBezTo>
                    <a:pt x="7268" y="9944"/>
                    <a:pt x="6041" y="8494"/>
                    <a:pt x="36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6"/>
            <p:cNvSpPr/>
            <p:nvPr/>
          </p:nvSpPr>
          <p:spPr>
            <a:xfrm>
              <a:off x="6442250" y="2938350"/>
              <a:ext cx="212325" cy="435450"/>
            </a:xfrm>
            <a:custGeom>
              <a:rect b="b" l="l" r="r" t="t"/>
              <a:pathLst>
                <a:path extrusionOk="0" h="17418" w="8493">
                  <a:moveTo>
                    <a:pt x="5147" y="0"/>
                  </a:moveTo>
                  <a:lnTo>
                    <a:pt x="2916" y="9824"/>
                  </a:lnTo>
                  <a:cubicBezTo>
                    <a:pt x="2916" y="9824"/>
                    <a:pt x="1406" y="10381"/>
                    <a:pt x="402" y="11780"/>
                  </a:cubicBezTo>
                  <a:cubicBezTo>
                    <a:pt x="1" y="12334"/>
                    <a:pt x="76" y="12502"/>
                    <a:pt x="312" y="12502"/>
                  </a:cubicBezTo>
                  <a:cubicBezTo>
                    <a:pt x="672" y="12502"/>
                    <a:pt x="1406" y="12114"/>
                    <a:pt x="1406" y="12114"/>
                  </a:cubicBezTo>
                  <a:lnTo>
                    <a:pt x="1406" y="12114"/>
                  </a:lnTo>
                  <a:cubicBezTo>
                    <a:pt x="1406" y="12114"/>
                    <a:pt x="565" y="14405"/>
                    <a:pt x="179" y="16249"/>
                  </a:cubicBezTo>
                  <a:cubicBezTo>
                    <a:pt x="3" y="17072"/>
                    <a:pt x="17" y="17417"/>
                    <a:pt x="234" y="17417"/>
                  </a:cubicBezTo>
                  <a:cubicBezTo>
                    <a:pt x="504" y="17417"/>
                    <a:pt x="1089" y="16886"/>
                    <a:pt x="2015" y="16078"/>
                  </a:cubicBezTo>
                  <a:cubicBezTo>
                    <a:pt x="3697" y="14628"/>
                    <a:pt x="4701" y="12114"/>
                    <a:pt x="5481" y="9824"/>
                  </a:cubicBezTo>
                  <a:cubicBezTo>
                    <a:pt x="6262" y="7533"/>
                    <a:pt x="8493" y="1673"/>
                    <a:pt x="8493" y="1673"/>
                  </a:cubicBezTo>
                  <a:lnTo>
                    <a:pt x="51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6"/>
            <p:cNvSpPr/>
            <p:nvPr/>
          </p:nvSpPr>
          <p:spPr>
            <a:xfrm>
              <a:off x="6129500" y="2254150"/>
              <a:ext cx="634025" cy="726050"/>
            </a:xfrm>
            <a:custGeom>
              <a:rect b="b" l="l" r="r" t="t"/>
              <a:pathLst>
                <a:path extrusionOk="0" h="29042" w="25361">
                  <a:moveTo>
                    <a:pt x="6813" y="1"/>
                  </a:moveTo>
                  <a:cubicBezTo>
                    <a:pt x="4582" y="447"/>
                    <a:pt x="2686" y="1785"/>
                    <a:pt x="1339" y="5586"/>
                  </a:cubicBezTo>
                  <a:cubicBezTo>
                    <a:pt x="1" y="9378"/>
                    <a:pt x="567" y="15529"/>
                    <a:pt x="1682" y="20102"/>
                  </a:cubicBezTo>
                  <a:cubicBezTo>
                    <a:pt x="2797" y="24683"/>
                    <a:pt x="4470" y="28038"/>
                    <a:pt x="4470" y="28038"/>
                  </a:cubicBezTo>
                  <a:cubicBezTo>
                    <a:pt x="6255" y="27703"/>
                    <a:pt x="8048" y="26021"/>
                    <a:pt x="8048" y="26021"/>
                  </a:cubicBezTo>
                  <a:cubicBezTo>
                    <a:pt x="7379" y="23345"/>
                    <a:pt x="7001" y="21337"/>
                    <a:pt x="7001" y="21337"/>
                  </a:cubicBezTo>
                  <a:lnTo>
                    <a:pt x="7001" y="21337"/>
                  </a:lnTo>
                  <a:cubicBezTo>
                    <a:pt x="8323" y="21740"/>
                    <a:pt x="11994" y="21775"/>
                    <a:pt x="12629" y="21783"/>
                  </a:cubicBezTo>
                  <a:lnTo>
                    <a:pt x="12732" y="21783"/>
                  </a:lnTo>
                  <a:cubicBezTo>
                    <a:pt x="13376" y="21775"/>
                    <a:pt x="17005" y="21740"/>
                    <a:pt x="18326" y="21337"/>
                  </a:cubicBezTo>
                  <a:lnTo>
                    <a:pt x="18326" y="21337"/>
                  </a:lnTo>
                  <a:cubicBezTo>
                    <a:pt x="18326" y="21337"/>
                    <a:pt x="18103" y="24795"/>
                    <a:pt x="17657" y="27368"/>
                  </a:cubicBezTo>
                  <a:cubicBezTo>
                    <a:pt x="17657" y="27368"/>
                    <a:pt x="19218" y="28707"/>
                    <a:pt x="21003" y="29041"/>
                  </a:cubicBezTo>
                  <a:cubicBezTo>
                    <a:pt x="21003" y="29041"/>
                    <a:pt x="22350" y="25464"/>
                    <a:pt x="23465" y="20882"/>
                  </a:cubicBezTo>
                  <a:cubicBezTo>
                    <a:pt x="24580" y="16310"/>
                    <a:pt x="25361" y="9378"/>
                    <a:pt x="24023" y="5586"/>
                  </a:cubicBezTo>
                  <a:cubicBezTo>
                    <a:pt x="22684" y="1785"/>
                    <a:pt x="20780" y="447"/>
                    <a:pt x="18549" y="1"/>
                  </a:cubicBezTo>
                  <a:cubicBezTo>
                    <a:pt x="18549" y="1"/>
                    <a:pt x="17545" y="3544"/>
                    <a:pt x="12681" y="3570"/>
                  </a:cubicBezTo>
                  <a:cubicBezTo>
                    <a:pt x="7816" y="3544"/>
                    <a:pt x="6813" y="1"/>
                    <a:pt x="6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6"/>
            <p:cNvSpPr/>
            <p:nvPr/>
          </p:nvSpPr>
          <p:spPr>
            <a:xfrm>
              <a:off x="6143450" y="1752700"/>
              <a:ext cx="301575" cy="593500"/>
            </a:xfrm>
            <a:custGeom>
              <a:rect b="b" l="l" r="r" t="t"/>
              <a:pathLst>
                <a:path extrusionOk="0" h="23740" w="12063">
                  <a:moveTo>
                    <a:pt x="10452" y="1"/>
                  </a:moveTo>
                  <a:cubicBezTo>
                    <a:pt x="5127" y="1"/>
                    <a:pt x="0" y="12123"/>
                    <a:pt x="0" y="12123"/>
                  </a:cubicBezTo>
                  <a:cubicBezTo>
                    <a:pt x="1227" y="16927"/>
                    <a:pt x="4916" y="20170"/>
                    <a:pt x="4916" y="20170"/>
                  </a:cubicBezTo>
                  <a:cubicBezTo>
                    <a:pt x="4693" y="18832"/>
                    <a:pt x="5362" y="17820"/>
                    <a:pt x="5362" y="17819"/>
                  </a:cubicBezTo>
                  <a:lnTo>
                    <a:pt x="5362" y="17819"/>
                  </a:lnTo>
                  <a:cubicBezTo>
                    <a:pt x="5139" y="19501"/>
                    <a:pt x="5585" y="20728"/>
                    <a:pt x="5585" y="20728"/>
                  </a:cubicBezTo>
                  <a:cubicBezTo>
                    <a:pt x="6366" y="21955"/>
                    <a:pt x="9163" y="23739"/>
                    <a:pt x="9163" y="23739"/>
                  </a:cubicBezTo>
                  <a:cubicBezTo>
                    <a:pt x="5697" y="13247"/>
                    <a:pt x="8828" y="8108"/>
                    <a:pt x="8828" y="8108"/>
                  </a:cubicBezTo>
                  <a:lnTo>
                    <a:pt x="12063" y="8108"/>
                  </a:lnTo>
                  <a:lnTo>
                    <a:pt x="12063" y="395"/>
                  </a:lnTo>
                  <a:cubicBezTo>
                    <a:pt x="11527" y="124"/>
                    <a:pt x="10989" y="1"/>
                    <a:pt x="104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6"/>
            <p:cNvSpPr/>
            <p:nvPr/>
          </p:nvSpPr>
          <p:spPr>
            <a:xfrm>
              <a:off x="6556525" y="1988025"/>
              <a:ext cx="84750" cy="98950"/>
            </a:xfrm>
            <a:custGeom>
              <a:rect b="b" l="l" r="r" t="t"/>
              <a:pathLst>
                <a:path extrusionOk="0" h="3958" w="3390">
                  <a:moveTo>
                    <a:pt x="378" y="1054"/>
                  </a:moveTo>
                  <a:lnTo>
                    <a:pt x="378" y="1054"/>
                  </a:lnTo>
                  <a:cubicBezTo>
                    <a:pt x="260" y="1263"/>
                    <a:pt x="197" y="1488"/>
                    <a:pt x="174" y="1720"/>
                  </a:cubicBezTo>
                  <a:lnTo>
                    <a:pt x="174" y="1720"/>
                  </a:lnTo>
                  <a:lnTo>
                    <a:pt x="378" y="1054"/>
                  </a:lnTo>
                  <a:close/>
                  <a:moveTo>
                    <a:pt x="162" y="1758"/>
                  </a:moveTo>
                  <a:lnTo>
                    <a:pt x="162" y="1758"/>
                  </a:lnTo>
                  <a:cubicBezTo>
                    <a:pt x="91" y="1926"/>
                    <a:pt x="37" y="2101"/>
                    <a:pt x="1" y="2281"/>
                  </a:cubicBezTo>
                  <a:lnTo>
                    <a:pt x="162" y="1758"/>
                  </a:lnTo>
                  <a:close/>
                  <a:moveTo>
                    <a:pt x="2566" y="1"/>
                  </a:moveTo>
                  <a:cubicBezTo>
                    <a:pt x="2477" y="1"/>
                    <a:pt x="2386" y="10"/>
                    <a:pt x="2300" y="24"/>
                  </a:cubicBezTo>
                  <a:cubicBezTo>
                    <a:pt x="1365" y="189"/>
                    <a:pt x="548" y="864"/>
                    <a:pt x="172" y="1734"/>
                  </a:cubicBezTo>
                  <a:lnTo>
                    <a:pt x="172" y="1734"/>
                  </a:lnTo>
                  <a:cubicBezTo>
                    <a:pt x="173" y="1729"/>
                    <a:pt x="173" y="1724"/>
                    <a:pt x="174" y="1720"/>
                  </a:cubicBezTo>
                  <a:lnTo>
                    <a:pt x="174" y="1720"/>
                  </a:lnTo>
                  <a:lnTo>
                    <a:pt x="162" y="1758"/>
                  </a:lnTo>
                  <a:lnTo>
                    <a:pt x="162" y="1758"/>
                  </a:lnTo>
                  <a:cubicBezTo>
                    <a:pt x="165" y="1750"/>
                    <a:pt x="169" y="1742"/>
                    <a:pt x="172" y="1734"/>
                  </a:cubicBezTo>
                  <a:lnTo>
                    <a:pt x="172" y="1734"/>
                  </a:lnTo>
                  <a:cubicBezTo>
                    <a:pt x="118" y="2306"/>
                    <a:pt x="302" y="2924"/>
                    <a:pt x="490" y="3482"/>
                  </a:cubicBezTo>
                  <a:cubicBezTo>
                    <a:pt x="533" y="3611"/>
                    <a:pt x="576" y="3739"/>
                    <a:pt x="679" y="3834"/>
                  </a:cubicBezTo>
                  <a:cubicBezTo>
                    <a:pt x="772" y="3923"/>
                    <a:pt x="890" y="3957"/>
                    <a:pt x="1016" y="3957"/>
                  </a:cubicBezTo>
                  <a:cubicBezTo>
                    <a:pt x="1182" y="3957"/>
                    <a:pt x="1360" y="3898"/>
                    <a:pt x="1511" y="3825"/>
                  </a:cubicBezTo>
                  <a:cubicBezTo>
                    <a:pt x="2652" y="3259"/>
                    <a:pt x="3390" y="1946"/>
                    <a:pt x="3270" y="668"/>
                  </a:cubicBezTo>
                  <a:cubicBezTo>
                    <a:pt x="3261" y="514"/>
                    <a:pt x="3227" y="350"/>
                    <a:pt x="3132" y="222"/>
                  </a:cubicBezTo>
                  <a:cubicBezTo>
                    <a:pt x="3004" y="57"/>
                    <a:pt x="2788" y="1"/>
                    <a:pt x="25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6"/>
            <p:cNvSpPr/>
            <p:nvPr/>
          </p:nvSpPr>
          <p:spPr>
            <a:xfrm>
              <a:off x="6249175" y="1988025"/>
              <a:ext cx="84550" cy="98950"/>
            </a:xfrm>
            <a:custGeom>
              <a:rect b="b" l="l" r="r" t="t"/>
              <a:pathLst>
                <a:path extrusionOk="0" h="3958" w="3382">
                  <a:moveTo>
                    <a:pt x="3012" y="1054"/>
                  </a:moveTo>
                  <a:lnTo>
                    <a:pt x="3219" y="1741"/>
                  </a:lnTo>
                  <a:lnTo>
                    <a:pt x="3219" y="1741"/>
                  </a:lnTo>
                  <a:cubicBezTo>
                    <a:pt x="3197" y="1502"/>
                    <a:pt x="3134" y="1270"/>
                    <a:pt x="3012" y="1054"/>
                  </a:cubicBezTo>
                  <a:close/>
                  <a:moveTo>
                    <a:pt x="3219" y="1741"/>
                  </a:moveTo>
                  <a:cubicBezTo>
                    <a:pt x="3219" y="1744"/>
                    <a:pt x="3219" y="1747"/>
                    <a:pt x="3220" y="1750"/>
                  </a:cubicBezTo>
                  <a:lnTo>
                    <a:pt x="3220" y="1750"/>
                  </a:lnTo>
                  <a:cubicBezTo>
                    <a:pt x="3222" y="1754"/>
                    <a:pt x="3224" y="1759"/>
                    <a:pt x="3226" y="1764"/>
                  </a:cubicBezTo>
                  <a:lnTo>
                    <a:pt x="3226" y="1764"/>
                  </a:lnTo>
                  <a:lnTo>
                    <a:pt x="3219" y="1741"/>
                  </a:lnTo>
                  <a:close/>
                  <a:moveTo>
                    <a:pt x="3226" y="1764"/>
                  </a:moveTo>
                  <a:lnTo>
                    <a:pt x="3381" y="2281"/>
                  </a:lnTo>
                  <a:cubicBezTo>
                    <a:pt x="3347" y="2103"/>
                    <a:pt x="3295" y="1930"/>
                    <a:pt x="3226" y="1764"/>
                  </a:cubicBezTo>
                  <a:close/>
                  <a:moveTo>
                    <a:pt x="819" y="1"/>
                  </a:moveTo>
                  <a:cubicBezTo>
                    <a:pt x="598" y="1"/>
                    <a:pt x="378" y="57"/>
                    <a:pt x="250" y="222"/>
                  </a:cubicBezTo>
                  <a:cubicBezTo>
                    <a:pt x="155" y="350"/>
                    <a:pt x="130" y="514"/>
                    <a:pt x="112" y="668"/>
                  </a:cubicBezTo>
                  <a:cubicBezTo>
                    <a:pt x="1" y="1946"/>
                    <a:pt x="730" y="3259"/>
                    <a:pt x="1880" y="3825"/>
                  </a:cubicBezTo>
                  <a:cubicBezTo>
                    <a:pt x="2031" y="3898"/>
                    <a:pt x="2206" y="3957"/>
                    <a:pt x="2369" y="3957"/>
                  </a:cubicBezTo>
                  <a:cubicBezTo>
                    <a:pt x="2494" y="3957"/>
                    <a:pt x="2610" y="3923"/>
                    <a:pt x="2703" y="3834"/>
                  </a:cubicBezTo>
                  <a:cubicBezTo>
                    <a:pt x="2806" y="3739"/>
                    <a:pt x="2849" y="3611"/>
                    <a:pt x="2892" y="3482"/>
                  </a:cubicBezTo>
                  <a:cubicBezTo>
                    <a:pt x="3084" y="2929"/>
                    <a:pt x="3268" y="2317"/>
                    <a:pt x="3220" y="1750"/>
                  </a:cubicBezTo>
                  <a:lnTo>
                    <a:pt x="3220" y="1750"/>
                  </a:lnTo>
                  <a:cubicBezTo>
                    <a:pt x="2850" y="872"/>
                    <a:pt x="2023" y="190"/>
                    <a:pt x="1082" y="24"/>
                  </a:cubicBezTo>
                  <a:cubicBezTo>
                    <a:pt x="998" y="10"/>
                    <a:pt x="909" y="1"/>
                    <a:pt x="8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6"/>
            <p:cNvSpPr/>
            <p:nvPr/>
          </p:nvSpPr>
          <p:spPr>
            <a:xfrm>
              <a:off x="6544950" y="1976175"/>
              <a:ext cx="67825" cy="170825"/>
            </a:xfrm>
            <a:custGeom>
              <a:rect b="b" l="l" r="r" t="t"/>
              <a:pathLst>
                <a:path extrusionOk="0" h="6833" w="2713">
                  <a:moveTo>
                    <a:pt x="1579" y="1"/>
                  </a:moveTo>
                  <a:lnTo>
                    <a:pt x="1" y="284"/>
                  </a:lnTo>
                  <a:lnTo>
                    <a:pt x="996" y="5423"/>
                  </a:lnTo>
                  <a:cubicBezTo>
                    <a:pt x="996" y="5423"/>
                    <a:pt x="1947" y="6832"/>
                    <a:pt x="2409" y="6832"/>
                  </a:cubicBezTo>
                  <a:cubicBezTo>
                    <a:pt x="2604" y="6832"/>
                    <a:pt x="2712" y="6582"/>
                    <a:pt x="2626" y="5869"/>
                  </a:cubicBezTo>
                  <a:cubicBezTo>
                    <a:pt x="2334" y="3467"/>
                    <a:pt x="1579" y="1"/>
                    <a:pt x="1579" y="1"/>
                  </a:cubicBezTo>
                  <a:close/>
                </a:path>
              </a:pathLst>
            </a:custGeom>
            <a:solidFill>
              <a:srgbClr val="F251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6"/>
            <p:cNvSpPr/>
            <p:nvPr/>
          </p:nvSpPr>
          <p:spPr>
            <a:xfrm>
              <a:off x="6276200" y="1978125"/>
              <a:ext cx="68875" cy="170800"/>
            </a:xfrm>
            <a:custGeom>
              <a:rect b="b" l="l" r="r" t="t"/>
              <a:pathLst>
                <a:path extrusionOk="0" h="6832" w="2755">
                  <a:moveTo>
                    <a:pt x="1159" y="0"/>
                  </a:moveTo>
                  <a:cubicBezTo>
                    <a:pt x="1159" y="0"/>
                    <a:pt x="387" y="3466"/>
                    <a:pt x="87" y="5868"/>
                  </a:cubicBezTo>
                  <a:cubicBezTo>
                    <a:pt x="0" y="6581"/>
                    <a:pt x="111" y="6831"/>
                    <a:pt x="309" y="6831"/>
                  </a:cubicBezTo>
                  <a:cubicBezTo>
                    <a:pt x="779" y="6831"/>
                    <a:pt x="1742" y="5422"/>
                    <a:pt x="1742" y="5422"/>
                  </a:cubicBezTo>
                  <a:lnTo>
                    <a:pt x="2755" y="283"/>
                  </a:lnTo>
                  <a:lnTo>
                    <a:pt x="1159" y="0"/>
                  </a:lnTo>
                  <a:close/>
                </a:path>
              </a:pathLst>
            </a:custGeom>
            <a:solidFill>
              <a:srgbClr val="F251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6"/>
            <p:cNvSpPr/>
            <p:nvPr/>
          </p:nvSpPr>
          <p:spPr>
            <a:xfrm>
              <a:off x="6448000" y="2832175"/>
              <a:ext cx="33500" cy="33500"/>
            </a:xfrm>
            <a:custGeom>
              <a:rect b="b" l="l" r="r" t="t"/>
              <a:pathLst>
                <a:path extrusionOk="0" h="1340" w="1340">
                  <a:moveTo>
                    <a:pt x="670" y="1"/>
                  </a:moveTo>
                  <a:cubicBezTo>
                    <a:pt x="301" y="1"/>
                    <a:pt x="1" y="301"/>
                    <a:pt x="1" y="670"/>
                  </a:cubicBezTo>
                  <a:cubicBezTo>
                    <a:pt x="1" y="1039"/>
                    <a:pt x="301" y="1339"/>
                    <a:pt x="670" y="1339"/>
                  </a:cubicBezTo>
                  <a:cubicBezTo>
                    <a:pt x="1039" y="1339"/>
                    <a:pt x="1339" y="1039"/>
                    <a:pt x="1339" y="670"/>
                  </a:cubicBezTo>
                  <a:cubicBezTo>
                    <a:pt x="1339" y="301"/>
                    <a:pt x="1039" y="1"/>
                    <a:pt x="6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8" name="Google Shape;508;p6"/>
          <p:cNvGrpSpPr/>
          <p:nvPr/>
        </p:nvGrpSpPr>
        <p:grpSpPr>
          <a:xfrm>
            <a:off x="-81" y="1478342"/>
            <a:ext cx="1479324" cy="5143334"/>
            <a:chOff x="3383275" y="1190125"/>
            <a:chExt cx="1070500" cy="3429575"/>
          </a:xfrm>
        </p:grpSpPr>
        <p:sp>
          <p:nvSpPr>
            <p:cNvPr id="509" name="Google Shape;509;p6"/>
            <p:cNvSpPr/>
            <p:nvPr/>
          </p:nvSpPr>
          <p:spPr>
            <a:xfrm>
              <a:off x="3383275" y="1190125"/>
              <a:ext cx="768950" cy="605975"/>
            </a:xfrm>
            <a:custGeom>
              <a:rect b="b" l="l" r="r" t="t"/>
              <a:pathLst>
                <a:path extrusionOk="0" h="24239" w="30758">
                  <a:moveTo>
                    <a:pt x="11676" y="0"/>
                  </a:moveTo>
                  <a:cubicBezTo>
                    <a:pt x="10873" y="0"/>
                    <a:pt x="10071" y="272"/>
                    <a:pt x="9472" y="806"/>
                  </a:cubicBezTo>
                  <a:cubicBezTo>
                    <a:pt x="8082" y="2059"/>
                    <a:pt x="7756" y="4453"/>
                    <a:pt x="5989" y="5079"/>
                  </a:cubicBezTo>
                  <a:cubicBezTo>
                    <a:pt x="4831" y="5491"/>
                    <a:pt x="3158" y="5105"/>
                    <a:pt x="2652" y="6220"/>
                  </a:cubicBezTo>
                  <a:cubicBezTo>
                    <a:pt x="2463" y="6632"/>
                    <a:pt x="2531" y="7095"/>
                    <a:pt x="2557" y="7541"/>
                  </a:cubicBezTo>
                  <a:cubicBezTo>
                    <a:pt x="2634" y="8665"/>
                    <a:pt x="3038" y="10046"/>
                    <a:pt x="2574" y="11067"/>
                  </a:cubicBezTo>
                  <a:cubicBezTo>
                    <a:pt x="1888" y="12620"/>
                    <a:pt x="1" y="14087"/>
                    <a:pt x="824" y="15580"/>
                  </a:cubicBezTo>
                  <a:cubicBezTo>
                    <a:pt x="1579" y="16953"/>
                    <a:pt x="3758" y="17158"/>
                    <a:pt x="4273" y="18634"/>
                  </a:cubicBezTo>
                  <a:cubicBezTo>
                    <a:pt x="4642" y="19681"/>
                    <a:pt x="4024" y="21036"/>
                    <a:pt x="4762" y="21851"/>
                  </a:cubicBezTo>
                  <a:cubicBezTo>
                    <a:pt x="5062" y="22183"/>
                    <a:pt x="5501" y="22315"/>
                    <a:pt x="5956" y="22315"/>
                  </a:cubicBezTo>
                  <a:cubicBezTo>
                    <a:pt x="6231" y="22315"/>
                    <a:pt x="6511" y="22267"/>
                    <a:pt x="6770" y="22186"/>
                  </a:cubicBezTo>
                  <a:cubicBezTo>
                    <a:pt x="7447" y="21971"/>
                    <a:pt x="8065" y="21577"/>
                    <a:pt x="8769" y="21422"/>
                  </a:cubicBezTo>
                  <a:cubicBezTo>
                    <a:pt x="8985" y="21372"/>
                    <a:pt x="9206" y="21348"/>
                    <a:pt x="9427" y="21348"/>
                  </a:cubicBezTo>
                  <a:cubicBezTo>
                    <a:pt x="10564" y="21348"/>
                    <a:pt x="11706" y="21988"/>
                    <a:pt x="12252" y="23001"/>
                  </a:cubicBezTo>
                  <a:cubicBezTo>
                    <a:pt x="12990" y="22660"/>
                    <a:pt x="13615" y="22308"/>
                    <a:pt x="14248" y="22308"/>
                  </a:cubicBezTo>
                  <a:cubicBezTo>
                    <a:pt x="14571" y="22308"/>
                    <a:pt x="14895" y="22400"/>
                    <a:pt x="15237" y="22632"/>
                  </a:cubicBezTo>
                  <a:cubicBezTo>
                    <a:pt x="15666" y="22915"/>
                    <a:pt x="15941" y="23370"/>
                    <a:pt x="16344" y="23679"/>
                  </a:cubicBezTo>
                  <a:cubicBezTo>
                    <a:pt x="16711" y="23958"/>
                    <a:pt x="17170" y="24097"/>
                    <a:pt x="17629" y="24097"/>
                  </a:cubicBezTo>
                  <a:cubicBezTo>
                    <a:pt x="18114" y="24097"/>
                    <a:pt x="18599" y="23941"/>
                    <a:pt x="18969" y="23627"/>
                  </a:cubicBezTo>
                  <a:cubicBezTo>
                    <a:pt x="19373" y="23284"/>
                    <a:pt x="19776" y="23009"/>
                    <a:pt x="20299" y="22984"/>
                  </a:cubicBezTo>
                  <a:cubicBezTo>
                    <a:pt x="20314" y="22983"/>
                    <a:pt x="20330" y="22983"/>
                    <a:pt x="20344" y="22983"/>
                  </a:cubicBezTo>
                  <a:cubicBezTo>
                    <a:pt x="21125" y="22983"/>
                    <a:pt x="21406" y="23633"/>
                    <a:pt x="21861" y="23919"/>
                  </a:cubicBezTo>
                  <a:cubicBezTo>
                    <a:pt x="22198" y="24136"/>
                    <a:pt x="22519" y="24239"/>
                    <a:pt x="22817" y="24239"/>
                  </a:cubicBezTo>
                  <a:cubicBezTo>
                    <a:pt x="23436" y="24239"/>
                    <a:pt x="23955" y="23797"/>
                    <a:pt x="24314" y="23027"/>
                  </a:cubicBezTo>
                  <a:cubicBezTo>
                    <a:pt x="24838" y="21911"/>
                    <a:pt x="24760" y="21156"/>
                    <a:pt x="25584" y="20213"/>
                  </a:cubicBezTo>
                  <a:cubicBezTo>
                    <a:pt x="26468" y="19183"/>
                    <a:pt x="28364" y="18780"/>
                    <a:pt x="29041" y="17613"/>
                  </a:cubicBezTo>
                  <a:cubicBezTo>
                    <a:pt x="30757" y="14679"/>
                    <a:pt x="25910" y="13632"/>
                    <a:pt x="27240" y="10510"/>
                  </a:cubicBezTo>
                  <a:cubicBezTo>
                    <a:pt x="27437" y="10055"/>
                    <a:pt x="28329" y="8227"/>
                    <a:pt x="28389" y="7738"/>
                  </a:cubicBezTo>
                  <a:cubicBezTo>
                    <a:pt x="28544" y="6554"/>
                    <a:pt x="27257" y="5705"/>
                    <a:pt x="26107" y="5405"/>
                  </a:cubicBezTo>
                  <a:cubicBezTo>
                    <a:pt x="24949" y="5096"/>
                    <a:pt x="23619" y="4959"/>
                    <a:pt x="22873" y="4024"/>
                  </a:cubicBezTo>
                  <a:cubicBezTo>
                    <a:pt x="22066" y="2994"/>
                    <a:pt x="22178" y="1244"/>
                    <a:pt x="21003" y="686"/>
                  </a:cubicBezTo>
                  <a:cubicBezTo>
                    <a:pt x="20786" y="583"/>
                    <a:pt x="20570" y="538"/>
                    <a:pt x="20354" y="538"/>
                  </a:cubicBezTo>
                  <a:cubicBezTo>
                    <a:pt x="19675" y="538"/>
                    <a:pt x="18999" y="981"/>
                    <a:pt x="18309" y="1424"/>
                  </a:cubicBezTo>
                  <a:cubicBezTo>
                    <a:pt x="17623" y="1866"/>
                    <a:pt x="16925" y="2302"/>
                    <a:pt x="16198" y="2302"/>
                  </a:cubicBezTo>
                  <a:cubicBezTo>
                    <a:pt x="16079" y="2302"/>
                    <a:pt x="15959" y="2290"/>
                    <a:pt x="15838" y="2265"/>
                  </a:cubicBezTo>
                  <a:cubicBezTo>
                    <a:pt x="14937" y="2076"/>
                    <a:pt x="14388" y="1184"/>
                    <a:pt x="13650" y="635"/>
                  </a:cubicBezTo>
                  <a:cubicBezTo>
                    <a:pt x="13085" y="210"/>
                    <a:pt x="12380" y="0"/>
                    <a:pt x="116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6"/>
            <p:cNvSpPr/>
            <p:nvPr/>
          </p:nvSpPr>
          <p:spPr>
            <a:xfrm>
              <a:off x="3397225" y="1641175"/>
              <a:ext cx="789300" cy="1035100"/>
            </a:xfrm>
            <a:custGeom>
              <a:rect b="b" l="l" r="r" t="t"/>
              <a:pathLst>
                <a:path extrusionOk="0" h="41404" w="31572">
                  <a:moveTo>
                    <a:pt x="13555" y="0"/>
                  </a:moveTo>
                  <a:lnTo>
                    <a:pt x="11471" y="1193"/>
                  </a:lnTo>
                  <a:lnTo>
                    <a:pt x="11471" y="7147"/>
                  </a:lnTo>
                  <a:cubicBezTo>
                    <a:pt x="11471" y="7147"/>
                    <a:pt x="5517" y="7447"/>
                    <a:pt x="3878" y="9677"/>
                  </a:cubicBezTo>
                  <a:cubicBezTo>
                    <a:pt x="2239" y="11908"/>
                    <a:pt x="0" y="20547"/>
                    <a:pt x="747" y="26356"/>
                  </a:cubicBezTo>
                  <a:cubicBezTo>
                    <a:pt x="1493" y="32164"/>
                    <a:pt x="5517" y="39465"/>
                    <a:pt x="6555" y="40503"/>
                  </a:cubicBezTo>
                  <a:cubicBezTo>
                    <a:pt x="6709" y="39765"/>
                    <a:pt x="8193" y="35595"/>
                    <a:pt x="8193" y="34995"/>
                  </a:cubicBezTo>
                  <a:cubicBezTo>
                    <a:pt x="8193" y="34403"/>
                    <a:pt x="4916" y="28149"/>
                    <a:pt x="6254" y="20402"/>
                  </a:cubicBezTo>
                  <a:cubicBezTo>
                    <a:pt x="7601" y="12654"/>
                    <a:pt x="13555" y="12509"/>
                    <a:pt x="13555" y="12509"/>
                  </a:cubicBezTo>
                  <a:lnTo>
                    <a:pt x="18617" y="15340"/>
                  </a:lnTo>
                  <a:cubicBezTo>
                    <a:pt x="18617" y="15340"/>
                    <a:pt x="26064" y="18463"/>
                    <a:pt x="25026" y="25317"/>
                  </a:cubicBezTo>
                  <a:cubicBezTo>
                    <a:pt x="23979" y="32164"/>
                    <a:pt x="21002" y="36333"/>
                    <a:pt x="21002" y="36333"/>
                  </a:cubicBezTo>
                  <a:lnTo>
                    <a:pt x="22495" y="41404"/>
                  </a:lnTo>
                  <a:cubicBezTo>
                    <a:pt x="22495" y="41404"/>
                    <a:pt x="27969" y="35124"/>
                    <a:pt x="29787" y="27248"/>
                  </a:cubicBezTo>
                  <a:cubicBezTo>
                    <a:pt x="31572" y="19509"/>
                    <a:pt x="26364" y="11908"/>
                    <a:pt x="24580" y="9377"/>
                  </a:cubicBezTo>
                  <a:cubicBezTo>
                    <a:pt x="22787" y="6846"/>
                    <a:pt x="16086" y="6846"/>
                    <a:pt x="16086" y="6846"/>
                  </a:cubicBezTo>
                  <a:lnTo>
                    <a:pt x="15786" y="292"/>
                  </a:lnTo>
                  <a:lnTo>
                    <a:pt x="135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6"/>
            <p:cNvSpPr/>
            <p:nvPr/>
          </p:nvSpPr>
          <p:spPr>
            <a:xfrm>
              <a:off x="3449325" y="2477450"/>
              <a:ext cx="852825" cy="1989525"/>
            </a:xfrm>
            <a:custGeom>
              <a:rect b="b" l="l" r="r" t="t"/>
              <a:pathLst>
                <a:path extrusionOk="0" h="79581" w="34113">
                  <a:moveTo>
                    <a:pt x="13322" y="0"/>
                  </a:moveTo>
                  <a:cubicBezTo>
                    <a:pt x="10119" y="0"/>
                    <a:pt x="6406" y="3075"/>
                    <a:pt x="2386" y="11376"/>
                  </a:cubicBezTo>
                  <a:cubicBezTo>
                    <a:pt x="2386" y="11376"/>
                    <a:pt x="602" y="15691"/>
                    <a:pt x="301" y="21053"/>
                  </a:cubicBezTo>
                  <a:cubicBezTo>
                    <a:pt x="1" y="26415"/>
                    <a:pt x="2540" y="43840"/>
                    <a:pt x="4025" y="53972"/>
                  </a:cubicBezTo>
                  <a:cubicBezTo>
                    <a:pt x="5517" y="64095"/>
                    <a:pt x="7894" y="78989"/>
                    <a:pt x="7894" y="78989"/>
                  </a:cubicBezTo>
                  <a:lnTo>
                    <a:pt x="9387" y="79581"/>
                  </a:lnTo>
                  <a:cubicBezTo>
                    <a:pt x="9387" y="79581"/>
                    <a:pt x="9086" y="39970"/>
                    <a:pt x="10579" y="21799"/>
                  </a:cubicBezTo>
                  <a:cubicBezTo>
                    <a:pt x="11090" y="15587"/>
                    <a:pt x="11808" y="13344"/>
                    <a:pt x="12579" y="13344"/>
                  </a:cubicBezTo>
                  <a:cubicBezTo>
                    <a:pt x="14064" y="13344"/>
                    <a:pt x="15748" y="21655"/>
                    <a:pt x="16533" y="25969"/>
                  </a:cubicBezTo>
                  <a:cubicBezTo>
                    <a:pt x="17726" y="32524"/>
                    <a:pt x="24280" y="57240"/>
                    <a:pt x="32319" y="76012"/>
                  </a:cubicBezTo>
                  <a:lnTo>
                    <a:pt x="34112" y="76303"/>
                  </a:lnTo>
                  <a:cubicBezTo>
                    <a:pt x="34112" y="76303"/>
                    <a:pt x="30535" y="54564"/>
                    <a:pt x="29042" y="45924"/>
                  </a:cubicBezTo>
                  <a:cubicBezTo>
                    <a:pt x="27558" y="37285"/>
                    <a:pt x="26665" y="24776"/>
                    <a:pt x="23680" y="13761"/>
                  </a:cubicBezTo>
                  <a:cubicBezTo>
                    <a:pt x="21884" y="7110"/>
                    <a:pt x="18192" y="0"/>
                    <a:pt x="133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6"/>
            <p:cNvSpPr/>
            <p:nvPr/>
          </p:nvSpPr>
          <p:spPr>
            <a:xfrm>
              <a:off x="3486650" y="4400025"/>
              <a:ext cx="204850" cy="219675"/>
            </a:xfrm>
            <a:custGeom>
              <a:rect b="b" l="l" r="r" t="t"/>
              <a:pathLst>
                <a:path extrusionOk="0" h="8787" w="8194">
                  <a:moveTo>
                    <a:pt x="5955" y="1"/>
                  </a:moveTo>
                  <a:lnTo>
                    <a:pt x="6401" y="2086"/>
                  </a:lnTo>
                  <a:cubicBezTo>
                    <a:pt x="6401" y="2086"/>
                    <a:pt x="2978" y="6101"/>
                    <a:pt x="1" y="8786"/>
                  </a:cubicBezTo>
                  <a:cubicBezTo>
                    <a:pt x="1" y="8786"/>
                    <a:pt x="6856" y="5363"/>
                    <a:pt x="7894" y="2678"/>
                  </a:cubicBezTo>
                  <a:lnTo>
                    <a:pt x="8194" y="147"/>
                  </a:lnTo>
                  <a:lnTo>
                    <a:pt x="59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6"/>
            <p:cNvSpPr/>
            <p:nvPr/>
          </p:nvSpPr>
          <p:spPr>
            <a:xfrm>
              <a:off x="4246125" y="4347925"/>
              <a:ext cx="207650" cy="266200"/>
            </a:xfrm>
            <a:custGeom>
              <a:rect b="b" l="l" r="r" t="t"/>
              <a:pathLst>
                <a:path extrusionOk="0" h="10648" w="8306">
                  <a:moveTo>
                    <a:pt x="2086" y="0"/>
                  </a:moveTo>
                  <a:lnTo>
                    <a:pt x="1" y="446"/>
                  </a:lnTo>
                  <a:lnTo>
                    <a:pt x="447" y="1193"/>
                  </a:lnTo>
                  <a:cubicBezTo>
                    <a:pt x="2051" y="6623"/>
                    <a:pt x="8306" y="10647"/>
                    <a:pt x="8306" y="10647"/>
                  </a:cubicBezTo>
                  <a:cubicBezTo>
                    <a:pt x="5174" y="8116"/>
                    <a:pt x="2240" y="1484"/>
                    <a:pt x="2240" y="1484"/>
                  </a:cubicBezTo>
                  <a:lnTo>
                    <a:pt x="20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6"/>
            <p:cNvSpPr/>
            <p:nvPr/>
          </p:nvSpPr>
          <p:spPr>
            <a:xfrm>
              <a:off x="3456850" y="1819350"/>
              <a:ext cx="621800" cy="1233300"/>
            </a:xfrm>
            <a:custGeom>
              <a:rect b="b" l="l" r="r" t="t"/>
              <a:pathLst>
                <a:path extrusionOk="0" h="49332" w="24872">
                  <a:moveTo>
                    <a:pt x="17572" y="1"/>
                  </a:moveTo>
                  <a:cubicBezTo>
                    <a:pt x="17470" y="1"/>
                    <a:pt x="17372" y="7"/>
                    <a:pt x="17279" y="20"/>
                  </a:cubicBezTo>
                  <a:cubicBezTo>
                    <a:pt x="17279" y="20"/>
                    <a:pt x="17406" y="4356"/>
                    <a:pt x="11853" y="4356"/>
                  </a:cubicBezTo>
                  <a:cubicBezTo>
                    <a:pt x="11635" y="4356"/>
                    <a:pt x="11407" y="4349"/>
                    <a:pt x="11170" y="4335"/>
                  </a:cubicBezTo>
                  <a:cubicBezTo>
                    <a:pt x="6109" y="4043"/>
                    <a:pt x="6255" y="466"/>
                    <a:pt x="6255" y="466"/>
                  </a:cubicBezTo>
                  <a:lnTo>
                    <a:pt x="6255" y="466"/>
                  </a:lnTo>
                  <a:cubicBezTo>
                    <a:pt x="6254" y="466"/>
                    <a:pt x="5362" y="466"/>
                    <a:pt x="4024" y="912"/>
                  </a:cubicBezTo>
                  <a:lnTo>
                    <a:pt x="4324" y="8213"/>
                  </a:lnTo>
                  <a:cubicBezTo>
                    <a:pt x="4324" y="8213"/>
                    <a:pt x="1493" y="11636"/>
                    <a:pt x="5062" y="15505"/>
                  </a:cubicBezTo>
                  <a:cubicBezTo>
                    <a:pt x="5062" y="15505"/>
                    <a:pt x="6109" y="19529"/>
                    <a:pt x="6701" y="21167"/>
                  </a:cubicBezTo>
                  <a:cubicBezTo>
                    <a:pt x="6701" y="21167"/>
                    <a:pt x="301" y="32638"/>
                    <a:pt x="0" y="47377"/>
                  </a:cubicBezTo>
                  <a:cubicBezTo>
                    <a:pt x="0" y="47377"/>
                    <a:pt x="6044" y="49332"/>
                    <a:pt x="13050" y="49332"/>
                  </a:cubicBezTo>
                  <a:cubicBezTo>
                    <a:pt x="16988" y="49332"/>
                    <a:pt x="21229" y="48714"/>
                    <a:pt x="24872" y="46785"/>
                  </a:cubicBezTo>
                  <a:cubicBezTo>
                    <a:pt x="24872" y="46785"/>
                    <a:pt x="23233" y="32192"/>
                    <a:pt x="17871" y="21614"/>
                  </a:cubicBezTo>
                  <a:cubicBezTo>
                    <a:pt x="17425" y="21167"/>
                    <a:pt x="18317" y="15951"/>
                    <a:pt x="18317" y="15951"/>
                  </a:cubicBezTo>
                  <a:cubicBezTo>
                    <a:pt x="18317" y="15951"/>
                    <a:pt x="22040" y="12828"/>
                    <a:pt x="19510" y="8213"/>
                  </a:cubicBezTo>
                  <a:lnTo>
                    <a:pt x="19956" y="612"/>
                  </a:lnTo>
                  <a:cubicBezTo>
                    <a:pt x="19956" y="612"/>
                    <a:pt x="18599" y="1"/>
                    <a:pt x="175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6"/>
            <p:cNvSpPr/>
            <p:nvPr/>
          </p:nvSpPr>
          <p:spPr>
            <a:xfrm>
              <a:off x="3676475" y="2100375"/>
              <a:ext cx="158300" cy="22375"/>
            </a:xfrm>
            <a:custGeom>
              <a:rect b="b" l="l" r="r" t="t"/>
              <a:pathLst>
                <a:path extrusionOk="0" h="895" w="6332">
                  <a:moveTo>
                    <a:pt x="5586" y="0"/>
                  </a:moveTo>
                  <a:cubicBezTo>
                    <a:pt x="5388" y="0"/>
                    <a:pt x="5191" y="9"/>
                    <a:pt x="4994" y="9"/>
                  </a:cubicBezTo>
                  <a:cubicBezTo>
                    <a:pt x="4590" y="26"/>
                    <a:pt x="4196" y="43"/>
                    <a:pt x="3801" y="77"/>
                  </a:cubicBezTo>
                  <a:cubicBezTo>
                    <a:pt x="3012" y="129"/>
                    <a:pt x="2222" y="215"/>
                    <a:pt x="1442" y="343"/>
                  </a:cubicBezTo>
                  <a:cubicBezTo>
                    <a:pt x="1219" y="378"/>
                    <a:pt x="1004" y="421"/>
                    <a:pt x="790" y="455"/>
                  </a:cubicBezTo>
                  <a:cubicBezTo>
                    <a:pt x="567" y="498"/>
                    <a:pt x="344" y="558"/>
                    <a:pt x="121" y="609"/>
                  </a:cubicBezTo>
                  <a:cubicBezTo>
                    <a:pt x="52" y="627"/>
                    <a:pt x="0" y="712"/>
                    <a:pt x="26" y="790"/>
                  </a:cubicBezTo>
                  <a:cubicBezTo>
                    <a:pt x="41" y="865"/>
                    <a:pt x="103" y="894"/>
                    <a:pt x="170" y="894"/>
                  </a:cubicBezTo>
                  <a:cubicBezTo>
                    <a:pt x="179" y="894"/>
                    <a:pt x="188" y="894"/>
                    <a:pt x="198" y="893"/>
                  </a:cubicBezTo>
                  <a:cubicBezTo>
                    <a:pt x="584" y="832"/>
                    <a:pt x="970" y="790"/>
                    <a:pt x="1356" y="747"/>
                  </a:cubicBezTo>
                  <a:cubicBezTo>
                    <a:pt x="1742" y="695"/>
                    <a:pt x="2128" y="652"/>
                    <a:pt x="2514" y="609"/>
                  </a:cubicBezTo>
                  <a:cubicBezTo>
                    <a:pt x="3295" y="532"/>
                    <a:pt x="4067" y="489"/>
                    <a:pt x="4848" y="464"/>
                  </a:cubicBezTo>
                  <a:cubicBezTo>
                    <a:pt x="5071" y="464"/>
                    <a:pt x="5294" y="455"/>
                    <a:pt x="5517" y="455"/>
                  </a:cubicBezTo>
                  <a:lnTo>
                    <a:pt x="5826" y="455"/>
                  </a:lnTo>
                  <a:cubicBezTo>
                    <a:pt x="5963" y="446"/>
                    <a:pt x="6083" y="455"/>
                    <a:pt x="6203" y="395"/>
                  </a:cubicBezTo>
                  <a:cubicBezTo>
                    <a:pt x="6332" y="326"/>
                    <a:pt x="6332" y="129"/>
                    <a:pt x="6203" y="60"/>
                  </a:cubicBezTo>
                  <a:cubicBezTo>
                    <a:pt x="6109" y="9"/>
                    <a:pt x="6006" y="9"/>
                    <a:pt x="59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6"/>
            <p:cNvSpPr/>
            <p:nvPr/>
          </p:nvSpPr>
          <p:spPr>
            <a:xfrm>
              <a:off x="3716800" y="2130400"/>
              <a:ext cx="81525" cy="13375"/>
            </a:xfrm>
            <a:custGeom>
              <a:rect b="b" l="l" r="r" t="t"/>
              <a:pathLst>
                <a:path extrusionOk="0" h="535" w="3261">
                  <a:moveTo>
                    <a:pt x="3157" y="0"/>
                  </a:moveTo>
                  <a:cubicBezTo>
                    <a:pt x="3029" y="9"/>
                    <a:pt x="2909" y="9"/>
                    <a:pt x="2789" y="18"/>
                  </a:cubicBezTo>
                  <a:cubicBezTo>
                    <a:pt x="2660" y="35"/>
                    <a:pt x="2531" y="60"/>
                    <a:pt x="2403" y="86"/>
                  </a:cubicBezTo>
                  <a:cubicBezTo>
                    <a:pt x="2162" y="120"/>
                    <a:pt x="1922" y="155"/>
                    <a:pt x="1673" y="181"/>
                  </a:cubicBezTo>
                  <a:cubicBezTo>
                    <a:pt x="1239" y="225"/>
                    <a:pt x="804" y="251"/>
                    <a:pt x="370" y="251"/>
                  </a:cubicBezTo>
                  <a:cubicBezTo>
                    <a:pt x="307" y="251"/>
                    <a:pt x="244" y="250"/>
                    <a:pt x="180" y="249"/>
                  </a:cubicBezTo>
                  <a:cubicBezTo>
                    <a:pt x="0" y="249"/>
                    <a:pt x="0" y="524"/>
                    <a:pt x="180" y="532"/>
                  </a:cubicBezTo>
                  <a:cubicBezTo>
                    <a:pt x="263" y="534"/>
                    <a:pt x="345" y="534"/>
                    <a:pt x="427" y="534"/>
                  </a:cubicBezTo>
                  <a:cubicBezTo>
                    <a:pt x="851" y="534"/>
                    <a:pt x="1274" y="515"/>
                    <a:pt x="1690" y="472"/>
                  </a:cubicBezTo>
                  <a:cubicBezTo>
                    <a:pt x="1948" y="446"/>
                    <a:pt x="2197" y="412"/>
                    <a:pt x="2454" y="378"/>
                  </a:cubicBezTo>
                  <a:cubicBezTo>
                    <a:pt x="2566" y="352"/>
                    <a:pt x="2694" y="344"/>
                    <a:pt x="2806" y="309"/>
                  </a:cubicBezTo>
                  <a:cubicBezTo>
                    <a:pt x="2934" y="275"/>
                    <a:pt x="3055" y="215"/>
                    <a:pt x="3175" y="163"/>
                  </a:cubicBezTo>
                  <a:cubicBezTo>
                    <a:pt x="3260" y="138"/>
                    <a:pt x="3260" y="0"/>
                    <a:pt x="31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6"/>
            <p:cNvSpPr/>
            <p:nvPr/>
          </p:nvSpPr>
          <p:spPr>
            <a:xfrm>
              <a:off x="3610650" y="4494800"/>
              <a:ext cx="28950" cy="13850"/>
            </a:xfrm>
            <a:custGeom>
              <a:rect b="b" l="l" r="r" t="t"/>
              <a:pathLst>
                <a:path extrusionOk="0" h="554" w="1158">
                  <a:moveTo>
                    <a:pt x="109" y="177"/>
                  </a:moveTo>
                  <a:cubicBezTo>
                    <a:pt x="113" y="181"/>
                    <a:pt x="116" y="186"/>
                    <a:pt x="120" y="191"/>
                  </a:cubicBezTo>
                  <a:cubicBezTo>
                    <a:pt x="116" y="187"/>
                    <a:pt x="113" y="182"/>
                    <a:pt x="109" y="177"/>
                  </a:cubicBezTo>
                  <a:close/>
                  <a:moveTo>
                    <a:pt x="729" y="191"/>
                  </a:moveTo>
                  <a:lnTo>
                    <a:pt x="729" y="191"/>
                  </a:lnTo>
                  <a:cubicBezTo>
                    <a:pt x="733" y="192"/>
                    <a:pt x="738" y="193"/>
                    <a:pt x="742" y="194"/>
                  </a:cubicBezTo>
                  <a:lnTo>
                    <a:pt x="742" y="194"/>
                  </a:lnTo>
                  <a:cubicBezTo>
                    <a:pt x="740" y="193"/>
                    <a:pt x="736" y="192"/>
                    <a:pt x="729" y="191"/>
                  </a:cubicBezTo>
                  <a:close/>
                  <a:moveTo>
                    <a:pt x="111" y="0"/>
                  </a:moveTo>
                  <a:cubicBezTo>
                    <a:pt x="52" y="0"/>
                    <a:pt x="1" y="80"/>
                    <a:pt x="51" y="131"/>
                  </a:cubicBezTo>
                  <a:cubicBezTo>
                    <a:pt x="67" y="142"/>
                    <a:pt x="84" y="152"/>
                    <a:pt x="98" y="165"/>
                  </a:cubicBezTo>
                  <a:lnTo>
                    <a:pt x="98" y="165"/>
                  </a:lnTo>
                  <a:cubicBezTo>
                    <a:pt x="115" y="203"/>
                    <a:pt x="139" y="228"/>
                    <a:pt x="171" y="259"/>
                  </a:cubicBezTo>
                  <a:cubicBezTo>
                    <a:pt x="205" y="294"/>
                    <a:pt x="240" y="319"/>
                    <a:pt x="283" y="345"/>
                  </a:cubicBezTo>
                  <a:cubicBezTo>
                    <a:pt x="351" y="388"/>
                    <a:pt x="420" y="422"/>
                    <a:pt x="497" y="457"/>
                  </a:cubicBezTo>
                  <a:cubicBezTo>
                    <a:pt x="583" y="491"/>
                    <a:pt x="660" y="525"/>
                    <a:pt x="755" y="534"/>
                  </a:cubicBezTo>
                  <a:cubicBezTo>
                    <a:pt x="797" y="542"/>
                    <a:pt x="849" y="551"/>
                    <a:pt x="900" y="551"/>
                  </a:cubicBezTo>
                  <a:cubicBezTo>
                    <a:pt x="917" y="553"/>
                    <a:pt x="933" y="554"/>
                    <a:pt x="948" y="554"/>
                  </a:cubicBezTo>
                  <a:cubicBezTo>
                    <a:pt x="1003" y="554"/>
                    <a:pt x="1051" y="540"/>
                    <a:pt x="1098" y="500"/>
                  </a:cubicBezTo>
                  <a:cubicBezTo>
                    <a:pt x="1158" y="448"/>
                    <a:pt x="1158" y="328"/>
                    <a:pt x="1098" y="276"/>
                  </a:cubicBezTo>
                  <a:cubicBezTo>
                    <a:pt x="1038" y="225"/>
                    <a:pt x="978" y="216"/>
                    <a:pt x="909" y="208"/>
                  </a:cubicBezTo>
                  <a:lnTo>
                    <a:pt x="849" y="208"/>
                  </a:lnTo>
                  <a:lnTo>
                    <a:pt x="823" y="199"/>
                  </a:lnTo>
                  <a:cubicBezTo>
                    <a:pt x="793" y="199"/>
                    <a:pt x="770" y="199"/>
                    <a:pt x="742" y="194"/>
                  </a:cubicBezTo>
                  <a:lnTo>
                    <a:pt x="742" y="194"/>
                  </a:lnTo>
                  <a:cubicBezTo>
                    <a:pt x="743" y="194"/>
                    <a:pt x="743" y="194"/>
                    <a:pt x="742" y="194"/>
                  </a:cubicBezTo>
                  <a:cubicBezTo>
                    <a:pt x="737" y="194"/>
                    <a:pt x="703" y="188"/>
                    <a:pt x="703" y="182"/>
                  </a:cubicBezTo>
                  <a:cubicBezTo>
                    <a:pt x="660" y="182"/>
                    <a:pt x="617" y="174"/>
                    <a:pt x="583" y="165"/>
                  </a:cubicBezTo>
                  <a:cubicBezTo>
                    <a:pt x="506" y="148"/>
                    <a:pt x="429" y="122"/>
                    <a:pt x="360" y="88"/>
                  </a:cubicBezTo>
                  <a:cubicBezTo>
                    <a:pt x="317" y="71"/>
                    <a:pt x="291" y="53"/>
                    <a:pt x="248" y="45"/>
                  </a:cubicBezTo>
                  <a:cubicBezTo>
                    <a:pt x="231" y="45"/>
                    <a:pt x="223" y="36"/>
                    <a:pt x="205" y="36"/>
                  </a:cubicBezTo>
                  <a:lnTo>
                    <a:pt x="197" y="36"/>
                  </a:lnTo>
                  <a:cubicBezTo>
                    <a:pt x="180" y="36"/>
                    <a:pt x="163" y="19"/>
                    <a:pt x="145" y="11"/>
                  </a:cubicBezTo>
                  <a:cubicBezTo>
                    <a:pt x="134" y="3"/>
                    <a:pt x="122" y="0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6"/>
            <p:cNvSpPr/>
            <p:nvPr/>
          </p:nvSpPr>
          <p:spPr>
            <a:xfrm>
              <a:off x="3597975" y="4512550"/>
              <a:ext cx="22325" cy="10950"/>
            </a:xfrm>
            <a:custGeom>
              <a:rect b="b" l="l" r="r" t="t"/>
              <a:pathLst>
                <a:path extrusionOk="0" h="438" w="893">
                  <a:moveTo>
                    <a:pt x="163" y="0"/>
                  </a:moveTo>
                  <a:cubicBezTo>
                    <a:pt x="97" y="0"/>
                    <a:pt x="32" y="41"/>
                    <a:pt x="18" y="107"/>
                  </a:cubicBezTo>
                  <a:cubicBezTo>
                    <a:pt x="0" y="184"/>
                    <a:pt x="43" y="261"/>
                    <a:pt x="121" y="287"/>
                  </a:cubicBezTo>
                  <a:cubicBezTo>
                    <a:pt x="223" y="313"/>
                    <a:pt x="326" y="339"/>
                    <a:pt x="429" y="373"/>
                  </a:cubicBezTo>
                  <a:cubicBezTo>
                    <a:pt x="472" y="390"/>
                    <a:pt x="524" y="399"/>
                    <a:pt x="575" y="416"/>
                  </a:cubicBezTo>
                  <a:cubicBezTo>
                    <a:pt x="614" y="425"/>
                    <a:pt x="663" y="438"/>
                    <a:pt x="709" y="438"/>
                  </a:cubicBezTo>
                  <a:cubicBezTo>
                    <a:pt x="745" y="438"/>
                    <a:pt x="780" y="430"/>
                    <a:pt x="807" y="407"/>
                  </a:cubicBezTo>
                  <a:cubicBezTo>
                    <a:pt x="867" y="364"/>
                    <a:pt x="893" y="296"/>
                    <a:pt x="858" y="227"/>
                  </a:cubicBezTo>
                  <a:cubicBezTo>
                    <a:pt x="824" y="158"/>
                    <a:pt x="730" y="133"/>
                    <a:pt x="652" y="116"/>
                  </a:cubicBezTo>
                  <a:cubicBezTo>
                    <a:pt x="610" y="98"/>
                    <a:pt x="558" y="90"/>
                    <a:pt x="507" y="73"/>
                  </a:cubicBezTo>
                  <a:cubicBezTo>
                    <a:pt x="404" y="56"/>
                    <a:pt x="301" y="30"/>
                    <a:pt x="198" y="4"/>
                  </a:cubicBezTo>
                  <a:cubicBezTo>
                    <a:pt x="186" y="2"/>
                    <a:pt x="175" y="0"/>
                    <a:pt x="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6"/>
            <p:cNvSpPr/>
            <p:nvPr/>
          </p:nvSpPr>
          <p:spPr>
            <a:xfrm>
              <a:off x="4305975" y="4440050"/>
              <a:ext cx="21900" cy="18575"/>
            </a:xfrm>
            <a:custGeom>
              <a:rect b="b" l="l" r="r" t="t"/>
              <a:pathLst>
                <a:path extrusionOk="0" h="743" w="876">
                  <a:moveTo>
                    <a:pt x="706" y="0"/>
                  </a:moveTo>
                  <a:cubicBezTo>
                    <a:pt x="681" y="0"/>
                    <a:pt x="656" y="7"/>
                    <a:pt x="635" y="21"/>
                  </a:cubicBezTo>
                  <a:cubicBezTo>
                    <a:pt x="515" y="99"/>
                    <a:pt x="395" y="176"/>
                    <a:pt x="284" y="270"/>
                  </a:cubicBezTo>
                  <a:cubicBezTo>
                    <a:pt x="241" y="305"/>
                    <a:pt x="181" y="339"/>
                    <a:pt x="138" y="390"/>
                  </a:cubicBezTo>
                  <a:cubicBezTo>
                    <a:pt x="78" y="450"/>
                    <a:pt x="1" y="519"/>
                    <a:pt x="1" y="613"/>
                  </a:cubicBezTo>
                  <a:cubicBezTo>
                    <a:pt x="9" y="673"/>
                    <a:pt x="43" y="716"/>
                    <a:pt x="95" y="733"/>
                  </a:cubicBezTo>
                  <a:cubicBezTo>
                    <a:pt x="112" y="742"/>
                    <a:pt x="138" y="742"/>
                    <a:pt x="155" y="742"/>
                  </a:cubicBezTo>
                  <a:cubicBezTo>
                    <a:pt x="189" y="742"/>
                    <a:pt x="224" y="725"/>
                    <a:pt x="258" y="708"/>
                  </a:cubicBezTo>
                  <a:cubicBezTo>
                    <a:pt x="284" y="691"/>
                    <a:pt x="309" y="673"/>
                    <a:pt x="344" y="665"/>
                  </a:cubicBezTo>
                  <a:cubicBezTo>
                    <a:pt x="404" y="622"/>
                    <a:pt x="464" y="570"/>
                    <a:pt x="524" y="519"/>
                  </a:cubicBezTo>
                  <a:cubicBezTo>
                    <a:pt x="627" y="442"/>
                    <a:pt x="721" y="347"/>
                    <a:pt x="816" y="262"/>
                  </a:cubicBezTo>
                  <a:cubicBezTo>
                    <a:pt x="876" y="210"/>
                    <a:pt x="876" y="116"/>
                    <a:pt x="833" y="64"/>
                  </a:cubicBezTo>
                  <a:cubicBezTo>
                    <a:pt x="805" y="25"/>
                    <a:pt x="75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6"/>
            <p:cNvSpPr/>
            <p:nvPr/>
          </p:nvSpPr>
          <p:spPr>
            <a:xfrm>
              <a:off x="4315850" y="4455800"/>
              <a:ext cx="19100" cy="18300"/>
            </a:xfrm>
            <a:custGeom>
              <a:rect b="b" l="l" r="r" t="t"/>
              <a:pathLst>
                <a:path extrusionOk="0" h="732" w="764">
                  <a:moveTo>
                    <a:pt x="627" y="1"/>
                  </a:moveTo>
                  <a:cubicBezTo>
                    <a:pt x="592" y="1"/>
                    <a:pt x="558" y="18"/>
                    <a:pt x="532" y="43"/>
                  </a:cubicBezTo>
                  <a:cubicBezTo>
                    <a:pt x="446" y="112"/>
                    <a:pt x="369" y="181"/>
                    <a:pt x="283" y="249"/>
                  </a:cubicBezTo>
                  <a:cubicBezTo>
                    <a:pt x="249" y="275"/>
                    <a:pt x="206" y="309"/>
                    <a:pt x="172" y="352"/>
                  </a:cubicBezTo>
                  <a:cubicBezTo>
                    <a:pt x="138" y="387"/>
                    <a:pt x="95" y="429"/>
                    <a:pt x="60" y="464"/>
                  </a:cubicBezTo>
                  <a:cubicBezTo>
                    <a:pt x="9" y="524"/>
                    <a:pt x="0" y="627"/>
                    <a:pt x="60" y="687"/>
                  </a:cubicBezTo>
                  <a:cubicBezTo>
                    <a:pt x="95" y="717"/>
                    <a:pt x="133" y="732"/>
                    <a:pt x="172" y="732"/>
                  </a:cubicBezTo>
                  <a:cubicBezTo>
                    <a:pt x="210" y="732"/>
                    <a:pt x="249" y="717"/>
                    <a:pt x="283" y="687"/>
                  </a:cubicBezTo>
                  <a:cubicBezTo>
                    <a:pt x="318" y="653"/>
                    <a:pt x="361" y="618"/>
                    <a:pt x="403" y="584"/>
                  </a:cubicBezTo>
                  <a:cubicBezTo>
                    <a:pt x="438" y="550"/>
                    <a:pt x="472" y="507"/>
                    <a:pt x="515" y="472"/>
                  </a:cubicBezTo>
                  <a:cubicBezTo>
                    <a:pt x="584" y="395"/>
                    <a:pt x="652" y="318"/>
                    <a:pt x="721" y="232"/>
                  </a:cubicBezTo>
                  <a:cubicBezTo>
                    <a:pt x="747" y="206"/>
                    <a:pt x="764" y="172"/>
                    <a:pt x="764" y="138"/>
                  </a:cubicBezTo>
                  <a:cubicBezTo>
                    <a:pt x="764" y="103"/>
                    <a:pt x="747" y="69"/>
                    <a:pt x="721" y="43"/>
                  </a:cubicBezTo>
                  <a:cubicBezTo>
                    <a:pt x="695" y="18"/>
                    <a:pt x="661" y="1"/>
                    <a:pt x="6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6"/>
            <p:cNvSpPr/>
            <p:nvPr/>
          </p:nvSpPr>
          <p:spPr>
            <a:xfrm>
              <a:off x="4183300" y="4332675"/>
              <a:ext cx="197600" cy="98125"/>
            </a:xfrm>
            <a:custGeom>
              <a:rect b="b" l="l" r="r" t="t"/>
              <a:pathLst>
                <a:path extrusionOk="0" h="3925" w="7904">
                  <a:moveTo>
                    <a:pt x="7415" y="462"/>
                  </a:moveTo>
                  <a:lnTo>
                    <a:pt x="7415" y="462"/>
                  </a:lnTo>
                  <a:cubicBezTo>
                    <a:pt x="6970" y="1398"/>
                    <a:pt x="6333" y="2237"/>
                    <a:pt x="5560" y="2927"/>
                  </a:cubicBezTo>
                  <a:cubicBezTo>
                    <a:pt x="5456" y="3019"/>
                    <a:pt x="5350" y="3108"/>
                    <a:pt x="5242" y="3195"/>
                  </a:cubicBezTo>
                  <a:lnTo>
                    <a:pt x="5242" y="3195"/>
                  </a:lnTo>
                  <a:cubicBezTo>
                    <a:pt x="5300" y="3081"/>
                    <a:pt x="5353" y="2962"/>
                    <a:pt x="5405" y="2849"/>
                  </a:cubicBezTo>
                  <a:cubicBezTo>
                    <a:pt x="5542" y="2575"/>
                    <a:pt x="5680" y="2309"/>
                    <a:pt x="5834" y="2051"/>
                  </a:cubicBezTo>
                  <a:cubicBezTo>
                    <a:pt x="6126" y="1571"/>
                    <a:pt x="6478" y="1108"/>
                    <a:pt x="6932" y="765"/>
                  </a:cubicBezTo>
                  <a:cubicBezTo>
                    <a:pt x="7082" y="646"/>
                    <a:pt x="7244" y="546"/>
                    <a:pt x="7415" y="462"/>
                  </a:cubicBezTo>
                  <a:close/>
                  <a:moveTo>
                    <a:pt x="777" y="2092"/>
                  </a:moveTo>
                  <a:cubicBezTo>
                    <a:pt x="1884" y="2092"/>
                    <a:pt x="2997" y="2431"/>
                    <a:pt x="3921" y="3038"/>
                  </a:cubicBezTo>
                  <a:cubicBezTo>
                    <a:pt x="4075" y="3141"/>
                    <a:pt x="4221" y="3244"/>
                    <a:pt x="4367" y="3364"/>
                  </a:cubicBezTo>
                  <a:cubicBezTo>
                    <a:pt x="4441" y="3425"/>
                    <a:pt x="4518" y="3486"/>
                    <a:pt x="4591" y="3550"/>
                  </a:cubicBezTo>
                  <a:lnTo>
                    <a:pt x="4591" y="3550"/>
                  </a:lnTo>
                  <a:cubicBezTo>
                    <a:pt x="4409" y="3584"/>
                    <a:pt x="4226" y="3612"/>
                    <a:pt x="4041" y="3621"/>
                  </a:cubicBezTo>
                  <a:cubicBezTo>
                    <a:pt x="3939" y="3626"/>
                    <a:pt x="3836" y="3629"/>
                    <a:pt x="3732" y="3629"/>
                  </a:cubicBezTo>
                  <a:cubicBezTo>
                    <a:pt x="3480" y="3629"/>
                    <a:pt x="3227" y="3613"/>
                    <a:pt x="2977" y="3570"/>
                  </a:cubicBezTo>
                  <a:cubicBezTo>
                    <a:pt x="2282" y="3467"/>
                    <a:pt x="1605" y="3210"/>
                    <a:pt x="1021" y="2806"/>
                  </a:cubicBezTo>
                  <a:cubicBezTo>
                    <a:pt x="756" y="2622"/>
                    <a:pt x="503" y="2394"/>
                    <a:pt x="345" y="2110"/>
                  </a:cubicBezTo>
                  <a:lnTo>
                    <a:pt x="345" y="2110"/>
                  </a:lnTo>
                  <a:cubicBezTo>
                    <a:pt x="488" y="2098"/>
                    <a:pt x="632" y="2092"/>
                    <a:pt x="777" y="2092"/>
                  </a:cubicBezTo>
                  <a:close/>
                  <a:moveTo>
                    <a:pt x="7731" y="0"/>
                  </a:moveTo>
                  <a:cubicBezTo>
                    <a:pt x="7714" y="0"/>
                    <a:pt x="7697" y="3"/>
                    <a:pt x="7679" y="10"/>
                  </a:cubicBezTo>
                  <a:cubicBezTo>
                    <a:pt x="6460" y="387"/>
                    <a:pt x="5723" y="1485"/>
                    <a:pt x="5199" y="2575"/>
                  </a:cubicBezTo>
                  <a:cubicBezTo>
                    <a:pt x="5122" y="2738"/>
                    <a:pt x="5045" y="2892"/>
                    <a:pt x="4976" y="3064"/>
                  </a:cubicBezTo>
                  <a:cubicBezTo>
                    <a:pt x="4942" y="3141"/>
                    <a:pt x="4908" y="3218"/>
                    <a:pt x="4882" y="3304"/>
                  </a:cubicBezTo>
                  <a:cubicBezTo>
                    <a:pt x="4862" y="3348"/>
                    <a:pt x="4848" y="3395"/>
                    <a:pt x="4837" y="3444"/>
                  </a:cubicBezTo>
                  <a:lnTo>
                    <a:pt x="4837" y="3444"/>
                  </a:lnTo>
                  <a:cubicBezTo>
                    <a:pt x="4755" y="3369"/>
                    <a:pt x="4674" y="3294"/>
                    <a:pt x="4590" y="3227"/>
                  </a:cubicBezTo>
                  <a:cubicBezTo>
                    <a:pt x="4453" y="3115"/>
                    <a:pt x="4316" y="3012"/>
                    <a:pt x="4178" y="2909"/>
                  </a:cubicBezTo>
                  <a:cubicBezTo>
                    <a:pt x="3895" y="2721"/>
                    <a:pt x="3604" y="2549"/>
                    <a:pt x="3286" y="2403"/>
                  </a:cubicBezTo>
                  <a:cubicBezTo>
                    <a:pt x="2668" y="2120"/>
                    <a:pt x="1999" y="1940"/>
                    <a:pt x="1313" y="1871"/>
                  </a:cubicBezTo>
                  <a:cubicBezTo>
                    <a:pt x="1120" y="1854"/>
                    <a:pt x="927" y="1846"/>
                    <a:pt x="734" y="1846"/>
                  </a:cubicBezTo>
                  <a:cubicBezTo>
                    <a:pt x="541" y="1846"/>
                    <a:pt x="348" y="1854"/>
                    <a:pt x="155" y="1871"/>
                  </a:cubicBezTo>
                  <a:cubicBezTo>
                    <a:pt x="77" y="1880"/>
                    <a:pt x="0" y="1949"/>
                    <a:pt x="26" y="2034"/>
                  </a:cubicBezTo>
                  <a:cubicBezTo>
                    <a:pt x="301" y="2738"/>
                    <a:pt x="1004" y="3184"/>
                    <a:pt x="1665" y="3476"/>
                  </a:cubicBezTo>
                  <a:cubicBezTo>
                    <a:pt x="2312" y="3763"/>
                    <a:pt x="3018" y="3924"/>
                    <a:pt x="3722" y="3924"/>
                  </a:cubicBezTo>
                  <a:cubicBezTo>
                    <a:pt x="3774" y="3924"/>
                    <a:pt x="3826" y="3924"/>
                    <a:pt x="3878" y="3922"/>
                  </a:cubicBezTo>
                  <a:cubicBezTo>
                    <a:pt x="4093" y="3913"/>
                    <a:pt x="4307" y="3887"/>
                    <a:pt x="4530" y="3853"/>
                  </a:cubicBezTo>
                  <a:cubicBezTo>
                    <a:pt x="4660" y="3832"/>
                    <a:pt x="4787" y="3812"/>
                    <a:pt x="4910" y="3779"/>
                  </a:cubicBezTo>
                  <a:lnTo>
                    <a:pt x="4910" y="3779"/>
                  </a:lnTo>
                  <a:cubicBezTo>
                    <a:pt x="4914" y="3779"/>
                    <a:pt x="4918" y="3777"/>
                    <a:pt x="4922" y="3776"/>
                  </a:cubicBezTo>
                  <a:lnTo>
                    <a:pt x="4922" y="3776"/>
                  </a:lnTo>
                  <a:cubicBezTo>
                    <a:pt x="4999" y="3756"/>
                    <a:pt x="5074" y="3731"/>
                    <a:pt x="5148" y="3699"/>
                  </a:cubicBezTo>
                  <a:cubicBezTo>
                    <a:pt x="5208" y="3675"/>
                    <a:pt x="5237" y="3628"/>
                    <a:pt x="5240" y="3581"/>
                  </a:cubicBezTo>
                  <a:lnTo>
                    <a:pt x="5240" y="3581"/>
                  </a:lnTo>
                  <a:cubicBezTo>
                    <a:pt x="5393" y="3471"/>
                    <a:pt x="5536" y="3349"/>
                    <a:pt x="5680" y="3227"/>
                  </a:cubicBezTo>
                  <a:cubicBezTo>
                    <a:pt x="5911" y="3030"/>
                    <a:pt x="6126" y="2824"/>
                    <a:pt x="6332" y="2601"/>
                  </a:cubicBezTo>
                  <a:cubicBezTo>
                    <a:pt x="6735" y="2163"/>
                    <a:pt x="7095" y="1674"/>
                    <a:pt x="7404" y="1151"/>
                  </a:cubicBezTo>
                  <a:cubicBezTo>
                    <a:pt x="7576" y="859"/>
                    <a:pt x="7730" y="559"/>
                    <a:pt x="7859" y="241"/>
                  </a:cubicBezTo>
                  <a:cubicBezTo>
                    <a:pt x="7904" y="144"/>
                    <a:pt x="7844" y="0"/>
                    <a:pt x="7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6"/>
            <p:cNvSpPr/>
            <p:nvPr/>
          </p:nvSpPr>
          <p:spPr>
            <a:xfrm>
              <a:off x="4279700" y="4422700"/>
              <a:ext cx="29825" cy="98525"/>
            </a:xfrm>
            <a:custGeom>
              <a:rect b="b" l="l" r="r" t="t"/>
              <a:pathLst>
                <a:path extrusionOk="0" h="3941" w="1193">
                  <a:moveTo>
                    <a:pt x="1030" y="1"/>
                  </a:moveTo>
                  <a:cubicBezTo>
                    <a:pt x="978" y="1"/>
                    <a:pt x="926" y="30"/>
                    <a:pt x="906" y="98"/>
                  </a:cubicBezTo>
                  <a:cubicBezTo>
                    <a:pt x="734" y="715"/>
                    <a:pt x="563" y="1342"/>
                    <a:pt x="400" y="1959"/>
                  </a:cubicBezTo>
                  <a:cubicBezTo>
                    <a:pt x="322" y="2268"/>
                    <a:pt x="245" y="2577"/>
                    <a:pt x="168" y="2886"/>
                  </a:cubicBezTo>
                  <a:cubicBezTo>
                    <a:pt x="125" y="3049"/>
                    <a:pt x="74" y="3203"/>
                    <a:pt x="56" y="3366"/>
                  </a:cubicBezTo>
                  <a:cubicBezTo>
                    <a:pt x="39" y="3529"/>
                    <a:pt x="22" y="3684"/>
                    <a:pt x="5" y="3847"/>
                  </a:cubicBezTo>
                  <a:cubicBezTo>
                    <a:pt x="0" y="3911"/>
                    <a:pt x="44" y="3940"/>
                    <a:pt x="92" y="3940"/>
                  </a:cubicBezTo>
                  <a:cubicBezTo>
                    <a:pt x="135" y="3940"/>
                    <a:pt x="182" y="3917"/>
                    <a:pt x="202" y="3873"/>
                  </a:cubicBezTo>
                  <a:cubicBezTo>
                    <a:pt x="262" y="3718"/>
                    <a:pt x="331" y="3564"/>
                    <a:pt x="382" y="3409"/>
                  </a:cubicBezTo>
                  <a:cubicBezTo>
                    <a:pt x="442" y="3263"/>
                    <a:pt x="468" y="3109"/>
                    <a:pt x="503" y="2963"/>
                  </a:cubicBezTo>
                  <a:cubicBezTo>
                    <a:pt x="588" y="2654"/>
                    <a:pt x="657" y="2345"/>
                    <a:pt x="734" y="2037"/>
                  </a:cubicBezTo>
                  <a:cubicBezTo>
                    <a:pt x="889" y="1419"/>
                    <a:pt x="1026" y="793"/>
                    <a:pt x="1172" y="166"/>
                  </a:cubicBezTo>
                  <a:cubicBezTo>
                    <a:pt x="1192" y="68"/>
                    <a:pt x="1110" y="1"/>
                    <a:pt x="10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6"/>
            <p:cNvSpPr/>
            <p:nvPr/>
          </p:nvSpPr>
          <p:spPr>
            <a:xfrm>
              <a:off x="4304550" y="4416350"/>
              <a:ext cx="67250" cy="42425"/>
            </a:xfrm>
            <a:custGeom>
              <a:rect b="b" l="l" r="r" t="t"/>
              <a:pathLst>
                <a:path extrusionOk="0" h="1697" w="2690">
                  <a:moveTo>
                    <a:pt x="177" y="0"/>
                  </a:moveTo>
                  <a:cubicBezTo>
                    <a:pt x="70" y="0"/>
                    <a:pt x="0" y="159"/>
                    <a:pt x="109" y="232"/>
                  </a:cubicBezTo>
                  <a:cubicBezTo>
                    <a:pt x="487" y="489"/>
                    <a:pt x="864" y="738"/>
                    <a:pt x="1250" y="987"/>
                  </a:cubicBezTo>
                  <a:cubicBezTo>
                    <a:pt x="1439" y="1107"/>
                    <a:pt x="1628" y="1227"/>
                    <a:pt x="1816" y="1347"/>
                  </a:cubicBezTo>
                  <a:cubicBezTo>
                    <a:pt x="1911" y="1407"/>
                    <a:pt x="2005" y="1458"/>
                    <a:pt x="2099" y="1518"/>
                  </a:cubicBezTo>
                  <a:cubicBezTo>
                    <a:pt x="2202" y="1579"/>
                    <a:pt x="2305" y="1664"/>
                    <a:pt x="2417" y="1690"/>
                  </a:cubicBezTo>
                  <a:cubicBezTo>
                    <a:pt x="2434" y="1694"/>
                    <a:pt x="2450" y="1696"/>
                    <a:pt x="2466" y="1696"/>
                  </a:cubicBezTo>
                  <a:cubicBezTo>
                    <a:pt x="2615" y="1696"/>
                    <a:pt x="2689" y="1523"/>
                    <a:pt x="2588" y="1407"/>
                  </a:cubicBezTo>
                  <a:cubicBezTo>
                    <a:pt x="2511" y="1321"/>
                    <a:pt x="2400" y="1261"/>
                    <a:pt x="2305" y="1210"/>
                  </a:cubicBezTo>
                  <a:lnTo>
                    <a:pt x="2014" y="1029"/>
                  </a:lnTo>
                  <a:cubicBezTo>
                    <a:pt x="1825" y="918"/>
                    <a:pt x="1628" y="798"/>
                    <a:pt x="1422" y="686"/>
                  </a:cubicBezTo>
                  <a:cubicBezTo>
                    <a:pt x="1036" y="455"/>
                    <a:pt x="632" y="240"/>
                    <a:pt x="238" y="17"/>
                  </a:cubicBezTo>
                  <a:cubicBezTo>
                    <a:pt x="217" y="5"/>
                    <a:pt x="196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6"/>
            <p:cNvSpPr/>
            <p:nvPr/>
          </p:nvSpPr>
          <p:spPr>
            <a:xfrm>
              <a:off x="3581875" y="4407050"/>
              <a:ext cx="65875" cy="76325"/>
            </a:xfrm>
            <a:custGeom>
              <a:rect b="b" l="l" r="r" t="t"/>
              <a:pathLst>
                <a:path extrusionOk="0" h="3053" w="2635">
                  <a:moveTo>
                    <a:pt x="433" y="352"/>
                  </a:moveTo>
                  <a:cubicBezTo>
                    <a:pt x="435" y="352"/>
                    <a:pt x="444" y="363"/>
                    <a:pt x="438" y="363"/>
                  </a:cubicBezTo>
                  <a:cubicBezTo>
                    <a:pt x="433" y="355"/>
                    <a:pt x="432" y="352"/>
                    <a:pt x="433" y="352"/>
                  </a:cubicBezTo>
                  <a:close/>
                  <a:moveTo>
                    <a:pt x="396" y="389"/>
                  </a:moveTo>
                  <a:lnTo>
                    <a:pt x="402" y="392"/>
                  </a:lnTo>
                  <a:lnTo>
                    <a:pt x="402" y="392"/>
                  </a:lnTo>
                  <a:cubicBezTo>
                    <a:pt x="401" y="393"/>
                    <a:pt x="400" y="393"/>
                    <a:pt x="399" y="393"/>
                  </a:cubicBezTo>
                  <a:cubicBezTo>
                    <a:pt x="397" y="393"/>
                    <a:pt x="396" y="392"/>
                    <a:pt x="396" y="389"/>
                  </a:cubicBezTo>
                  <a:close/>
                  <a:moveTo>
                    <a:pt x="440" y="409"/>
                  </a:moveTo>
                  <a:lnTo>
                    <a:pt x="507" y="441"/>
                  </a:lnTo>
                  <a:cubicBezTo>
                    <a:pt x="559" y="466"/>
                    <a:pt x="610" y="509"/>
                    <a:pt x="653" y="544"/>
                  </a:cubicBezTo>
                  <a:cubicBezTo>
                    <a:pt x="850" y="698"/>
                    <a:pt x="1030" y="870"/>
                    <a:pt x="1202" y="1058"/>
                  </a:cubicBezTo>
                  <a:cubicBezTo>
                    <a:pt x="1519" y="1427"/>
                    <a:pt x="1777" y="1856"/>
                    <a:pt x="1948" y="2311"/>
                  </a:cubicBezTo>
                  <a:cubicBezTo>
                    <a:pt x="1973" y="2381"/>
                    <a:pt x="1995" y="2468"/>
                    <a:pt x="2024" y="2555"/>
                  </a:cubicBezTo>
                  <a:lnTo>
                    <a:pt x="2024" y="2555"/>
                  </a:lnTo>
                  <a:cubicBezTo>
                    <a:pt x="1937" y="2479"/>
                    <a:pt x="1851" y="2402"/>
                    <a:pt x="1768" y="2319"/>
                  </a:cubicBezTo>
                  <a:cubicBezTo>
                    <a:pt x="1580" y="2148"/>
                    <a:pt x="1408" y="1959"/>
                    <a:pt x="1245" y="1762"/>
                  </a:cubicBezTo>
                  <a:cubicBezTo>
                    <a:pt x="1082" y="1573"/>
                    <a:pt x="936" y="1367"/>
                    <a:pt x="807" y="1153"/>
                  </a:cubicBezTo>
                  <a:cubicBezTo>
                    <a:pt x="679" y="947"/>
                    <a:pt x="550" y="724"/>
                    <a:pt x="464" y="509"/>
                  </a:cubicBezTo>
                  <a:cubicBezTo>
                    <a:pt x="457" y="488"/>
                    <a:pt x="444" y="436"/>
                    <a:pt x="440" y="409"/>
                  </a:cubicBezTo>
                  <a:close/>
                  <a:moveTo>
                    <a:pt x="415" y="0"/>
                  </a:moveTo>
                  <a:cubicBezTo>
                    <a:pt x="400" y="0"/>
                    <a:pt x="385" y="1"/>
                    <a:pt x="370" y="3"/>
                  </a:cubicBezTo>
                  <a:cubicBezTo>
                    <a:pt x="61" y="37"/>
                    <a:pt x="1" y="363"/>
                    <a:pt x="95" y="612"/>
                  </a:cubicBezTo>
                  <a:cubicBezTo>
                    <a:pt x="267" y="1084"/>
                    <a:pt x="567" y="1522"/>
                    <a:pt x="885" y="1916"/>
                  </a:cubicBezTo>
                  <a:cubicBezTo>
                    <a:pt x="1056" y="2139"/>
                    <a:pt x="1254" y="2345"/>
                    <a:pt x="1468" y="2534"/>
                  </a:cubicBezTo>
                  <a:cubicBezTo>
                    <a:pt x="1682" y="2723"/>
                    <a:pt x="1914" y="2911"/>
                    <a:pt x="2172" y="3040"/>
                  </a:cubicBezTo>
                  <a:cubicBezTo>
                    <a:pt x="2191" y="3049"/>
                    <a:pt x="2210" y="3053"/>
                    <a:pt x="2229" y="3053"/>
                  </a:cubicBezTo>
                  <a:cubicBezTo>
                    <a:pt x="2305" y="3053"/>
                    <a:pt x="2375" y="2990"/>
                    <a:pt x="2378" y="2921"/>
                  </a:cubicBezTo>
                  <a:lnTo>
                    <a:pt x="2378" y="2921"/>
                  </a:lnTo>
                  <a:cubicBezTo>
                    <a:pt x="2383" y="2920"/>
                    <a:pt x="2389" y="2920"/>
                    <a:pt x="2395" y="2920"/>
                  </a:cubicBezTo>
                  <a:cubicBezTo>
                    <a:pt x="2532" y="2920"/>
                    <a:pt x="2635" y="2783"/>
                    <a:pt x="2635" y="2654"/>
                  </a:cubicBezTo>
                  <a:cubicBezTo>
                    <a:pt x="2635" y="2550"/>
                    <a:pt x="2556" y="2461"/>
                    <a:pt x="2462" y="2461"/>
                  </a:cubicBezTo>
                  <a:cubicBezTo>
                    <a:pt x="2433" y="2461"/>
                    <a:pt x="2403" y="2469"/>
                    <a:pt x="2372" y="2489"/>
                  </a:cubicBezTo>
                  <a:lnTo>
                    <a:pt x="2372" y="2489"/>
                  </a:lnTo>
                  <a:cubicBezTo>
                    <a:pt x="2342" y="2407"/>
                    <a:pt x="2320" y="2318"/>
                    <a:pt x="2292" y="2234"/>
                  </a:cubicBezTo>
                  <a:cubicBezTo>
                    <a:pt x="2214" y="1993"/>
                    <a:pt x="2111" y="1762"/>
                    <a:pt x="1983" y="1539"/>
                  </a:cubicBezTo>
                  <a:cubicBezTo>
                    <a:pt x="1743" y="1110"/>
                    <a:pt x="1425" y="707"/>
                    <a:pt x="1056" y="381"/>
                  </a:cubicBezTo>
                  <a:cubicBezTo>
                    <a:pt x="962" y="295"/>
                    <a:pt x="859" y="218"/>
                    <a:pt x="756" y="140"/>
                  </a:cubicBezTo>
                  <a:cubicBezTo>
                    <a:pt x="656" y="63"/>
                    <a:pt x="542" y="0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6"/>
            <p:cNvSpPr/>
            <p:nvPr/>
          </p:nvSpPr>
          <p:spPr>
            <a:xfrm>
              <a:off x="3638925" y="4391750"/>
              <a:ext cx="130875" cy="91600"/>
            </a:xfrm>
            <a:custGeom>
              <a:rect b="b" l="l" r="r" t="t"/>
              <a:pathLst>
                <a:path extrusionOk="0" h="3664" w="5235">
                  <a:moveTo>
                    <a:pt x="4202" y="343"/>
                  </a:moveTo>
                  <a:cubicBezTo>
                    <a:pt x="4326" y="343"/>
                    <a:pt x="4446" y="366"/>
                    <a:pt x="4548" y="426"/>
                  </a:cubicBezTo>
                  <a:cubicBezTo>
                    <a:pt x="4840" y="606"/>
                    <a:pt x="4780" y="984"/>
                    <a:pt x="4634" y="1250"/>
                  </a:cubicBezTo>
                  <a:cubicBezTo>
                    <a:pt x="4437" y="1585"/>
                    <a:pt x="4128" y="1859"/>
                    <a:pt x="3819" y="2091"/>
                  </a:cubicBezTo>
                  <a:cubicBezTo>
                    <a:pt x="3501" y="2339"/>
                    <a:pt x="3150" y="2545"/>
                    <a:pt x="2789" y="2708"/>
                  </a:cubicBezTo>
                  <a:cubicBezTo>
                    <a:pt x="2386" y="2897"/>
                    <a:pt x="1957" y="3026"/>
                    <a:pt x="1520" y="3103"/>
                  </a:cubicBezTo>
                  <a:cubicBezTo>
                    <a:pt x="1189" y="3160"/>
                    <a:pt x="859" y="3170"/>
                    <a:pt x="526" y="3182"/>
                  </a:cubicBezTo>
                  <a:lnTo>
                    <a:pt x="526" y="3182"/>
                  </a:lnTo>
                  <a:cubicBezTo>
                    <a:pt x="905" y="2677"/>
                    <a:pt x="1303" y="2188"/>
                    <a:pt x="1768" y="1756"/>
                  </a:cubicBezTo>
                  <a:cubicBezTo>
                    <a:pt x="2060" y="1482"/>
                    <a:pt x="2369" y="1233"/>
                    <a:pt x="2695" y="1010"/>
                  </a:cubicBezTo>
                  <a:cubicBezTo>
                    <a:pt x="3004" y="795"/>
                    <a:pt x="3330" y="572"/>
                    <a:pt x="3682" y="452"/>
                  </a:cubicBezTo>
                  <a:cubicBezTo>
                    <a:pt x="3838" y="391"/>
                    <a:pt x="4025" y="343"/>
                    <a:pt x="4202" y="343"/>
                  </a:cubicBezTo>
                  <a:close/>
                  <a:moveTo>
                    <a:pt x="4211" y="1"/>
                  </a:moveTo>
                  <a:cubicBezTo>
                    <a:pt x="4146" y="1"/>
                    <a:pt x="4081" y="5"/>
                    <a:pt x="4016" y="15"/>
                  </a:cubicBezTo>
                  <a:cubicBezTo>
                    <a:pt x="3621" y="66"/>
                    <a:pt x="3278" y="246"/>
                    <a:pt x="2944" y="452"/>
                  </a:cubicBezTo>
                  <a:cubicBezTo>
                    <a:pt x="2566" y="684"/>
                    <a:pt x="2206" y="941"/>
                    <a:pt x="1871" y="1224"/>
                  </a:cubicBezTo>
                  <a:cubicBezTo>
                    <a:pt x="1222" y="1776"/>
                    <a:pt x="618" y="2439"/>
                    <a:pt x="224" y="3195"/>
                  </a:cubicBezTo>
                  <a:lnTo>
                    <a:pt x="224" y="3195"/>
                  </a:lnTo>
                  <a:cubicBezTo>
                    <a:pt x="207" y="3196"/>
                    <a:pt x="190" y="3196"/>
                    <a:pt x="173" y="3197"/>
                  </a:cubicBezTo>
                  <a:cubicBezTo>
                    <a:pt x="47" y="3205"/>
                    <a:pt x="1" y="3384"/>
                    <a:pt x="104" y="3442"/>
                  </a:cubicBezTo>
                  <a:lnTo>
                    <a:pt x="104" y="3442"/>
                  </a:lnTo>
                  <a:cubicBezTo>
                    <a:pt x="89" y="3474"/>
                    <a:pt x="75" y="3507"/>
                    <a:pt x="61" y="3541"/>
                  </a:cubicBezTo>
                  <a:cubicBezTo>
                    <a:pt x="31" y="3606"/>
                    <a:pt x="76" y="3664"/>
                    <a:pt x="129" y="3664"/>
                  </a:cubicBezTo>
                  <a:cubicBezTo>
                    <a:pt x="153" y="3664"/>
                    <a:pt x="177" y="3653"/>
                    <a:pt x="198" y="3626"/>
                  </a:cubicBezTo>
                  <a:cubicBezTo>
                    <a:pt x="231" y="3581"/>
                    <a:pt x="264" y="3536"/>
                    <a:pt x="297" y="3490"/>
                  </a:cubicBezTo>
                  <a:lnTo>
                    <a:pt x="297" y="3490"/>
                  </a:lnTo>
                  <a:cubicBezTo>
                    <a:pt x="352" y="3502"/>
                    <a:pt x="407" y="3510"/>
                    <a:pt x="464" y="3515"/>
                  </a:cubicBezTo>
                  <a:lnTo>
                    <a:pt x="807" y="3515"/>
                  </a:lnTo>
                  <a:cubicBezTo>
                    <a:pt x="1031" y="3506"/>
                    <a:pt x="1254" y="3481"/>
                    <a:pt x="1477" y="3446"/>
                  </a:cubicBezTo>
                  <a:cubicBezTo>
                    <a:pt x="1897" y="3386"/>
                    <a:pt x="2309" y="3275"/>
                    <a:pt x="2712" y="3112"/>
                  </a:cubicBezTo>
                  <a:cubicBezTo>
                    <a:pt x="3115" y="2949"/>
                    <a:pt x="3510" y="2734"/>
                    <a:pt x="3870" y="2477"/>
                  </a:cubicBezTo>
                  <a:cubicBezTo>
                    <a:pt x="4222" y="2228"/>
                    <a:pt x="4574" y="1936"/>
                    <a:pt x="4831" y="1576"/>
                  </a:cubicBezTo>
                  <a:cubicBezTo>
                    <a:pt x="5071" y="1233"/>
                    <a:pt x="5234" y="761"/>
                    <a:pt x="4986" y="375"/>
                  </a:cubicBezTo>
                  <a:cubicBezTo>
                    <a:pt x="4809" y="106"/>
                    <a:pt x="4516" y="1"/>
                    <a:pt x="4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6"/>
            <p:cNvSpPr/>
            <p:nvPr/>
          </p:nvSpPr>
          <p:spPr>
            <a:xfrm>
              <a:off x="3639925" y="4474900"/>
              <a:ext cx="62950" cy="54500"/>
            </a:xfrm>
            <a:custGeom>
              <a:rect b="b" l="l" r="r" t="t"/>
              <a:pathLst>
                <a:path extrusionOk="0" h="2180" w="2518">
                  <a:moveTo>
                    <a:pt x="140" y="0"/>
                  </a:moveTo>
                  <a:cubicBezTo>
                    <a:pt x="59" y="0"/>
                    <a:pt x="0" y="118"/>
                    <a:pt x="64" y="189"/>
                  </a:cubicBezTo>
                  <a:cubicBezTo>
                    <a:pt x="416" y="558"/>
                    <a:pt x="810" y="884"/>
                    <a:pt x="1188" y="1227"/>
                  </a:cubicBezTo>
                  <a:cubicBezTo>
                    <a:pt x="1377" y="1390"/>
                    <a:pt x="1557" y="1553"/>
                    <a:pt x="1746" y="1725"/>
                  </a:cubicBezTo>
                  <a:cubicBezTo>
                    <a:pt x="1848" y="1810"/>
                    <a:pt x="1943" y="1896"/>
                    <a:pt x="2046" y="1973"/>
                  </a:cubicBezTo>
                  <a:cubicBezTo>
                    <a:pt x="2132" y="2051"/>
                    <a:pt x="2252" y="2179"/>
                    <a:pt x="2380" y="2179"/>
                  </a:cubicBezTo>
                  <a:cubicBezTo>
                    <a:pt x="2449" y="2171"/>
                    <a:pt x="2518" y="2119"/>
                    <a:pt x="2509" y="2042"/>
                  </a:cubicBezTo>
                  <a:cubicBezTo>
                    <a:pt x="2501" y="1905"/>
                    <a:pt x="2380" y="1819"/>
                    <a:pt x="2286" y="1733"/>
                  </a:cubicBezTo>
                  <a:cubicBezTo>
                    <a:pt x="2183" y="1647"/>
                    <a:pt x="2089" y="1570"/>
                    <a:pt x="1986" y="1484"/>
                  </a:cubicBezTo>
                  <a:cubicBezTo>
                    <a:pt x="1788" y="1313"/>
                    <a:pt x="1600" y="1150"/>
                    <a:pt x="1402" y="987"/>
                  </a:cubicBezTo>
                  <a:cubicBezTo>
                    <a:pt x="1008" y="661"/>
                    <a:pt x="613" y="318"/>
                    <a:pt x="193" y="17"/>
                  </a:cubicBezTo>
                  <a:cubicBezTo>
                    <a:pt x="175" y="5"/>
                    <a:pt x="157" y="0"/>
                    <a:pt x="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6"/>
            <p:cNvSpPr/>
            <p:nvPr/>
          </p:nvSpPr>
          <p:spPr>
            <a:xfrm>
              <a:off x="3576400" y="4475225"/>
              <a:ext cx="69850" cy="31925"/>
            </a:xfrm>
            <a:custGeom>
              <a:rect b="b" l="l" r="r" t="t"/>
              <a:pathLst>
                <a:path extrusionOk="0" h="1277" w="2794">
                  <a:moveTo>
                    <a:pt x="2379" y="0"/>
                  </a:moveTo>
                  <a:cubicBezTo>
                    <a:pt x="1980" y="0"/>
                    <a:pt x="1589" y="73"/>
                    <a:pt x="1215" y="219"/>
                  </a:cubicBezTo>
                  <a:cubicBezTo>
                    <a:pt x="992" y="305"/>
                    <a:pt x="778" y="425"/>
                    <a:pt x="572" y="562"/>
                  </a:cubicBezTo>
                  <a:cubicBezTo>
                    <a:pt x="460" y="639"/>
                    <a:pt x="374" y="733"/>
                    <a:pt x="289" y="828"/>
                  </a:cubicBezTo>
                  <a:cubicBezTo>
                    <a:pt x="194" y="914"/>
                    <a:pt x="117" y="1008"/>
                    <a:pt x="48" y="1111"/>
                  </a:cubicBezTo>
                  <a:cubicBezTo>
                    <a:pt x="0" y="1180"/>
                    <a:pt x="68" y="1276"/>
                    <a:pt x="141" y="1276"/>
                  </a:cubicBezTo>
                  <a:cubicBezTo>
                    <a:pt x="159" y="1276"/>
                    <a:pt x="177" y="1270"/>
                    <a:pt x="194" y="1257"/>
                  </a:cubicBezTo>
                  <a:cubicBezTo>
                    <a:pt x="280" y="1188"/>
                    <a:pt x="366" y="1120"/>
                    <a:pt x="460" y="1051"/>
                  </a:cubicBezTo>
                  <a:cubicBezTo>
                    <a:pt x="555" y="982"/>
                    <a:pt x="657" y="939"/>
                    <a:pt x="752" y="871"/>
                  </a:cubicBezTo>
                  <a:cubicBezTo>
                    <a:pt x="941" y="742"/>
                    <a:pt x="1147" y="631"/>
                    <a:pt x="1352" y="536"/>
                  </a:cubicBezTo>
                  <a:cubicBezTo>
                    <a:pt x="1558" y="442"/>
                    <a:pt x="1773" y="382"/>
                    <a:pt x="1987" y="322"/>
                  </a:cubicBezTo>
                  <a:cubicBezTo>
                    <a:pt x="2210" y="262"/>
                    <a:pt x="2433" y="227"/>
                    <a:pt x="2665" y="219"/>
                  </a:cubicBezTo>
                  <a:cubicBezTo>
                    <a:pt x="2794" y="210"/>
                    <a:pt x="2794" y="30"/>
                    <a:pt x="2665" y="13"/>
                  </a:cubicBezTo>
                  <a:cubicBezTo>
                    <a:pt x="2569" y="5"/>
                    <a:pt x="2474" y="0"/>
                    <a:pt x="23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6"/>
            <p:cNvSpPr/>
            <p:nvPr/>
          </p:nvSpPr>
          <p:spPr>
            <a:xfrm>
              <a:off x="3538550" y="1494950"/>
              <a:ext cx="101925" cy="111075"/>
            </a:xfrm>
            <a:custGeom>
              <a:rect b="b" l="l" r="r" t="t"/>
              <a:pathLst>
                <a:path extrusionOk="0" h="4443" w="4077">
                  <a:moveTo>
                    <a:pt x="1736" y="0"/>
                  </a:moveTo>
                  <a:cubicBezTo>
                    <a:pt x="1545" y="0"/>
                    <a:pt x="1354" y="35"/>
                    <a:pt x="1176" y="110"/>
                  </a:cubicBezTo>
                  <a:cubicBezTo>
                    <a:pt x="438" y="410"/>
                    <a:pt x="1" y="1251"/>
                    <a:pt x="61" y="2049"/>
                  </a:cubicBezTo>
                  <a:cubicBezTo>
                    <a:pt x="121" y="2846"/>
                    <a:pt x="619" y="3567"/>
                    <a:pt x="1279" y="4022"/>
                  </a:cubicBezTo>
                  <a:cubicBezTo>
                    <a:pt x="1630" y="4262"/>
                    <a:pt x="2053" y="4443"/>
                    <a:pt x="2472" y="4443"/>
                  </a:cubicBezTo>
                  <a:cubicBezTo>
                    <a:pt x="2575" y="4443"/>
                    <a:pt x="2679" y="4432"/>
                    <a:pt x="2781" y="4408"/>
                  </a:cubicBezTo>
                  <a:cubicBezTo>
                    <a:pt x="3604" y="4219"/>
                    <a:pt x="4076" y="3250"/>
                    <a:pt x="3922" y="2426"/>
                  </a:cubicBezTo>
                  <a:cubicBezTo>
                    <a:pt x="3767" y="1594"/>
                    <a:pt x="3141" y="925"/>
                    <a:pt x="2420" y="470"/>
                  </a:cubicBezTo>
                  <a:lnTo>
                    <a:pt x="2420" y="470"/>
                  </a:lnTo>
                  <a:lnTo>
                    <a:pt x="3150" y="925"/>
                  </a:lnTo>
                  <a:cubicBezTo>
                    <a:pt x="2954" y="351"/>
                    <a:pt x="2342" y="0"/>
                    <a:pt x="17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6"/>
            <p:cNvSpPr/>
            <p:nvPr/>
          </p:nvSpPr>
          <p:spPr>
            <a:xfrm>
              <a:off x="3874225" y="1574075"/>
              <a:ext cx="116275" cy="90750"/>
            </a:xfrm>
            <a:custGeom>
              <a:rect b="b" l="l" r="r" t="t"/>
              <a:pathLst>
                <a:path extrusionOk="0" h="3630" w="4651">
                  <a:moveTo>
                    <a:pt x="1133" y="780"/>
                  </a:moveTo>
                  <a:lnTo>
                    <a:pt x="1133" y="780"/>
                  </a:lnTo>
                  <a:cubicBezTo>
                    <a:pt x="894" y="983"/>
                    <a:pt x="699" y="1236"/>
                    <a:pt x="558" y="1516"/>
                  </a:cubicBezTo>
                  <a:lnTo>
                    <a:pt x="558" y="1516"/>
                  </a:lnTo>
                  <a:lnTo>
                    <a:pt x="1133" y="780"/>
                  </a:lnTo>
                  <a:close/>
                  <a:moveTo>
                    <a:pt x="558" y="1516"/>
                  </a:moveTo>
                  <a:lnTo>
                    <a:pt x="453" y="1650"/>
                  </a:lnTo>
                  <a:lnTo>
                    <a:pt x="453" y="1650"/>
                  </a:lnTo>
                  <a:cubicBezTo>
                    <a:pt x="481" y="1619"/>
                    <a:pt x="509" y="1587"/>
                    <a:pt x="538" y="1556"/>
                  </a:cubicBezTo>
                  <a:lnTo>
                    <a:pt x="538" y="1556"/>
                  </a:lnTo>
                  <a:cubicBezTo>
                    <a:pt x="545" y="1543"/>
                    <a:pt x="551" y="1529"/>
                    <a:pt x="558" y="1516"/>
                  </a:cubicBezTo>
                  <a:close/>
                  <a:moveTo>
                    <a:pt x="453" y="1650"/>
                  </a:moveTo>
                  <a:cubicBezTo>
                    <a:pt x="290" y="1833"/>
                    <a:pt x="139" y="2027"/>
                    <a:pt x="1" y="2229"/>
                  </a:cubicBezTo>
                  <a:lnTo>
                    <a:pt x="453" y="1650"/>
                  </a:lnTo>
                  <a:close/>
                  <a:moveTo>
                    <a:pt x="3347" y="0"/>
                  </a:moveTo>
                  <a:cubicBezTo>
                    <a:pt x="2962" y="0"/>
                    <a:pt x="2548" y="126"/>
                    <a:pt x="2205" y="299"/>
                  </a:cubicBezTo>
                  <a:cubicBezTo>
                    <a:pt x="1579" y="615"/>
                    <a:pt x="1013" y="1044"/>
                    <a:pt x="538" y="1556"/>
                  </a:cubicBezTo>
                  <a:lnTo>
                    <a:pt x="538" y="1556"/>
                  </a:lnTo>
                  <a:cubicBezTo>
                    <a:pt x="320" y="2009"/>
                    <a:pt x="238" y="2529"/>
                    <a:pt x="327" y="3027"/>
                  </a:cubicBezTo>
                  <a:cubicBezTo>
                    <a:pt x="352" y="3165"/>
                    <a:pt x="395" y="3310"/>
                    <a:pt x="490" y="3405"/>
                  </a:cubicBezTo>
                  <a:cubicBezTo>
                    <a:pt x="601" y="3516"/>
                    <a:pt x="764" y="3551"/>
                    <a:pt x="918" y="3576"/>
                  </a:cubicBezTo>
                  <a:cubicBezTo>
                    <a:pt x="1145" y="3611"/>
                    <a:pt x="1376" y="3629"/>
                    <a:pt x="1608" y="3629"/>
                  </a:cubicBezTo>
                  <a:cubicBezTo>
                    <a:pt x="2244" y="3629"/>
                    <a:pt x="2880" y="3489"/>
                    <a:pt x="3415" y="3156"/>
                  </a:cubicBezTo>
                  <a:cubicBezTo>
                    <a:pt x="4144" y="2693"/>
                    <a:pt x="4650" y="1818"/>
                    <a:pt x="4505" y="968"/>
                  </a:cubicBezTo>
                  <a:cubicBezTo>
                    <a:pt x="4470" y="762"/>
                    <a:pt x="4393" y="556"/>
                    <a:pt x="4264" y="385"/>
                  </a:cubicBezTo>
                  <a:cubicBezTo>
                    <a:pt x="4037" y="108"/>
                    <a:pt x="3705" y="0"/>
                    <a:pt x="33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6"/>
            <p:cNvSpPr/>
            <p:nvPr/>
          </p:nvSpPr>
          <p:spPr>
            <a:xfrm>
              <a:off x="3616850" y="1368325"/>
              <a:ext cx="315100" cy="391525"/>
            </a:xfrm>
            <a:custGeom>
              <a:rect b="b" l="l" r="r" t="t"/>
              <a:pathLst>
                <a:path extrusionOk="0" h="15661" w="12604">
                  <a:moveTo>
                    <a:pt x="3960" y="1"/>
                  </a:moveTo>
                  <a:cubicBezTo>
                    <a:pt x="2152" y="1"/>
                    <a:pt x="595" y="778"/>
                    <a:pt x="69" y="4059"/>
                  </a:cubicBezTo>
                  <a:cubicBezTo>
                    <a:pt x="69" y="4059"/>
                    <a:pt x="0" y="7860"/>
                    <a:pt x="103" y="10168"/>
                  </a:cubicBezTo>
                  <a:cubicBezTo>
                    <a:pt x="215" y="12476"/>
                    <a:pt x="2059" y="15169"/>
                    <a:pt x="3955" y="15581"/>
                  </a:cubicBezTo>
                  <a:cubicBezTo>
                    <a:pt x="4198" y="15634"/>
                    <a:pt x="4456" y="15660"/>
                    <a:pt x="4725" y="15660"/>
                  </a:cubicBezTo>
                  <a:cubicBezTo>
                    <a:pt x="6556" y="15660"/>
                    <a:pt x="8912" y="14446"/>
                    <a:pt x="10356" y="12098"/>
                  </a:cubicBezTo>
                  <a:cubicBezTo>
                    <a:pt x="12011" y="9413"/>
                    <a:pt x="12603" y="5278"/>
                    <a:pt x="12603" y="5278"/>
                  </a:cubicBezTo>
                  <a:cubicBezTo>
                    <a:pt x="12603" y="5278"/>
                    <a:pt x="10347" y="971"/>
                    <a:pt x="7404" y="482"/>
                  </a:cubicBezTo>
                  <a:cubicBezTo>
                    <a:pt x="6283" y="295"/>
                    <a:pt x="5074" y="1"/>
                    <a:pt x="39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6"/>
            <p:cNvSpPr/>
            <p:nvPr/>
          </p:nvSpPr>
          <p:spPr>
            <a:xfrm>
              <a:off x="3583600" y="1358875"/>
              <a:ext cx="420850" cy="235725"/>
            </a:xfrm>
            <a:custGeom>
              <a:rect b="b" l="l" r="r" t="t"/>
              <a:pathLst>
                <a:path extrusionOk="0" h="9429" w="16834">
                  <a:moveTo>
                    <a:pt x="8660" y="1"/>
                  </a:moveTo>
                  <a:cubicBezTo>
                    <a:pt x="6595" y="1"/>
                    <a:pt x="1586" y="797"/>
                    <a:pt x="532" y="1426"/>
                  </a:cubicBezTo>
                  <a:lnTo>
                    <a:pt x="1" y="5115"/>
                  </a:lnTo>
                  <a:cubicBezTo>
                    <a:pt x="284" y="5896"/>
                    <a:pt x="610" y="6711"/>
                    <a:pt x="1253" y="7183"/>
                  </a:cubicBezTo>
                  <a:cubicBezTo>
                    <a:pt x="1513" y="7367"/>
                    <a:pt x="1839" y="7463"/>
                    <a:pt x="2160" y="7463"/>
                  </a:cubicBezTo>
                  <a:cubicBezTo>
                    <a:pt x="2644" y="7463"/>
                    <a:pt x="3114" y="7244"/>
                    <a:pt x="3321" y="6779"/>
                  </a:cubicBezTo>
                  <a:cubicBezTo>
                    <a:pt x="3758" y="5793"/>
                    <a:pt x="2737" y="4780"/>
                    <a:pt x="2729" y="3691"/>
                  </a:cubicBezTo>
                  <a:cubicBezTo>
                    <a:pt x="2729" y="3434"/>
                    <a:pt x="2815" y="3142"/>
                    <a:pt x="3029" y="3013"/>
                  </a:cubicBezTo>
                  <a:cubicBezTo>
                    <a:pt x="3100" y="2969"/>
                    <a:pt x="3174" y="2949"/>
                    <a:pt x="3249" y="2949"/>
                  </a:cubicBezTo>
                  <a:cubicBezTo>
                    <a:pt x="3533" y="2949"/>
                    <a:pt x="3820" y="3237"/>
                    <a:pt x="3956" y="3536"/>
                  </a:cubicBezTo>
                  <a:cubicBezTo>
                    <a:pt x="4127" y="3914"/>
                    <a:pt x="4222" y="4377"/>
                    <a:pt x="4548" y="4609"/>
                  </a:cubicBezTo>
                  <a:cubicBezTo>
                    <a:pt x="5182" y="4274"/>
                    <a:pt x="4942" y="2850"/>
                    <a:pt x="5637" y="2850"/>
                  </a:cubicBezTo>
                  <a:cubicBezTo>
                    <a:pt x="6212" y="2850"/>
                    <a:pt x="6126" y="3871"/>
                    <a:pt x="6564" y="4257"/>
                  </a:cubicBezTo>
                  <a:cubicBezTo>
                    <a:pt x="6690" y="4370"/>
                    <a:pt x="6835" y="4414"/>
                    <a:pt x="6991" y="4414"/>
                  </a:cubicBezTo>
                  <a:cubicBezTo>
                    <a:pt x="7332" y="4414"/>
                    <a:pt x="7720" y="4202"/>
                    <a:pt x="8057" y="4043"/>
                  </a:cubicBezTo>
                  <a:cubicBezTo>
                    <a:pt x="8233" y="3956"/>
                    <a:pt x="8450" y="3907"/>
                    <a:pt x="8654" y="3907"/>
                  </a:cubicBezTo>
                  <a:cubicBezTo>
                    <a:pt x="9014" y="3907"/>
                    <a:pt x="9338" y="4059"/>
                    <a:pt x="9343" y="4420"/>
                  </a:cubicBezTo>
                  <a:cubicBezTo>
                    <a:pt x="9352" y="4943"/>
                    <a:pt x="8683" y="5124"/>
                    <a:pt x="8314" y="5484"/>
                  </a:cubicBezTo>
                  <a:cubicBezTo>
                    <a:pt x="8005" y="5793"/>
                    <a:pt x="7902" y="6316"/>
                    <a:pt x="8082" y="6711"/>
                  </a:cubicBezTo>
                  <a:cubicBezTo>
                    <a:pt x="8237" y="7050"/>
                    <a:pt x="8583" y="7269"/>
                    <a:pt x="8938" y="7269"/>
                  </a:cubicBezTo>
                  <a:cubicBezTo>
                    <a:pt x="8996" y="7269"/>
                    <a:pt x="9054" y="7263"/>
                    <a:pt x="9112" y="7251"/>
                  </a:cubicBezTo>
                  <a:cubicBezTo>
                    <a:pt x="9841" y="7105"/>
                    <a:pt x="10210" y="6162"/>
                    <a:pt x="10888" y="5827"/>
                  </a:cubicBezTo>
                  <a:cubicBezTo>
                    <a:pt x="11052" y="5748"/>
                    <a:pt x="11230" y="5710"/>
                    <a:pt x="11408" y="5710"/>
                  </a:cubicBezTo>
                  <a:cubicBezTo>
                    <a:pt x="11749" y="5710"/>
                    <a:pt x="12086" y="5851"/>
                    <a:pt x="12312" y="6110"/>
                  </a:cubicBezTo>
                  <a:cubicBezTo>
                    <a:pt x="12655" y="6513"/>
                    <a:pt x="12724" y="7157"/>
                    <a:pt x="12466" y="7646"/>
                  </a:cubicBezTo>
                  <a:cubicBezTo>
                    <a:pt x="12355" y="7878"/>
                    <a:pt x="12166" y="8075"/>
                    <a:pt x="12106" y="8324"/>
                  </a:cubicBezTo>
                  <a:cubicBezTo>
                    <a:pt x="11969" y="8821"/>
                    <a:pt x="12389" y="9336"/>
                    <a:pt x="12869" y="9413"/>
                  </a:cubicBezTo>
                  <a:cubicBezTo>
                    <a:pt x="12933" y="9423"/>
                    <a:pt x="12996" y="9428"/>
                    <a:pt x="13060" y="9428"/>
                  </a:cubicBezTo>
                  <a:cubicBezTo>
                    <a:pt x="13477" y="9428"/>
                    <a:pt x="13893" y="9219"/>
                    <a:pt x="14251" y="8959"/>
                  </a:cubicBezTo>
                  <a:cubicBezTo>
                    <a:pt x="15967" y="7732"/>
                    <a:pt x="16833" y="5004"/>
                    <a:pt x="15649" y="3271"/>
                  </a:cubicBezTo>
                  <a:cubicBezTo>
                    <a:pt x="15040" y="2370"/>
                    <a:pt x="14045" y="1889"/>
                    <a:pt x="13093" y="1443"/>
                  </a:cubicBezTo>
                  <a:cubicBezTo>
                    <a:pt x="11866" y="877"/>
                    <a:pt x="10630" y="294"/>
                    <a:pt x="9309" y="45"/>
                  </a:cubicBezTo>
                  <a:cubicBezTo>
                    <a:pt x="9155" y="15"/>
                    <a:pt x="8933" y="1"/>
                    <a:pt x="86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6"/>
            <p:cNvSpPr/>
            <p:nvPr/>
          </p:nvSpPr>
          <p:spPr>
            <a:xfrm>
              <a:off x="3878300" y="1645475"/>
              <a:ext cx="57250" cy="115425"/>
            </a:xfrm>
            <a:custGeom>
              <a:rect b="b" l="l" r="r" t="t"/>
              <a:pathLst>
                <a:path extrusionOk="0" h="4617" w="2290">
                  <a:moveTo>
                    <a:pt x="1018" y="0"/>
                  </a:moveTo>
                  <a:cubicBezTo>
                    <a:pt x="1001" y="0"/>
                    <a:pt x="983" y="8"/>
                    <a:pt x="970" y="25"/>
                  </a:cubicBezTo>
                  <a:cubicBezTo>
                    <a:pt x="438" y="695"/>
                    <a:pt x="103" y="1441"/>
                    <a:pt x="43" y="2299"/>
                  </a:cubicBezTo>
                  <a:cubicBezTo>
                    <a:pt x="1" y="2891"/>
                    <a:pt x="52" y="4118"/>
                    <a:pt x="653" y="4487"/>
                  </a:cubicBezTo>
                  <a:cubicBezTo>
                    <a:pt x="798" y="4576"/>
                    <a:pt x="931" y="4617"/>
                    <a:pt x="1052" y="4617"/>
                  </a:cubicBezTo>
                  <a:cubicBezTo>
                    <a:pt x="2127" y="4617"/>
                    <a:pt x="2290" y="1423"/>
                    <a:pt x="2051" y="806"/>
                  </a:cubicBezTo>
                  <a:cubicBezTo>
                    <a:pt x="2035" y="762"/>
                    <a:pt x="1992" y="738"/>
                    <a:pt x="1952" y="738"/>
                  </a:cubicBezTo>
                  <a:cubicBezTo>
                    <a:pt x="1906" y="738"/>
                    <a:pt x="1862" y="768"/>
                    <a:pt x="1862" y="832"/>
                  </a:cubicBezTo>
                  <a:cubicBezTo>
                    <a:pt x="1888" y="1458"/>
                    <a:pt x="1982" y="2042"/>
                    <a:pt x="1845" y="2676"/>
                  </a:cubicBezTo>
                  <a:cubicBezTo>
                    <a:pt x="1770" y="3003"/>
                    <a:pt x="1461" y="3975"/>
                    <a:pt x="1048" y="3975"/>
                  </a:cubicBezTo>
                  <a:cubicBezTo>
                    <a:pt x="897" y="3975"/>
                    <a:pt x="731" y="3844"/>
                    <a:pt x="558" y="3500"/>
                  </a:cubicBezTo>
                  <a:cubicBezTo>
                    <a:pt x="52" y="2496"/>
                    <a:pt x="524" y="969"/>
                    <a:pt x="1090" y="111"/>
                  </a:cubicBezTo>
                  <a:cubicBezTo>
                    <a:pt x="1122" y="60"/>
                    <a:pt x="1069" y="0"/>
                    <a:pt x="1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6"/>
            <p:cNvSpPr/>
            <p:nvPr/>
          </p:nvSpPr>
          <p:spPr>
            <a:xfrm>
              <a:off x="3531475" y="1593075"/>
              <a:ext cx="86250" cy="105850"/>
            </a:xfrm>
            <a:custGeom>
              <a:rect b="b" l="l" r="r" t="t"/>
              <a:pathLst>
                <a:path extrusionOk="0" h="4234" w="3450">
                  <a:moveTo>
                    <a:pt x="3158" y="0"/>
                  </a:moveTo>
                  <a:cubicBezTo>
                    <a:pt x="3116" y="0"/>
                    <a:pt x="3070" y="37"/>
                    <a:pt x="3081" y="88"/>
                  </a:cubicBezTo>
                  <a:cubicBezTo>
                    <a:pt x="3244" y="1152"/>
                    <a:pt x="2978" y="2902"/>
                    <a:pt x="1983" y="3554"/>
                  </a:cubicBezTo>
                  <a:cubicBezTo>
                    <a:pt x="1828" y="3655"/>
                    <a:pt x="1704" y="3698"/>
                    <a:pt x="1605" y="3698"/>
                  </a:cubicBezTo>
                  <a:cubicBezTo>
                    <a:pt x="1068" y="3698"/>
                    <a:pt x="1251" y="2435"/>
                    <a:pt x="1331" y="2087"/>
                  </a:cubicBezTo>
                  <a:cubicBezTo>
                    <a:pt x="1459" y="1461"/>
                    <a:pt x="1785" y="972"/>
                    <a:pt x="2068" y="414"/>
                  </a:cubicBezTo>
                  <a:cubicBezTo>
                    <a:pt x="2101" y="342"/>
                    <a:pt x="2044" y="271"/>
                    <a:pt x="1981" y="271"/>
                  </a:cubicBezTo>
                  <a:cubicBezTo>
                    <a:pt x="1961" y="271"/>
                    <a:pt x="1941" y="278"/>
                    <a:pt x="1923" y="294"/>
                  </a:cubicBezTo>
                  <a:cubicBezTo>
                    <a:pt x="1356" y="835"/>
                    <a:pt x="1" y="4120"/>
                    <a:pt x="1519" y="4232"/>
                  </a:cubicBezTo>
                  <a:cubicBezTo>
                    <a:pt x="1536" y="4233"/>
                    <a:pt x="1552" y="4234"/>
                    <a:pt x="1568" y="4234"/>
                  </a:cubicBezTo>
                  <a:cubicBezTo>
                    <a:pt x="2242" y="4234"/>
                    <a:pt x="2812" y="3207"/>
                    <a:pt x="3038" y="2696"/>
                  </a:cubicBezTo>
                  <a:cubicBezTo>
                    <a:pt x="3415" y="1847"/>
                    <a:pt x="3450" y="946"/>
                    <a:pt x="3218" y="54"/>
                  </a:cubicBezTo>
                  <a:cubicBezTo>
                    <a:pt x="3211" y="16"/>
                    <a:pt x="3185" y="0"/>
                    <a:pt x="31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>
                <a:solidFill>
                  <a:schemeClr val="accent2"/>
                </a:solidFill>
              </a:rPr>
              <a:t>EDA</a:t>
            </a:r>
            <a:r>
              <a:rPr lang="en-US"/>
              <a:t> </a:t>
            </a:r>
            <a:endParaRPr/>
          </a:p>
        </p:txBody>
      </p:sp>
      <p:graphicFrame>
        <p:nvGraphicFramePr>
          <p:cNvPr id="539" name="Google Shape;539;p7"/>
          <p:cNvGraphicFramePr/>
          <p:nvPr/>
        </p:nvGraphicFramePr>
        <p:xfrm>
          <a:off x="1676800" y="127131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{743D2B7E-95C3-4977-8720-1038053E6800}</a:tableStyleId>
              </a:tblPr>
              <a:tblGrid>
                <a:gridCol w="3881600"/>
                <a:gridCol w="657875"/>
                <a:gridCol w="602450"/>
                <a:gridCol w="630175"/>
              </a:tblGrid>
              <a:tr h="280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accent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QUESTION</a:t>
                      </a:r>
                      <a:endParaRPr b="1" sz="1400" u="none" cap="none" strike="noStrike">
                        <a:solidFill>
                          <a:schemeClr val="accent5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accent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YES</a:t>
                      </a:r>
                      <a:endParaRPr b="1" sz="1400" u="none" cap="none" strike="noStrike">
                        <a:solidFill>
                          <a:schemeClr val="accent5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accent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NO</a:t>
                      </a:r>
                      <a:endParaRPr b="1" sz="1400" u="none" cap="none" strike="noStrike">
                        <a:solidFill>
                          <a:schemeClr val="accent5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accent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N/A</a:t>
                      </a:r>
                      <a:endParaRPr b="1" sz="1400" u="none" cap="none" strike="noStrike">
                        <a:solidFill>
                          <a:schemeClr val="accent5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298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Bagaimana penyebaran datanya?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✖</a:t>
                      </a:r>
                      <a:endParaRPr sz="14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298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Umur berapa kah yang paling banyak terkena Kanker?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✖</a:t>
                      </a:r>
                      <a:endParaRPr sz="14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298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Ukuran Tumor berapa yang menyebabkan Kanker?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✖</a:t>
                      </a:r>
                      <a:endParaRPr sz="14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298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Apakah Kanker Payudara bisa diturunkan?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✖</a:t>
                      </a:r>
                      <a:endParaRPr sz="14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298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Bagaimana jumlah kasus dari setiap tahunnya?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✖</a:t>
                      </a:r>
                      <a:endParaRPr sz="14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298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Bagaimana hubungannya dengan fitur yang lain?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✖</a:t>
                      </a:r>
                      <a:endParaRPr sz="14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grpSp>
        <p:nvGrpSpPr>
          <p:cNvPr id="540" name="Google Shape;540;p7"/>
          <p:cNvGrpSpPr/>
          <p:nvPr/>
        </p:nvGrpSpPr>
        <p:grpSpPr>
          <a:xfrm>
            <a:off x="7768209" y="1512205"/>
            <a:ext cx="1108523" cy="4987242"/>
            <a:chOff x="6128850" y="1752700"/>
            <a:chExt cx="634675" cy="2855400"/>
          </a:xfrm>
        </p:grpSpPr>
        <p:sp>
          <p:nvSpPr>
            <p:cNvPr id="541" name="Google Shape;541;p7"/>
            <p:cNvSpPr/>
            <p:nvPr/>
          </p:nvSpPr>
          <p:spPr>
            <a:xfrm>
              <a:off x="6554175" y="4234025"/>
              <a:ext cx="131300" cy="337825"/>
            </a:xfrm>
            <a:custGeom>
              <a:rect b="b" l="l" r="r" t="t"/>
              <a:pathLst>
                <a:path extrusionOk="0" h="13513" w="5252">
                  <a:moveTo>
                    <a:pt x="2343" y="1"/>
                  </a:moveTo>
                  <a:lnTo>
                    <a:pt x="1" y="3012"/>
                  </a:lnTo>
                  <a:lnTo>
                    <a:pt x="447" y="9489"/>
                  </a:lnTo>
                  <a:lnTo>
                    <a:pt x="1116" y="11059"/>
                  </a:lnTo>
                  <a:lnTo>
                    <a:pt x="5251" y="13513"/>
                  </a:lnTo>
                  <a:lnTo>
                    <a:pt x="3123" y="9155"/>
                  </a:lnTo>
                  <a:lnTo>
                    <a:pt x="3904" y="3012"/>
                  </a:lnTo>
                  <a:lnTo>
                    <a:pt x="2343" y="1"/>
                  </a:lnTo>
                  <a:close/>
                </a:path>
              </a:pathLst>
            </a:custGeom>
            <a:solidFill>
              <a:srgbClr val="FBC7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6565325" y="4462875"/>
              <a:ext cx="164750" cy="145225"/>
            </a:xfrm>
            <a:custGeom>
              <a:rect b="b" l="l" r="r" t="t"/>
              <a:pathLst>
                <a:path extrusionOk="0" h="5809" w="6590">
                  <a:moveTo>
                    <a:pt x="2677" y="1"/>
                  </a:moveTo>
                  <a:lnTo>
                    <a:pt x="2720" y="189"/>
                  </a:lnTo>
                  <a:cubicBezTo>
                    <a:pt x="3089" y="824"/>
                    <a:pt x="4059" y="2497"/>
                    <a:pt x="4059" y="3089"/>
                  </a:cubicBezTo>
                  <a:cubicBezTo>
                    <a:pt x="4059" y="3239"/>
                    <a:pt x="3991" y="3304"/>
                    <a:pt x="3874" y="3304"/>
                  </a:cubicBezTo>
                  <a:cubicBezTo>
                    <a:pt x="3080" y="3304"/>
                    <a:pt x="1" y="335"/>
                    <a:pt x="1" y="335"/>
                  </a:cubicBezTo>
                  <a:lnTo>
                    <a:pt x="1" y="1785"/>
                  </a:lnTo>
                  <a:cubicBezTo>
                    <a:pt x="1" y="1785"/>
                    <a:pt x="1897" y="4470"/>
                    <a:pt x="6590" y="5809"/>
                  </a:cubicBezTo>
                  <a:cubicBezTo>
                    <a:pt x="6590" y="5809"/>
                    <a:pt x="4136" y="2017"/>
                    <a:pt x="26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7"/>
            <p:cNvSpPr/>
            <p:nvPr/>
          </p:nvSpPr>
          <p:spPr>
            <a:xfrm>
              <a:off x="6205000" y="4234025"/>
              <a:ext cx="131300" cy="337825"/>
            </a:xfrm>
            <a:custGeom>
              <a:rect b="b" l="l" r="r" t="t"/>
              <a:pathLst>
                <a:path extrusionOk="0" h="13513" w="5252">
                  <a:moveTo>
                    <a:pt x="2900" y="1"/>
                  </a:moveTo>
                  <a:lnTo>
                    <a:pt x="1339" y="3012"/>
                  </a:lnTo>
                  <a:lnTo>
                    <a:pt x="2120" y="9155"/>
                  </a:lnTo>
                  <a:lnTo>
                    <a:pt x="1" y="13513"/>
                  </a:lnTo>
                  <a:lnTo>
                    <a:pt x="1" y="13513"/>
                  </a:lnTo>
                  <a:lnTo>
                    <a:pt x="4127" y="11059"/>
                  </a:lnTo>
                  <a:lnTo>
                    <a:pt x="4805" y="9489"/>
                  </a:lnTo>
                  <a:lnTo>
                    <a:pt x="5251" y="3012"/>
                  </a:lnTo>
                  <a:lnTo>
                    <a:pt x="2900" y="1"/>
                  </a:lnTo>
                  <a:close/>
                </a:path>
              </a:pathLst>
            </a:custGeom>
            <a:solidFill>
              <a:srgbClr val="FBC7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7"/>
            <p:cNvSpPr/>
            <p:nvPr/>
          </p:nvSpPr>
          <p:spPr>
            <a:xfrm>
              <a:off x="6160175" y="4462875"/>
              <a:ext cx="164950" cy="145225"/>
            </a:xfrm>
            <a:custGeom>
              <a:rect b="b" l="l" r="r" t="t"/>
              <a:pathLst>
                <a:path extrusionOk="0" h="5809" w="6598">
                  <a:moveTo>
                    <a:pt x="3913" y="1"/>
                  </a:moveTo>
                  <a:cubicBezTo>
                    <a:pt x="2463" y="2017"/>
                    <a:pt x="0" y="5809"/>
                    <a:pt x="0" y="5809"/>
                  </a:cubicBezTo>
                  <a:cubicBezTo>
                    <a:pt x="4693" y="4470"/>
                    <a:pt x="6598" y="1785"/>
                    <a:pt x="6598" y="1785"/>
                  </a:cubicBezTo>
                  <a:lnTo>
                    <a:pt x="6598" y="335"/>
                  </a:lnTo>
                  <a:cubicBezTo>
                    <a:pt x="6598" y="335"/>
                    <a:pt x="3909" y="2948"/>
                    <a:pt x="3078" y="2948"/>
                  </a:cubicBezTo>
                  <a:cubicBezTo>
                    <a:pt x="2944" y="2948"/>
                    <a:pt x="2858" y="2879"/>
                    <a:pt x="2840" y="2720"/>
                  </a:cubicBezTo>
                  <a:cubicBezTo>
                    <a:pt x="2763" y="2051"/>
                    <a:pt x="3912" y="1"/>
                    <a:pt x="39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7"/>
            <p:cNvSpPr/>
            <p:nvPr/>
          </p:nvSpPr>
          <p:spPr>
            <a:xfrm>
              <a:off x="6216150" y="2150775"/>
              <a:ext cx="458150" cy="217925"/>
            </a:xfrm>
            <a:custGeom>
              <a:rect b="b" l="l" r="r" t="t"/>
              <a:pathLst>
                <a:path extrusionOk="0" h="8717" w="18326">
                  <a:moveTo>
                    <a:pt x="7370" y="0"/>
                  </a:moveTo>
                  <a:lnTo>
                    <a:pt x="7370" y="2686"/>
                  </a:lnTo>
                  <a:cubicBezTo>
                    <a:pt x="7370" y="2686"/>
                    <a:pt x="3123" y="4247"/>
                    <a:pt x="1562" y="5139"/>
                  </a:cubicBezTo>
                  <a:cubicBezTo>
                    <a:pt x="1" y="6032"/>
                    <a:pt x="4805" y="8717"/>
                    <a:pt x="9155" y="8717"/>
                  </a:cubicBezTo>
                  <a:lnTo>
                    <a:pt x="9163" y="8708"/>
                  </a:lnTo>
                  <a:lnTo>
                    <a:pt x="9163" y="8717"/>
                  </a:lnTo>
                  <a:cubicBezTo>
                    <a:pt x="13522" y="8717"/>
                    <a:pt x="18326" y="6032"/>
                    <a:pt x="16756" y="5139"/>
                  </a:cubicBezTo>
                  <a:cubicBezTo>
                    <a:pt x="15195" y="4247"/>
                    <a:pt x="10948" y="2686"/>
                    <a:pt x="10948" y="2686"/>
                  </a:cubicBezTo>
                  <a:lnTo>
                    <a:pt x="10948" y="0"/>
                  </a:lnTo>
                  <a:lnTo>
                    <a:pt x="9163" y="0"/>
                  </a:lnTo>
                  <a:cubicBezTo>
                    <a:pt x="9163" y="0"/>
                    <a:pt x="9163" y="26"/>
                    <a:pt x="9163" y="78"/>
                  </a:cubicBezTo>
                  <a:cubicBezTo>
                    <a:pt x="9163" y="26"/>
                    <a:pt x="9155" y="0"/>
                    <a:pt x="9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7"/>
            <p:cNvSpPr/>
            <p:nvPr/>
          </p:nvSpPr>
          <p:spPr>
            <a:xfrm>
              <a:off x="6283275" y="1927500"/>
              <a:ext cx="298800" cy="267900"/>
            </a:xfrm>
            <a:custGeom>
              <a:rect b="b" l="l" r="r" t="t"/>
              <a:pathLst>
                <a:path extrusionOk="0" h="10716" w="11952">
                  <a:moveTo>
                    <a:pt x="10948" y="0"/>
                  </a:moveTo>
                  <a:lnTo>
                    <a:pt x="1228" y="447"/>
                  </a:lnTo>
                  <a:lnTo>
                    <a:pt x="1" y="6589"/>
                  </a:lnTo>
                  <a:cubicBezTo>
                    <a:pt x="1" y="6589"/>
                    <a:pt x="3012" y="10716"/>
                    <a:pt x="6478" y="10716"/>
                  </a:cubicBezTo>
                  <a:cubicBezTo>
                    <a:pt x="9944" y="10716"/>
                    <a:pt x="11952" y="6924"/>
                    <a:pt x="11952" y="6924"/>
                  </a:cubicBezTo>
                  <a:lnTo>
                    <a:pt x="109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7"/>
            <p:cNvSpPr/>
            <p:nvPr/>
          </p:nvSpPr>
          <p:spPr>
            <a:xfrm>
              <a:off x="6441800" y="1755125"/>
              <a:ext cx="305000" cy="591075"/>
            </a:xfrm>
            <a:custGeom>
              <a:rect b="b" l="l" r="r" t="t"/>
              <a:pathLst>
                <a:path extrusionOk="0" h="23643" w="12200">
                  <a:moveTo>
                    <a:pt x="1604" y="0"/>
                  </a:moveTo>
                  <a:cubicBezTo>
                    <a:pt x="1079" y="0"/>
                    <a:pt x="543" y="94"/>
                    <a:pt x="0" y="298"/>
                  </a:cubicBezTo>
                  <a:lnTo>
                    <a:pt x="0" y="8011"/>
                  </a:lnTo>
                  <a:lnTo>
                    <a:pt x="3380" y="8011"/>
                  </a:lnTo>
                  <a:cubicBezTo>
                    <a:pt x="3380" y="8011"/>
                    <a:pt x="6503" y="13150"/>
                    <a:pt x="3046" y="23642"/>
                  </a:cubicBezTo>
                  <a:cubicBezTo>
                    <a:pt x="3046" y="23642"/>
                    <a:pt x="5834" y="21858"/>
                    <a:pt x="6615" y="20631"/>
                  </a:cubicBezTo>
                  <a:cubicBezTo>
                    <a:pt x="6615" y="20631"/>
                    <a:pt x="7061" y="19404"/>
                    <a:pt x="6838" y="17722"/>
                  </a:cubicBezTo>
                  <a:lnTo>
                    <a:pt x="6838" y="17722"/>
                  </a:lnTo>
                  <a:cubicBezTo>
                    <a:pt x="6838" y="17723"/>
                    <a:pt x="7507" y="18735"/>
                    <a:pt x="7284" y="20073"/>
                  </a:cubicBezTo>
                  <a:cubicBezTo>
                    <a:pt x="7284" y="20073"/>
                    <a:pt x="10973" y="16830"/>
                    <a:pt x="12200" y="12026"/>
                  </a:cubicBezTo>
                  <a:cubicBezTo>
                    <a:pt x="12200" y="12026"/>
                    <a:pt x="7556" y="0"/>
                    <a:pt x="1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7"/>
            <p:cNvSpPr/>
            <p:nvPr/>
          </p:nvSpPr>
          <p:spPr>
            <a:xfrm>
              <a:off x="6128850" y="2767825"/>
              <a:ext cx="634475" cy="1546475"/>
            </a:xfrm>
            <a:custGeom>
              <a:rect b="b" l="l" r="r" t="t"/>
              <a:pathLst>
                <a:path extrusionOk="0" h="61859" w="25379">
                  <a:moveTo>
                    <a:pt x="6368" y="815"/>
                  </a:moveTo>
                  <a:cubicBezTo>
                    <a:pt x="6327" y="815"/>
                    <a:pt x="6272" y="859"/>
                    <a:pt x="6272" y="859"/>
                  </a:cubicBezTo>
                  <a:cubicBezTo>
                    <a:pt x="6272" y="859"/>
                    <a:pt x="6316" y="847"/>
                    <a:pt x="6397" y="827"/>
                  </a:cubicBezTo>
                  <a:lnTo>
                    <a:pt x="6397" y="827"/>
                  </a:lnTo>
                  <a:cubicBezTo>
                    <a:pt x="6390" y="819"/>
                    <a:pt x="6379" y="815"/>
                    <a:pt x="6368" y="815"/>
                  </a:cubicBezTo>
                  <a:close/>
                  <a:moveTo>
                    <a:pt x="12655" y="1"/>
                  </a:moveTo>
                  <a:lnTo>
                    <a:pt x="12655" y="9"/>
                  </a:lnTo>
                  <a:cubicBezTo>
                    <a:pt x="9822" y="17"/>
                    <a:pt x="7015" y="674"/>
                    <a:pt x="6397" y="827"/>
                  </a:cubicBezTo>
                  <a:lnTo>
                    <a:pt x="6397" y="827"/>
                  </a:lnTo>
                  <a:cubicBezTo>
                    <a:pt x="6486" y="923"/>
                    <a:pt x="6242" y="1696"/>
                    <a:pt x="3450" y="5921"/>
                  </a:cubicBezTo>
                  <a:cubicBezTo>
                    <a:pt x="1" y="11145"/>
                    <a:pt x="215" y="19441"/>
                    <a:pt x="661" y="27703"/>
                  </a:cubicBezTo>
                  <a:cubicBezTo>
                    <a:pt x="1108" y="35974"/>
                    <a:pt x="4462" y="61660"/>
                    <a:pt x="4462" y="61660"/>
                  </a:cubicBezTo>
                  <a:cubicBezTo>
                    <a:pt x="5057" y="61809"/>
                    <a:pt x="5689" y="61858"/>
                    <a:pt x="6267" y="61858"/>
                  </a:cubicBezTo>
                  <a:cubicBezTo>
                    <a:pt x="7424" y="61858"/>
                    <a:pt x="8366" y="61660"/>
                    <a:pt x="8366" y="61660"/>
                  </a:cubicBezTo>
                  <a:cubicBezTo>
                    <a:pt x="8366" y="61660"/>
                    <a:pt x="9035" y="31169"/>
                    <a:pt x="9824" y="22787"/>
                  </a:cubicBezTo>
                  <a:cubicBezTo>
                    <a:pt x="10519" y="15306"/>
                    <a:pt x="12286" y="14869"/>
                    <a:pt x="12655" y="14860"/>
                  </a:cubicBezTo>
                  <a:lnTo>
                    <a:pt x="12724" y="14860"/>
                  </a:lnTo>
                  <a:cubicBezTo>
                    <a:pt x="13093" y="14869"/>
                    <a:pt x="14860" y="15306"/>
                    <a:pt x="15564" y="22787"/>
                  </a:cubicBezTo>
                  <a:cubicBezTo>
                    <a:pt x="16344" y="31169"/>
                    <a:pt x="17014" y="61660"/>
                    <a:pt x="17014" y="61660"/>
                  </a:cubicBezTo>
                  <a:cubicBezTo>
                    <a:pt x="17014" y="61660"/>
                    <a:pt x="17955" y="61858"/>
                    <a:pt x="19112" y="61858"/>
                  </a:cubicBezTo>
                  <a:cubicBezTo>
                    <a:pt x="19690" y="61858"/>
                    <a:pt x="20322" y="61809"/>
                    <a:pt x="20917" y="61660"/>
                  </a:cubicBezTo>
                  <a:cubicBezTo>
                    <a:pt x="20917" y="61660"/>
                    <a:pt x="24272" y="35974"/>
                    <a:pt x="24718" y="27703"/>
                  </a:cubicBezTo>
                  <a:cubicBezTo>
                    <a:pt x="25164" y="19441"/>
                    <a:pt x="25378" y="11145"/>
                    <a:pt x="21930" y="5921"/>
                  </a:cubicBezTo>
                  <a:cubicBezTo>
                    <a:pt x="18841" y="1247"/>
                    <a:pt x="18399" y="755"/>
                    <a:pt x="18350" y="755"/>
                  </a:cubicBezTo>
                  <a:cubicBezTo>
                    <a:pt x="18337" y="755"/>
                    <a:pt x="18352" y="790"/>
                    <a:pt x="18352" y="790"/>
                  </a:cubicBezTo>
                  <a:cubicBezTo>
                    <a:pt x="18352" y="790"/>
                    <a:pt x="15933" y="18"/>
                    <a:pt x="12724" y="9"/>
                  </a:cubicBezTo>
                  <a:lnTo>
                    <a:pt x="127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7"/>
            <p:cNvSpPr/>
            <p:nvPr/>
          </p:nvSpPr>
          <p:spPr>
            <a:xfrm>
              <a:off x="6238450" y="2904675"/>
              <a:ext cx="282300" cy="410775"/>
            </a:xfrm>
            <a:custGeom>
              <a:rect b="b" l="l" r="r" t="t"/>
              <a:pathLst>
                <a:path extrusionOk="0" h="16431" w="11292">
                  <a:moveTo>
                    <a:pt x="3690" y="0"/>
                  </a:moveTo>
                  <a:lnTo>
                    <a:pt x="1" y="2017"/>
                  </a:lnTo>
                  <a:cubicBezTo>
                    <a:pt x="1" y="2017"/>
                    <a:pt x="1905" y="7156"/>
                    <a:pt x="4025" y="10055"/>
                  </a:cubicBezTo>
                  <a:cubicBezTo>
                    <a:pt x="5956" y="12695"/>
                    <a:pt x="7972" y="16431"/>
                    <a:pt x="9412" y="16431"/>
                  </a:cubicBezTo>
                  <a:cubicBezTo>
                    <a:pt x="9558" y="16431"/>
                    <a:pt x="9699" y="16392"/>
                    <a:pt x="9833" y="16310"/>
                  </a:cubicBezTo>
                  <a:cubicBezTo>
                    <a:pt x="11291" y="15417"/>
                    <a:pt x="8160" y="11617"/>
                    <a:pt x="8160" y="11617"/>
                  </a:cubicBezTo>
                  <a:lnTo>
                    <a:pt x="8160" y="11617"/>
                  </a:lnTo>
                  <a:cubicBezTo>
                    <a:pt x="8160" y="11617"/>
                    <a:pt x="9044" y="12258"/>
                    <a:pt x="9467" y="12258"/>
                  </a:cubicBezTo>
                  <a:cubicBezTo>
                    <a:pt x="9600" y="12258"/>
                    <a:pt x="9687" y="12195"/>
                    <a:pt x="9687" y="12029"/>
                  </a:cubicBezTo>
                  <a:cubicBezTo>
                    <a:pt x="9687" y="11812"/>
                    <a:pt x="8348" y="9939"/>
                    <a:pt x="7351" y="9939"/>
                  </a:cubicBezTo>
                  <a:cubicBezTo>
                    <a:pt x="7323" y="9939"/>
                    <a:pt x="7295" y="9941"/>
                    <a:pt x="7268" y="9944"/>
                  </a:cubicBezTo>
                  <a:cubicBezTo>
                    <a:pt x="7268" y="9944"/>
                    <a:pt x="6041" y="8494"/>
                    <a:pt x="36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7"/>
            <p:cNvSpPr/>
            <p:nvPr/>
          </p:nvSpPr>
          <p:spPr>
            <a:xfrm>
              <a:off x="6442250" y="2938350"/>
              <a:ext cx="212325" cy="435450"/>
            </a:xfrm>
            <a:custGeom>
              <a:rect b="b" l="l" r="r" t="t"/>
              <a:pathLst>
                <a:path extrusionOk="0" h="17418" w="8493">
                  <a:moveTo>
                    <a:pt x="5147" y="0"/>
                  </a:moveTo>
                  <a:lnTo>
                    <a:pt x="2916" y="9824"/>
                  </a:lnTo>
                  <a:cubicBezTo>
                    <a:pt x="2916" y="9824"/>
                    <a:pt x="1406" y="10381"/>
                    <a:pt x="402" y="11780"/>
                  </a:cubicBezTo>
                  <a:cubicBezTo>
                    <a:pt x="1" y="12334"/>
                    <a:pt x="76" y="12502"/>
                    <a:pt x="312" y="12502"/>
                  </a:cubicBezTo>
                  <a:cubicBezTo>
                    <a:pt x="672" y="12502"/>
                    <a:pt x="1406" y="12114"/>
                    <a:pt x="1406" y="12114"/>
                  </a:cubicBezTo>
                  <a:lnTo>
                    <a:pt x="1406" y="12114"/>
                  </a:lnTo>
                  <a:cubicBezTo>
                    <a:pt x="1406" y="12114"/>
                    <a:pt x="565" y="14405"/>
                    <a:pt x="179" y="16249"/>
                  </a:cubicBezTo>
                  <a:cubicBezTo>
                    <a:pt x="3" y="17072"/>
                    <a:pt x="17" y="17417"/>
                    <a:pt x="234" y="17417"/>
                  </a:cubicBezTo>
                  <a:cubicBezTo>
                    <a:pt x="504" y="17417"/>
                    <a:pt x="1089" y="16886"/>
                    <a:pt x="2015" y="16078"/>
                  </a:cubicBezTo>
                  <a:cubicBezTo>
                    <a:pt x="3697" y="14628"/>
                    <a:pt x="4701" y="12114"/>
                    <a:pt x="5481" y="9824"/>
                  </a:cubicBezTo>
                  <a:cubicBezTo>
                    <a:pt x="6262" y="7533"/>
                    <a:pt x="8493" y="1673"/>
                    <a:pt x="8493" y="1673"/>
                  </a:cubicBezTo>
                  <a:lnTo>
                    <a:pt x="51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7"/>
            <p:cNvSpPr/>
            <p:nvPr/>
          </p:nvSpPr>
          <p:spPr>
            <a:xfrm>
              <a:off x="6129500" y="2254150"/>
              <a:ext cx="634025" cy="726050"/>
            </a:xfrm>
            <a:custGeom>
              <a:rect b="b" l="l" r="r" t="t"/>
              <a:pathLst>
                <a:path extrusionOk="0" h="29042" w="25361">
                  <a:moveTo>
                    <a:pt x="6813" y="1"/>
                  </a:moveTo>
                  <a:cubicBezTo>
                    <a:pt x="4582" y="447"/>
                    <a:pt x="2686" y="1785"/>
                    <a:pt x="1339" y="5586"/>
                  </a:cubicBezTo>
                  <a:cubicBezTo>
                    <a:pt x="1" y="9378"/>
                    <a:pt x="567" y="15529"/>
                    <a:pt x="1682" y="20102"/>
                  </a:cubicBezTo>
                  <a:cubicBezTo>
                    <a:pt x="2797" y="24683"/>
                    <a:pt x="4470" y="28038"/>
                    <a:pt x="4470" y="28038"/>
                  </a:cubicBezTo>
                  <a:cubicBezTo>
                    <a:pt x="6255" y="27703"/>
                    <a:pt x="8048" y="26021"/>
                    <a:pt x="8048" y="26021"/>
                  </a:cubicBezTo>
                  <a:cubicBezTo>
                    <a:pt x="7379" y="23345"/>
                    <a:pt x="7001" y="21337"/>
                    <a:pt x="7001" y="21337"/>
                  </a:cubicBezTo>
                  <a:lnTo>
                    <a:pt x="7001" y="21337"/>
                  </a:lnTo>
                  <a:cubicBezTo>
                    <a:pt x="8323" y="21740"/>
                    <a:pt x="11994" y="21775"/>
                    <a:pt x="12629" y="21783"/>
                  </a:cubicBezTo>
                  <a:lnTo>
                    <a:pt x="12732" y="21783"/>
                  </a:lnTo>
                  <a:cubicBezTo>
                    <a:pt x="13376" y="21775"/>
                    <a:pt x="17005" y="21740"/>
                    <a:pt x="18326" y="21337"/>
                  </a:cubicBezTo>
                  <a:lnTo>
                    <a:pt x="18326" y="21337"/>
                  </a:lnTo>
                  <a:cubicBezTo>
                    <a:pt x="18326" y="21337"/>
                    <a:pt x="18103" y="24795"/>
                    <a:pt x="17657" y="27368"/>
                  </a:cubicBezTo>
                  <a:cubicBezTo>
                    <a:pt x="17657" y="27368"/>
                    <a:pt x="19218" y="28707"/>
                    <a:pt x="21003" y="29041"/>
                  </a:cubicBezTo>
                  <a:cubicBezTo>
                    <a:pt x="21003" y="29041"/>
                    <a:pt x="22350" y="25464"/>
                    <a:pt x="23465" y="20882"/>
                  </a:cubicBezTo>
                  <a:cubicBezTo>
                    <a:pt x="24580" y="16310"/>
                    <a:pt x="25361" y="9378"/>
                    <a:pt x="24023" y="5586"/>
                  </a:cubicBezTo>
                  <a:cubicBezTo>
                    <a:pt x="22684" y="1785"/>
                    <a:pt x="20780" y="447"/>
                    <a:pt x="18549" y="1"/>
                  </a:cubicBezTo>
                  <a:cubicBezTo>
                    <a:pt x="18549" y="1"/>
                    <a:pt x="17545" y="3544"/>
                    <a:pt x="12681" y="3570"/>
                  </a:cubicBezTo>
                  <a:cubicBezTo>
                    <a:pt x="7816" y="3544"/>
                    <a:pt x="6813" y="1"/>
                    <a:pt x="6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7"/>
            <p:cNvSpPr/>
            <p:nvPr/>
          </p:nvSpPr>
          <p:spPr>
            <a:xfrm>
              <a:off x="6143450" y="1752700"/>
              <a:ext cx="301575" cy="593500"/>
            </a:xfrm>
            <a:custGeom>
              <a:rect b="b" l="l" r="r" t="t"/>
              <a:pathLst>
                <a:path extrusionOk="0" h="23740" w="12063">
                  <a:moveTo>
                    <a:pt x="10452" y="1"/>
                  </a:moveTo>
                  <a:cubicBezTo>
                    <a:pt x="5127" y="1"/>
                    <a:pt x="0" y="12123"/>
                    <a:pt x="0" y="12123"/>
                  </a:cubicBezTo>
                  <a:cubicBezTo>
                    <a:pt x="1227" y="16927"/>
                    <a:pt x="4916" y="20170"/>
                    <a:pt x="4916" y="20170"/>
                  </a:cubicBezTo>
                  <a:cubicBezTo>
                    <a:pt x="4693" y="18832"/>
                    <a:pt x="5362" y="17820"/>
                    <a:pt x="5362" y="17819"/>
                  </a:cubicBezTo>
                  <a:lnTo>
                    <a:pt x="5362" y="17819"/>
                  </a:lnTo>
                  <a:cubicBezTo>
                    <a:pt x="5139" y="19501"/>
                    <a:pt x="5585" y="20728"/>
                    <a:pt x="5585" y="20728"/>
                  </a:cubicBezTo>
                  <a:cubicBezTo>
                    <a:pt x="6366" y="21955"/>
                    <a:pt x="9163" y="23739"/>
                    <a:pt x="9163" y="23739"/>
                  </a:cubicBezTo>
                  <a:cubicBezTo>
                    <a:pt x="5697" y="13247"/>
                    <a:pt x="8828" y="8108"/>
                    <a:pt x="8828" y="8108"/>
                  </a:cubicBezTo>
                  <a:lnTo>
                    <a:pt x="12063" y="8108"/>
                  </a:lnTo>
                  <a:lnTo>
                    <a:pt x="12063" y="395"/>
                  </a:lnTo>
                  <a:cubicBezTo>
                    <a:pt x="11527" y="124"/>
                    <a:pt x="10989" y="1"/>
                    <a:pt x="104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7"/>
            <p:cNvSpPr/>
            <p:nvPr/>
          </p:nvSpPr>
          <p:spPr>
            <a:xfrm>
              <a:off x="6556525" y="1988025"/>
              <a:ext cx="84750" cy="98950"/>
            </a:xfrm>
            <a:custGeom>
              <a:rect b="b" l="l" r="r" t="t"/>
              <a:pathLst>
                <a:path extrusionOk="0" h="3958" w="3390">
                  <a:moveTo>
                    <a:pt x="378" y="1054"/>
                  </a:moveTo>
                  <a:lnTo>
                    <a:pt x="378" y="1054"/>
                  </a:lnTo>
                  <a:cubicBezTo>
                    <a:pt x="260" y="1263"/>
                    <a:pt x="197" y="1488"/>
                    <a:pt x="174" y="1720"/>
                  </a:cubicBezTo>
                  <a:lnTo>
                    <a:pt x="174" y="1720"/>
                  </a:lnTo>
                  <a:lnTo>
                    <a:pt x="378" y="1054"/>
                  </a:lnTo>
                  <a:close/>
                  <a:moveTo>
                    <a:pt x="162" y="1758"/>
                  </a:moveTo>
                  <a:lnTo>
                    <a:pt x="162" y="1758"/>
                  </a:lnTo>
                  <a:cubicBezTo>
                    <a:pt x="91" y="1926"/>
                    <a:pt x="37" y="2101"/>
                    <a:pt x="1" y="2281"/>
                  </a:cubicBezTo>
                  <a:lnTo>
                    <a:pt x="162" y="1758"/>
                  </a:lnTo>
                  <a:close/>
                  <a:moveTo>
                    <a:pt x="2566" y="1"/>
                  </a:moveTo>
                  <a:cubicBezTo>
                    <a:pt x="2477" y="1"/>
                    <a:pt x="2386" y="10"/>
                    <a:pt x="2300" y="24"/>
                  </a:cubicBezTo>
                  <a:cubicBezTo>
                    <a:pt x="1365" y="189"/>
                    <a:pt x="548" y="864"/>
                    <a:pt x="172" y="1734"/>
                  </a:cubicBezTo>
                  <a:lnTo>
                    <a:pt x="172" y="1734"/>
                  </a:lnTo>
                  <a:cubicBezTo>
                    <a:pt x="173" y="1729"/>
                    <a:pt x="173" y="1724"/>
                    <a:pt x="174" y="1720"/>
                  </a:cubicBezTo>
                  <a:lnTo>
                    <a:pt x="174" y="1720"/>
                  </a:lnTo>
                  <a:lnTo>
                    <a:pt x="162" y="1758"/>
                  </a:lnTo>
                  <a:lnTo>
                    <a:pt x="162" y="1758"/>
                  </a:lnTo>
                  <a:cubicBezTo>
                    <a:pt x="165" y="1750"/>
                    <a:pt x="169" y="1742"/>
                    <a:pt x="172" y="1734"/>
                  </a:cubicBezTo>
                  <a:lnTo>
                    <a:pt x="172" y="1734"/>
                  </a:lnTo>
                  <a:cubicBezTo>
                    <a:pt x="118" y="2306"/>
                    <a:pt x="302" y="2924"/>
                    <a:pt x="490" y="3482"/>
                  </a:cubicBezTo>
                  <a:cubicBezTo>
                    <a:pt x="533" y="3611"/>
                    <a:pt x="576" y="3739"/>
                    <a:pt x="679" y="3834"/>
                  </a:cubicBezTo>
                  <a:cubicBezTo>
                    <a:pt x="772" y="3923"/>
                    <a:pt x="890" y="3957"/>
                    <a:pt x="1016" y="3957"/>
                  </a:cubicBezTo>
                  <a:cubicBezTo>
                    <a:pt x="1182" y="3957"/>
                    <a:pt x="1360" y="3898"/>
                    <a:pt x="1511" y="3825"/>
                  </a:cubicBezTo>
                  <a:cubicBezTo>
                    <a:pt x="2652" y="3259"/>
                    <a:pt x="3390" y="1946"/>
                    <a:pt x="3270" y="668"/>
                  </a:cubicBezTo>
                  <a:cubicBezTo>
                    <a:pt x="3261" y="514"/>
                    <a:pt x="3227" y="350"/>
                    <a:pt x="3132" y="222"/>
                  </a:cubicBezTo>
                  <a:cubicBezTo>
                    <a:pt x="3004" y="57"/>
                    <a:pt x="2788" y="1"/>
                    <a:pt x="25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7"/>
            <p:cNvSpPr/>
            <p:nvPr/>
          </p:nvSpPr>
          <p:spPr>
            <a:xfrm>
              <a:off x="6249175" y="1988025"/>
              <a:ext cx="84550" cy="98950"/>
            </a:xfrm>
            <a:custGeom>
              <a:rect b="b" l="l" r="r" t="t"/>
              <a:pathLst>
                <a:path extrusionOk="0" h="3958" w="3382">
                  <a:moveTo>
                    <a:pt x="3012" y="1054"/>
                  </a:moveTo>
                  <a:lnTo>
                    <a:pt x="3219" y="1741"/>
                  </a:lnTo>
                  <a:lnTo>
                    <a:pt x="3219" y="1741"/>
                  </a:lnTo>
                  <a:cubicBezTo>
                    <a:pt x="3197" y="1502"/>
                    <a:pt x="3134" y="1270"/>
                    <a:pt x="3012" y="1054"/>
                  </a:cubicBezTo>
                  <a:close/>
                  <a:moveTo>
                    <a:pt x="3219" y="1741"/>
                  </a:moveTo>
                  <a:cubicBezTo>
                    <a:pt x="3219" y="1744"/>
                    <a:pt x="3219" y="1747"/>
                    <a:pt x="3220" y="1750"/>
                  </a:cubicBezTo>
                  <a:lnTo>
                    <a:pt x="3220" y="1750"/>
                  </a:lnTo>
                  <a:cubicBezTo>
                    <a:pt x="3222" y="1754"/>
                    <a:pt x="3224" y="1759"/>
                    <a:pt x="3226" y="1764"/>
                  </a:cubicBezTo>
                  <a:lnTo>
                    <a:pt x="3226" y="1764"/>
                  </a:lnTo>
                  <a:lnTo>
                    <a:pt x="3219" y="1741"/>
                  </a:lnTo>
                  <a:close/>
                  <a:moveTo>
                    <a:pt x="3226" y="1764"/>
                  </a:moveTo>
                  <a:lnTo>
                    <a:pt x="3381" y="2281"/>
                  </a:lnTo>
                  <a:cubicBezTo>
                    <a:pt x="3347" y="2103"/>
                    <a:pt x="3295" y="1930"/>
                    <a:pt x="3226" y="1764"/>
                  </a:cubicBezTo>
                  <a:close/>
                  <a:moveTo>
                    <a:pt x="819" y="1"/>
                  </a:moveTo>
                  <a:cubicBezTo>
                    <a:pt x="598" y="1"/>
                    <a:pt x="378" y="57"/>
                    <a:pt x="250" y="222"/>
                  </a:cubicBezTo>
                  <a:cubicBezTo>
                    <a:pt x="155" y="350"/>
                    <a:pt x="130" y="514"/>
                    <a:pt x="112" y="668"/>
                  </a:cubicBezTo>
                  <a:cubicBezTo>
                    <a:pt x="1" y="1946"/>
                    <a:pt x="730" y="3259"/>
                    <a:pt x="1880" y="3825"/>
                  </a:cubicBezTo>
                  <a:cubicBezTo>
                    <a:pt x="2031" y="3898"/>
                    <a:pt x="2206" y="3957"/>
                    <a:pt x="2369" y="3957"/>
                  </a:cubicBezTo>
                  <a:cubicBezTo>
                    <a:pt x="2494" y="3957"/>
                    <a:pt x="2610" y="3923"/>
                    <a:pt x="2703" y="3834"/>
                  </a:cubicBezTo>
                  <a:cubicBezTo>
                    <a:pt x="2806" y="3739"/>
                    <a:pt x="2849" y="3611"/>
                    <a:pt x="2892" y="3482"/>
                  </a:cubicBezTo>
                  <a:cubicBezTo>
                    <a:pt x="3084" y="2929"/>
                    <a:pt x="3268" y="2317"/>
                    <a:pt x="3220" y="1750"/>
                  </a:cubicBezTo>
                  <a:lnTo>
                    <a:pt x="3220" y="1750"/>
                  </a:lnTo>
                  <a:cubicBezTo>
                    <a:pt x="2850" y="872"/>
                    <a:pt x="2023" y="190"/>
                    <a:pt x="1082" y="24"/>
                  </a:cubicBezTo>
                  <a:cubicBezTo>
                    <a:pt x="998" y="10"/>
                    <a:pt x="909" y="1"/>
                    <a:pt x="8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7"/>
            <p:cNvSpPr/>
            <p:nvPr/>
          </p:nvSpPr>
          <p:spPr>
            <a:xfrm>
              <a:off x="6544950" y="1976175"/>
              <a:ext cx="67825" cy="170825"/>
            </a:xfrm>
            <a:custGeom>
              <a:rect b="b" l="l" r="r" t="t"/>
              <a:pathLst>
                <a:path extrusionOk="0" h="6833" w="2713">
                  <a:moveTo>
                    <a:pt x="1579" y="1"/>
                  </a:moveTo>
                  <a:lnTo>
                    <a:pt x="1" y="284"/>
                  </a:lnTo>
                  <a:lnTo>
                    <a:pt x="996" y="5423"/>
                  </a:lnTo>
                  <a:cubicBezTo>
                    <a:pt x="996" y="5423"/>
                    <a:pt x="1947" y="6832"/>
                    <a:pt x="2409" y="6832"/>
                  </a:cubicBezTo>
                  <a:cubicBezTo>
                    <a:pt x="2604" y="6832"/>
                    <a:pt x="2712" y="6582"/>
                    <a:pt x="2626" y="5869"/>
                  </a:cubicBezTo>
                  <a:cubicBezTo>
                    <a:pt x="2334" y="3467"/>
                    <a:pt x="1579" y="1"/>
                    <a:pt x="1579" y="1"/>
                  </a:cubicBezTo>
                  <a:close/>
                </a:path>
              </a:pathLst>
            </a:custGeom>
            <a:solidFill>
              <a:srgbClr val="F251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7"/>
            <p:cNvSpPr/>
            <p:nvPr/>
          </p:nvSpPr>
          <p:spPr>
            <a:xfrm>
              <a:off x="6276200" y="1978125"/>
              <a:ext cx="68875" cy="170800"/>
            </a:xfrm>
            <a:custGeom>
              <a:rect b="b" l="l" r="r" t="t"/>
              <a:pathLst>
                <a:path extrusionOk="0" h="6832" w="2755">
                  <a:moveTo>
                    <a:pt x="1159" y="0"/>
                  </a:moveTo>
                  <a:cubicBezTo>
                    <a:pt x="1159" y="0"/>
                    <a:pt x="387" y="3466"/>
                    <a:pt x="87" y="5868"/>
                  </a:cubicBezTo>
                  <a:cubicBezTo>
                    <a:pt x="0" y="6581"/>
                    <a:pt x="111" y="6831"/>
                    <a:pt x="309" y="6831"/>
                  </a:cubicBezTo>
                  <a:cubicBezTo>
                    <a:pt x="779" y="6831"/>
                    <a:pt x="1742" y="5422"/>
                    <a:pt x="1742" y="5422"/>
                  </a:cubicBezTo>
                  <a:lnTo>
                    <a:pt x="2755" y="283"/>
                  </a:lnTo>
                  <a:lnTo>
                    <a:pt x="1159" y="0"/>
                  </a:lnTo>
                  <a:close/>
                </a:path>
              </a:pathLst>
            </a:custGeom>
            <a:solidFill>
              <a:srgbClr val="F251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7"/>
            <p:cNvSpPr/>
            <p:nvPr/>
          </p:nvSpPr>
          <p:spPr>
            <a:xfrm>
              <a:off x="6448000" y="2832175"/>
              <a:ext cx="33500" cy="33500"/>
            </a:xfrm>
            <a:custGeom>
              <a:rect b="b" l="l" r="r" t="t"/>
              <a:pathLst>
                <a:path extrusionOk="0" h="1340" w="1340">
                  <a:moveTo>
                    <a:pt x="670" y="1"/>
                  </a:moveTo>
                  <a:cubicBezTo>
                    <a:pt x="301" y="1"/>
                    <a:pt x="1" y="301"/>
                    <a:pt x="1" y="670"/>
                  </a:cubicBezTo>
                  <a:cubicBezTo>
                    <a:pt x="1" y="1039"/>
                    <a:pt x="301" y="1339"/>
                    <a:pt x="670" y="1339"/>
                  </a:cubicBezTo>
                  <a:cubicBezTo>
                    <a:pt x="1039" y="1339"/>
                    <a:pt x="1339" y="1039"/>
                    <a:pt x="1339" y="670"/>
                  </a:cubicBezTo>
                  <a:cubicBezTo>
                    <a:pt x="1339" y="301"/>
                    <a:pt x="1039" y="1"/>
                    <a:pt x="6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8" name="Google Shape;558;p7"/>
          <p:cNvGrpSpPr/>
          <p:nvPr/>
        </p:nvGrpSpPr>
        <p:grpSpPr>
          <a:xfrm>
            <a:off x="193587" y="1389741"/>
            <a:ext cx="1633155" cy="5232160"/>
            <a:chOff x="3383275" y="1190125"/>
            <a:chExt cx="1070500" cy="3429575"/>
          </a:xfrm>
        </p:grpSpPr>
        <p:sp>
          <p:nvSpPr>
            <p:cNvPr id="559" name="Google Shape;559;p7"/>
            <p:cNvSpPr/>
            <p:nvPr/>
          </p:nvSpPr>
          <p:spPr>
            <a:xfrm>
              <a:off x="3383275" y="1190125"/>
              <a:ext cx="768950" cy="605975"/>
            </a:xfrm>
            <a:custGeom>
              <a:rect b="b" l="l" r="r" t="t"/>
              <a:pathLst>
                <a:path extrusionOk="0" h="24239" w="30758">
                  <a:moveTo>
                    <a:pt x="11676" y="0"/>
                  </a:moveTo>
                  <a:cubicBezTo>
                    <a:pt x="10873" y="0"/>
                    <a:pt x="10071" y="272"/>
                    <a:pt x="9472" y="806"/>
                  </a:cubicBezTo>
                  <a:cubicBezTo>
                    <a:pt x="8082" y="2059"/>
                    <a:pt x="7756" y="4453"/>
                    <a:pt x="5989" y="5079"/>
                  </a:cubicBezTo>
                  <a:cubicBezTo>
                    <a:pt x="4831" y="5491"/>
                    <a:pt x="3158" y="5105"/>
                    <a:pt x="2652" y="6220"/>
                  </a:cubicBezTo>
                  <a:cubicBezTo>
                    <a:pt x="2463" y="6632"/>
                    <a:pt x="2531" y="7095"/>
                    <a:pt x="2557" y="7541"/>
                  </a:cubicBezTo>
                  <a:cubicBezTo>
                    <a:pt x="2634" y="8665"/>
                    <a:pt x="3038" y="10046"/>
                    <a:pt x="2574" y="11067"/>
                  </a:cubicBezTo>
                  <a:cubicBezTo>
                    <a:pt x="1888" y="12620"/>
                    <a:pt x="1" y="14087"/>
                    <a:pt x="824" y="15580"/>
                  </a:cubicBezTo>
                  <a:cubicBezTo>
                    <a:pt x="1579" y="16953"/>
                    <a:pt x="3758" y="17158"/>
                    <a:pt x="4273" y="18634"/>
                  </a:cubicBezTo>
                  <a:cubicBezTo>
                    <a:pt x="4642" y="19681"/>
                    <a:pt x="4024" y="21036"/>
                    <a:pt x="4762" y="21851"/>
                  </a:cubicBezTo>
                  <a:cubicBezTo>
                    <a:pt x="5062" y="22183"/>
                    <a:pt x="5501" y="22315"/>
                    <a:pt x="5956" y="22315"/>
                  </a:cubicBezTo>
                  <a:cubicBezTo>
                    <a:pt x="6231" y="22315"/>
                    <a:pt x="6511" y="22267"/>
                    <a:pt x="6770" y="22186"/>
                  </a:cubicBezTo>
                  <a:cubicBezTo>
                    <a:pt x="7447" y="21971"/>
                    <a:pt x="8065" y="21577"/>
                    <a:pt x="8769" y="21422"/>
                  </a:cubicBezTo>
                  <a:cubicBezTo>
                    <a:pt x="8985" y="21372"/>
                    <a:pt x="9206" y="21348"/>
                    <a:pt x="9427" y="21348"/>
                  </a:cubicBezTo>
                  <a:cubicBezTo>
                    <a:pt x="10564" y="21348"/>
                    <a:pt x="11706" y="21988"/>
                    <a:pt x="12252" y="23001"/>
                  </a:cubicBezTo>
                  <a:cubicBezTo>
                    <a:pt x="12990" y="22660"/>
                    <a:pt x="13615" y="22308"/>
                    <a:pt x="14248" y="22308"/>
                  </a:cubicBezTo>
                  <a:cubicBezTo>
                    <a:pt x="14571" y="22308"/>
                    <a:pt x="14895" y="22400"/>
                    <a:pt x="15237" y="22632"/>
                  </a:cubicBezTo>
                  <a:cubicBezTo>
                    <a:pt x="15666" y="22915"/>
                    <a:pt x="15941" y="23370"/>
                    <a:pt x="16344" y="23679"/>
                  </a:cubicBezTo>
                  <a:cubicBezTo>
                    <a:pt x="16711" y="23958"/>
                    <a:pt x="17170" y="24097"/>
                    <a:pt x="17629" y="24097"/>
                  </a:cubicBezTo>
                  <a:cubicBezTo>
                    <a:pt x="18114" y="24097"/>
                    <a:pt x="18599" y="23941"/>
                    <a:pt x="18969" y="23627"/>
                  </a:cubicBezTo>
                  <a:cubicBezTo>
                    <a:pt x="19373" y="23284"/>
                    <a:pt x="19776" y="23009"/>
                    <a:pt x="20299" y="22984"/>
                  </a:cubicBezTo>
                  <a:cubicBezTo>
                    <a:pt x="20314" y="22983"/>
                    <a:pt x="20330" y="22983"/>
                    <a:pt x="20344" y="22983"/>
                  </a:cubicBezTo>
                  <a:cubicBezTo>
                    <a:pt x="21125" y="22983"/>
                    <a:pt x="21406" y="23633"/>
                    <a:pt x="21861" y="23919"/>
                  </a:cubicBezTo>
                  <a:cubicBezTo>
                    <a:pt x="22198" y="24136"/>
                    <a:pt x="22519" y="24239"/>
                    <a:pt x="22817" y="24239"/>
                  </a:cubicBezTo>
                  <a:cubicBezTo>
                    <a:pt x="23436" y="24239"/>
                    <a:pt x="23955" y="23797"/>
                    <a:pt x="24314" y="23027"/>
                  </a:cubicBezTo>
                  <a:cubicBezTo>
                    <a:pt x="24838" y="21911"/>
                    <a:pt x="24760" y="21156"/>
                    <a:pt x="25584" y="20213"/>
                  </a:cubicBezTo>
                  <a:cubicBezTo>
                    <a:pt x="26468" y="19183"/>
                    <a:pt x="28364" y="18780"/>
                    <a:pt x="29041" y="17613"/>
                  </a:cubicBezTo>
                  <a:cubicBezTo>
                    <a:pt x="30757" y="14679"/>
                    <a:pt x="25910" y="13632"/>
                    <a:pt x="27240" y="10510"/>
                  </a:cubicBezTo>
                  <a:cubicBezTo>
                    <a:pt x="27437" y="10055"/>
                    <a:pt x="28329" y="8227"/>
                    <a:pt x="28389" y="7738"/>
                  </a:cubicBezTo>
                  <a:cubicBezTo>
                    <a:pt x="28544" y="6554"/>
                    <a:pt x="27257" y="5705"/>
                    <a:pt x="26107" y="5405"/>
                  </a:cubicBezTo>
                  <a:cubicBezTo>
                    <a:pt x="24949" y="5096"/>
                    <a:pt x="23619" y="4959"/>
                    <a:pt x="22873" y="4024"/>
                  </a:cubicBezTo>
                  <a:cubicBezTo>
                    <a:pt x="22066" y="2994"/>
                    <a:pt x="22178" y="1244"/>
                    <a:pt x="21003" y="686"/>
                  </a:cubicBezTo>
                  <a:cubicBezTo>
                    <a:pt x="20786" y="583"/>
                    <a:pt x="20570" y="538"/>
                    <a:pt x="20354" y="538"/>
                  </a:cubicBezTo>
                  <a:cubicBezTo>
                    <a:pt x="19675" y="538"/>
                    <a:pt x="18999" y="981"/>
                    <a:pt x="18309" y="1424"/>
                  </a:cubicBezTo>
                  <a:cubicBezTo>
                    <a:pt x="17623" y="1866"/>
                    <a:pt x="16925" y="2302"/>
                    <a:pt x="16198" y="2302"/>
                  </a:cubicBezTo>
                  <a:cubicBezTo>
                    <a:pt x="16079" y="2302"/>
                    <a:pt x="15959" y="2290"/>
                    <a:pt x="15838" y="2265"/>
                  </a:cubicBezTo>
                  <a:cubicBezTo>
                    <a:pt x="14937" y="2076"/>
                    <a:pt x="14388" y="1184"/>
                    <a:pt x="13650" y="635"/>
                  </a:cubicBezTo>
                  <a:cubicBezTo>
                    <a:pt x="13085" y="210"/>
                    <a:pt x="12380" y="0"/>
                    <a:pt x="116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7"/>
            <p:cNvSpPr/>
            <p:nvPr/>
          </p:nvSpPr>
          <p:spPr>
            <a:xfrm>
              <a:off x="3397225" y="1641175"/>
              <a:ext cx="789300" cy="1035100"/>
            </a:xfrm>
            <a:custGeom>
              <a:rect b="b" l="l" r="r" t="t"/>
              <a:pathLst>
                <a:path extrusionOk="0" h="41404" w="31572">
                  <a:moveTo>
                    <a:pt x="13555" y="0"/>
                  </a:moveTo>
                  <a:lnTo>
                    <a:pt x="11471" y="1193"/>
                  </a:lnTo>
                  <a:lnTo>
                    <a:pt x="11471" y="7147"/>
                  </a:lnTo>
                  <a:cubicBezTo>
                    <a:pt x="11471" y="7147"/>
                    <a:pt x="5517" y="7447"/>
                    <a:pt x="3878" y="9677"/>
                  </a:cubicBezTo>
                  <a:cubicBezTo>
                    <a:pt x="2239" y="11908"/>
                    <a:pt x="0" y="20547"/>
                    <a:pt x="747" y="26356"/>
                  </a:cubicBezTo>
                  <a:cubicBezTo>
                    <a:pt x="1493" y="32164"/>
                    <a:pt x="5517" y="39465"/>
                    <a:pt x="6555" y="40503"/>
                  </a:cubicBezTo>
                  <a:cubicBezTo>
                    <a:pt x="6709" y="39765"/>
                    <a:pt x="8193" y="35595"/>
                    <a:pt x="8193" y="34995"/>
                  </a:cubicBezTo>
                  <a:cubicBezTo>
                    <a:pt x="8193" y="34403"/>
                    <a:pt x="4916" y="28149"/>
                    <a:pt x="6254" y="20402"/>
                  </a:cubicBezTo>
                  <a:cubicBezTo>
                    <a:pt x="7601" y="12654"/>
                    <a:pt x="13555" y="12509"/>
                    <a:pt x="13555" y="12509"/>
                  </a:cubicBezTo>
                  <a:lnTo>
                    <a:pt x="18617" y="15340"/>
                  </a:lnTo>
                  <a:cubicBezTo>
                    <a:pt x="18617" y="15340"/>
                    <a:pt x="26064" y="18463"/>
                    <a:pt x="25026" y="25317"/>
                  </a:cubicBezTo>
                  <a:cubicBezTo>
                    <a:pt x="23979" y="32164"/>
                    <a:pt x="21002" y="36333"/>
                    <a:pt x="21002" y="36333"/>
                  </a:cubicBezTo>
                  <a:lnTo>
                    <a:pt x="22495" y="41404"/>
                  </a:lnTo>
                  <a:cubicBezTo>
                    <a:pt x="22495" y="41404"/>
                    <a:pt x="27969" y="35124"/>
                    <a:pt x="29787" y="27248"/>
                  </a:cubicBezTo>
                  <a:cubicBezTo>
                    <a:pt x="31572" y="19509"/>
                    <a:pt x="26364" y="11908"/>
                    <a:pt x="24580" y="9377"/>
                  </a:cubicBezTo>
                  <a:cubicBezTo>
                    <a:pt x="22787" y="6846"/>
                    <a:pt x="16086" y="6846"/>
                    <a:pt x="16086" y="6846"/>
                  </a:cubicBezTo>
                  <a:lnTo>
                    <a:pt x="15786" y="292"/>
                  </a:lnTo>
                  <a:lnTo>
                    <a:pt x="135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7"/>
            <p:cNvSpPr/>
            <p:nvPr/>
          </p:nvSpPr>
          <p:spPr>
            <a:xfrm>
              <a:off x="3449325" y="2477450"/>
              <a:ext cx="852825" cy="1989525"/>
            </a:xfrm>
            <a:custGeom>
              <a:rect b="b" l="l" r="r" t="t"/>
              <a:pathLst>
                <a:path extrusionOk="0" h="79581" w="34113">
                  <a:moveTo>
                    <a:pt x="13322" y="0"/>
                  </a:moveTo>
                  <a:cubicBezTo>
                    <a:pt x="10119" y="0"/>
                    <a:pt x="6406" y="3075"/>
                    <a:pt x="2386" y="11376"/>
                  </a:cubicBezTo>
                  <a:cubicBezTo>
                    <a:pt x="2386" y="11376"/>
                    <a:pt x="602" y="15691"/>
                    <a:pt x="301" y="21053"/>
                  </a:cubicBezTo>
                  <a:cubicBezTo>
                    <a:pt x="1" y="26415"/>
                    <a:pt x="2540" y="43840"/>
                    <a:pt x="4025" y="53972"/>
                  </a:cubicBezTo>
                  <a:cubicBezTo>
                    <a:pt x="5517" y="64095"/>
                    <a:pt x="7894" y="78989"/>
                    <a:pt x="7894" y="78989"/>
                  </a:cubicBezTo>
                  <a:lnTo>
                    <a:pt x="9387" y="79581"/>
                  </a:lnTo>
                  <a:cubicBezTo>
                    <a:pt x="9387" y="79581"/>
                    <a:pt x="9086" y="39970"/>
                    <a:pt x="10579" y="21799"/>
                  </a:cubicBezTo>
                  <a:cubicBezTo>
                    <a:pt x="11090" y="15587"/>
                    <a:pt x="11808" y="13344"/>
                    <a:pt x="12579" y="13344"/>
                  </a:cubicBezTo>
                  <a:cubicBezTo>
                    <a:pt x="14064" y="13344"/>
                    <a:pt x="15748" y="21655"/>
                    <a:pt x="16533" y="25969"/>
                  </a:cubicBezTo>
                  <a:cubicBezTo>
                    <a:pt x="17726" y="32524"/>
                    <a:pt x="24280" y="57240"/>
                    <a:pt x="32319" y="76012"/>
                  </a:cubicBezTo>
                  <a:lnTo>
                    <a:pt x="34112" y="76303"/>
                  </a:lnTo>
                  <a:cubicBezTo>
                    <a:pt x="34112" y="76303"/>
                    <a:pt x="30535" y="54564"/>
                    <a:pt x="29042" y="45924"/>
                  </a:cubicBezTo>
                  <a:cubicBezTo>
                    <a:pt x="27558" y="37285"/>
                    <a:pt x="26665" y="24776"/>
                    <a:pt x="23680" y="13761"/>
                  </a:cubicBezTo>
                  <a:cubicBezTo>
                    <a:pt x="21884" y="7110"/>
                    <a:pt x="18192" y="0"/>
                    <a:pt x="133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3486650" y="4400025"/>
              <a:ext cx="204850" cy="219675"/>
            </a:xfrm>
            <a:custGeom>
              <a:rect b="b" l="l" r="r" t="t"/>
              <a:pathLst>
                <a:path extrusionOk="0" h="8787" w="8194">
                  <a:moveTo>
                    <a:pt x="5955" y="1"/>
                  </a:moveTo>
                  <a:lnTo>
                    <a:pt x="6401" y="2086"/>
                  </a:lnTo>
                  <a:cubicBezTo>
                    <a:pt x="6401" y="2086"/>
                    <a:pt x="2978" y="6101"/>
                    <a:pt x="1" y="8786"/>
                  </a:cubicBezTo>
                  <a:cubicBezTo>
                    <a:pt x="1" y="8786"/>
                    <a:pt x="6856" y="5363"/>
                    <a:pt x="7894" y="2678"/>
                  </a:cubicBezTo>
                  <a:lnTo>
                    <a:pt x="8194" y="147"/>
                  </a:lnTo>
                  <a:lnTo>
                    <a:pt x="59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7"/>
            <p:cNvSpPr/>
            <p:nvPr/>
          </p:nvSpPr>
          <p:spPr>
            <a:xfrm>
              <a:off x="4246125" y="4347925"/>
              <a:ext cx="207650" cy="266200"/>
            </a:xfrm>
            <a:custGeom>
              <a:rect b="b" l="l" r="r" t="t"/>
              <a:pathLst>
                <a:path extrusionOk="0" h="10648" w="8306">
                  <a:moveTo>
                    <a:pt x="2086" y="0"/>
                  </a:moveTo>
                  <a:lnTo>
                    <a:pt x="1" y="446"/>
                  </a:lnTo>
                  <a:lnTo>
                    <a:pt x="447" y="1193"/>
                  </a:lnTo>
                  <a:cubicBezTo>
                    <a:pt x="2051" y="6623"/>
                    <a:pt x="8306" y="10647"/>
                    <a:pt x="8306" y="10647"/>
                  </a:cubicBezTo>
                  <a:cubicBezTo>
                    <a:pt x="5174" y="8116"/>
                    <a:pt x="2240" y="1484"/>
                    <a:pt x="2240" y="1484"/>
                  </a:cubicBezTo>
                  <a:lnTo>
                    <a:pt x="20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7"/>
            <p:cNvSpPr/>
            <p:nvPr/>
          </p:nvSpPr>
          <p:spPr>
            <a:xfrm>
              <a:off x="3456850" y="1819350"/>
              <a:ext cx="621800" cy="1233300"/>
            </a:xfrm>
            <a:custGeom>
              <a:rect b="b" l="l" r="r" t="t"/>
              <a:pathLst>
                <a:path extrusionOk="0" h="49332" w="24872">
                  <a:moveTo>
                    <a:pt x="17572" y="1"/>
                  </a:moveTo>
                  <a:cubicBezTo>
                    <a:pt x="17470" y="1"/>
                    <a:pt x="17372" y="7"/>
                    <a:pt x="17279" y="20"/>
                  </a:cubicBezTo>
                  <a:cubicBezTo>
                    <a:pt x="17279" y="20"/>
                    <a:pt x="17406" y="4356"/>
                    <a:pt x="11853" y="4356"/>
                  </a:cubicBezTo>
                  <a:cubicBezTo>
                    <a:pt x="11635" y="4356"/>
                    <a:pt x="11407" y="4349"/>
                    <a:pt x="11170" y="4335"/>
                  </a:cubicBezTo>
                  <a:cubicBezTo>
                    <a:pt x="6109" y="4043"/>
                    <a:pt x="6255" y="466"/>
                    <a:pt x="6255" y="466"/>
                  </a:cubicBezTo>
                  <a:lnTo>
                    <a:pt x="6255" y="466"/>
                  </a:lnTo>
                  <a:cubicBezTo>
                    <a:pt x="6254" y="466"/>
                    <a:pt x="5362" y="466"/>
                    <a:pt x="4024" y="912"/>
                  </a:cubicBezTo>
                  <a:lnTo>
                    <a:pt x="4324" y="8213"/>
                  </a:lnTo>
                  <a:cubicBezTo>
                    <a:pt x="4324" y="8213"/>
                    <a:pt x="1493" y="11636"/>
                    <a:pt x="5062" y="15505"/>
                  </a:cubicBezTo>
                  <a:cubicBezTo>
                    <a:pt x="5062" y="15505"/>
                    <a:pt x="6109" y="19529"/>
                    <a:pt x="6701" y="21167"/>
                  </a:cubicBezTo>
                  <a:cubicBezTo>
                    <a:pt x="6701" y="21167"/>
                    <a:pt x="301" y="32638"/>
                    <a:pt x="0" y="47377"/>
                  </a:cubicBezTo>
                  <a:cubicBezTo>
                    <a:pt x="0" y="47377"/>
                    <a:pt x="6044" y="49332"/>
                    <a:pt x="13050" y="49332"/>
                  </a:cubicBezTo>
                  <a:cubicBezTo>
                    <a:pt x="16988" y="49332"/>
                    <a:pt x="21229" y="48714"/>
                    <a:pt x="24872" y="46785"/>
                  </a:cubicBezTo>
                  <a:cubicBezTo>
                    <a:pt x="24872" y="46785"/>
                    <a:pt x="23233" y="32192"/>
                    <a:pt x="17871" y="21614"/>
                  </a:cubicBezTo>
                  <a:cubicBezTo>
                    <a:pt x="17425" y="21167"/>
                    <a:pt x="18317" y="15951"/>
                    <a:pt x="18317" y="15951"/>
                  </a:cubicBezTo>
                  <a:cubicBezTo>
                    <a:pt x="18317" y="15951"/>
                    <a:pt x="22040" y="12828"/>
                    <a:pt x="19510" y="8213"/>
                  </a:cubicBezTo>
                  <a:lnTo>
                    <a:pt x="19956" y="612"/>
                  </a:lnTo>
                  <a:cubicBezTo>
                    <a:pt x="19956" y="612"/>
                    <a:pt x="18599" y="1"/>
                    <a:pt x="175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7"/>
            <p:cNvSpPr/>
            <p:nvPr/>
          </p:nvSpPr>
          <p:spPr>
            <a:xfrm>
              <a:off x="3676475" y="2100375"/>
              <a:ext cx="158300" cy="22375"/>
            </a:xfrm>
            <a:custGeom>
              <a:rect b="b" l="l" r="r" t="t"/>
              <a:pathLst>
                <a:path extrusionOk="0" h="895" w="6332">
                  <a:moveTo>
                    <a:pt x="5586" y="0"/>
                  </a:moveTo>
                  <a:cubicBezTo>
                    <a:pt x="5388" y="0"/>
                    <a:pt x="5191" y="9"/>
                    <a:pt x="4994" y="9"/>
                  </a:cubicBezTo>
                  <a:cubicBezTo>
                    <a:pt x="4590" y="26"/>
                    <a:pt x="4196" y="43"/>
                    <a:pt x="3801" y="77"/>
                  </a:cubicBezTo>
                  <a:cubicBezTo>
                    <a:pt x="3012" y="129"/>
                    <a:pt x="2222" y="215"/>
                    <a:pt x="1442" y="343"/>
                  </a:cubicBezTo>
                  <a:cubicBezTo>
                    <a:pt x="1219" y="378"/>
                    <a:pt x="1004" y="421"/>
                    <a:pt x="790" y="455"/>
                  </a:cubicBezTo>
                  <a:cubicBezTo>
                    <a:pt x="567" y="498"/>
                    <a:pt x="344" y="558"/>
                    <a:pt x="121" y="609"/>
                  </a:cubicBezTo>
                  <a:cubicBezTo>
                    <a:pt x="52" y="627"/>
                    <a:pt x="0" y="712"/>
                    <a:pt x="26" y="790"/>
                  </a:cubicBezTo>
                  <a:cubicBezTo>
                    <a:pt x="41" y="865"/>
                    <a:pt x="103" y="894"/>
                    <a:pt x="170" y="894"/>
                  </a:cubicBezTo>
                  <a:cubicBezTo>
                    <a:pt x="179" y="894"/>
                    <a:pt x="188" y="894"/>
                    <a:pt x="198" y="893"/>
                  </a:cubicBezTo>
                  <a:cubicBezTo>
                    <a:pt x="584" y="832"/>
                    <a:pt x="970" y="790"/>
                    <a:pt x="1356" y="747"/>
                  </a:cubicBezTo>
                  <a:cubicBezTo>
                    <a:pt x="1742" y="695"/>
                    <a:pt x="2128" y="652"/>
                    <a:pt x="2514" y="609"/>
                  </a:cubicBezTo>
                  <a:cubicBezTo>
                    <a:pt x="3295" y="532"/>
                    <a:pt x="4067" y="489"/>
                    <a:pt x="4848" y="464"/>
                  </a:cubicBezTo>
                  <a:cubicBezTo>
                    <a:pt x="5071" y="464"/>
                    <a:pt x="5294" y="455"/>
                    <a:pt x="5517" y="455"/>
                  </a:cubicBezTo>
                  <a:lnTo>
                    <a:pt x="5826" y="455"/>
                  </a:lnTo>
                  <a:cubicBezTo>
                    <a:pt x="5963" y="446"/>
                    <a:pt x="6083" y="455"/>
                    <a:pt x="6203" y="395"/>
                  </a:cubicBezTo>
                  <a:cubicBezTo>
                    <a:pt x="6332" y="326"/>
                    <a:pt x="6332" y="129"/>
                    <a:pt x="6203" y="60"/>
                  </a:cubicBezTo>
                  <a:cubicBezTo>
                    <a:pt x="6109" y="9"/>
                    <a:pt x="6006" y="9"/>
                    <a:pt x="59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7"/>
            <p:cNvSpPr/>
            <p:nvPr/>
          </p:nvSpPr>
          <p:spPr>
            <a:xfrm>
              <a:off x="3716800" y="2130400"/>
              <a:ext cx="81525" cy="13375"/>
            </a:xfrm>
            <a:custGeom>
              <a:rect b="b" l="l" r="r" t="t"/>
              <a:pathLst>
                <a:path extrusionOk="0" h="535" w="3261">
                  <a:moveTo>
                    <a:pt x="3157" y="0"/>
                  </a:moveTo>
                  <a:cubicBezTo>
                    <a:pt x="3029" y="9"/>
                    <a:pt x="2909" y="9"/>
                    <a:pt x="2789" y="18"/>
                  </a:cubicBezTo>
                  <a:cubicBezTo>
                    <a:pt x="2660" y="35"/>
                    <a:pt x="2531" y="60"/>
                    <a:pt x="2403" y="86"/>
                  </a:cubicBezTo>
                  <a:cubicBezTo>
                    <a:pt x="2162" y="120"/>
                    <a:pt x="1922" y="155"/>
                    <a:pt x="1673" y="181"/>
                  </a:cubicBezTo>
                  <a:cubicBezTo>
                    <a:pt x="1239" y="225"/>
                    <a:pt x="804" y="251"/>
                    <a:pt x="370" y="251"/>
                  </a:cubicBezTo>
                  <a:cubicBezTo>
                    <a:pt x="307" y="251"/>
                    <a:pt x="244" y="250"/>
                    <a:pt x="180" y="249"/>
                  </a:cubicBezTo>
                  <a:cubicBezTo>
                    <a:pt x="0" y="249"/>
                    <a:pt x="0" y="524"/>
                    <a:pt x="180" y="532"/>
                  </a:cubicBezTo>
                  <a:cubicBezTo>
                    <a:pt x="263" y="534"/>
                    <a:pt x="345" y="534"/>
                    <a:pt x="427" y="534"/>
                  </a:cubicBezTo>
                  <a:cubicBezTo>
                    <a:pt x="851" y="534"/>
                    <a:pt x="1274" y="515"/>
                    <a:pt x="1690" y="472"/>
                  </a:cubicBezTo>
                  <a:cubicBezTo>
                    <a:pt x="1948" y="446"/>
                    <a:pt x="2197" y="412"/>
                    <a:pt x="2454" y="378"/>
                  </a:cubicBezTo>
                  <a:cubicBezTo>
                    <a:pt x="2566" y="352"/>
                    <a:pt x="2694" y="344"/>
                    <a:pt x="2806" y="309"/>
                  </a:cubicBezTo>
                  <a:cubicBezTo>
                    <a:pt x="2934" y="275"/>
                    <a:pt x="3055" y="215"/>
                    <a:pt x="3175" y="163"/>
                  </a:cubicBezTo>
                  <a:cubicBezTo>
                    <a:pt x="3260" y="138"/>
                    <a:pt x="3260" y="0"/>
                    <a:pt x="31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7"/>
            <p:cNvSpPr/>
            <p:nvPr/>
          </p:nvSpPr>
          <p:spPr>
            <a:xfrm>
              <a:off x="3610650" y="4494800"/>
              <a:ext cx="28950" cy="13850"/>
            </a:xfrm>
            <a:custGeom>
              <a:rect b="b" l="l" r="r" t="t"/>
              <a:pathLst>
                <a:path extrusionOk="0" h="554" w="1158">
                  <a:moveTo>
                    <a:pt x="109" y="177"/>
                  </a:moveTo>
                  <a:cubicBezTo>
                    <a:pt x="113" y="181"/>
                    <a:pt x="116" y="186"/>
                    <a:pt x="120" y="191"/>
                  </a:cubicBezTo>
                  <a:cubicBezTo>
                    <a:pt x="116" y="187"/>
                    <a:pt x="113" y="182"/>
                    <a:pt x="109" y="177"/>
                  </a:cubicBezTo>
                  <a:close/>
                  <a:moveTo>
                    <a:pt x="729" y="191"/>
                  </a:moveTo>
                  <a:lnTo>
                    <a:pt x="729" y="191"/>
                  </a:lnTo>
                  <a:cubicBezTo>
                    <a:pt x="733" y="192"/>
                    <a:pt x="738" y="193"/>
                    <a:pt x="742" y="194"/>
                  </a:cubicBezTo>
                  <a:lnTo>
                    <a:pt x="742" y="194"/>
                  </a:lnTo>
                  <a:cubicBezTo>
                    <a:pt x="740" y="193"/>
                    <a:pt x="736" y="192"/>
                    <a:pt x="729" y="191"/>
                  </a:cubicBezTo>
                  <a:close/>
                  <a:moveTo>
                    <a:pt x="111" y="0"/>
                  </a:moveTo>
                  <a:cubicBezTo>
                    <a:pt x="52" y="0"/>
                    <a:pt x="1" y="80"/>
                    <a:pt x="51" y="131"/>
                  </a:cubicBezTo>
                  <a:cubicBezTo>
                    <a:pt x="67" y="142"/>
                    <a:pt x="84" y="152"/>
                    <a:pt x="98" y="165"/>
                  </a:cubicBezTo>
                  <a:lnTo>
                    <a:pt x="98" y="165"/>
                  </a:lnTo>
                  <a:cubicBezTo>
                    <a:pt x="115" y="203"/>
                    <a:pt x="139" y="228"/>
                    <a:pt x="171" y="259"/>
                  </a:cubicBezTo>
                  <a:cubicBezTo>
                    <a:pt x="205" y="294"/>
                    <a:pt x="240" y="319"/>
                    <a:pt x="283" y="345"/>
                  </a:cubicBezTo>
                  <a:cubicBezTo>
                    <a:pt x="351" y="388"/>
                    <a:pt x="420" y="422"/>
                    <a:pt x="497" y="457"/>
                  </a:cubicBezTo>
                  <a:cubicBezTo>
                    <a:pt x="583" y="491"/>
                    <a:pt x="660" y="525"/>
                    <a:pt x="755" y="534"/>
                  </a:cubicBezTo>
                  <a:cubicBezTo>
                    <a:pt x="797" y="542"/>
                    <a:pt x="849" y="551"/>
                    <a:pt x="900" y="551"/>
                  </a:cubicBezTo>
                  <a:cubicBezTo>
                    <a:pt x="917" y="553"/>
                    <a:pt x="933" y="554"/>
                    <a:pt x="948" y="554"/>
                  </a:cubicBezTo>
                  <a:cubicBezTo>
                    <a:pt x="1003" y="554"/>
                    <a:pt x="1051" y="540"/>
                    <a:pt x="1098" y="500"/>
                  </a:cubicBezTo>
                  <a:cubicBezTo>
                    <a:pt x="1158" y="448"/>
                    <a:pt x="1158" y="328"/>
                    <a:pt x="1098" y="276"/>
                  </a:cubicBezTo>
                  <a:cubicBezTo>
                    <a:pt x="1038" y="225"/>
                    <a:pt x="978" y="216"/>
                    <a:pt x="909" y="208"/>
                  </a:cubicBezTo>
                  <a:lnTo>
                    <a:pt x="849" y="208"/>
                  </a:lnTo>
                  <a:lnTo>
                    <a:pt x="823" y="199"/>
                  </a:lnTo>
                  <a:cubicBezTo>
                    <a:pt x="793" y="199"/>
                    <a:pt x="770" y="199"/>
                    <a:pt x="742" y="194"/>
                  </a:cubicBezTo>
                  <a:lnTo>
                    <a:pt x="742" y="194"/>
                  </a:lnTo>
                  <a:cubicBezTo>
                    <a:pt x="743" y="194"/>
                    <a:pt x="743" y="194"/>
                    <a:pt x="742" y="194"/>
                  </a:cubicBezTo>
                  <a:cubicBezTo>
                    <a:pt x="737" y="194"/>
                    <a:pt x="703" y="188"/>
                    <a:pt x="703" y="182"/>
                  </a:cubicBezTo>
                  <a:cubicBezTo>
                    <a:pt x="660" y="182"/>
                    <a:pt x="617" y="174"/>
                    <a:pt x="583" y="165"/>
                  </a:cubicBezTo>
                  <a:cubicBezTo>
                    <a:pt x="506" y="148"/>
                    <a:pt x="429" y="122"/>
                    <a:pt x="360" y="88"/>
                  </a:cubicBezTo>
                  <a:cubicBezTo>
                    <a:pt x="317" y="71"/>
                    <a:pt x="291" y="53"/>
                    <a:pt x="248" y="45"/>
                  </a:cubicBezTo>
                  <a:cubicBezTo>
                    <a:pt x="231" y="45"/>
                    <a:pt x="223" y="36"/>
                    <a:pt x="205" y="36"/>
                  </a:cubicBezTo>
                  <a:lnTo>
                    <a:pt x="197" y="36"/>
                  </a:lnTo>
                  <a:cubicBezTo>
                    <a:pt x="180" y="36"/>
                    <a:pt x="163" y="19"/>
                    <a:pt x="145" y="11"/>
                  </a:cubicBezTo>
                  <a:cubicBezTo>
                    <a:pt x="134" y="3"/>
                    <a:pt x="122" y="0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7"/>
            <p:cNvSpPr/>
            <p:nvPr/>
          </p:nvSpPr>
          <p:spPr>
            <a:xfrm>
              <a:off x="3597975" y="4512550"/>
              <a:ext cx="22325" cy="10950"/>
            </a:xfrm>
            <a:custGeom>
              <a:rect b="b" l="l" r="r" t="t"/>
              <a:pathLst>
                <a:path extrusionOk="0" h="438" w="893">
                  <a:moveTo>
                    <a:pt x="163" y="0"/>
                  </a:moveTo>
                  <a:cubicBezTo>
                    <a:pt x="97" y="0"/>
                    <a:pt x="32" y="41"/>
                    <a:pt x="18" y="107"/>
                  </a:cubicBezTo>
                  <a:cubicBezTo>
                    <a:pt x="0" y="184"/>
                    <a:pt x="43" y="261"/>
                    <a:pt x="121" y="287"/>
                  </a:cubicBezTo>
                  <a:cubicBezTo>
                    <a:pt x="223" y="313"/>
                    <a:pt x="326" y="339"/>
                    <a:pt x="429" y="373"/>
                  </a:cubicBezTo>
                  <a:cubicBezTo>
                    <a:pt x="472" y="390"/>
                    <a:pt x="524" y="399"/>
                    <a:pt x="575" y="416"/>
                  </a:cubicBezTo>
                  <a:cubicBezTo>
                    <a:pt x="614" y="425"/>
                    <a:pt x="663" y="438"/>
                    <a:pt x="709" y="438"/>
                  </a:cubicBezTo>
                  <a:cubicBezTo>
                    <a:pt x="745" y="438"/>
                    <a:pt x="780" y="430"/>
                    <a:pt x="807" y="407"/>
                  </a:cubicBezTo>
                  <a:cubicBezTo>
                    <a:pt x="867" y="364"/>
                    <a:pt x="893" y="296"/>
                    <a:pt x="858" y="227"/>
                  </a:cubicBezTo>
                  <a:cubicBezTo>
                    <a:pt x="824" y="158"/>
                    <a:pt x="730" y="133"/>
                    <a:pt x="652" y="116"/>
                  </a:cubicBezTo>
                  <a:cubicBezTo>
                    <a:pt x="610" y="98"/>
                    <a:pt x="558" y="90"/>
                    <a:pt x="507" y="73"/>
                  </a:cubicBezTo>
                  <a:cubicBezTo>
                    <a:pt x="404" y="56"/>
                    <a:pt x="301" y="30"/>
                    <a:pt x="198" y="4"/>
                  </a:cubicBezTo>
                  <a:cubicBezTo>
                    <a:pt x="186" y="2"/>
                    <a:pt x="175" y="0"/>
                    <a:pt x="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7"/>
            <p:cNvSpPr/>
            <p:nvPr/>
          </p:nvSpPr>
          <p:spPr>
            <a:xfrm>
              <a:off x="4305975" y="4440050"/>
              <a:ext cx="21900" cy="18575"/>
            </a:xfrm>
            <a:custGeom>
              <a:rect b="b" l="l" r="r" t="t"/>
              <a:pathLst>
                <a:path extrusionOk="0" h="743" w="876">
                  <a:moveTo>
                    <a:pt x="706" y="0"/>
                  </a:moveTo>
                  <a:cubicBezTo>
                    <a:pt x="681" y="0"/>
                    <a:pt x="656" y="7"/>
                    <a:pt x="635" y="21"/>
                  </a:cubicBezTo>
                  <a:cubicBezTo>
                    <a:pt x="515" y="99"/>
                    <a:pt x="395" y="176"/>
                    <a:pt x="284" y="270"/>
                  </a:cubicBezTo>
                  <a:cubicBezTo>
                    <a:pt x="241" y="305"/>
                    <a:pt x="181" y="339"/>
                    <a:pt x="138" y="390"/>
                  </a:cubicBezTo>
                  <a:cubicBezTo>
                    <a:pt x="78" y="450"/>
                    <a:pt x="1" y="519"/>
                    <a:pt x="1" y="613"/>
                  </a:cubicBezTo>
                  <a:cubicBezTo>
                    <a:pt x="9" y="673"/>
                    <a:pt x="43" y="716"/>
                    <a:pt x="95" y="733"/>
                  </a:cubicBezTo>
                  <a:cubicBezTo>
                    <a:pt x="112" y="742"/>
                    <a:pt x="138" y="742"/>
                    <a:pt x="155" y="742"/>
                  </a:cubicBezTo>
                  <a:cubicBezTo>
                    <a:pt x="189" y="742"/>
                    <a:pt x="224" y="725"/>
                    <a:pt x="258" y="708"/>
                  </a:cubicBezTo>
                  <a:cubicBezTo>
                    <a:pt x="284" y="691"/>
                    <a:pt x="309" y="673"/>
                    <a:pt x="344" y="665"/>
                  </a:cubicBezTo>
                  <a:cubicBezTo>
                    <a:pt x="404" y="622"/>
                    <a:pt x="464" y="570"/>
                    <a:pt x="524" y="519"/>
                  </a:cubicBezTo>
                  <a:cubicBezTo>
                    <a:pt x="627" y="442"/>
                    <a:pt x="721" y="347"/>
                    <a:pt x="816" y="262"/>
                  </a:cubicBezTo>
                  <a:cubicBezTo>
                    <a:pt x="876" y="210"/>
                    <a:pt x="876" y="116"/>
                    <a:pt x="833" y="64"/>
                  </a:cubicBezTo>
                  <a:cubicBezTo>
                    <a:pt x="805" y="25"/>
                    <a:pt x="75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7"/>
            <p:cNvSpPr/>
            <p:nvPr/>
          </p:nvSpPr>
          <p:spPr>
            <a:xfrm>
              <a:off x="4315850" y="4455800"/>
              <a:ext cx="19100" cy="18300"/>
            </a:xfrm>
            <a:custGeom>
              <a:rect b="b" l="l" r="r" t="t"/>
              <a:pathLst>
                <a:path extrusionOk="0" h="732" w="764">
                  <a:moveTo>
                    <a:pt x="627" y="1"/>
                  </a:moveTo>
                  <a:cubicBezTo>
                    <a:pt x="592" y="1"/>
                    <a:pt x="558" y="18"/>
                    <a:pt x="532" y="43"/>
                  </a:cubicBezTo>
                  <a:cubicBezTo>
                    <a:pt x="446" y="112"/>
                    <a:pt x="369" y="181"/>
                    <a:pt x="283" y="249"/>
                  </a:cubicBezTo>
                  <a:cubicBezTo>
                    <a:pt x="249" y="275"/>
                    <a:pt x="206" y="309"/>
                    <a:pt x="172" y="352"/>
                  </a:cubicBezTo>
                  <a:cubicBezTo>
                    <a:pt x="138" y="387"/>
                    <a:pt x="95" y="429"/>
                    <a:pt x="60" y="464"/>
                  </a:cubicBezTo>
                  <a:cubicBezTo>
                    <a:pt x="9" y="524"/>
                    <a:pt x="0" y="627"/>
                    <a:pt x="60" y="687"/>
                  </a:cubicBezTo>
                  <a:cubicBezTo>
                    <a:pt x="95" y="717"/>
                    <a:pt x="133" y="732"/>
                    <a:pt x="172" y="732"/>
                  </a:cubicBezTo>
                  <a:cubicBezTo>
                    <a:pt x="210" y="732"/>
                    <a:pt x="249" y="717"/>
                    <a:pt x="283" y="687"/>
                  </a:cubicBezTo>
                  <a:cubicBezTo>
                    <a:pt x="318" y="653"/>
                    <a:pt x="361" y="618"/>
                    <a:pt x="403" y="584"/>
                  </a:cubicBezTo>
                  <a:cubicBezTo>
                    <a:pt x="438" y="550"/>
                    <a:pt x="472" y="507"/>
                    <a:pt x="515" y="472"/>
                  </a:cubicBezTo>
                  <a:cubicBezTo>
                    <a:pt x="584" y="395"/>
                    <a:pt x="652" y="318"/>
                    <a:pt x="721" y="232"/>
                  </a:cubicBezTo>
                  <a:cubicBezTo>
                    <a:pt x="747" y="206"/>
                    <a:pt x="764" y="172"/>
                    <a:pt x="764" y="138"/>
                  </a:cubicBezTo>
                  <a:cubicBezTo>
                    <a:pt x="764" y="103"/>
                    <a:pt x="747" y="69"/>
                    <a:pt x="721" y="43"/>
                  </a:cubicBezTo>
                  <a:cubicBezTo>
                    <a:pt x="695" y="18"/>
                    <a:pt x="661" y="1"/>
                    <a:pt x="6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7"/>
            <p:cNvSpPr/>
            <p:nvPr/>
          </p:nvSpPr>
          <p:spPr>
            <a:xfrm>
              <a:off x="4183300" y="4332675"/>
              <a:ext cx="197600" cy="98125"/>
            </a:xfrm>
            <a:custGeom>
              <a:rect b="b" l="l" r="r" t="t"/>
              <a:pathLst>
                <a:path extrusionOk="0" h="3925" w="7904">
                  <a:moveTo>
                    <a:pt x="7415" y="462"/>
                  </a:moveTo>
                  <a:lnTo>
                    <a:pt x="7415" y="462"/>
                  </a:lnTo>
                  <a:cubicBezTo>
                    <a:pt x="6970" y="1398"/>
                    <a:pt x="6333" y="2237"/>
                    <a:pt x="5560" y="2927"/>
                  </a:cubicBezTo>
                  <a:cubicBezTo>
                    <a:pt x="5456" y="3019"/>
                    <a:pt x="5350" y="3108"/>
                    <a:pt x="5242" y="3195"/>
                  </a:cubicBezTo>
                  <a:lnTo>
                    <a:pt x="5242" y="3195"/>
                  </a:lnTo>
                  <a:cubicBezTo>
                    <a:pt x="5300" y="3081"/>
                    <a:pt x="5353" y="2962"/>
                    <a:pt x="5405" y="2849"/>
                  </a:cubicBezTo>
                  <a:cubicBezTo>
                    <a:pt x="5542" y="2575"/>
                    <a:pt x="5680" y="2309"/>
                    <a:pt x="5834" y="2051"/>
                  </a:cubicBezTo>
                  <a:cubicBezTo>
                    <a:pt x="6126" y="1571"/>
                    <a:pt x="6478" y="1108"/>
                    <a:pt x="6932" y="765"/>
                  </a:cubicBezTo>
                  <a:cubicBezTo>
                    <a:pt x="7082" y="646"/>
                    <a:pt x="7244" y="546"/>
                    <a:pt x="7415" y="462"/>
                  </a:cubicBezTo>
                  <a:close/>
                  <a:moveTo>
                    <a:pt x="777" y="2092"/>
                  </a:moveTo>
                  <a:cubicBezTo>
                    <a:pt x="1884" y="2092"/>
                    <a:pt x="2997" y="2431"/>
                    <a:pt x="3921" y="3038"/>
                  </a:cubicBezTo>
                  <a:cubicBezTo>
                    <a:pt x="4075" y="3141"/>
                    <a:pt x="4221" y="3244"/>
                    <a:pt x="4367" y="3364"/>
                  </a:cubicBezTo>
                  <a:cubicBezTo>
                    <a:pt x="4441" y="3425"/>
                    <a:pt x="4518" y="3486"/>
                    <a:pt x="4591" y="3550"/>
                  </a:cubicBezTo>
                  <a:lnTo>
                    <a:pt x="4591" y="3550"/>
                  </a:lnTo>
                  <a:cubicBezTo>
                    <a:pt x="4409" y="3584"/>
                    <a:pt x="4226" y="3612"/>
                    <a:pt x="4041" y="3621"/>
                  </a:cubicBezTo>
                  <a:cubicBezTo>
                    <a:pt x="3939" y="3626"/>
                    <a:pt x="3836" y="3629"/>
                    <a:pt x="3732" y="3629"/>
                  </a:cubicBezTo>
                  <a:cubicBezTo>
                    <a:pt x="3480" y="3629"/>
                    <a:pt x="3227" y="3613"/>
                    <a:pt x="2977" y="3570"/>
                  </a:cubicBezTo>
                  <a:cubicBezTo>
                    <a:pt x="2282" y="3467"/>
                    <a:pt x="1605" y="3210"/>
                    <a:pt x="1021" y="2806"/>
                  </a:cubicBezTo>
                  <a:cubicBezTo>
                    <a:pt x="756" y="2622"/>
                    <a:pt x="503" y="2394"/>
                    <a:pt x="345" y="2110"/>
                  </a:cubicBezTo>
                  <a:lnTo>
                    <a:pt x="345" y="2110"/>
                  </a:lnTo>
                  <a:cubicBezTo>
                    <a:pt x="488" y="2098"/>
                    <a:pt x="632" y="2092"/>
                    <a:pt x="777" y="2092"/>
                  </a:cubicBezTo>
                  <a:close/>
                  <a:moveTo>
                    <a:pt x="7731" y="0"/>
                  </a:moveTo>
                  <a:cubicBezTo>
                    <a:pt x="7714" y="0"/>
                    <a:pt x="7697" y="3"/>
                    <a:pt x="7679" y="10"/>
                  </a:cubicBezTo>
                  <a:cubicBezTo>
                    <a:pt x="6460" y="387"/>
                    <a:pt x="5723" y="1485"/>
                    <a:pt x="5199" y="2575"/>
                  </a:cubicBezTo>
                  <a:cubicBezTo>
                    <a:pt x="5122" y="2738"/>
                    <a:pt x="5045" y="2892"/>
                    <a:pt x="4976" y="3064"/>
                  </a:cubicBezTo>
                  <a:cubicBezTo>
                    <a:pt x="4942" y="3141"/>
                    <a:pt x="4908" y="3218"/>
                    <a:pt x="4882" y="3304"/>
                  </a:cubicBezTo>
                  <a:cubicBezTo>
                    <a:pt x="4862" y="3348"/>
                    <a:pt x="4848" y="3395"/>
                    <a:pt x="4837" y="3444"/>
                  </a:cubicBezTo>
                  <a:lnTo>
                    <a:pt x="4837" y="3444"/>
                  </a:lnTo>
                  <a:cubicBezTo>
                    <a:pt x="4755" y="3369"/>
                    <a:pt x="4674" y="3294"/>
                    <a:pt x="4590" y="3227"/>
                  </a:cubicBezTo>
                  <a:cubicBezTo>
                    <a:pt x="4453" y="3115"/>
                    <a:pt x="4316" y="3012"/>
                    <a:pt x="4178" y="2909"/>
                  </a:cubicBezTo>
                  <a:cubicBezTo>
                    <a:pt x="3895" y="2721"/>
                    <a:pt x="3604" y="2549"/>
                    <a:pt x="3286" y="2403"/>
                  </a:cubicBezTo>
                  <a:cubicBezTo>
                    <a:pt x="2668" y="2120"/>
                    <a:pt x="1999" y="1940"/>
                    <a:pt x="1313" y="1871"/>
                  </a:cubicBezTo>
                  <a:cubicBezTo>
                    <a:pt x="1120" y="1854"/>
                    <a:pt x="927" y="1846"/>
                    <a:pt x="734" y="1846"/>
                  </a:cubicBezTo>
                  <a:cubicBezTo>
                    <a:pt x="541" y="1846"/>
                    <a:pt x="348" y="1854"/>
                    <a:pt x="155" y="1871"/>
                  </a:cubicBezTo>
                  <a:cubicBezTo>
                    <a:pt x="77" y="1880"/>
                    <a:pt x="0" y="1949"/>
                    <a:pt x="26" y="2034"/>
                  </a:cubicBezTo>
                  <a:cubicBezTo>
                    <a:pt x="301" y="2738"/>
                    <a:pt x="1004" y="3184"/>
                    <a:pt x="1665" y="3476"/>
                  </a:cubicBezTo>
                  <a:cubicBezTo>
                    <a:pt x="2312" y="3763"/>
                    <a:pt x="3018" y="3924"/>
                    <a:pt x="3722" y="3924"/>
                  </a:cubicBezTo>
                  <a:cubicBezTo>
                    <a:pt x="3774" y="3924"/>
                    <a:pt x="3826" y="3924"/>
                    <a:pt x="3878" y="3922"/>
                  </a:cubicBezTo>
                  <a:cubicBezTo>
                    <a:pt x="4093" y="3913"/>
                    <a:pt x="4307" y="3887"/>
                    <a:pt x="4530" y="3853"/>
                  </a:cubicBezTo>
                  <a:cubicBezTo>
                    <a:pt x="4660" y="3832"/>
                    <a:pt x="4787" y="3812"/>
                    <a:pt x="4910" y="3779"/>
                  </a:cubicBezTo>
                  <a:lnTo>
                    <a:pt x="4910" y="3779"/>
                  </a:lnTo>
                  <a:cubicBezTo>
                    <a:pt x="4914" y="3779"/>
                    <a:pt x="4918" y="3777"/>
                    <a:pt x="4922" y="3776"/>
                  </a:cubicBezTo>
                  <a:lnTo>
                    <a:pt x="4922" y="3776"/>
                  </a:lnTo>
                  <a:cubicBezTo>
                    <a:pt x="4999" y="3756"/>
                    <a:pt x="5074" y="3731"/>
                    <a:pt x="5148" y="3699"/>
                  </a:cubicBezTo>
                  <a:cubicBezTo>
                    <a:pt x="5208" y="3675"/>
                    <a:pt x="5237" y="3628"/>
                    <a:pt x="5240" y="3581"/>
                  </a:cubicBezTo>
                  <a:lnTo>
                    <a:pt x="5240" y="3581"/>
                  </a:lnTo>
                  <a:cubicBezTo>
                    <a:pt x="5393" y="3471"/>
                    <a:pt x="5536" y="3349"/>
                    <a:pt x="5680" y="3227"/>
                  </a:cubicBezTo>
                  <a:cubicBezTo>
                    <a:pt x="5911" y="3030"/>
                    <a:pt x="6126" y="2824"/>
                    <a:pt x="6332" y="2601"/>
                  </a:cubicBezTo>
                  <a:cubicBezTo>
                    <a:pt x="6735" y="2163"/>
                    <a:pt x="7095" y="1674"/>
                    <a:pt x="7404" y="1151"/>
                  </a:cubicBezTo>
                  <a:cubicBezTo>
                    <a:pt x="7576" y="859"/>
                    <a:pt x="7730" y="559"/>
                    <a:pt x="7859" y="241"/>
                  </a:cubicBezTo>
                  <a:cubicBezTo>
                    <a:pt x="7904" y="144"/>
                    <a:pt x="7844" y="0"/>
                    <a:pt x="7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7"/>
            <p:cNvSpPr/>
            <p:nvPr/>
          </p:nvSpPr>
          <p:spPr>
            <a:xfrm>
              <a:off x="4279700" y="4422700"/>
              <a:ext cx="29825" cy="98525"/>
            </a:xfrm>
            <a:custGeom>
              <a:rect b="b" l="l" r="r" t="t"/>
              <a:pathLst>
                <a:path extrusionOk="0" h="3941" w="1193">
                  <a:moveTo>
                    <a:pt x="1030" y="1"/>
                  </a:moveTo>
                  <a:cubicBezTo>
                    <a:pt x="978" y="1"/>
                    <a:pt x="926" y="30"/>
                    <a:pt x="906" y="98"/>
                  </a:cubicBezTo>
                  <a:cubicBezTo>
                    <a:pt x="734" y="715"/>
                    <a:pt x="563" y="1342"/>
                    <a:pt x="400" y="1959"/>
                  </a:cubicBezTo>
                  <a:cubicBezTo>
                    <a:pt x="322" y="2268"/>
                    <a:pt x="245" y="2577"/>
                    <a:pt x="168" y="2886"/>
                  </a:cubicBezTo>
                  <a:cubicBezTo>
                    <a:pt x="125" y="3049"/>
                    <a:pt x="74" y="3203"/>
                    <a:pt x="56" y="3366"/>
                  </a:cubicBezTo>
                  <a:cubicBezTo>
                    <a:pt x="39" y="3529"/>
                    <a:pt x="22" y="3684"/>
                    <a:pt x="5" y="3847"/>
                  </a:cubicBezTo>
                  <a:cubicBezTo>
                    <a:pt x="0" y="3911"/>
                    <a:pt x="44" y="3940"/>
                    <a:pt x="92" y="3940"/>
                  </a:cubicBezTo>
                  <a:cubicBezTo>
                    <a:pt x="135" y="3940"/>
                    <a:pt x="182" y="3917"/>
                    <a:pt x="202" y="3873"/>
                  </a:cubicBezTo>
                  <a:cubicBezTo>
                    <a:pt x="262" y="3718"/>
                    <a:pt x="331" y="3564"/>
                    <a:pt x="382" y="3409"/>
                  </a:cubicBezTo>
                  <a:cubicBezTo>
                    <a:pt x="442" y="3263"/>
                    <a:pt x="468" y="3109"/>
                    <a:pt x="503" y="2963"/>
                  </a:cubicBezTo>
                  <a:cubicBezTo>
                    <a:pt x="588" y="2654"/>
                    <a:pt x="657" y="2345"/>
                    <a:pt x="734" y="2037"/>
                  </a:cubicBezTo>
                  <a:cubicBezTo>
                    <a:pt x="889" y="1419"/>
                    <a:pt x="1026" y="793"/>
                    <a:pt x="1172" y="166"/>
                  </a:cubicBezTo>
                  <a:cubicBezTo>
                    <a:pt x="1192" y="68"/>
                    <a:pt x="1110" y="1"/>
                    <a:pt x="10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7"/>
            <p:cNvSpPr/>
            <p:nvPr/>
          </p:nvSpPr>
          <p:spPr>
            <a:xfrm>
              <a:off x="4304550" y="4416350"/>
              <a:ext cx="67250" cy="42425"/>
            </a:xfrm>
            <a:custGeom>
              <a:rect b="b" l="l" r="r" t="t"/>
              <a:pathLst>
                <a:path extrusionOk="0" h="1697" w="2690">
                  <a:moveTo>
                    <a:pt x="177" y="0"/>
                  </a:moveTo>
                  <a:cubicBezTo>
                    <a:pt x="70" y="0"/>
                    <a:pt x="0" y="159"/>
                    <a:pt x="109" y="232"/>
                  </a:cubicBezTo>
                  <a:cubicBezTo>
                    <a:pt x="487" y="489"/>
                    <a:pt x="864" y="738"/>
                    <a:pt x="1250" y="987"/>
                  </a:cubicBezTo>
                  <a:cubicBezTo>
                    <a:pt x="1439" y="1107"/>
                    <a:pt x="1628" y="1227"/>
                    <a:pt x="1816" y="1347"/>
                  </a:cubicBezTo>
                  <a:cubicBezTo>
                    <a:pt x="1911" y="1407"/>
                    <a:pt x="2005" y="1458"/>
                    <a:pt x="2099" y="1518"/>
                  </a:cubicBezTo>
                  <a:cubicBezTo>
                    <a:pt x="2202" y="1579"/>
                    <a:pt x="2305" y="1664"/>
                    <a:pt x="2417" y="1690"/>
                  </a:cubicBezTo>
                  <a:cubicBezTo>
                    <a:pt x="2434" y="1694"/>
                    <a:pt x="2450" y="1696"/>
                    <a:pt x="2466" y="1696"/>
                  </a:cubicBezTo>
                  <a:cubicBezTo>
                    <a:pt x="2615" y="1696"/>
                    <a:pt x="2689" y="1523"/>
                    <a:pt x="2588" y="1407"/>
                  </a:cubicBezTo>
                  <a:cubicBezTo>
                    <a:pt x="2511" y="1321"/>
                    <a:pt x="2400" y="1261"/>
                    <a:pt x="2305" y="1210"/>
                  </a:cubicBezTo>
                  <a:lnTo>
                    <a:pt x="2014" y="1029"/>
                  </a:lnTo>
                  <a:cubicBezTo>
                    <a:pt x="1825" y="918"/>
                    <a:pt x="1628" y="798"/>
                    <a:pt x="1422" y="686"/>
                  </a:cubicBezTo>
                  <a:cubicBezTo>
                    <a:pt x="1036" y="455"/>
                    <a:pt x="632" y="240"/>
                    <a:pt x="238" y="17"/>
                  </a:cubicBezTo>
                  <a:cubicBezTo>
                    <a:pt x="217" y="5"/>
                    <a:pt x="196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3581875" y="4407050"/>
              <a:ext cx="65875" cy="76325"/>
            </a:xfrm>
            <a:custGeom>
              <a:rect b="b" l="l" r="r" t="t"/>
              <a:pathLst>
                <a:path extrusionOk="0" h="3053" w="2635">
                  <a:moveTo>
                    <a:pt x="433" y="352"/>
                  </a:moveTo>
                  <a:cubicBezTo>
                    <a:pt x="435" y="352"/>
                    <a:pt x="444" y="363"/>
                    <a:pt x="438" y="363"/>
                  </a:cubicBezTo>
                  <a:cubicBezTo>
                    <a:pt x="433" y="355"/>
                    <a:pt x="432" y="352"/>
                    <a:pt x="433" y="352"/>
                  </a:cubicBezTo>
                  <a:close/>
                  <a:moveTo>
                    <a:pt x="396" y="389"/>
                  </a:moveTo>
                  <a:lnTo>
                    <a:pt x="402" y="392"/>
                  </a:lnTo>
                  <a:lnTo>
                    <a:pt x="402" y="392"/>
                  </a:lnTo>
                  <a:cubicBezTo>
                    <a:pt x="401" y="393"/>
                    <a:pt x="400" y="393"/>
                    <a:pt x="399" y="393"/>
                  </a:cubicBezTo>
                  <a:cubicBezTo>
                    <a:pt x="397" y="393"/>
                    <a:pt x="396" y="392"/>
                    <a:pt x="396" y="389"/>
                  </a:cubicBezTo>
                  <a:close/>
                  <a:moveTo>
                    <a:pt x="440" y="409"/>
                  </a:moveTo>
                  <a:lnTo>
                    <a:pt x="507" y="441"/>
                  </a:lnTo>
                  <a:cubicBezTo>
                    <a:pt x="559" y="466"/>
                    <a:pt x="610" y="509"/>
                    <a:pt x="653" y="544"/>
                  </a:cubicBezTo>
                  <a:cubicBezTo>
                    <a:pt x="850" y="698"/>
                    <a:pt x="1030" y="870"/>
                    <a:pt x="1202" y="1058"/>
                  </a:cubicBezTo>
                  <a:cubicBezTo>
                    <a:pt x="1519" y="1427"/>
                    <a:pt x="1777" y="1856"/>
                    <a:pt x="1948" y="2311"/>
                  </a:cubicBezTo>
                  <a:cubicBezTo>
                    <a:pt x="1973" y="2381"/>
                    <a:pt x="1995" y="2468"/>
                    <a:pt x="2024" y="2555"/>
                  </a:cubicBezTo>
                  <a:lnTo>
                    <a:pt x="2024" y="2555"/>
                  </a:lnTo>
                  <a:cubicBezTo>
                    <a:pt x="1937" y="2479"/>
                    <a:pt x="1851" y="2402"/>
                    <a:pt x="1768" y="2319"/>
                  </a:cubicBezTo>
                  <a:cubicBezTo>
                    <a:pt x="1580" y="2148"/>
                    <a:pt x="1408" y="1959"/>
                    <a:pt x="1245" y="1762"/>
                  </a:cubicBezTo>
                  <a:cubicBezTo>
                    <a:pt x="1082" y="1573"/>
                    <a:pt x="936" y="1367"/>
                    <a:pt x="807" y="1153"/>
                  </a:cubicBezTo>
                  <a:cubicBezTo>
                    <a:pt x="679" y="947"/>
                    <a:pt x="550" y="724"/>
                    <a:pt x="464" y="509"/>
                  </a:cubicBezTo>
                  <a:cubicBezTo>
                    <a:pt x="457" y="488"/>
                    <a:pt x="444" y="436"/>
                    <a:pt x="440" y="409"/>
                  </a:cubicBezTo>
                  <a:close/>
                  <a:moveTo>
                    <a:pt x="415" y="0"/>
                  </a:moveTo>
                  <a:cubicBezTo>
                    <a:pt x="400" y="0"/>
                    <a:pt x="385" y="1"/>
                    <a:pt x="370" y="3"/>
                  </a:cubicBezTo>
                  <a:cubicBezTo>
                    <a:pt x="61" y="37"/>
                    <a:pt x="1" y="363"/>
                    <a:pt x="95" y="612"/>
                  </a:cubicBezTo>
                  <a:cubicBezTo>
                    <a:pt x="267" y="1084"/>
                    <a:pt x="567" y="1522"/>
                    <a:pt x="885" y="1916"/>
                  </a:cubicBezTo>
                  <a:cubicBezTo>
                    <a:pt x="1056" y="2139"/>
                    <a:pt x="1254" y="2345"/>
                    <a:pt x="1468" y="2534"/>
                  </a:cubicBezTo>
                  <a:cubicBezTo>
                    <a:pt x="1682" y="2723"/>
                    <a:pt x="1914" y="2911"/>
                    <a:pt x="2172" y="3040"/>
                  </a:cubicBezTo>
                  <a:cubicBezTo>
                    <a:pt x="2191" y="3049"/>
                    <a:pt x="2210" y="3053"/>
                    <a:pt x="2229" y="3053"/>
                  </a:cubicBezTo>
                  <a:cubicBezTo>
                    <a:pt x="2305" y="3053"/>
                    <a:pt x="2375" y="2990"/>
                    <a:pt x="2378" y="2921"/>
                  </a:cubicBezTo>
                  <a:lnTo>
                    <a:pt x="2378" y="2921"/>
                  </a:lnTo>
                  <a:cubicBezTo>
                    <a:pt x="2383" y="2920"/>
                    <a:pt x="2389" y="2920"/>
                    <a:pt x="2395" y="2920"/>
                  </a:cubicBezTo>
                  <a:cubicBezTo>
                    <a:pt x="2532" y="2920"/>
                    <a:pt x="2635" y="2783"/>
                    <a:pt x="2635" y="2654"/>
                  </a:cubicBezTo>
                  <a:cubicBezTo>
                    <a:pt x="2635" y="2550"/>
                    <a:pt x="2556" y="2461"/>
                    <a:pt x="2462" y="2461"/>
                  </a:cubicBezTo>
                  <a:cubicBezTo>
                    <a:pt x="2433" y="2461"/>
                    <a:pt x="2403" y="2469"/>
                    <a:pt x="2372" y="2489"/>
                  </a:cubicBezTo>
                  <a:lnTo>
                    <a:pt x="2372" y="2489"/>
                  </a:lnTo>
                  <a:cubicBezTo>
                    <a:pt x="2342" y="2407"/>
                    <a:pt x="2320" y="2318"/>
                    <a:pt x="2292" y="2234"/>
                  </a:cubicBezTo>
                  <a:cubicBezTo>
                    <a:pt x="2214" y="1993"/>
                    <a:pt x="2111" y="1762"/>
                    <a:pt x="1983" y="1539"/>
                  </a:cubicBezTo>
                  <a:cubicBezTo>
                    <a:pt x="1743" y="1110"/>
                    <a:pt x="1425" y="707"/>
                    <a:pt x="1056" y="381"/>
                  </a:cubicBezTo>
                  <a:cubicBezTo>
                    <a:pt x="962" y="295"/>
                    <a:pt x="859" y="218"/>
                    <a:pt x="756" y="140"/>
                  </a:cubicBezTo>
                  <a:cubicBezTo>
                    <a:pt x="656" y="63"/>
                    <a:pt x="542" y="0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7"/>
            <p:cNvSpPr/>
            <p:nvPr/>
          </p:nvSpPr>
          <p:spPr>
            <a:xfrm>
              <a:off x="3638925" y="4391750"/>
              <a:ext cx="130875" cy="91600"/>
            </a:xfrm>
            <a:custGeom>
              <a:rect b="b" l="l" r="r" t="t"/>
              <a:pathLst>
                <a:path extrusionOk="0" h="3664" w="5235">
                  <a:moveTo>
                    <a:pt x="4202" y="343"/>
                  </a:moveTo>
                  <a:cubicBezTo>
                    <a:pt x="4326" y="343"/>
                    <a:pt x="4446" y="366"/>
                    <a:pt x="4548" y="426"/>
                  </a:cubicBezTo>
                  <a:cubicBezTo>
                    <a:pt x="4840" y="606"/>
                    <a:pt x="4780" y="984"/>
                    <a:pt x="4634" y="1250"/>
                  </a:cubicBezTo>
                  <a:cubicBezTo>
                    <a:pt x="4437" y="1585"/>
                    <a:pt x="4128" y="1859"/>
                    <a:pt x="3819" y="2091"/>
                  </a:cubicBezTo>
                  <a:cubicBezTo>
                    <a:pt x="3501" y="2339"/>
                    <a:pt x="3150" y="2545"/>
                    <a:pt x="2789" y="2708"/>
                  </a:cubicBezTo>
                  <a:cubicBezTo>
                    <a:pt x="2386" y="2897"/>
                    <a:pt x="1957" y="3026"/>
                    <a:pt x="1520" y="3103"/>
                  </a:cubicBezTo>
                  <a:cubicBezTo>
                    <a:pt x="1189" y="3160"/>
                    <a:pt x="859" y="3170"/>
                    <a:pt x="526" y="3182"/>
                  </a:cubicBezTo>
                  <a:lnTo>
                    <a:pt x="526" y="3182"/>
                  </a:lnTo>
                  <a:cubicBezTo>
                    <a:pt x="905" y="2677"/>
                    <a:pt x="1303" y="2188"/>
                    <a:pt x="1768" y="1756"/>
                  </a:cubicBezTo>
                  <a:cubicBezTo>
                    <a:pt x="2060" y="1482"/>
                    <a:pt x="2369" y="1233"/>
                    <a:pt x="2695" y="1010"/>
                  </a:cubicBezTo>
                  <a:cubicBezTo>
                    <a:pt x="3004" y="795"/>
                    <a:pt x="3330" y="572"/>
                    <a:pt x="3682" y="452"/>
                  </a:cubicBezTo>
                  <a:cubicBezTo>
                    <a:pt x="3838" y="391"/>
                    <a:pt x="4025" y="343"/>
                    <a:pt x="4202" y="343"/>
                  </a:cubicBezTo>
                  <a:close/>
                  <a:moveTo>
                    <a:pt x="4211" y="1"/>
                  </a:moveTo>
                  <a:cubicBezTo>
                    <a:pt x="4146" y="1"/>
                    <a:pt x="4081" y="5"/>
                    <a:pt x="4016" y="15"/>
                  </a:cubicBezTo>
                  <a:cubicBezTo>
                    <a:pt x="3621" y="66"/>
                    <a:pt x="3278" y="246"/>
                    <a:pt x="2944" y="452"/>
                  </a:cubicBezTo>
                  <a:cubicBezTo>
                    <a:pt x="2566" y="684"/>
                    <a:pt x="2206" y="941"/>
                    <a:pt x="1871" y="1224"/>
                  </a:cubicBezTo>
                  <a:cubicBezTo>
                    <a:pt x="1222" y="1776"/>
                    <a:pt x="618" y="2439"/>
                    <a:pt x="224" y="3195"/>
                  </a:cubicBezTo>
                  <a:lnTo>
                    <a:pt x="224" y="3195"/>
                  </a:lnTo>
                  <a:cubicBezTo>
                    <a:pt x="207" y="3196"/>
                    <a:pt x="190" y="3196"/>
                    <a:pt x="173" y="3197"/>
                  </a:cubicBezTo>
                  <a:cubicBezTo>
                    <a:pt x="47" y="3205"/>
                    <a:pt x="1" y="3384"/>
                    <a:pt x="104" y="3442"/>
                  </a:cubicBezTo>
                  <a:lnTo>
                    <a:pt x="104" y="3442"/>
                  </a:lnTo>
                  <a:cubicBezTo>
                    <a:pt x="89" y="3474"/>
                    <a:pt x="75" y="3507"/>
                    <a:pt x="61" y="3541"/>
                  </a:cubicBezTo>
                  <a:cubicBezTo>
                    <a:pt x="31" y="3606"/>
                    <a:pt x="76" y="3664"/>
                    <a:pt x="129" y="3664"/>
                  </a:cubicBezTo>
                  <a:cubicBezTo>
                    <a:pt x="153" y="3664"/>
                    <a:pt x="177" y="3653"/>
                    <a:pt x="198" y="3626"/>
                  </a:cubicBezTo>
                  <a:cubicBezTo>
                    <a:pt x="231" y="3581"/>
                    <a:pt x="264" y="3536"/>
                    <a:pt x="297" y="3490"/>
                  </a:cubicBezTo>
                  <a:lnTo>
                    <a:pt x="297" y="3490"/>
                  </a:lnTo>
                  <a:cubicBezTo>
                    <a:pt x="352" y="3502"/>
                    <a:pt x="407" y="3510"/>
                    <a:pt x="464" y="3515"/>
                  </a:cubicBezTo>
                  <a:lnTo>
                    <a:pt x="807" y="3515"/>
                  </a:lnTo>
                  <a:cubicBezTo>
                    <a:pt x="1031" y="3506"/>
                    <a:pt x="1254" y="3481"/>
                    <a:pt x="1477" y="3446"/>
                  </a:cubicBezTo>
                  <a:cubicBezTo>
                    <a:pt x="1897" y="3386"/>
                    <a:pt x="2309" y="3275"/>
                    <a:pt x="2712" y="3112"/>
                  </a:cubicBezTo>
                  <a:cubicBezTo>
                    <a:pt x="3115" y="2949"/>
                    <a:pt x="3510" y="2734"/>
                    <a:pt x="3870" y="2477"/>
                  </a:cubicBezTo>
                  <a:cubicBezTo>
                    <a:pt x="4222" y="2228"/>
                    <a:pt x="4574" y="1936"/>
                    <a:pt x="4831" y="1576"/>
                  </a:cubicBezTo>
                  <a:cubicBezTo>
                    <a:pt x="5071" y="1233"/>
                    <a:pt x="5234" y="761"/>
                    <a:pt x="4986" y="375"/>
                  </a:cubicBezTo>
                  <a:cubicBezTo>
                    <a:pt x="4809" y="106"/>
                    <a:pt x="4516" y="1"/>
                    <a:pt x="4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7"/>
            <p:cNvSpPr/>
            <p:nvPr/>
          </p:nvSpPr>
          <p:spPr>
            <a:xfrm>
              <a:off x="3639925" y="4474900"/>
              <a:ext cx="62950" cy="54500"/>
            </a:xfrm>
            <a:custGeom>
              <a:rect b="b" l="l" r="r" t="t"/>
              <a:pathLst>
                <a:path extrusionOk="0" h="2180" w="2518">
                  <a:moveTo>
                    <a:pt x="140" y="0"/>
                  </a:moveTo>
                  <a:cubicBezTo>
                    <a:pt x="59" y="0"/>
                    <a:pt x="0" y="118"/>
                    <a:pt x="64" y="189"/>
                  </a:cubicBezTo>
                  <a:cubicBezTo>
                    <a:pt x="416" y="558"/>
                    <a:pt x="810" y="884"/>
                    <a:pt x="1188" y="1227"/>
                  </a:cubicBezTo>
                  <a:cubicBezTo>
                    <a:pt x="1377" y="1390"/>
                    <a:pt x="1557" y="1553"/>
                    <a:pt x="1746" y="1725"/>
                  </a:cubicBezTo>
                  <a:cubicBezTo>
                    <a:pt x="1848" y="1810"/>
                    <a:pt x="1943" y="1896"/>
                    <a:pt x="2046" y="1973"/>
                  </a:cubicBezTo>
                  <a:cubicBezTo>
                    <a:pt x="2132" y="2051"/>
                    <a:pt x="2252" y="2179"/>
                    <a:pt x="2380" y="2179"/>
                  </a:cubicBezTo>
                  <a:cubicBezTo>
                    <a:pt x="2449" y="2171"/>
                    <a:pt x="2518" y="2119"/>
                    <a:pt x="2509" y="2042"/>
                  </a:cubicBezTo>
                  <a:cubicBezTo>
                    <a:pt x="2501" y="1905"/>
                    <a:pt x="2380" y="1819"/>
                    <a:pt x="2286" y="1733"/>
                  </a:cubicBezTo>
                  <a:cubicBezTo>
                    <a:pt x="2183" y="1647"/>
                    <a:pt x="2089" y="1570"/>
                    <a:pt x="1986" y="1484"/>
                  </a:cubicBezTo>
                  <a:cubicBezTo>
                    <a:pt x="1788" y="1313"/>
                    <a:pt x="1600" y="1150"/>
                    <a:pt x="1402" y="987"/>
                  </a:cubicBezTo>
                  <a:cubicBezTo>
                    <a:pt x="1008" y="661"/>
                    <a:pt x="613" y="318"/>
                    <a:pt x="193" y="17"/>
                  </a:cubicBezTo>
                  <a:cubicBezTo>
                    <a:pt x="175" y="5"/>
                    <a:pt x="157" y="0"/>
                    <a:pt x="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3576400" y="4475225"/>
              <a:ext cx="69850" cy="31925"/>
            </a:xfrm>
            <a:custGeom>
              <a:rect b="b" l="l" r="r" t="t"/>
              <a:pathLst>
                <a:path extrusionOk="0" h="1277" w="2794">
                  <a:moveTo>
                    <a:pt x="2379" y="0"/>
                  </a:moveTo>
                  <a:cubicBezTo>
                    <a:pt x="1980" y="0"/>
                    <a:pt x="1589" y="73"/>
                    <a:pt x="1215" y="219"/>
                  </a:cubicBezTo>
                  <a:cubicBezTo>
                    <a:pt x="992" y="305"/>
                    <a:pt x="778" y="425"/>
                    <a:pt x="572" y="562"/>
                  </a:cubicBezTo>
                  <a:cubicBezTo>
                    <a:pt x="460" y="639"/>
                    <a:pt x="374" y="733"/>
                    <a:pt x="289" y="828"/>
                  </a:cubicBezTo>
                  <a:cubicBezTo>
                    <a:pt x="194" y="914"/>
                    <a:pt x="117" y="1008"/>
                    <a:pt x="48" y="1111"/>
                  </a:cubicBezTo>
                  <a:cubicBezTo>
                    <a:pt x="0" y="1180"/>
                    <a:pt x="68" y="1276"/>
                    <a:pt x="141" y="1276"/>
                  </a:cubicBezTo>
                  <a:cubicBezTo>
                    <a:pt x="159" y="1276"/>
                    <a:pt x="177" y="1270"/>
                    <a:pt x="194" y="1257"/>
                  </a:cubicBezTo>
                  <a:cubicBezTo>
                    <a:pt x="280" y="1188"/>
                    <a:pt x="366" y="1120"/>
                    <a:pt x="460" y="1051"/>
                  </a:cubicBezTo>
                  <a:cubicBezTo>
                    <a:pt x="555" y="982"/>
                    <a:pt x="657" y="939"/>
                    <a:pt x="752" y="871"/>
                  </a:cubicBezTo>
                  <a:cubicBezTo>
                    <a:pt x="941" y="742"/>
                    <a:pt x="1147" y="631"/>
                    <a:pt x="1352" y="536"/>
                  </a:cubicBezTo>
                  <a:cubicBezTo>
                    <a:pt x="1558" y="442"/>
                    <a:pt x="1773" y="382"/>
                    <a:pt x="1987" y="322"/>
                  </a:cubicBezTo>
                  <a:cubicBezTo>
                    <a:pt x="2210" y="262"/>
                    <a:pt x="2433" y="227"/>
                    <a:pt x="2665" y="219"/>
                  </a:cubicBezTo>
                  <a:cubicBezTo>
                    <a:pt x="2794" y="210"/>
                    <a:pt x="2794" y="30"/>
                    <a:pt x="2665" y="13"/>
                  </a:cubicBezTo>
                  <a:cubicBezTo>
                    <a:pt x="2569" y="5"/>
                    <a:pt x="2474" y="0"/>
                    <a:pt x="23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7"/>
            <p:cNvSpPr/>
            <p:nvPr/>
          </p:nvSpPr>
          <p:spPr>
            <a:xfrm>
              <a:off x="3538550" y="1494950"/>
              <a:ext cx="101925" cy="111075"/>
            </a:xfrm>
            <a:custGeom>
              <a:rect b="b" l="l" r="r" t="t"/>
              <a:pathLst>
                <a:path extrusionOk="0" h="4443" w="4077">
                  <a:moveTo>
                    <a:pt x="1736" y="0"/>
                  </a:moveTo>
                  <a:cubicBezTo>
                    <a:pt x="1545" y="0"/>
                    <a:pt x="1354" y="35"/>
                    <a:pt x="1176" y="110"/>
                  </a:cubicBezTo>
                  <a:cubicBezTo>
                    <a:pt x="438" y="410"/>
                    <a:pt x="1" y="1251"/>
                    <a:pt x="61" y="2049"/>
                  </a:cubicBezTo>
                  <a:cubicBezTo>
                    <a:pt x="121" y="2846"/>
                    <a:pt x="619" y="3567"/>
                    <a:pt x="1279" y="4022"/>
                  </a:cubicBezTo>
                  <a:cubicBezTo>
                    <a:pt x="1630" y="4262"/>
                    <a:pt x="2053" y="4443"/>
                    <a:pt x="2472" y="4443"/>
                  </a:cubicBezTo>
                  <a:cubicBezTo>
                    <a:pt x="2575" y="4443"/>
                    <a:pt x="2679" y="4432"/>
                    <a:pt x="2781" y="4408"/>
                  </a:cubicBezTo>
                  <a:cubicBezTo>
                    <a:pt x="3604" y="4219"/>
                    <a:pt x="4076" y="3250"/>
                    <a:pt x="3922" y="2426"/>
                  </a:cubicBezTo>
                  <a:cubicBezTo>
                    <a:pt x="3767" y="1594"/>
                    <a:pt x="3141" y="925"/>
                    <a:pt x="2420" y="470"/>
                  </a:cubicBezTo>
                  <a:lnTo>
                    <a:pt x="2420" y="470"/>
                  </a:lnTo>
                  <a:lnTo>
                    <a:pt x="3150" y="925"/>
                  </a:lnTo>
                  <a:cubicBezTo>
                    <a:pt x="2954" y="351"/>
                    <a:pt x="2342" y="0"/>
                    <a:pt x="17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7"/>
            <p:cNvSpPr/>
            <p:nvPr/>
          </p:nvSpPr>
          <p:spPr>
            <a:xfrm>
              <a:off x="3874225" y="1574075"/>
              <a:ext cx="116275" cy="90750"/>
            </a:xfrm>
            <a:custGeom>
              <a:rect b="b" l="l" r="r" t="t"/>
              <a:pathLst>
                <a:path extrusionOk="0" h="3630" w="4651">
                  <a:moveTo>
                    <a:pt x="1133" y="780"/>
                  </a:moveTo>
                  <a:lnTo>
                    <a:pt x="1133" y="780"/>
                  </a:lnTo>
                  <a:cubicBezTo>
                    <a:pt x="894" y="983"/>
                    <a:pt x="699" y="1236"/>
                    <a:pt x="558" y="1516"/>
                  </a:cubicBezTo>
                  <a:lnTo>
                    <a:pt x="558" y="1516"/>
                  </a:lnTo>
                  <a:lnTo>
                    <a:pt x="1133" y="780"/>
                  </a:lnTo>
                  <a:close/>
                  <a:moveTo>
                    <a:pt x="558" y="1516"/>
                  </a:moveTo>
                  <a:lnTo>
                    <a:pt x="453" y="1650"/>
                  </a:lnTo>
                  <a:lnTo>
                    <a:pt x="453" y="1650"/>
                  </a:lnTo>
                  <a:cubicBezTo>
                    <a:pt x="481" y="1619"/>
                    <a:pt x="509" y="1587"/>
                    <a:pt x="538" y="1556"/>
                  </a:cubicBezTo>
                  <a:lnTo>
                    <a:pt x="538" y="1556"/>
                  </a:lnTo>
                  <a:cubicBezTo>
                    <a:pt x="545" y="1543"/>
                    <a:pt x="551" y="1529"/>
                    <a:pt x="558" y="1516"/>
                  </a:cubicBezTo>
                  <a:close/>
                  <a:moveTo>
                    <a:pt x="453" y="1650"/>
                  </a:moveTo>
                  <a:cubicBezTo>
                    <a:pt x="290" y="1833"/>
                    <a:pt x="139" y="2027"/>
                    <a:pt x="1" y="2229"/>
                  </a:cubicBezTo>
                  <a:lnTo>
                    <a:pt x="453" y="1650"/>
                  </a:lnTo>
                  <a:close/>
                  <a:moveTo>
                    <a:pt x="3347" y="0"/>
                  </a:moveTo>
                  <a:cubicBezTo>
                    <a:pt x="2962" y="0"/>
                    <a:pt x="2548" y="126"/>
                    <a:pt x="2205" y="299"/>
                  </a:cubicBezTo>
                  <a:cubicBezTo>
                    <a:pt x="1579" y="615"/>
                    <a:pt x="1013" y="1044"/>
                    <a:pt x="538" y="1556"/>
                  </a:cubicBezTo>
                  <a:lnTo>
                    <a:pt x="538" y="1556"/>
                  </a:lnTo>
                  <a:cubicBezTo>
                    <a:pt x="320" y="2009"/>
                    <a:pt x="238" y="2529"/>
                    <a:pt x="327" y="3027"/>
                  </a:cubicBezTo>
                  <a:cubicBezTo>
                    <a:pt x="352" y="3165"/>
                    <a:pt x="395" y="3310"/>
                    <a:pt x="490" y="3405"/>
                  </a:cubicBezTo>
                  <a:cubicBezTo>
                    <a:pt x="601" y="3516"/>
                    <a:pt x="764" y="3551"/>
                    <a:pt x="918" y="3576"/>
                  </a:cubicBezTo>
                  <a:cubicBezTo>
                    <a:pt x="1145" y="3611"/>
                    <a:pt x="1376" y="3629"/>
                    <a:pt x="1608" y="3629"/>
                  </a:cubicBezTo>
                  <a:cubicBezTo>
                    <a:pt x="2244" y="3629"/>
                    <a:pt x="2880" y="3489"/>
                    <a:pt x="3415" y="3156"/>
                  </a:cubicBezTo>
                  <a:cubicBezTo>
                    <a:pt x="4144" y="2693"/>
                    <a:pt x="4650" y="1818"/>
                    <a:pt x="4505" y="968"/>
                  </a:cubicBezTo>
                  <a:cubicBezTo>
                    <a:pt x="4470" y="762"/>
                    <a:pt x="4393" y="556"/>
                    <a:pt x="4264" y="385"/>
                  </a:cubicBezTo>
                  <a:cubicBezTo>
                    <a:pt x="4037" y="108"/>
                    <a:pt x="3705" y="0"/>
                    <a:pt x="33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3616850" y="1368325"/>
              <a:ext cx="315100" cy="391525"/>
            </a:xfrm>
            <a:custGeom>
              <a:rect b="b" l="l" r="r" t="t"/>
              <a:pathLst>
                <a:path extrusionOk="0" h="15661" w="12604">
                  <a:moveTo>
                    <a:pt x="3960" y="1"/>
                  </a:moveTo>
                  <a:cubicBezTo>
                    <a:pt x="2152" y="1"/>
                    <a:pt x="595" y="778"/>
                    <a:pt x="69" y="4059"/>
                  </a:cubicBezTo>
                  <a:cubicBezTo>
                    <a:pt x="69" y="4059"/>
                    <a:pt x="0" y="7860"/>
                    <a:pt x="103" y="10168"/>
                  </a:cubicBezTo>
                  <a:cubicBezTo>
                    <a:pt x="215" y="12476"/>
                    <a:pt x="2059" y="15169"/>
                    <a:pt x="3955" y="15581"/>
                  </a:cubicBezTo>
                  <a:cubicBezTo>
                    <a:pt x="4198" y="15634"/>
                    <a:pt x="4456" y="15660"/>
                    <a:pt x="4725" y="15660"/>
                  </a:cubicBezTo>
                  <a:cubicBezTo>
                    <a:pt x="6556" y="15660"/>
                    <a:pt x="8912" y="14446"/>
                    <a:pt x="10356" y="12098"/>
                  </a:cubicBezTo>
                  <a:cubicBezTo>
                    <a:pt x="12011" y="9413"/>
                    <a:pt x="12603" y="5278"/>
                    <a:pt x="12603" y="5278"/>
                  </a:cubicBezTo>
                  <a:cubicBezTo>
                    <a:pt x="12603" y="5278"/>
                    <a:pt x="10347" y="971"/>
                    <a:pt x="7404" y="482"/>
                  </a:cubicBezTo>
                  <a:cubicBezTo>
                    <a:pt x="6283" y="295"/>
                    <a:pt x="5074" y="1"/>
                    <a:pt x="39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7"/>
            <p:cNvSpPr/>
            <p:nvPr/>
          </p:nvSpPr>
          <p:spPr>
            <a:xfrm>
              <a:off x="3583600" y="1358875"/>
              <a:ext cx="420850" cy="235725"/>
            </a:xfrm>
            <a:custGeom>
              <a:rect b="b" l="l" r="r" t="t"/>
              <a:pathLst>
                <a:path extrusionOk="0" h="9429" w="16834">
                  <a:moveTo>
                    <a:pt x="8660" y="1"/>
                  </a:moveTo>
                  <a:cubicBezTo>
                    <a:pt x="6595" y="1"/>
                    <a:pt x="1586" y="797"/>
                    <a:pt x="532" y="1426"/>
                  </a:cubicBezTo>
                  <a:lnTo>
                    <a:pt x="1" y="5115"/>
                  </a:lnTo>
                  <a:cubicBezTo>
                    <a:pt x="284" y="5896"/>
                    <a:pt x="610" y="6711"/>
                    <a:pt x="1253" y="7183"/>
                  </a:cubicBezTo>
                  <a:cubicBezTo>
                    <a:pt x="1513" y="7367"/>
                    <a:pt x="1839" y="7463"/>
                    <a:pt x="2160" y="7463"/>
                  </a:cubicBezTo>
                  <a:cubicBezTo>
                    <a:pt x="2644" y="7463"/>
                    <a:pt x="3114" y="7244"/>
                    <a:pt x="3321" y="6779"/>
                  </a:cubicBezTo>
                  <a:cubicBezTo>
                    <a:pt x="3758" y="5793"/>
                    <a:pt x="2737" y="4780"/>
                    <a:pt x="2729" y="3691"/>
                  </a:cubicBezTo>
                  <a:cubicBezTo>
                    <a:pt x="2729" y="3434"/>
                    <a:pt x="2815" y="3142"/>
                    <a:pt x="3029" y="3013"/>
                  </a:cubicBezTo>
                  <a:cubicBezTo>
                    <a:pt x="3100" y="2969"/>
                    <a:pt x="3174" y="2949"/>
                    <a:pt x="3249" y="2949"/>
                  </a:cubicBezTo>
                  <a:cubicBezTo>
                    <a:pt x="3533" y="2949"/>
                    <a:pt x="3820" y="3237"/>
                    <a:pt x="3956" y="3536"/>
                  </a:cubicBezTo>
                  <a:cubicBezTo>
                    <a:pt x="4127" y="3914"/>
                    <a:pt x="4222" y="4377"/>
                    <a:pt x="4548" y="4609"/>
                  </a:cubicBezTo>
                  <a:cubicBezTo>
                    <a:pt x="5182" y="4274"/>
                    <a:pt x="4942" y="2850"/>
                    <a:pt x="5637" y="2850"/>
                  </a:cubicBezTo>
                  <a:cubicBezTo>
                    <a:pt x="6212" y="2850"/>
                    <a:pt x="6126" y="3871"/>
                    <a:pt x="6564" y="4257"/>
                  </a:cubicBezTo>
                  <a:cubicBezTo>
                    <a:pt x="6690" y="4370"/>
                    <a:pt x="6835" y="4414"/>
                    <a:pt x="6991" y="4414"/>
                  </a:cubicBezTo>
                  <a:cubicBezTo>
                    <a:pt x="7332" y="4414"/>
                    <a:pt x="7720" y="4202"/>
                    <a:pt x="8057" y="4043"/>
                  </a:cubicBezTo>
                  <a:cubicBezTo>
                    <a:pt x="8233" y="3956"/>
                    <a:pt x="8450" y="3907"/>
                    <a:pt x="8654" y="3907"/>
                  </a:cubicBezTo>
                  <a:cubicBezTo>
                    <a:pt x="9014" y="3907"/>
                    <a:pt x="9338" y="4059"/>
                    <a:pt x="9343" y="4420"/>
                  </a:cubicBezTo>
                  <a:cubicBezTo>
                    <a:pt x="9352" y="4943"/>
                    <a:pt x="8683" y="5124"/>
                    <a:pt x="8314" y="5484"/>
                  </a:cubicBezTo>
                  <a:cubicBezTo>
                    <a:pt x="8005" y="5793"/>
                    <a:pt x="7902" y="6316"/>
                    <a:pt x="8082" y="6711"/>
                  </a:cubicBezTo>
                  <a:cubicBezTo>
                    <a:pt x="8237" y="7050"/>
                    <a:pt x="8583" y="7269"/>
                    <a:pt x="8938" y="7269"/>
                  </a:cubicBezTo>
                  <a:cubicBezTo>
                    <a:pt x="8996" y="7269"/>
                    <a:pt x="9054" y="7263"/>
                    <a:pt x="9112" y="7251"/>
                  </a:cubicBezTo>
                  <a:cubicBezTo>
                    <a:pt x="9841" y="7105"/>
                    <a:pt x="10210" y="6162"/>
                    <a:pt x="10888" y="5827"/>
                  </a:cubicBezTo>
                  <a:cubicBezTo>
                    <a:pt x="11052" y="5748"/>
                    <a:pt x="11230" y="5710"/>
                    <a:pt x="11408" y="5710"/>
                  </a:cubicBezTo>
                  <a:cubicBezTo>
                    <a:pt x="11749" y="5710"/>
                    <a:pt x="12086" y="5851"/>
                    <a:pt x="12312" y="6110"/>
                  </a:cubicBezTo>
                  <a:cubicBezTo>
                    <a:pt x="12655" y="6513"/>
                    <a:pt x="12724" y="7157"/>
                    <a:pt x="12466" y="7646"/>
                  </a:cubicBezTo>
                  <a:cubicBezTo>
                    <a:pt x="12355" y="7878"/>
                    <a:pt x="12166" y="8075"/>
                    <a:pt x="12106" y="8324"/>
                  </a:cubicBezTo>
                  <a:cubicBezTo>
                    <a:pt x="11969" y="8821"/>
                    <a:pt x="12389" y="9336"/>
                    <a:pt x="12869" y="9413"/>
                  </a:cubicBezTo>
                  <a:cubicBezTo>
                    <a:pt x="12933" y="9423"/>
                    <a:pt x="12996" y="9428"/>
                    <a:pt x="13060" y="9428"/>
                  </a:cubicBezTo>
                  <a:cubicBezTo>
                    <a:pt x="13477" y="9428"/>
                    <a:pt x="13893" y="9219"/>
                    <a:pt x="14251" y="8959"/>
                  </a:cubicBezTo>
                  <a:cubicBezTo>
                    <a:pt x="15967" y="7732"/>
                    <a:pt x="16833" y="5004"/>
                    <a:pt x="15649" y="3271"/>
                  </a:cubicBezTo>
                  <a:cubicBezTo>
                    <a:pt x="15040" y="2370"/>
                    <a:pt x="14045" y="1889"/>
                    <a:pt x="13093" y="1443"/>
                  </a:cubicBezTo>
                  <a:cubicBezTo>
                    <a:pt x="11866" y="877"/>
                    <a:pt x="10630" y="294"/>
                    <a:pt x="9309" y="45"/>
                  </a:cubicBezTo>
                  <a:cubicBezTo>
                    <a:pt x="9155" y="15"/>
                    <a:pt x="8933" y="1"/>
                    <a:pt x="86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3878300" y="1645475"/>
              <a:ext cx="57250" cy="115425"/>
            </a:xfrm>
            <a:custGeom>
              <a:rect b="b" l="l" r="r" t="t"/>
              <a:pathLst>
                <a:path extrusionOk="0" h="4617" w="2290">
                  <a:moveTo>
                    <a:pt x="1018" y="0"/>
                  </a:moveTo>
                  <a:cubicBezTo>
                    <a:pt x="1001" y="0"/>
                    <a:pt x="983" y="8"/>
                    <a:pt x="970" y="25"/>
                  </a:cubicBezTo>
                  <a:cubicBezTo>
                    <a:pt x="438" y="695"/>
                    <a:pt x="103" y="1441"/>
                    <a:pt x="43" y="2299"/>
                  </a:cubicBezTo>
                  <a:cubicBezTo>
                    <a:pt x="1" y="2891"/>
                    <a:pt x="52" y="4118"/>
                    <a:pt x="653" y="4487"/>
                  </a:cubicBezTo>
                  <a:cubicBezTo>
                    <a:pt x="798" y="4576"/>
                    <a:pt x="931" y="4617"/>
                    <a:pt x="1052" y="4617"/>
                  </a:cubicBezTo>
                  <a:cubicBezTo>
                    <a:pt x="2127" y="4617"/>
                    <a:pt x="2290" y="1423"/>
                    <a:pt x="2051" y="806"/>
                  </a:cubicBezTo>
                  <a:cubicBezTo>
                    <a:pt x="2035" y="762"/>
                    <a:pt x="1992" y="738"/>
                    <a:pt x="1952" y="738"/>
                  </a:cubicBezTo>
                  <a:cubicBezTo>
                    <a:pt x="1906" y="738"/>
                    <a:pt x="1862" y="768"/>
                    <a:pt x="1862" y="832"/>
                  </a:cubicBezTo>
                  <a:cubicBezTo>
                    <a:pt x="1888" y="1458"/>
                    <a:pt x="1982" y="2042"/>
                    <a:pt x="1845" y="2676"/>
                  </a:cubicBezTo>
                  <a:cubicBezTo>
                    <a:pt x="1770" y="3003"/>
                    <a:pt x="1461" y="3975"/>
                    <a:pt x="1048" y="3975"/>
                  </a:cubicBezTo>
                  <a:cubicBezTo>
                    <a:pt x="897" y="3975"/>
                    <a:pt x="731" y="3844"/>
                    <a:pt x="558" y="3500"/>
                  </a:cubicBezTo>
                  <a:cubicBezTo>
                    <a:pt x="52" y="2496"/>
                    <a:pt x="524" y="969"/>
                    <a:pt x="1090" y="111"/>
                  </a:cubicBezTo>
                  <a:cubicBezTo>
                    <a:pt x="1122" y="60"/>
                    <a:pt x="1069" y="0"/>
                    <a:pt x="1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7"/>
            <p:cNvSpPr/>
            <p:nvPr/>
          </p:nvSpPr>
          <p:spPr>
            <a:xfrm>
              <a:off x="3531475" y="1593075"/>
              <a:ext cx="86250" cy="105850"/>
            </a:xfrm>
            <a:custGeom>
              <a:rect b="b" l="l" r="r" t="t"/>
              <a:pathLst>
                <a:path extrusionOk="0" h="4234" w="3450">
                  <a:moveTo>
                    <a:pt x="3158" y="0"/>
                  </a:moveTo>
                  <a:cubicBezTo>
                    <a:pt x="3116" y="0"/>
                    <a:pt x="3070" y="37"/>
                    <a:pt x="3081" y="88"/>
                  </a:cubicBezTo>
                  <a:cubicBezTo>
                    <a:pt x="3244" y="1152"/>
                    <a:pt x="2978" y="2902"/>
                    <a:pt x="1983" y="3554"/>
                  </a:cubicBezTo>
                  <a:cubicBezTo>
                    <a:pt x="1828" y="3655"/>
                    <a:pt x="1704" y="3698"/>
                    <a:pt x="1605" y="3698"/>
                  </a:cubicBezTo>
                  <a:cubicBezTo>
                    <a:pt x="1068" y="3698"/>
                    <a:pt x="1251" y="2435"/>
                    <a:pt x="1331" y="2087"/>
                  </a:cubicBezTo>
                  <a:cubicBezTo>
                    <a:pt x="1459" y="1461"/>
                    <a:pt x="1785" y="972"/>
                    <a:pt x="2068" y="414"/>
                  </a:cubicBezTo>
                  <a:cubicBezTo>
                    <a:pt x="2101" y="342"/>
                    <a:pt x="2044" y="271"/>
                    <a:pt x="1981" y="271"/>
                  </a:cubicBezTo>
                  <a:cubicBezTo>
                    <a:pt x="1961" y="271"/>
                    <a:pt x="1941" y="278"/>
                    <a:pt x="1923" y="294"/>
                  </a:cubicBezTo>
                  <a:cubicBezTo>
                    <a:pt x="1356" y="835"/>
                    <a:pt x="1" y="4120"/>
                    <a:pt x="1519" y="4232"/>
                  </a:cubicBezTo>
                  <a:cubicBezTo>
                    <a:pt x="1536" y="4233"/>
                    <a:pt x="1552" y="4234"/>
                    <a:pt x="1568" y="4234"/>
                  </a:cubicBezTo>
                  <a:cubicBezTo>
                    <a:pt x="2242" y="4234"/>
                    <a:pt x="2812" y="3207"/>
                    <a:pt x="3038" y="2696"/>
                  </a:cubicBezTo>
                  <a:cubicBezTo>
                    <a:pt x="3415" y="1847"/>
                    <a:pt x="3450" y="946"/>
                    <a:pt x="3218" y="54"/>
                  </a:cubicBezTo>
                  <a:cubicBezTo>
                    <a:pt x="3211" y="16"/>
                    <a:pt x="3185" y="0"/>
                    <a:pt x="31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4" name="Google Shape;584;p7"/>
          <p:cNvSpPr/>
          <p:nvPr/>
        </p:nvSpPr>
        <p:spPr>
          <a:xfrm>
            <a:off x="960295" y="157848"/>
            <a:ext cx="1247700" cy="1247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7"/>
          <p:cNvSpPr txBox="1"/>
          <p:nvPr/>
        </p:nvSpPr>
        <p:spPr>
          <a:xfrm>
            <a:off x="758095" y="313259"/>
            <a:ext cx="16521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</a:pPr>
            <a:r>
              <a:rPr b="1" i="0" lang="en-US" sz="6500" u="none" cap="none" strike="noStrik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04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8"/>
          <p:cNvSpPr txBox="1"/>
          <p:nvPr>
            <p:ph type="title"/>
          </p:nvPr>
        </p:nvSpPr>
        <p:spPr>
          <a:xfrm>
            <a:off x="0" y="160125"/>
            <a:ext cx="91440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3600">
                <a:solidFill>
                  <a:schemeClr val="accent2"/>
                </a:solidFill>
              </a:rPr>
              <a:t>Age</a:t>
            </a:r>
            <a:r>
              <a:rPr lang="en-US" sz="3600"/>
              <a:t> dan </a:t>
            </a:r>
            <a:r>
              <a:rPr lang="en-US" sz="3600">
                <a:solidFill>
                  <a:schemeClr val="accent2"/>
                </a:solidFill>
              </a:rPr>
              <a:t>TumorSize</a:t>
            </a:r>
            <a:endParaRPr sz="3600"/>
          </a:p>
        </p:txBody>
      </p:sp>
      <p:grpSp>
        <p:nvGrpSpPr>
          <p:cNvPr id="591" name="Google Shape;591;p8"/>
          <p:cNvGrpSpPr/>
          <p:nvPr/>
        </p:nvGrpSpPr>
        <p:grpSpPr>
          <a:xfrm>
            <a:off x="530593" y="3819186"/>
            <a:ext cx="1478219" cy="3886179"/>
            <a:chOff x="584125" y="1891025"/>
            <a:chExt cx="1038075" cy="2728675"/>
          </a:xfrm>
        </p:grpSpPr>
        <p:sp>
          <p:nvSpPr>
            <p:cNvPr id="592" name="Google Shape;592;p8"/>
            <p:cNvSpPr/>
            <p:nvPr/>
          </p:nvSpPr>
          <p:spPr>
            <a:xfrm>
              <a:off x="584125" y="1891025"/>
              <a:ext cx="1038075" cy="1020100"/>
            </a:xfrm>
            <a:custGeom>
              <a:rect b="b" l="l" r="r" t="t"/>
              <a:pathLst>
                <a:path extrusionOk="0" h="40804" w="41523">
                  <a:moveTo>
                    <a:pt x="18997" y="0"/>
                  </a:moveTo>
                  <a:cubicBezTo>
                    <a:pt x="18049" y="0"/>
                    <a:pt x="17096" y="264"/>
                    <a:pt x="16196" y="876"/>
                  </a:cubicBezTo>
                  <a:cubicBezTo>
                    <a:pt x="16196" y="876"/>
                    <a:pt x="16069" y="863"/>
                    <a:pt x="15849" y="863"/>
                  </a:cubicBezTo>
                  <a:cubicBezTo>
                    <a:pt x="14783" y="863"/>
                    <a:pt x="11523" y="1169"/>
                    <a:pt x="9796" y="4745"/>
                  </a:cubicBezTo>
                  <a:cubicBezTo>
                    <a:pt x="7711" y="9069"/>
                    <a:pt x="9650" y="15169"/>
                    <a:pt x="6519" y="16516"/>
                  </a:cubicBezTo>
                  <a:cubicBezTo>
                    <a:pt x="3396" y="17854"/>
                    <a:pt x="2203" y="18892"/>
                    <a:pt x="2349" y="20685"/>
                  </a:cubicBezTo>
                  <a:cubicBezTo>
                    <a:pt x="2495" y="22470"/>
                    <a:pt x="5481" y="23216"/>
                    <a:pt x="5034" y="25147"/>
                  </a:cubicBezTo>
                  <a:cubicBezTo>
                    <a:pt x="4580" y="27086"/>
                    <a:pt x="565" y="28132"/>
                    <a:pt x="264" y="33340"/>
                  </a:cubicBezTo>
                  <a:cubicBezTo>
                    <a:pt x="0" y="37923"/>
                    <a:pt x="4341" y="39857"/>
                    <a:pt x="9035" y="39857"/>
                  </a:cubicBezTo>
                  <a:cubicBezTo>
                    <a:pt x="9683" y="39857"/>
                    <a:pt x="10338" y="39820"/>
                    <a:pt x="10988" y="39749"/>
                  </a:cubicBezTo>
                  <a:cubicBezTo>
                    <a:pt x="13131" y="39509"/>
                    <a:pt x="14869" y="39389"/>
                    <a:pt x="16488" y="39389"/>
                  </a:cubicBezTo>
                  <a:cubicBezTo>
                    <a:pt x="18921" y="39389"/>
                    <a:pt x="21084" y="39659"/>
                    <a:pt x="23943" y="40195"/>
                  </a:cubicBezTo>
                  <a:cubicBezTo>
                    <a:pt x="25934" y="40567"/>
                    <a:pt x="27910" y="40803"/>
                    <a:pt x="29737" y="40803"/>
                  </a:cubicBezTo>
                  <a:cubicBezTo>
                    <a:pt x="32288" y="40803"/>
                    <a:pt x="34550" y="40343"/>
                    <a:pt x="36160" y="39148"/>
                  </a:cubicBezTo>
                  <a:cubicBezTo>
                    <a:pt x="40175" y="36171"/>
                    <a:pt x="41522" y="30217"/>
                    <a:pt x="36306" y="26639"/>
                  </a:cubicBezTo>
                  <a:cubicBezTo>
                    <a:pt x="33389" y="24641"/>
                    <a:pt x="33621" y="21501"/>
                    <a:pt x="34367" y="19793"/>
                  </a:cubicBezTo>
                  <a:cubicBezTo>
                    <a:pt x="36006" y="16070"/>
                    <a:pt x="33938" y="13599"/>
                    <a:pt x="30644" y="12938"/>
                  </a:cubicBezTo>
                  <a:cubicBezTo>
                    <a:pt x="26920" y="12192"/>
                    <a:pt x="27521" y="8623"/>
                    <a:pt x="26028" y="5191"/>
                  </a:cubicBezTo>
                  <a:cubicBezTo>
                    <a:pt x="24903" y="2596"/>
                    <a:pt x="21972" y="0"/>
                    <a:pt x="189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8"/>
            <p:cNvSpPr/>
            <p:nvPr/>
          </p:nvSpPr>
          <p:spPr>
            <a:xfrm>
              <a:off x="1165325" y="2676250"/>
              <a:ext cx="170100" cy="550600"/>
            </a:xfrm>
            <a:custGeom>
              <a:rect b="b" l="l" r="r" t="t"/>
              <a:pathLst>
                <a:path extrusionOk="0" h="22024" w="6804">
                  <a:moveTo>
                    <a:pt x="6786" y="1"/>
                  </a:moveTo>
                  <a:lnTo>
                    <a:pt x="0" y="721"/>
                  </a:lnTo>
                  <a:lnTo>
                    <a:pt x="1339" y="15632"/>
                  </a:lnTo>
                  <a:lnTo>
                    <a:pt x="5834" y="22023"/>
                  </a:lnTo>
                  <a:cubicBezTo>
                    <a:pt x="6641" y="17537"/>
                    <a:pt x="5611" y="10270"/>
                    <a:pt x="5611" y="10270"/>
                  </a:cubicBezTo>
                  <a:cubicBezTo>
                    <a:pt x="6804" y="5577"/>
                    <a:pt x="6786" y="1"/>
                    <a:pt x="67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8"/>
            <p:cNvSpPr/>
            <p:nvPr/>
          </p:nvSpPr>
          <p:spPr>
            <a:xfrm>
              <a:off x="1151800" y="4414825"/>
              <a:ext cx="226300" cy="204875"/>
            </a:xfrm>
            <a:custGeom>
              <a:rect b="b" l="l" r="r" t="t"/>
              <a:pathLst>
                <a:path extrusionOk="0" h="8195" w="9052">
                  <a:moveTo>
                    <a:pt x="1" y="1"/>
                  </a:moveTo>
                  <a:lnTo>
                    <a:pt x="1" y="1940"/>
                  </a:lnTo>
                  <a:cubicBezTo>
                    <a:pt x="1" y="1940"/>
                    <a:pt x="2798" y="6187"/>
                    <a:pt x="9052" y="8194"/>
                  </a:cubicBezTo>
                  <a:lnTo>
                    <a:pt x="4531" y="2163"/>
                  </a:lnTo>
                  <a:lnTo>
                    <a:pt x="33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8"/>
            <p:cNvSpPr/>
            <p:nvPr/>
          </p:nvSpPr>
          <p:spPr>
            <a:xfrm>
              <a:off x="1000800" y="2315925"/>
              <a:ext cx="104700" cy="207650"/>
            </a:xfrm>
            <a:custGeom>
              <a:rect b="b" l="l" r="r" t="t"/>
              <a:pathLst>
                <a:path extrusionOk="0" h="8306" w="4188">
                  <a:moveTo>
                    <a:pt x="241" y="0"/>
                  </a:moveTo>
                  <a:lnTo>
                    <a:pt x="1" y="3913"/>
                  </a:lnTo>
                  <a:lnTo>
                    <a:pt x="2069" y="8305"/>
                  </a:lnTo>
                  <a:lnTo>
                    <a:pt x="3930" y="5139"/>
                  </a:lnTo>
                  <a:lnTo>
                    <a:pt x="4188" y="3913"/>
                  </a:lnTo>
                  <a:lnTo>
                    <a:pt x="39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8"/>
            <p:cNvSpPr/>
            <p:nvPr/>
          </p:nvSpPr>
          <p:spPr>
            <a:xfrm>
              <a:off x="762725" y="2661225"/>
              <a:ext cx="179125" cy="565625"/>
            </a:xfrm>
            <a:custGeom>
              <a:rect b="b" l="l" r="r" t="t"/>
              <a:pathLst>
                <a:path extrusionOk="0" h="22625" w="7165">
                  <a:moveTo>
                    <a:pt x="713" y="1"/>
                  </a:moveTo>
                  <a:cubicBezTo>
                    <a:pt x="713" y="1"/>
                    <a:pt x="361" y="6178"/>
                    <a:pt x="1554" y="10871"/>
                  </a:cubicBezTo>
                  <a:cubicBezTo>
                    <a:pt x="1554" y="10871"/>
                    <a:pt x="1" y="18138"/>
                    <a:pt x="816" y="22624"/>
                  </a:cubicBezTo>
                  <a:lnTo>
                    <a:pt x="5826" y="16233"/>
                  </a:lnTo>
                  <a:lnTo>
                    <a:pt x="7165" y="1322"/>
                  </a:lnTo>
                  <a:lnTo>
                    <a:pt x="7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8"/>
            <p:cNvSpPr/>
            <p:nvPr/>
          </p:nvSpPr>
          <p:spPr>
            <a:xfrm>
              <a:off x="746000" y="2887300"/>
              <a:ext cx="638325" cy="1534225"/>
            </a:xfrm>
            <a:custGeom>
              <a:rect b="b" l="l" r="r" t="t"/>
              <a:pathLst>
                <a:path extrusionOk="0" h="61369" w="25533">
                  <a:moveTo>
                    <a:pt x="7019" y="1"/>
                  </a:moveTo>
                  <a:lnTo>
                    <a:pt x="6015" y="2386"/>
                  </a:lnTo>
                  <a:lnTo>
                    <a:pt x="6015" y="4290"/>
                  </a:lnTo>
                  <a:cubicBezTo>
                    <a:pt x="6015" y="4290"/>
                    <a:pt x="1545" y="9292"/>
                    <a:pt x="773" y="17691"/>
                  </a:cubicBezTo>
                  <a:cubicBezTo>
                    <a:pt x="1" y="26090"/>
                    <a:pt x="1957" y="39903"/>
                    <a:pt x="5500" y="61102"/>
                  </a:cubicBezTo>
                  <a:cubicBezTo>
                    <a:pt x="5500" y="61102"/>
                    <a:pt x="6068" y="61369"/>
                    <a:pt x="7052" y="61369"/>
                  </a:cubicBezTo>
                  <a:cubicBezTo>
                    <a:pt x="7544" y="61369"/>
                    <a:pt x="8140" y="61302"/>
                    <a:pt x="8820" y="61102"/>
                  </a:cubicBezTo>
                  <a:cubicBezTo>
                    <a:pt x="8820" y="61102"/>
                    <a:pt x="7834" y="15546"/>
                    <a:pt x="12303" y="15546"/>
                  </a:cubicBezTo>
                  <a:cubicBezTo>
                    <a:pt x="16773" y="15546"/>
                    <a:pt x="16233" y="61102"/>
                    <a:pt x="16233" y="61102"/>
                  </a:cubicBezTo>
                  <a:cubicBezTo>
                    <a:pt x="16913" y="61302"/>
                    <a:pt x="17509" y="61369"/>
                    <a:pt x="18001" y="61369"/>
                  </a:cubicBezTo>
                  <a:cubicBezTo>
                    <a:pt x="18985" y="61369"/>
                    <a:pt x="19553" y="61102"/>
                    <a:pt x="19553" y="61102"/>
                  </a:cubicBezTo>
                  <a:cubicBezTo>
                    <a:pt x="23088" y="38427"/>
                    <a:pt x="25533" y="24975"/>
                    <a:pt x="24615" y="17245"/>
                  </a:cubicBezTo>
                  <a:cubicBezTo>
                    <a:pt x="23559" y="8305"/>
                    <a:pt x="18583" y="4290"/>
                    <a:pt x="18583" y="4290"/>
                  </a:cubicBezTo>
                  <a:lnTo>
                    <a:pt x="18583" y="2386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8"/>
            <p:cNvSpPr/>
            <p:nvPr/>
          </p:nvSpPr>
          <p:spPr>
            <a:xfrm>
              <a:off x="886000" y="2022725"/>
              <a:ext cx="289200" cy="348700"/>
            </a:xfrm>
            <a:custGeom>
              <a:rect b="b" l="l" r="r" t="t"/>
              <a:pathLst>
                <a:path extrusionOk="0" h="13948" w="11568">
                  <a:moveTo>
                    <a:pt x="5168" y="1"/>
                  </a:moveTo>
                  <a:cubicBezTo>
                    <a:pt x="5168" y="1"/>
                    <a:pt x="200" y="1425"/>
                    <a:pt x="106" y="6178"/>
                  </a:cubicBezTo>
                  <a:cubicBezTo>
                    <a:pt x="0" y="11372"/>
                    <a:pt x="3827" y="13947"/>
                    <a:pt x="6087" y="13947"/>
                  </a:cubicBezTo>
                  <a:cubicBezTo>
                    <a:pt x="6209" y="13947"/>
                    <a:pt x="6326" y="13940"/>
                    <a:pt x="6437" y="13925"/>
                  </a:cubicBezTo>
                  <a:cubicBezTo>
                    <a:pt x="8411" y="13667"/>
                    <a:pt x="11568" y="12140"/>
                    <a:pt x="11276" y="6178"/>
                  </a:cubicBezTo>
                  <a:cubicBezTo>
                    <a:pt x="11045" y="1682"/>
                    <a:pt x="7999" y="369"/>
                    <a:pt x="51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8"/>
            <p:cNvSpPr/>
            <p:nvPr/>
          </p:nvSpPr>
          <p:spPr>
            <a:xfrm>
              <a:off x="1146650" y="2117850"/>
              <a:ext cx="95050" cy="99650"/>
            </a:xfrm>
            <a:custGeom>
              <a:rect b="b" l="l" r="r" t="t"/>
              <a:pathLst>
                <a:path extrusionOk="0" h="3986" w="3802">
                  <a:moveTo>
                    <a:pt x="2568" y="0"/>
                  </a:moveTo>
                  <a:cubicBezTo>
                    <a:pt x="2469" y="0"/>
                    <a:pt x="2370" y="11"/>
                    <a:pt x="2274" y="31"/>
                  </a:cubicBezTo>
                  <a:cubicBezTo>
                    <a:pt x="1863" y="116"/>
                    <a:pt x="1494" y="357"/>
                    <a:pt x="1176" y="640"/>
                  </a:cubicBezTo>
                  <a:cubicBezTo>
                    <a:pt x="953" y="841"/>
                    <a:pt x="665" y="1063"/>
                    <a:pt x="516" y="1314"/>
                  </a:cubicBezTo>
                  <a:lnTo>
                    <a:pt x="516" y="1314"/>
                  </a:lnTo>
                  <a:lnTo>
                    <a:pt x="593" y="854"/>
                  </a:lnTo>
                  <a:lnTo>
                    <a:pt x="593" y="854"/>
                  </a:lnTo>
                  <a:cubicBezTo>
                    <a:pt x="172" y="1506"/>
                    <a:pt x="1" y="2313"/>
                    <a:pt x="112" y="3085"/>
                  </a:cubicBezTo>
                  <a:cubicBezTo>
                    <a:pt x="147" y="3351"/>
                    <a:pt x="232" y="3625"/>
                    <a:pt x="438" y="3797"/>
                  </a:cubicBezTo>
                  <a:cubicBezTo>
                    <a:pt x="627" y="3951"/>
                    <a:pt x="884" y="3986"/>
                    <a:pt x="1116" y="3986"/>
                  </a:cubicBezTo>
                  <a:cubicBezTo>
                    <a:pt x="2472" y="3986"/>
                    <a:pt x="3716" y="2802"/>
                    <a:pt x="3776" y="1446"/>
                  </a:cubicBezTo>
                  <a:cubicBezTo>
                    <a:pt x="3801" y="1051"/>
                    <a:pt x="3716" y="631"/>
                    <a:pt x="3441" y="348"/>
                  </a:cubicBezTo>
                  <a:cubicBezTo>
                    <a:pt x="3217" y="111"/>
                    <a:pt x="2893" y="0"/>
                    <a:pt x="25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8"/>
            <p:cNvSpPr/>
            <p:nvPr/>
          </p:nvSpPr>
          <p:spPr>
            <a:xfrm>
              <a:off x="815275" y="2147225"/>
              <a:ext cx="95050" cy="99650"/>
            </a:xfrm>
            <a:custGeom>
              <a:rect b="b" l="l" r="r" t="t"/>
              <a:pathLst>
                <a:path extrusionOk="0" h="3986" w="3802">
                  <a:moveTo>
                    <a:pt x="1232" y="1"/>
                  </a:moveTo>
                  <a:cubicBezTo>
                    <a:pt x="905" y="1"/>
                    <a:pt x="576" y="110"/>
                    <a:pt x="353" y="340"/>
                  </a:cubicBezTo>
                  <a:cubicBezTo>
                    <a:pt x="78" y="631"/>
                    <a:pt x="1" y="1052"/>
                    <a:pt x="18" y="1446"/>
                  </a:cubicBezTo>
                  <a:cubicBezTo>
                    <a:pt x="87" y="2802"/>
                    <a:pt x="1331" y="3986"/>
                    <a:pt x="2678" y="3986"/>
                  </a:cubicBezTo>
                  <a:cubicBezTo>
                    <a:pt x="2918" y="3986"/>
                    <a:pt x="3175" y="3952"/>
                    <a:pt x="3355" y="3797"/>
                  </a:cubicBezTo>
                  <a:cubicBezTo>
                    <a:pt x="3570" y="3626"/>
                    <a:pt x="3647" y="3342"/>
                    <a:pt x="3690" y="3076"/>
                  </a:cubicBezTo>
                  <a:cubicBezTo>
                    <a:pt x="3801" y="2313"/>
                    <a:pt x="3630" y="1506"/>
                    <a:pt x="3209" y="854"/>
                  </a:cubicBezTo>
                  <a:lnTo>
                    <a:pt x="3209" y="854"/>
                  </a:lnTo>
                  <a:lnTo>
                    <a:pt x="3287" y="1317"/>
                  </a:lnTo>
                  <a:lnTo>
                    <a:pt x="3287" y="1317"/>
                  </a:lnTo>
                  <a:cubicBezTo>
                    <a:pt x="3136" y="1061"/>
                    <a:pt x="2842" y="834"/>
                    <a:pt x="2618" y="631"/>
                  </a:cubicBezTo>
                  <a:cubicBezTo>
                    <a:pt x="2309" y="357"/>
                    <a:pt x="1940" y="117"/>
                    <a:pt x="1528" y="31"/>
                  </a:cubicBezTo>
                  <a:cubicBezTo>
                    <a:pt x="1432" y="11"/>
                    <a:pt x="1332" y="1"/>
                    <a:pt x="12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8"/>
            <p:cNvSpPr/>
            <p:nvPr/>
          </p:nvSpPr>
          <p:spPr>
            <a:xfrm>
              <a:off x="740000" y="4414825"/>
              <a:ext cx="226525" cy="204875"/>
            </a:xfrm>
            <a:custGeom>
              <a:rect b="b" l="l" r="r" t="t"/>
              <a:pathLst>
                <a:path extrusionOk="0" h="8195" w="9061">
                  <a:moveTo>
                    <a:pt x="5740" y="1"/>
                  </a:moveTo>
                  <a:lnTo>
                    <a:pt x="4530" y="2163"/>
                  </a:lnTo>
                  <a:lnTo>
                    <a:pt x="1" y="8194"/>
                  </a:lnTo>
                  <a:cubicBezTo>
                    <a:pt x="6255" y="6187"/>
                    <a:pt x="9060" y="1940"/>
                    <a:pt x="9060" y="1940"/>
                  </a:cubicBezTo>
                  <a:lnTo>
                    <a:pt x="90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8"/>
            <p:cNvSpPr/>
            <p:nvPr/>
          </p:nvSpPr>
          <p:spPr>
            <a:xfrm>
              <a:off x="773900" y="2417800"/>
              <a:ext cx="564750" cy="557250"/>
            </a:xfrm>
            <a:custGeom>
              <a:rect b="b" l="l" r="r" t="t"/>
              <a:pathLst>
                <a:path extrusionOk="0" h="22290" w="22590">
                  <a:moveTo>
                    <a:pt x="8802" y="1"/>
                  </a:moveTo>
                  <a:cubicBezTo>
                    <a:pt x="8802" y="1"/>
                    <a:pt x="6623" y="309"/>
                    <a:pt x="5036" y="781"/>
                  </a:cubicBezTo>
                  <a:cubicBezTo>
                    <a:pt x="2222" y="1622"/>
                    <a:pt x="0" y="1510"/>
                    <a:pt x="43" y="10450"/>
                  </a:cubicBezTo>
                  <a:lnTo>
                    <a:pt x="4290" y="13238"/>
                  </a:lnTo>
                  <a:cubicBezTo>
                    <a:pt x="4290" y="13238"/>
                    <a:pt x="4676" y="18883"/>
                    <a:pt x="5010" y="21277"/>
                  </a:cubicBezTo>
                  <a:cubicBezTo>
                    <a:pt x="5010" y="21277"/>
                    <a:pt x="7936" y="22204"/>
                    <a:pt x="11222" y="22281"/>
                  </a:cubicBezTo>
                  <a:lnTo>
                    <a:pt x="11222" y="22289"/>
                  </a:lnTo>
                  <a:cubicBezTo>
                    <a:pt x="11299" y="22289"/>
                    <a:pt x="11368" y="22281"/>
                    <a:pt x="11445" y="22281"/>
                  </a:cubicBezTo>
                  <a:cubicBezTo>
                    <a:pt x="11513" y="22281"/>
                    <a:pt x="11591" y="22289"/>
                    <a:pt x="11659" y="22289"/>
                  </a:cubicBezTo>
                  <a:lnTo>
                    <a:pt x="11659" y="22281"/>
                  </a:lnTo>
                  <a:cubicBezTo>
                    <a:pt x="14928" y="22204"/>
                    <a:pt x="17579" y="21277"/>
                    <a:pt x="17579" y="21277"/>
                  </a:cubicBezTo>
                  <a:cubicBezTo>
                    <a:pt x="17914" y="18883"/>
                    <a:pt x="18308" y="13238"/>
                    <a:pt x="18308" y="13238"/>
                  </a:cubicBezTo>
                  <a:lnTo>
                    <a:pt x="22555" y="10450"/>
                  </a:lnTo>
                  <a:cubicBezTo>
                    <a:pt x="22589" y="1510"/>
                    <a:pt x="20376" y="1622"/>
                    <a:pt x="17562" y="781"/>
                  </a:cubicBezTo>
                  <a:cubicBezTo>
                    <a:pt x="15975" y="309"/>
                    <a:pt x="13838" y="86"/>
                    <a:pt x="13838" y="86"/>
                  </a:cubicBezTo>
                  <a:cubicBezTo>
                    <a:pt x="13838" y="86"/>
                    <a:pt x="12809" y="2094"/>
                    <a:pt x="11127" y="2094"/>
                  </a:cubicBezTo>
                  <a:cubicBezTo>
                    <a:pt x="9454" y="2094"/>
                    <a:pt x="8802" y="1"/>
                    <a:pt x="88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8"/>
            <p:cNvSpPr/>
            <p:nvPr/>
          </p:nvSpPr>
          <p:spPr>
            <a:xfrm>
              <a:off x="1052075" y="2413675"/>
              <a:ext cx="106325" cy="137500"/>
            </a:xfrm>
            <a:custGeom>
              <a:rect b="b" l="l" r="r" t="t"/>
              <a:pathLst>
                <a:path extrusionOk="0" h="5500" w="4253">
                  <a:moveTo>
                    <a:pt x="2232" y="1"/>
                  </a:moveTo>
                  <a:cubicBezTo>
                    <a:pt x="2201" y="1"/>
                    <a:pt x="2169" y="1"/>
                    <a:pt x="2137" y="3"/>
                  </a:cubicBezTo>
                  <a:cubicBezTo>
                    <a:pt x="2137" y="3"/>
                    <a:pt x="1287" y="1538"/>
                    <a:pt x="0" y="2259"/>
                  </a:cubicBezTo>
                  <a:cubicBezTo>
                    <a:pt x="0" y="2259"/>
                    <a:pt x="627" y="4412"/>
                    <a:pt x="1751" y="5305"/>
                  </a:cubicBezTo>
                  <a:cubicBezTo>
                    <a:pt x="1919" y="5440"/>
                    <a:pt x="2087" y="5499"/>
                    <a:pt x="2250" y="5499"/>
                  </a:cubicBezTo>
                  <a:cubicBezTo>
                    <a:pt x="3165" y="5499"/>
                    <a:pt x="3947" y="3626"/>
                    <a:pt x="4093" y="2679"/>
                  </a:cubicBezTo>
                  <a:cubicBezTo>
                    <a:pt x="4253" y="1584"/>
                    <a:pt x="3933" y="1"/>
                    <a:pt x="22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8"/>
            <p:cNvSpPr/>
            <p:nvPr/>
          </p:nvSpPr>
          <p:spPr>
            <a:xfrm>
              <a:off x="947700" y="2413675"/>
              <a:ext cx="104400" cy="137500"/>
            </a:xfrm>
            <a:custGeom>
              <a:rect b="b" l="l" r="r" t="t"/>
              <a:pathLst>
                <a:path extrusionOk="0" h="5500" w="4176">
                  <a:moveTo>
                    <a:pt x="2029" y="1"/>
                  </a:moveTo>
                  <a:cubicBezTo>
                    <a:pt x="320" y="1"/>
                    <a:pt x="0" y="1584"/>
                    <a:pt x="169" y="2679"/>
                  </a:cubicBezTo>
                  <a:cubicBezTo>
                    <a:pt x="307" y="3626"/>
                    <a:pt x="1094" y="5499"/>
                    <a:pt x="2011" y="5499"/>
                  </a:cubicBezTo>
                  <a:cubicBezTo>
                    <a:pt x="2175" y="5499"/>
                    <a:pt x="2342" y="5440"/>
                    <a:pt x="2511" y="5305"/>
                  </a:cubicBezTo>
                  <a:cubicBezTo>
                    <a:pt x="3626" y="4412"/>
                    <a:pt x="4175" y="2259"/>
                    <a:pt x="4175" y="2259"/>
                  </a:cubicBezTo>
                  <a:cubicBezTo>
                    <a:pt x="2897" y="1538"/>
                    <a:pt x="2125" y="3"/>
                    <a:pt x="2125" y="3"/>
                  </a:cubicBezTo>
                  <a:cubicBezTo>
                    <a:pt x="2093" y="1"/>
                    <a:pt x="2061" y="1"/>
                    <a:pt x="20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8"/>
            <p:cNvSpPr/>
            <p:nvPr/>
          </p:nvSpPr>
          <p:spPr>
            <a:xfrm>
              <a:off x="1041775" y="2541350"/>
              <a:ext cx="19975" cy="19750"/>
            </a:xfrm>
            <a:custGeom>
              <a:rect b="b" l="l" r="r" t="t"/>
              <a:pathLst>
                <a:path extrusionOk="0" h="790" w="799">
                  <a:moveTo>
                    <a:pt x="395" y="0"/>
                  </a:moveTo>
                  <a:cubicBezTo>
                    <a:pt x="181" y="0"/>
                    <a:pt x="1" y="172"/>
                    <a:pt x="1" y="395"/>
                  </a:cubicBezTo>
                  <a:cubicBezTo>
                    <a:pt x="1" y="609"/>
                    <a:pt x="181" y="789"/>
                    <a:pt x="395" y="789"/>
                  </a:cubicBezTo>
                  <a:cubicBezTo>
                    <a:pt x="618" y="789"/>
                    <a:pt x="798" y="609"/>
                    <a:pt x="798" y="395"/>
                  </a:cubicBezTo>
                  <a:cubicBezTo>
                    <a:pt x="798" y="172"/>
                    <a:pt x="618" y="0"/>
                    <a:pt x="3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8"/>
            <p:cNvSpPr/>
            <p:nvPr/>
          </p:nvSpPr>
          <p:spPr>
            <a:xfrm>
              <a:off x="1040700" y="2593575"/>
              <a:ext cx="21900" cy="19975"/>
            </a:xfrm>
            <a:custGeom>
              <a:rect b="b" l="l" r="r" t="t"/>
              <a:pathLst>
                <a:path extrusionOk="0" h="799" w="876">
                  <a:moveTo>
                    <a:pt x="441" y="0"/>
                  </a:moveTo>
                  <a:cubicBezTo>
                    <a:pt x="340" y="0"/>
                    <a:pt x="237" y="39"/>
                    <a:pt x="155" y="116"/>
                  </a:cubicBezTo>
                  <a:cubicBezTo>
                    <a:pt x="1" y="270"/>
                    <a:pt x="1" y="528"/>
                    <a:pt x="155" y="682"/>
                  </a:cubicBezTo>
                  <a:cubicBezTo>
                    <a:pt x="237" y="760"/>
                    <a:pt x="340" y="798"/>
                    <a:pt x="441" y="798"/>
                  </a:cubicBezTo>
                  <a:cubicBezTo>
                    <a:pt x="543" y="798"/>
                    <a:pt x="644" y="760"/>
                    <a:pt x="721" y="682"/>
                  </a:cubicBezTo>
                  <a:cubicBezTo>
                    <a:pt x="876" y="528"/>
                    <a:pt x="876" y="270"/>
                    <a:pt x="721" y="116"/>
                  </a:cubicBezTo>
                  <a:cubicBezTo>
                    <a:pt x="644" y="39"/>
                    <a:pt x="543" y="0"/>
                    <a:pt x="4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8"/>
            <p:cNvSpPr/>
            <p:nvPr/>
          </p:nvSpPr>
          <p:spPr>
            <a:xfrm>
              <a:off x="1061950" y="2988975"/>
              <a:ext cx="30050" cy="30050"/>
            </a:xfrm>
            <a:custGeom>
              <a:rect b="b" l="l" r="r" t="t"/>
              <a:pathLst>
                <a:path extrusionOk="0" h="1202" w="1202">
                  <a:moveTo>
                    <a:pt x="601" y="0"/>
                  </a:moveTo>
                  <a:cubicBezTo>
                    <a:pt x="266" y="0"/>
                    <a:pt x="0" y="266"/>
                    <a:pt x="0" y="601"/>
                  </a:cubicBezTo>
                  <a:cubicBezTo>
                    <a:pt x="0" y="927"/>
                    <a:pt x="266" y="1201"/>
                    <a:pt x="601" y="1201"/>
                  </a:cubicBezTo>
                  <a:cubicBezTo>
                    <a:pt x="935" y="1201"/>
                    <a:pt x="1201" y="927"/>
                    <a:pt x="1201" y="601"/>
                  </a:cubicBezTo>
                  <a:cubicBezTo>
                    <a:pt x="1201" y="266"/>
                    <a:pt x="935" y="0"/>
                    <a:pt x="6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8"/>
            <p:cNvSpPr/>
            <p:nvPr/>
          </p:nvSpPr>
          <p:spPr>
            <a:xfrm>
              <a:off x="1005325" y="2015825"/>
              <a:ext cx="178900" cy="128325"/>
            </a:xfrm>
            <a:custGeom>
              <a:rect b="b" l="l" r="r" t="t"/>
              <a:pathLst>
                <a:path extrusionOk="0" h="5133" w="7156">
                  <a:moveTo>
                    <a:pt x="2207" y="0"/>
                  </a:moveTo>
                  <a:cubicBezTo>
                    <a:pt x="1496" y="0"/>
                    <a:pt x="751" y="174"/>
                    <a:pt x="0" y="611"/>
                  </a:cubicBezTo>
                  <a:cubicBezTo>
                    <a:pt x="0" y="611"/>
                    <a:pt x="2051" y="4969"/>
                    <a:pt x="6349" y="5132"/>
                  </a:cubicBezTo>
                  <a:lnTo>
                    <a:pt x="7155" y="2567"/>
                  </a:lnTo>
                  <a:cubicBezTo>
                    <a:pt x="7155" y="2567"/>
                    <a:pt x="494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8"/>
            <p:cNvSpPr/>
            <p:nvPr/>
          </p:nvSpPr>
          <p:spPr>
            <a:xfrm>
              <a:off x="869150" y="2010350"/>
              <a:ext cx="155925" cy="159525"/>
            </a:xfrm>
            <a:custGeom>
              <a:rect b="b" l="l" r="r" t="t"/>
              <a:pathLst>
                <a:path extrusionOk="0" h="6381" w="6237">
                  <a:moveTo>
                    <a:pt x="4279" y="0"/>
                  </a:moveTo>
                  <a:cubicBezTo>
                    <a:pt x="2415" y="0"/>
                    <a:pt x="0" y="984"/>
                    <a:pt x="780" y="6381"/>
                  </a:cubicBezTo>
                  <a:cubicBezTo>
                    <a:pt x="780" y="6381"/>
                    <a:pt x="5953" y="5574"/>
                    <a:pt x="6236" y="324"/>
                  </a:cubicBezTo>
                  <a:cubicBezTo>
                    <a:pt x="6236" y="324"/>
                    <a:pt x="5348" y="0"/>
                    <a:pt x="42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8"/>
            <p:cNvSpPr/>
            <p:nvPr/>
          </p:nvSpPr>
          <p:spPr>
            <a:xfrm>
              <a:off x="996950" y="1953350"/>
              <a:ext cx="25575" cy="100075"/>
            </a:xfrm>
            <a:custGeom>
              <a:rect b="b" l="l" r="r" t="t"/>
              <a:pathLst>
                <a:path extrusionOk="0" h="4003" w="1023">
                  <a:moveTo>
                    <a:pt x="95" y="1"/>
                  </a:moveTo>
                  <a:cubicBezTo>
                    <a:pt x="50" y="1"/>
                    <a:pt x="0" y="37"/>
                    <a:pt x="0" y="90"/>
                  </a:cubicBezTo>
                  <a:cubicBezTo>
                    <a:pt x="0" y="185"/>
                    <a:pt x="9" y="279"/>
                    <a:pt x="26" y="382"/>
                  </a:cubicBezTo>
                  <a:cubicBezTo>
                    <a:pt x="26" y="433"/>
                    <a:pt x="26" y="476"/>
                    <a:pt x="26" y="528"/>
                  </a:cubicBezTo>
                  <a:cubicBezTo>
                    <a:pt x="35" y="596"/>
                    <a:pt x="52" y="674"/>
                    <a:pt x="69" y="742"/>
                  </a:cubicBezTo>
                  <a:cubicBezTo>
                    <a:pt x="121" y="1008"/>
                    <a:pt x="172" y="1274"/>
                    <a:pt x="224" y="1532"/>
                  </a:cubicBezTo>
                  <a:cubicBezTo>
                    <a:pt x="344" y="2089"/>
                    <a:pt x="472" y="2647"/>
                    <a:pt x="592" y="3205"/>
                  </a:cubicBezTo>
                  <a:cubicBezTo>
                    <a:pt x="644" y="3445"/>
                    <a:pt x="704" y="3694"/>
                    <a:pt x="781" y="3925"/>
                  </a:cubicBezTo>
                  <a:cubicBezTo>
                    <a:pt x="801" y="3976"/>
                    <a:pt x="854" y="4002"/>
                    <a:pt x="905" y="4002"/>
                  </a:cubicBezTo>
                  <a:cubicBezTo>
                    <a:pt x="966" y="4002"/>
                    <a:pt x="1022" y="3965"/>
                    <a:pt x="1013" y="3891"/>
                  </a:cubicBezTo>
                  <a:cubicBezTo>
                    <a:pt x="970" y="3402"/>
                    <a:pt x="850" y="2913"/>
                    <a:pt x="747" y="2432"/>
                  </a:cubicBezTo>
                  <a:cubicBezTo>
                    <a:pt x="635" y="1875"/>
                    <a:pt x="524" y="1309"/>
                    <a:pt x="395" y="751"/>
                  </a:cubicBezTo>
                  <a:cubicBezTo>
                    <a:pt x="335" y="511"/>
                    <a:pt x="266" y="270"/>
                    <a:pt x="163" y="47"/>
                  </a:cubicBezTo>
                  <a:cubicBezTo>
                    <a:pt x="150" y="15"/>
                    <a:pt x="124" y="1"/>
                    <a:pt x="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8"/>
            <p:cNvSpPr/>
            <p:nvPr/>
          </p:nvSpPr>
          <p:spPr>
            <a:xfrm>
              <a:off x="847250" y="4485725"/>
              <a:ext cx="27900" cy="15900"/>
            </a:xfrm>
            <a:custGeom>
              <a:rect b="b" l="l" r="r" t="t"/>
              <a:pathLst>
                <a:path extrusionOk="0" h="636" w="1116">
                  <a:moveTo>
                    <a:pt x="277" y="22"/>
                  </a:moveTo>
                  <a:cubicBezTo>
                    <a:pt x="285" y="24"/>
                    <a:pt x="288" y="25"/>
                    <a:pt x="288" y="25"/>
                  </a:cubicBezTo>
                  <a:cubicBezTo>
                    <a:pt x="287" y="25"/>
                    <a:pt x="283" y="24"/>
                    <a:pt x="277" y="22"/>
                  </a:cubicBezTo>
                  <a:close/>
                  <a:moveTo>
                    <a:pt x="167" y="0"/>
                  </a:moveTo>
                  <a:cubicBezTo>
                    <a:pt x="106" y="0"/>
                    <a:pt x="54" y="34"/>
                    <a:pt x="26" y="90"/>
                  </a:cubicBezTo>
                  <a:cubicBezTo>
                    <a:pt x="0" y="150"/>
                    <a:pt x="26" y="236"/>
                    <a:pt x="86" y="271"/>
                  </a:cubicBezTo>
                  <a:cubicBezTo>
                    <a:pt x="103" y="288"/>
                    <a:pt x="120" y="296"/>
                    <a:pt x="137" y="305"/>
                  </a:cubicBezTo>
                  <a:cubicBezTo>
                    <a:pt x="142" y="305"/>
                    <a:pt x="158" y="311"/>
                    <a:pt x="165" y="312"/>
                  </a:cubicBezTo>
                  <a:lnTo>
                    <a:pt x="165" y="312"/>
                  </a:lnTo>
                  <a:cubicBezTo>
                    <a:pt x="185" y="327"/>
                    <a:pt x="200" y="340"/>
                    <a:pt x="215" y="348"/>
                  </a:cubicBezTo>
                  <a:cubicBezTo>
                    <a:pt x="232" y="356"/>
                    <a:pt x="249" y="365"/>
                    <a:pt x="266" y="374"/>
                  </a:cubicBezTo>
                  <a:lnTo>
                    <a:pt x="438" y="459"/>
                  </a:lnTo>
                  <a:cubicBezTo>
                    <a:pt x="566" y="528"/>
                    <a:pt x="695" y="605"/>
                    <a:pt x="841" y="631"/>
                  </a:cubicBezTo>
                  <a:cubicBezTo>
                    <a:pt x="858" y="634"/>
                    <a:pt x="875" y="635"/>
                    <a:pt x="891" y="635"/>
                  </a:cubicBezTo>
                  <a:cubicBezTo>
                    <a:pt x="974" y="635"/>
                    <a:pt x="1045" y="598"/>
                    <a:pt x="1081" y="519"/>
                  </a:cubicBezTo>
                  <a:cubicBezTo>
                    <a:pt x="1115" y="416"/>
                    <a:pt x="1081" y="322"/>
                    <a:pt x="995" y="262"/>
                  </a:cubicBezTo>
                  <a:cubicBezTo>
                    <a:pt x="875" y="185"/>
                    <a:pt x="729" y="150"/>
                    <a:pt x="592" y="108"/>
                  </a:cubicBezTo>
                  <a:cubicBezTo>
                    <a:pt x="523" y="90"/>
                    <a:pt x="463" y="73"/>
                    <a:pt x="403" y="56"/>
                  </a:cubicBezTo>
                  <a:cubicBezTo>
                    <a:pt x="361" y="39"/>
                    <a:pt x="319" y="31"/>
                    <a:pt x="276" y="22"/>
                  </a:cubicBezTo>
                  <a:lnTo>
                    <a:pt x="276" y="22"/>
                  </a:lnTo>
                  <a:cubicBezTo>
                    <a:pt x="269" y="20"/>
                    <a:pt x="261" y="16"/>
                    <a:pt x="258" y="13"/>
                  </a:cubicBezTo>
                  <a:cubicBezTo>
                    <a:pt x="240" y="13"/>
                    <a:pt x="223" y="5"/>
                    <a:pt x="206" y="5"/>
                  </a:cubicBezTo>
                  <a:cubicBezTo>
                    <a:pt x="193" y="2"/>
                    <a:pt x="180" y="0"/>
                    <a:pt x="167" y="0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8"/>
            <p:cNvSpPr/>
            <p:nvPr/>
          </p:nvSpPr>
          <p:spPr>
            <a:xfrm>
              <a:off x="862675" y="4470525"/>
              <a:ext cx="32625" cy="14075"/>
            </a:xfrm>
            <a:custGeom>
              <a:rect b="b" l="l" r="r" t="t"/>
              <a:pathLst>
                <a:path extrusionOk="0" h="563" w="1305">
                  <a:moveTo>
                    <a:pt x="343" y="0"/>
                  </a:moveTo>
                  <a:cubicBezTo>
                    <a:pt x="261" y="0"/>
                    <a:pt x="192" y="8"/>
                    <a:pt x="104" y="21"/>
                  </a:cubicBezTo>
                  <a:cubicBezTo>
                    <a:pt x="44" y="29"/>
                    <a:pt x="1" y="115"/>
                    <a:pt x="9" y="175"/>
                  </a:cubicBezTo>
                  <a:cubicBezTo>
                    <a:pt x="18" y="244"/>
                    <a:pt x="69" y="278"/>
                    <a:pt x="147" y="295"/>
                  </a:cubicBezTo>
                  <a:cubicBezTo>
                    <a:pt x="190" y="295"/>
                    <a:pt x="232" y="312"/>
                    <a:pt x="284" y="312"/>
                  </a:cubicBezTo>
                  <a:lnTo>
                    <a:pt x="318" y="321"/>
                  </a:lnTo>
                  <a:cubicBezTo>
                    <a:pt x="318" y="320"/>
                    <a:pt x="317" y="320"/>
                    <a:pt x="317" y="320"/>
                  </a:cubicBezTo>
                  <a:lnTo>
                    <a:pt x="317" y="320"/>
                  </a:lnTo>
                  <a:cubicBezTo>
                    <a:pt x="319" y="320"/>
                    <a:pt x="323" y="321"/>
                    <a:pt x="327" y="321"/>
                  </a:cubicBezTo>
                  <a:cubicBezTo>
                    <a:pt x="353" y="321"/>
                    <a:pt x="378" y="330"/>
                    <a:pt x="404" y="330"/>
                  </a:cubicBezTo>
                  <a:cubicBezTo>
                    <a:pt x="490" y="355"/>
                    <a:pt x="576" y="381"/>
                    <a:pt x="653" y="398"/>
                  </a:cubicBezTo>
                  <a:cubicBezTo>
                    <a:pt x="756" y="432"/>
                    <a:pt x="799" y="450"/>
                    <a:pt x="876" y="493"/>
                  </a:cubicBezTo>
                  <a:cubicBezTo>
                    <a:pt x="960" y="531"/>
                    <a:pt x="1059" y="562"/>
                    <a:pt x="1152" y="562"/>
                  </a:cubicBezTo>
                  <a:cubicBezTo>
                    <a:pt x="1163" y="562"/>
                    <a:pt x="1174" y="562"/>
                    <a:pt x="1185" y="561"/>
                  </a:cubicBezTo>
                  <a:cubicBezTo>
                    <a:pt x="1245" y="553"/>
                    <a:pt x="1305" y="501"/>
                    <a:pt x="1279" y="432"/>
                  </a:cubicBezTo>
                  <a:cubicBezTo>
                    <a:pt x="1211" y="209"/>
                    <a:pt x="953" y="124"/>
                    <a:pt x="756" y="64"/>
                  </a:cubicBezTo>
                  <a:cubicBezTo>
                    <a:pt x="653" y="29"/>
                    <a:pt x="541" y="12"/>
                    <a:pt x="438" y="4"/>
                  </a:cubicBezTo>
                  <a:cubicBezTo>
                    <a:pt x="404" y="1"/>
                    <a:pt x="373" y="0"/>
                    <a:pt x="343" y="0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8"/>
            <p:cNvSpPr/>
            <p:nvPr/>
          </p:nvSpPr>
          <p:spPr>
            <a:xfrm>
              <a:off x="1222600" y="4474750"/>
              <a:ext cx="34975" cy="17150"/>
            </a:xfrm>
            <a:custGeom>
              <a:rect b="b" l="l" r="r" t="t"/>
              <a:pathLst>
                <a:path extrusionOk="0" h="686" w="1399">
                  <a:moveTo>
                    <a:pt x="963" y="1"/>
                  </a:moveTo>
                  <a:cubicBezTo>
                    <a:pt x="602" y="1"/>
                    <a:pt x="225" y="164"/>
                    <a:pt x="51" y="478"/>
                  </a:cubicBezTo>
                  <a:cubicBezTo>
                    <a:pt x="1" y="579"/>
                    <a:pt x="81" y="686"/>
                    <a:pt x="172" y="686"/>
                  </a:cubicBezTo>
                  <a:cubicBezTo>
                    <a:pt x="204" y="686"/>
                    <a:pt x="237" y="672"/>
                    <a:pt x="266" y="641"/>
                  </a:cubicBezTo>
                  <a:cubicBezTo>
                    <a:pt x="395" y="512"/>
                    <a:pt x="523" y="401"/>
                    <a:pt x="686" y="332"/>
                  </a:cubicBezTo>
                  <a:cubicBezTo>
                    <a:pt x="795" y="284"/>
                    <a:pt x="920" y="257"/>
                    <a:pt x="1044" y="257"/>
                  </a:cubicBezTo>
                  <a:cubicBezTo>
                    <a:pt x="1097" y="257"/>
                    <a:pt x="1150" y="262"/>
                    <a:pt x="1201" y="272"/>
                  </a:cubicBezTo>
                  <a:cubicBezTo>
                    <a:pt x="1209" y="273"/>
                    <a:pt x="1217" y="274"/>
                    <a:pt x="1225" y="274"/>
                  </a:cubicBezTo>
                  <a:cubicBezTo>
                    <a:pt x="1353" y="274"/>
                    <a:pt x="1399" y="81"/>
                    <a:pt x="1261" y="40"/>
                  </a:cubicBezTo>
                  <a:cubicBezTo>
                    <a:pt x="1166" y="14"/>
                    <a:pt x="1065" y="1"/>
                    <a:pt x="963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8"/>
            <p:cNvSpPr/>
            <p:nvPr/>
          </p:nvSpPr>
          <p:spPr>
            <a:xfrm>
              <a:off x="1233100" y="4486675"/>
              <a:ext cx="31775" cy="18700"/>
            </a:xfrm>
            <a:custGeom>
              <a:rect b="b" l="l" r="r" t="t"/>
              <a:pathLst>
                <a:path extrusionOk="0" h="748" w="1271">
                  <a:moveTo>
                    <a:pt x="1021" y="318"/>
                  </a:moveTo>
                  <a:lnTo>
                    <a:pt x="1021" y="318"/>
                  </a:lnTo>
                  <a:cubicBezTo>
                    <a:pt x="1019" y="320"/>
                    <a:pt x="1016" y="321"/>
                    <a:pt x="1014" y="322"/>
                  </a:cubicBezTo>
                  <a:lnTo>
                    <a:pt x="1014" y="322"/>
                  </a:lnTo>
                  <a:cubicBezTo>
                    <a:pt x="1015" y="322"/>
                    <a:pt x="1018" y="321"/>
                    <a:pt x="1021" y="318"/>
                  </a:cubicBezTo>
                  <a:close/>
                  <a:moveTo>
                    <a:pt x="927" y="357"/>
                  </a:moveTo>
                  <a:cubicBezTo>
                    <a:pt x="928" y="357"/>
                    <a:pt x="926" y="359"/>
                    <a:pt x="921" y="360"/>
                  </a:cubicBezTo>
                  <a:lnTo>
                    <a:pt x="921" y="360"/>
                  </a:lnTo>
                  <a:cubicBezTo>
                    <a:pt x="925" y="358"/>
                    <a:pt x="927" y="357"/>
                    <a:pt x="927" y="357"/>
                  </a:cubicBezTo>
                  <a:close/>
                  <a:moveTo>
                    <a:pt x="1116" y="1"/>
                  </a:moveTo>
                  <a:cubicBezTo>
                    <a:pt x="1073" y="1"/>
                    <a:pt x="1021" y="1"/>
                    <a:pt x="978" y="10"/>
                  </a:cubicBezTo>
                  <a:cubicBezTo>
                    <a:pt x="970" y="10"/>
                    <a:pt x="970" y="18"/>
                    <a:pt x="978" y="18"/>
                  </a:cubicBezTo>
                  <a:cubicBezTo>
                    <a:pt x="961" y="18"/>
                    <a:pt x="944" y="10"/>
                    <a:pt x="927" y="10"/>
                  </a:cubicBezTo>
                  <a:lnTo>
                    <a:pt x="858" y="10"/>
                  </a:lnTo>
                  <a:cubicBezTo>
                    <a:pt x="755" y="27"/>
                    <a:pt x="661" y="44"/>
                    <a:pt x="558" y="78"/>
                  </a:cubicBezTo>
                  <a:cubicBezTo>
                    <a:pt x="464" y="104"/>
                    <a:pt x="369" y="147"/>
                    <a:pt x="283" y="207"/>
                  </a:cubicBezTo>
                  <a:cubicBezTo>
                    <a:pt x="249" y="224"/>
                    <a:pt x="215" y="250"/>
                    <a:pt x="180" y="275"/>
                  </a:cubicBezTo>
                  <a:cubicBezTo>
                    <a:pt x="112" y="327"/>
                    <a:pt x="35" y="378"/>
                    <a:pt x="9" y="473"/>
                  </a:cubicBezTo>
                  <a:cubicBezTo>
                    <a:pt x="0" y="541"/>
                    <a:pt x="9" y="610"/>
                    <a:pt x="52" y="662"/>
                  </a:cubicBezTo>
                  <a:cubicBezTo>
                    <a:pt x="86" y="713"/>
                    <a:pt x="155" y="747"/>
                    <a:pt x="223" y="747"/>
                  </a:cubicBezTo>
                  <a:cubicBezTo>
                    <a:pt x="283" y="739"/>
                    <a:pt x="335" y="722"/>
                    <a:pt x="386" y="679"/>
                  </a:cubicBezTo>
                  <a:cubicBezTo>
                    <a:pt x="403" y="662"/>
                    <a:pt x="421" y="653"/>
                    <a:pt x="438" y="636"/>
                  </a:cubicBezTo>
                  <a:cubicBezTo>
                    <a:pt x="438" y="636"/>
                    <a:pt x="438" y="636"/>
                    <a:pt x="438" y="636"/>
                  </a:cubicBezTo>
                  <a:lnTo>
                    <a:pt x="438" y="636"/>
                  </a:lnTo>
                  <a:cubicBezTo>
                    <a:pt x="436" y="638"/>
                    <a:pt x="435" y="639"/>
                    <a:pt x="435" y="639"/>
                  </a:cubicBezTo>
                  <a:cubicBezTo>
                    <a:pt x="435" y="639"/>
                    <a:pt x="437" y="637"/>
                    <a:pt x="440" y="636"/>
                  </a:cubicBezTo>
                  <a:lnTo>
                    <a:pt x="440" y="636"/>
                  </a:lnTo>
                  <a:cubicBezTo>
                    <a:pt x="443" y="635"/>
                    <a:pt x="448" y="631"/>
                    <a:pt x="452" y="628"/>
                  </a:cubicBezTo>
                  <a:lnTo>
                    <a:pt x="452" y="628"/>
                  </a:lnTo>
                  <a:cubicBezTo>
                    <a:pt x="453" y="628"/>
                    <a:pt x="454" y="627"/>
                    <a:pt x="455" y="627"/>
                  </a:cubicBezTo>
                  <a:cubicBezTo>
                    <a:pt x="472" y="610"/>
                    <a:pt x="489" y="601"/>
                    <a:pt x="506" y="593"/>
                  </a:cubicBezTo>
                  <a:cubicBezTo>
                    <a:pt x="575" y="541"/>
                    <a:pt x="652" y="499"/>
                    <a:pt x="721" y="464"/>
                  </a:cubicBezTo>
                  <a:cubicBezTo>
                    <a:pt x="755" y="438"/>
                    <a:pt x="790" y="421"/>
                    <a:pt x="832" y="404"/>
                  </a:cubicBezTo>
                  <a:cubicBezTo>
                    <a:pt x="832" y="404"/>
                    <a:pt x="843" y="399"/>
                    <a:pt x="848" y="397"/>
                  </a:cubicBezTo>
                  <a:lnTo>
                    <a:pt x="848" y="397"/>
                  </a:lnTo>
                  <a:cubicBezTo>
                    <a:pt x="838" y="402"/>
                    <a:pt x="829" y="406"/>
                    <a:pt x="832" y="406"/>
                  </a:cubicBezTo>
                  <a:cubicBezTo>
                    <a:pt x="833" y="406"/>
                    <a:pt x="836" y="405"/>
                    <a:pt x="841" y="404"/>
                  </a:cubicBezTo>
                  <a:cubicBezTo>
                    <a:pt x="850" y="398"/>
                    <a:pt x="852" y="397"/>
                    <a:pt x="850" y="397"/>
                  </a:cubicBezTo>
                  <a:cubicBezTo>
                    <a:pt x="850" y="397"/>
                    <a:pt x="849" y="397"/>
                    <a:pt x="848" y="397"/>
                  </a:cubicBezTo>
                  <a:lnTo>
                    <a:pt x="848" y="397"/>
                  </a:lnTo>
                  <a:cubicBezTo>
                    <a:pt x="859" y="392"/>
                    <a:pt x="871" y="387"/>
                    <a:pt x="867" y="387"/>
                  </a:cubicBezTo>
                  <a:cubicBezTo>
                    <a:pt x="884" y="378"/>
                    <a:pt x="901" y="378"/>
                    <a:pt x="918" y="361"/>
                  </a:cubicBezTo>
                  <a:cubicBezTo>
                    <a:pt x="919" y="361"/>
                    <a:pt x="919" y="361"/>
                    <a:pt x="920" y="360"/>
                  </a:cubicBezTo>
                  <a:lnTo>
                    <a:pt x="920" y="360"/>
                  </a:lnTo>
                  <a:cubicBezTo>
                    <a:pt x="936" y="358"/>
                    <a:pt x="956" y="351"/>
                    <a:pt x="970" y="344"/>
                  </a:cubicBezTo>
                  <a:cubicBezTo>
                    <a:pt x="984" y="337"/>
                    <a:pt x="999" y="330"/>
                    <a:pt x="1014" y="322"/>
                  </a:cubicBezTo>
                  <a:lnTo>
                    <a:pt x="1014" y="322"/>
                  </a:lnTo>
                  <a:cubicBezTo>
                    <a:pt x="1010" y="322"/>
                    <a:pt x="1010" y="318"/>
                    <a:pt x="1021" y="318"/>
                  </a:cubicBezTo>
                  <a:cubicBezTo>
                    <a:pt x="1064" y="310"/>
                    <a:pt x="1107" y="301"/>
                    <a:pt x="1158" y="293"/>
                  </a:cubicBezTo>
                  <a:cubicBezTo>
                    <a:pt x="1227" y="284"/>
                    <a:pt x="1270" y="198"/>
                    <a:pt x="1261" y="130"/>
                  </a:cubicBezTo>
                  <a:cubicBezTo>
                    <a:pt x="1253" y="61"/>
                    <a:pt x="1193" y="1"/>
                    <a:pt x="1116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5" name="Google Shape;615;p8"/>
          <p:cNvGrpSpPr/>
          <p:nvPr/>
        </p:nvGrpSpPr>
        <p:grpSpPr>
          <a:xfrm>
            <a:off x="7507102" y="3819138"/>
            <a:ext cx="1325032" cy="3466835"/>
            <a:chOff x="1773800" y="1792400"/>
            <a:chExt cx="1080600" cy="2827300"/>
          </a:xfrm>
        </p:grpSpPr>
        <p:sp>
          <p:nvSpPr>
            <p:cNvPr id="616" name="Google Shape;616;p8"/>
            <p:cNvSpPr/>
            <p:nvPr/>
          </p:nvSpPr>
          <p:spPr>
            <a:xfrm>
              <a:off x="2365775" y="4427050"/>
              <a:ext cx="175900" cy="192650"/>
            </a:xfrm>
            <a:custGeom>
              <a:rect b="b" l="l" r="r" t="t"/>
              <a:pathLst>
                <a:path extrusionOk="0" h="7706" w="7036">
                  <a:moveTo>
                    <a:pt x="893" y="1"/>
                  </a:moveTo>
                  <a:lnTo>
                    <a:pt x="112" y="2232"/>
                  </a:lnTo>
                  <a:lnTo>
                    <a:pt x="0" y="3347"/>
                  </a:lnTo>
                  <a:cubicBezTo>
                    <a:pt x="0" y="3347"/>
                    <a:pt x="1673" y="6813"/>
                    <a:pt x="7035" y="7705"/>
                  </a:cubicBezTo>
                  <a:lnTo>
                    <a:pt x="3690" y="2901"/>
                  </a:lnTo>
                  <a:lnTo>
                    <a:pt x="8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8"/>
            <p:cNvSpPr/>
            <p:nvPr/>
          </p:nvSpPr>
          <p:spPr>
            <a:xfrm>
              <a:off x="1994500" y="4410325"/>
              <a:ext cx="175900" cy="192625"/>
            </a:xfrm>
            <a:custGeom>
              <a:rect b="b" l="l" r="r" t="t"/>
              <a:pathLst>
                <a:path extrusionOk="0" h="7705" w="7036">
                  <a:moveTo>
                    <a:pt x="6143" y="1"/>
                  </a:moveTo>
                  <a:lnTo>
                    <a:pt x="3347" y="2901"/>
                  </a:lnTo>
                  <a:lnTo>
                    <a:pt x="1" y="7705"/>
                  </a:lnTo>
                  <a:cubicBezTo>
                    <a:pt x="5354" y="6813"/>
                    <a:pt x="7036" y="3347"/>
                    <a:pt x="7036" y="3347"/>
                  </a:cubicBezTo>
                  <a:lnTo>
                    <a:pt x="6924" y="2231"/>
                  </a:lnTo>
                  <a:lnTo>
                    <a:pt x="61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8"/>
            <p:cNvSpPr/>
            <p:nvPr/>
          </p:nvSpPr>
          <p:spPr>
            <a:xfrm>
              <a:off x="1924575" y="1792400"/>
              <a:ext cx="779025" cy="579325"/>
            </a:xfrm>
            <a:custGeom>
              <a:rect b="b" l="l" r="r" t="t"/>
              <a:pathLst>
                <a:path extrusionOk="0" h="23173" w="31161">
                  <a:moveTo>
                    <a:pt x="16262" y="0"/>
                  </a:moveTo>
                  <a:cubicBezTo>
                    <a:pt x="15148" y="0"/>
                    <a:pt x="13841" y="335"/>
                    <a:pt x="12398" y="1175"/>
                  </a:cubicBezTo>
                  <a:cubicBezTo>
                    <a:pt x="12398" y="1175"/>
                    <a:pt x="11367" y="601"/>
                    <a:pt x="9882" y="601"/>
                  </a:cubicBezTo>
                  <a:cubicBezTo>
                    <a:pt x="8661" y="601"/>
                    <a:pt x="7134" y="989"/>
                    <a:pt x="5620" y="2402"/>
                  </a:cubicBezTo>
                  <a:cubicBezTo>
                    <a:pt x="2274" y="5525"/>
                    <a:pt x="1" y="8656"/>
                    <a:pt x="1674" y="11221"/>
                  </a:cubicBezTo>
                  <a:cubicBezTo>
                    <a:pt x="3355" y="13795"/>
                    <a:pt x="1751" y="17141"/>
                    <a:pt x="3089" y="18488"/>
                  </a:cubicBezTo>
                  <a:cubicBezTo>
                    <a:pt x="4428" y="19826"/>
                    <a:pt x="6032" y="19268"/>
                    <a:pt x="7705" y="19603"/>
                  </a:cubicBezTo>
                  <a:cubicBezTo>
                    <a:pt x="9387" y="19938"/>
                    <a:pt x="10502" y="20272"/>
                    <a:pt x="10502" y="20272"/>
                  </a:cubicBezTo>
                  <a:lnTo>
                    <a:pt x="26142" y="23172"/>
                  </a:lnTo>
                  <a:cubicBezTo>
                    <a:pt x="26142" y="23172"/>
                    <a:pt x="26477" y="22503"/>
                    <a:pt x="27815" y="21945"/>
                  </a:cubicBezTo>
                  <a:cubicBezTo>
                    <a:pt x="29153" y="21388"/>
                    <a:pt x="31161" y="19826"/>
                    <a:pt x="29265" y="17364"/>
                  </a:cubicBezTo>
                  <a:cubicBezTo>
                    <a:pt x="27369" y="14910"/>
                    <a:pt x="27146" y="14910"/>
                    <a:pt x="28819" y="12345"/>
                  </a:cubicBezTo>
                  <a:cubicBezTo>
                    <a:pt x="30492" y="9771"/>
                    <a:pt x="29934" y="7875"/>
                    <a:pt x="26365" y="7318"/>
                  </a:cubicBezTo>
                  <a:cubicBezTo>
                    <a:pt x="22787" y="6760"/>
                    <a:pt x="20780" y="2959"/>
                    <a:pt x="19656" y="1509"/>
                  </a:cubicBezTo>
                  <a:cubicBezTo>
                    <a:pt x="19005" y="658"/>
                    <a:pt x="17823" y="0"/>
                    <a:pt x="16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8"/>
            <p:cNvSpPr/>
            <p:nvPr/>
          </p:nvSpPr>
          <p:spPr>
            <a:xfrm>
              <a:off x="2139700" y="2204175"/>
              <a:ext cx="287650" cy="206975"/>
            </a:xfrm>
            <a:custGeom>
              <a:rect b="b" l="l" r="r" t="t"/>
              <a:pathLst>
                <a:path extrusionOk="0" h="8279" w="11506">
                  <a:moveTo>
                    <a:pt x="7928" y="1"/>
                  </a:moveTo>
                  <a:lnTo>
                    <a:pt x="2120" y="781"/>
                  </a:lnTo>
                  <a:lnTo>
                    <a:pt x="2120" y="3132"/>
                  </a:lnTo>
                  <a:lnTo>
                    <a:pt x="1" y="3801"/>
                  </a:lnTo>
                  <a:cubicBezTo>
                    <a:pt x="1" y="3801"/>
                    <a:pt x="639" y="8279"/>
                    <a:pt x="5035" y="8279"/>
                  </a:cubicBezTo>
                  <a:cubicBezTo>
                    <a:pt x="5139" y="8279"/>
                    <a:pt x="5246" y="8276"/>
                    <a:pt x="5354" y="8271"/>
                  </a:cubicBezTo>
                  <a:cubicBezTo>
                    <a:pt x="10047" y="8048"/>
                    <a:pt x="11506" y="3578"/>
                    <a:pt x="11506" y="3578"/>
                  </a:cubicBezTo>
                  <a:lnTo>
                    <a:pt x="9043" y="3355"/>
                  </a:lnTo>
                  <a:lnTo>
                    <a:pt x="79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8"/>
            <p:cNvSpPr/>
            <p:nvPr/>
          </p:nvSpPr>
          <p:spPr>
            <a:xfrm>
              <a:off x="2102600" y="1922125"/>
              <a:ext cx="305025" cy="343975"/>
            </a:xfrm>
            <a:custGeom>
              <a:rect b="b" l="l" r="r" t="t"/>
              <a:pathLst>
                <a:path extrusionOk="0" h="13759" w="12201">
                  <a:moveTo>
                    <a:pt x="4831" y="1"/>
                  </a:moveTo>
                  <a:cubicBezTo>
                    <a:pt x="4831" y="1"/>
                    <a:pt x="1785" y="3175"/>
                    <a:pt x="1" y="6633"/>
                  </a:cubicBezTo>
                  <a:cubicBezTo>
                    <a:pt x="1" y="6633"/>
                    <a:pt x="26" y="8271"/>
                    <a:pt x="584" y="9833"/>
                  </a:cubicBezTo>
                  <a:cubicBezTo>
                    <a:pt x="1119" y="11330"/>
                    <a:pt x="3334" y="13758"/>
                    <a:pt x="6178" y="13758"/>
                  </a:cubicBezTo>
                  <a:cubicBezTo>
                    <a:pt x="6300" y="13758"/>
                    <a:pt x="6423" y="13754"/>
                    <a:pt x="6547" y="13745"/>
                  </a:cubicBezTo>
                  <a:cubicBezTo>
                    <a:pt x="9558" y="13522"/>
                    <a:pt x="11085" y="10725"/>
                    <a:pt x="11643" y="8829"/>
                  </a:cubicBezTo>
                  <a:cubicBezTo>
                    <a:pt x="12200" y="6924"/>
                    <a:pt x="11754" y="4805"/>
                    <a:pt x="11754" y="4805"/>
                  </a:cubicBezTo>
                  <a:cubicBezTo>
                    <a:pt x="11754" y="4805"/>
                    <a:pt x="8408" y="1005"/>
                    <a:pt x="48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8"/>
            <p:cNvSpPr/>
            <p:nvPr/>
          </p:nvSpPr>
          <p:spPr>
            <a:xfrm>
              <a:off x="2392800" y="2009950"/>
              <a:ext cx="89325" cy="113225"/>
            </a:xfrm>
            <a:custGeom>
              <a:rect b="b" l="l" r="r" t="t"/>
              <a:pathLst>
                <a:path extrusionOk="0" h="4529" w="3573">
                  <a:moveTo>
                    <a:pt x="1975" y="0"/>
                  </a:moveTo>
                  <a:cubicBezTo>
                    <a:pt x="855" y="0"/>
                    <a:pt x="0" y="1541"/>
                    <a:pt x="0" y="1541"/>
                  </a:cubicBezTo>
                  <a:lnTo>
                    <a:pt x="146" y="4492"/>
                  </a:lnTo>
                  <a:cubicBezTo>
                    <a:pt x="280" y="4517"/>
                    <a:pt x="409" y="4528"/>
                    <a:pt x="533" y="4528"/>
                  </a:cubicBezTo>
                  <a:cubicBezTo>
                    <a:pt x="2869" y="4528"/>
                    <a:pt x="3573" y="448"/>
                    <a:pt x="2343" y="57"/>
                  </a:cubicBezTo>
                  <a:cubicBezTo>
                    <a:pt x="2218" y="18"/>
                    <a:pt x="2095" y="0"/>
                    <a:pt x="19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8"/>
            <p:cNvSpPr/>
            <p:nvPr/>
          </p:nvSpPr>
          <p:spPr>
            <a:xfrm>
              <a:off x="2011550" y="2066300"/>
              <a:ext cx="106725" cy="95875"/>
            </a:xfrm>
            <a:custGeom>
              <a:rect b="b" l="l" r="r" t="t"/>
              <a:pathLst>
                <a:path extrusionOk="0" h="3835" w="4269">
                  <a:moveTo>
                    <a:pt x="1707" y="1"/>
                  </a:moveTo>
                  <a:cubicBezTo>
                    <a:pt x="1438" y="1"/>
                    <a:pt x="1172" y="70"/>
                    <a:pt x="932" y="248"/>
                  </a:cubicBezTo>
                  <a:cubicBezTo>
                    <a:pt x="0" y="945"/>
                    <a:pt x="1401" y="3835"/>
                    <a:pt x="3279" y="3835"/>
                  </a:cubicBezTo>
                  <a:cubicBezTo>
                    <a:pt x="3598" y="3835"/>
                    <a:pt x="3931" y="3751"/>
                    <a:pt x="4269" y="3560"/>
                  </a:cubicBezTo>
                  <a:lnTo>
                    <a:pt x="3643" y="866"/>
                  </a:lnTo>
                  <a:cubicBezTo>
                    <a:pt x="3643" y="866"/>
                    <a:pt x="2658" y="1"/>
                    <a:pt x="1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8"/>
            <p:cNvSpPr/>
            <p:nvPr/>
          </p:nvSpPr>
          <p:spPr>
            <a:xfrm>
              <a:off x="1773800" y="2014350"/>
              <a:ext cx="966275" cy="1035975"/>
            </a:xfrm>
            <a:custGeom>
              <a:rect b="b" l="l" r="r" t="t"/>
              <a:pathLst>
                <a:path extrusionOk="0" h="41439" w="38651">
                  <a:moveTo>
                    <a:pt x="7147" y="1"/>
                  </a:moveTo>
                  <a:cubicBezTo>
                    <a:pt x="7147" y="1"/>
                    <a:pt x="5363" y="782"/>
                    <a:pt x="2677" y="4136"/>
                  </a:cubicBezTo>
                  <a:cubicBezTo>
                    <a:pt x="1" y="7482"/>
                    <a:pt x="670" y="11060"/>
                    <a:pt x="2677" y="14629"/>
                  </a:cubicBezTo>
                  <a:cubicBezTo>
                    <a:pt x="4693" y="18206"/>
                    <a:pt x="8829" y="21561"/>
                    <a:pt x="8829" y="21561"/>
                  </a:cubicBezTo>
                  <a:cubicBezTo>
                    <a:pt x="6366" y="25353"/>
                    <a:pt x="9498" y="26588"/>
                    <a:pt x="9498" y="26588"/>
                  </a:cubicBezTo>
                  <a:cubicBezTo>
                    <a:pt x="8829" y="27815"/>
                    <a:pt x="10502" y="32731"/>
                    <a:pt x="10502" y="32731"/>
                  </a:cubicBezTo>
                  <a:lnTo>
                    <a:pt x="34180" y="41439"/>
                  </a:lnTo>
                  <a:lnTo>
                    <a:pt x="35965" y="38985"/>
                  </a:lnTo>
                  <a:cubicBezTo>
                    <a:pt x="38650" y="30938"/>
                    <a:pt x="37192" y="19210"/>
                    <a:pt x="34180" y="15195"/>
                  </a:cubicBezTo>
                  <a:cubicBezTo>
                    <a:pt x="31161" y="11171"/>
                    <a:pt x="24349" y="11060"/>
                    <a:pt x="24349" y="11060"/>
                  </a:cubicBezTo>
                  <a:cubicBezTo>
                    <a:pt x="24237" y="12063"/>
                    <a:pt x="23568" y="14972"/>
                    <a:pt x="19990" y="14972"/>
                  </a:cubicBezTo>
                  <a:cubicBezTo>
                    <a:pt x="16421" y="14972"/>
                    <a:pt x="15529" y="11060"/>
                    <a:pt x="15529" y="11060"/>
                  </a:cubicBezTo>
                  <a:cubicBezTo>
                    <a:pt x="15529" y="11060"/>
                    <a:pt x="14405" y="10390"/>
                    <a:pt x="12175" y="10167"/>
                  </a:cubicBezTo>
                  <a:cubicBezTo>
                    <a:pt x="9944" y="9944"/>
                    <a:pt x="9275" y="8709"/>
                    <a:pt x="9052" y="7371"/>
                  </a:cubicBezTo>
                  <a:cubicBezTo>
                    <a:pt x="8829" y="6032"/>
                    <a:pt x="9386" y="4136"/>
                    <a:pt x="8151" y="2901"/>
                  </a:cubicBezTo>
                  <a:cubicBezTo>
                    <a:pt x="6924" y="1674"/>
                    <a:pt x="7147" y="1"/>
                    <a:pt x="7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8"/>
            <p:cNvSpPr/>
            <p:nvPr/>
          </p:nvSpPr>
          <p:spPr>
            <a:xfrm>
              <a:off x="1815625" y="2818675"/>
              <a:ext cx="1038775" cy="1684075"/>
            </a:xfrm>
            <a:custGeom>
              <a:rect b="b" l="l" r="r" t="t"/>
              <a:pathLst>
                <a:path extrusionOk="0" h="67363" w="41551">
                  <a:moveTo>
                    <a:pt x="27926" y="0"/>
                  </a:moveTo>
                  <a:cubicBezTo>
                    <a:pt x="24603" y="1328"/>
                    <a:pt x="21109" y="1745"/>
                    <a:pt x="18031" y="1745"/>
                  </a:cubicBezTo>
                  <a:cubicBezTo>
                    <a:pt x="12837" y="1745"/>
                    <a:pt x="8829" y="558"/>
                    <a:pt x="8829" y="558"/>
                  </a:cubicBezTo>
                  <a:cubicBezTo>
                    <a:pt x="2128" y="11951"/>
                    <a:pt x="1" y="19767"/>
                    <a:pt x="1794" y="35518"/>
                  </a:cubicBezTo>
                  <a:cubicBezTo>
                    <a:pt x="3578" y="51261"/>
                    <a:pt x="10836" y="65674"/>
                    <a:pt x="10836" y="65674"/>
                  </a:cubicBezTo>
                  <a:cubicBezTo>
                    <a:pt x="11320" y="66046"/>
                    <a:pt x="11853" y="66170"/>
                    <a:pt x="12350" y="66170"/>
                  </a:cubicBezTo>
                  <a:cubicBezTo>
                    <a:pt x="13344" y="66170"/>
                    <a:pt x="14191" y="65674"/>
                    <a:pt x="14191" y="65674"/>
                  </a:cubicBezTo>
                  <a:cubicBezTo>
                    <a:pt x="12732" y="51604"/>
                    <a:pt x="19107" y="20436"/>
                    <a:pt x="19107" y="20436"/>
                  </a:cubicBezTo>
                  <a:lnTo>
                    <a:pt x="20891" y="21440"/>
                  </a:lnTo>
                  <a:cubicBezTo>
                    <a:pt x="23902" y="33168"/>
                    <a:pt x="22118" y="66567"/>
                    <a:pt x="22118" y="66567"/>
                  </a:cubicBezTo>
                  <a:cubicBezTo>
                    <a:pt x="22877" y="67209"/>
                    <a:pt x="23823" y="67362"/>
                    <a:pt x="24551" y="67362"/>
                  </a:cubicBezTo>
                  <a:cubicBezTo>
                    <a:pt x="25213" y="67362"/>
                    <a:pt x="25696" y="67236"/>
                    <a:pt x="25696" y="67236"/>
                  </a:cubicBezTo>
                  <a:cubicBezTo>
                    <a:pt x="25696" y="67236"/>
                    <a:pt x="28484" y="61762"/>
                    <a:pt x="32954" y="51716"/>
                  </a:cubicBezTo>
                  <a:cubicBezTo>
                    <a:pt x="37423" y="41661"/>
                    <a:pt x="41550" y="29710"/>
                    <a:pt x="39319" y="18317"/>
                  </a:cubicBezTo>
                  <a:cubicBezTo>
                    <a:pt x="37089" y="6924"/>
                    <a:pt x="27926" y="0"/>
                    <a:pt x="27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25" name="Google Shape;625;p8"/>
          <p:cNvPicPr preferRelativeResize="0"/>
          <p:nvPr/>
        </p:nvPicPr>
        <p:blipFill rotWithShape="1">
          <a:blip r:embed="rId3">
            <a:alphaModFix/>
          </a:blip>
          <a:srcRect b="27076" l="6890" r="37630" t="26035"/>
          <a:stretch/>
        </p:blipFill>
        <p:spPr>
          <a:xfrm>
            <a:off x="530594" y="1127043"/>
            <a:ext cx="8161356" cy="2945546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Google Shape;626;p8"/>
          <p:cNvSpPr txBox="1"/>
          <p:nvPr>
            <p:ph idx="4294967295" type="subTitle"/>
          </p:nvPr>
        </p:nvSpPr>
        <p:spPr>
          <a:xfrm>
            <a:off x="2008800" y="4062500"/>
            <a:ext cx="55683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30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b="1" lang="en-US" sz="1200"/>
              <a:t>Kanker Payudara</a:t>
            </a:r>
            <a:r>
              <a:rPr lang="en-US" sz="1200"/>
              <a:t> mulai terdeteksi pada umur </a:t>
            </a:r>
            <a:r>
              <a:rPr b="1" lang="en-US" sz="1200"/>
              <a:t>30</a:t>
            </a:r>
            <a:r>
              <a:rPr lang="en-US" sz="1200"/>
              <a:t> tahun, dan yang paling banyak terkena Kanker di umur </a:t>
            </a:r>
            <a:r>
              <a:rPr b="1" lang="en-US" sz="1200"/>
              <a:t>45</a:t>
            </a:r>
            <a:r>
              <a:rPr lang="en-US" sz="1200"/>
              <a:t> tahun</a:t>
            </a:r>
            <a:r>
              <a:rPr lang="en-US" sz="1200"/>
              <a:t> </a:t>
            </a:r>
            <a:endParaRPr sz="1200"/>
          </a:p>
          <a:p>
            <a:pPr indent="-29210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Umur </a:t>
            </a:r>
            <a:r>
              <a:rPr b="1" lang="en-US" sz="1200"/>
              <a:t>dibawah 30 tahun</a:t>
            </a:r>
            <a:r>
              <a:rPr lang="en-US" sz="1200"/>
              <a:t> 100% sehat</a:t>
            </a:r>
            <a:endParaRPr sz="1200"/>
          </a:p>
          <a:p>
            <a:pPr indent="-29210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Dengan ukuran tumor, semua bisa terindikasi Kanker. Namun ukuran di </a:t>
            </a:r>
            <a:r>
              <a:rPr b="1" lang="en-US" sz="1200"/>
              <a:t>atas 8cm </a:t>
            </a:r>
            <a:r>
              <a:rPr lang="en-US" sz="1200"/>
              <a:t>terdiagnosis</a:t>
            </a:r>
            <a:r>
              <a:rPr lang="en-US" sz="1200"/>
              <a:t> </a:t>
            </a:r>
            <a:r>
              <a:rPr b="1" lang="en-US" sz="1200"/>
              <a:t>100% kanker.</a:t>
            </a:r>
            <a:endParaRPr b="1" sz="1200"/>
          </a:p>
        </p:txBody>
      </p:sp>
      <p:cxnSp>
        <p:nvCxnSpPr>
          <p:cNvPr id="627" name="Google Shape;627;p8"/>
          <p:cNvCxnSpPr/>
          <p:nvPr/>
        </p:nvCxnSpPr>
        <p:spPr>
          <a:xfrm flipH="1" rot="10800000">
            <a:off x="2071575" y="1849000"/>
            <a:ext cx="33000" cy="1908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8" name="Google Shape;628;p8"/>
          <p:cNvCxnSpPr/>
          <p:nvPr/>
        </p:nvCxnSpPr>
        <p:spPr>
          <a:xfrm flipH="1">
            <a:off x="6787450" y="2441250"/>
            <a:ext cx="43800" cy="230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3" name="Google Shape;633;p10"/>
          <p:cNvGrpSpPr/>
          <p:nvPr/>
        </p:nvGrpSpPr>
        <p:grpSpPr>
          <a:xfrm>
            <a:off x="530593" y="3819186"/>
            <a:ext cx="1478219" cy="3886179"/>
            <a:chOff x="584125" y="1891025"/>
            <a:chExt cx="1038075" cy="2728675"/>
          </a:xfrm>
        </p:grpSpPr>
        <p:sp>
          <p:nvSpPr>
            <p:cNvPr id="634" name="Google Shape;634;p10"/>
            <p:cNvSpPr/>
            <p:nvPr/>
          </p:nvSpPr>
          <p:spPr>
            <a:xfrm>
              <a:off x="584125" y="1891025"/>
              <a:ext cx="1038075" cy="1020100"/>
            </a:xfrm>
            <a:custGeom>
              <a:rect b="b" l="l" r="r" t="t"/>
              <a:pathLst>
                <a:path extrusionOk="0" h="40804" w="41523">
                  <a:moveTo>
                    <a:pt x="18997" y="0"/>
                  </a:moveTo>
                  <a:cubicBezTo>
                    <a:pt x="18049" y="0"/>
                    <a:pt x="17096" y="264"/>
                    <a:pt x="16196" y="876"/>
                  </a:cubicBezTo>
                  <a:cubicBezTo>
                    <a:pt x="16196" y="876"/>
                    <a:pt x="16069" y="863"/>
                    <a:pt x="15849" y="863"/>
                  </a:cubicBezTo>
                  <a:cubicBezTo>
                    <a:pt x="14783" y="863"/>
                    <a:pt x="11523" y="1169"/>
                    <a:pt x="9796" y="4745"/>
                  </a:cubicBezTo>
                  <a:cubicBezTo>
                    <a:pt x="7711" y="9069"/>
                    <a:pt x="9650" y="15169"/>
                    <a:pt x="6519" y="16516"/>
                  </a:cubicBezTo>
                  <a:cubicBezTo>
                    <a:pt x="3396" y="17854"/>
                    <a:pt x="2203" y="18892"/>
                    <a:pt x="2349" y="20685"/>
                  </a:cubicBezTo>
                  <a:cubicBezTo>
                    <a:pt x="2495" y="22470"/>
                    <a:pt x="5481" y="23216"/>
                    <a:pt x="5034" y="25147"/>
                  </a:cubicBezTo>
                  <a:cubicBezTo>
                    <a:pt x="4580" y="27086"/>
                    <a:pt x="565" y="28132"/>
                    <a:pt x="264" y="33340"/>
                  </a:cubicBezTo>
                  <a:cubicBezTo>
                    <a:pt x="0" y="37923"/>
                    <a:pt x="4341" y="39857"/>
                    <a:pt x="9035" y="39857"/>
                  </a:cubicBezTo>
                  <a:cubicBezTo>
                    <a:pt x="9683" y="39857"/>
                    <a:pt x="10338" y="39820"/>
                    <a:pt x="10988" y="39749"/>
                  </a:cubicBezTo>
                  <a:cubicBezTo>
                    <a:pt x="13131" y="39509"/>
                    <a:pt x="14869" y="39389"/>
                    <a:pt x="16488" y="39389"/>
                  </a:cubicBezTo>
                  <a:cubicBezTo>
                    <a:pt x="18921" y="39389"/>
                    <a:pt x="21084" y="39659"/>
                    <a:pt x="23943" y="40195"/>
                  </a:cubicBezTo>
                  <a:cubicBezTo>
                    <a:pt x="25934" y="40567"/>
                    <a:pt x="27910" y="40803"/>
                    <a:pt x="29737" y="40803"/>
                  </a:cubicBezTo>
                  <a:cubicBezTo>
                    <a:pt x="32288" y="40803"/>
                    <a:pt x="34550" y="40343"/>
                    <a:pt x="36160" y="39148"/>
                  </a:cubicBezTo>
                  <a:cubicBezTo>
                    <a:pt x="40175" y="36171"/>
                    <a:pt x="41522" y="30217"/>
                    <a:pt x="36306" y="26639"/>
                  </a:cubicBezTo>
                  <a:cubicBezTo>
                    <a:pt x="33389" y="24641"/>
                    <a:pt x="33621" y="21501"/>
                    <a:pt x="34367" y="19793"/>
                  </a:cubicBezTo>
                  <a:cubicBezTo>
                    <a:pt x="36006" y="16070"/>
                    <a:pt x="33938" y="13599"/>
                    <a:pt x="30644" y="12938"/>
                  </a:cubicBezTo>
                  <a:cubicBezTo>
                    <a:pt x="26920" y="12192"/>
                    <a:pt x="27521" y="8623"/>
                    <a:pt x="26028" y="5191"/>
                  </a:cubicBezTo>
                  <a:cubicBezTo>
                    <a:pt x="24903" y="2596"/>
                    <a:pt x="21972" y="0"/>
                    <a:pt x="189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10"/>
            <p:cNvSpPr/>
            <p:nvPr/>
          </p:nvSpPr>
          <p:spPr>
            <a:xfrm>
              <a:off x="1165325" y="2676250"/>
              <a:ext cx="170100" cy="550600"/>
            </a:xfrm>
            <a:custGeom>
              <a:rect b="b" l="l" r="r" t="t"/>
              <a:pathLst>
                <a:path extrusionOk="0" h="22024" w="6804">
                  <a:moveTo>
                    <a:pt x="6786" y="1"/>
                  </a:moveTo>
                  <a:lnTo>
                    <a:pt x="0" y="721"/>
                  </a:lnTo>
                  <a:lnTo>
                    <a:pt x="1339" y="15632"/>
                  </a:lnTo>
                  <a:lnTo>
                    <a:pt x="5834" y="22023"/>
                  </a:lnTo>
                  <a:cubicBezTo>
                    <a:pt x="6641" y="17537"/>
                    <a:pt x="5611" y="10270"/>
                    <a:pt x="5611" y="10270"/>
                  </a:cubicBezTo>
                  <a:cubicBezTo>
                    <a:pt x="6804" y="5577"/>
                    <a:pt x="6786" y="1"/>
                    <a:pt x="67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10"/>
            <p:cNvSpPr/>
            <p:nvPr/>
          </p:nvSpPr>
          <p:spPr>
            <a:xfrm>
              <a:off x="1151800" y="4414825"/>
              <a:ext cx="226300" cy="204875"/>
            </a:xfrm>
            <a:custGeom>
              <a:rect b="b" l="l" r="r" t="t"/>
              <a:pathLst>
                <a:path extrusionOk="0" h="8195" w="9052">
                  <a:moveTo>
                    <a:pt x="1" y="1"/>
                  </a:moveTo>
                  <a:lnTo>
                    <a:pt x="1" y="1940"/>
                  </a:lnTo>
                  <a:cubicBezTo>
                    <a:pt x="1" y="1940"/>
                    <a:pt x="2798" y="6187"/>
                    <a:pt x="9052" y="8194"/>
                  </a:cubicBezTo>
                  <a:lnTo>
                    <a:pt x="4531" y="2163"/>
                  </a:lnTo>
                  <a:lnTo>
                    <a:pt x="33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10"/>
            <p:cNvSpPr/>
            <p:nvPr/>
          </p:nvSpPr>
          <p:spPr>
            <a:xfrm>
              <a:off x="1000800" y="2315925"/>
              <a:ext cx="104700" cy="207650"/>
            </a:xfrm>
            <a:custGeom>
              <a:rect b="b" l="l" r="r" t="t"/>
              <a:pathLst>
                <a:path extrusionOk="0" h="8306" w="4188">
                  <a:moveTo>
                    <a:pt x="241" y="0"/>
                  </a:moveTo>
                  <a:lnTo>
                    <a:pt x="1" y="3913"/>
                  </a:lnTo>
                  <a:lnTo>
                    <a:pt x="2069" y="8305"/>
                  </a:lnTo>
                  <a:lnTo>
                    <a:pt x="3930" y="5139"/>
                  </a:lnTo>
                  <a:lnTo>
                    <a:pt x="4188" y="3913"/>
                  </a:lnTo>
                  <a:lnTo>
                    <a:pt x="39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10"/>
            <p:cNvSpPr/>
            <p:nvPr/>
          </p:nvSpPr>
          <p:spPr>
            <a:xfrm>
              <a:off x="762725" y="2661225"/>
              <a:ext cx="179125" cy="565625"/>
            </a:xfrm>
            <a:custGeom>
              <a:rect b="b" l="l" r="r" t="t"/>
              <a:pathLst>
                <a:path extrusionOk="0" h="22625" w="7165">
                  <a:moveTo>
                    <a:pt x="713" y="1"/>
                  </a:moveTo>
                  <a:cubicBezTo>
                    <a:pt x="713" y="1"/>
                    <a:pt x="361" y="6178"/>
                    <a:pt x="1554" y="10871"/>
                  </a:cubicBezTo>
                  <a:cubicBezTo>
                    <a:pt x="1554" y="10871"/>
                    <a:pt x="1" y="18138"/>
                    <a:pt x="816" y="22624"/>
                  </a:cubicBezTo>
                  <a:lnTo>
                    <a:pt x="5826" y="16233"/>
                  </a:lnTo>
                  <a:lnTo>
                    <a:pt x="7165" y="1322"/>
                  </a:lnTo>
                  <a:lnTo>
                    <a:pt x="7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10"/>
            <p:cNvSpPr/>
            <p:nvPr/>
          </p:nvSpPr>
          <p:spPr>
            <a:xfrm>
              <a:off x="746000" y="2887300"/>
              <a:ext cx="638325" cy="1534225"/>
            </a:xfrm>
            <a:custGeom>
              <a:rect b="b" l="l" r="r" t="t"/>
              <a:pathLst>
                <a:path extrusionOk="0" h="61369" w="25533">
                  <a:moveTo>
                    <a:pt x="7019" y="1"/>
                  </a:moveTo>
                  <a:lnTo>
                    <a:pt x="6015" y="2386"/>
                  </a:lnTo>
                  <a:lnTo>
                    <a:pt x="6015" y="4290"/>
                  </a:lnTo>
                  <a:cubicBezTo>
                    <a:pt x="6015" y="4290"/>
                    <a:pt x="1545" y="9292"/>
                    <a:pt x="773" y="17691"/>
                  </a:cubicBezTo>
                  <a:cubicBezTo>
                    <a:pt x="1" y="26090"/>
                    <a:pt x="1957" y="39903"/>
                    <a:pt x="5500" y="61102"/>
                  </a:cubicBezTo>
                  <a:cubicBezTo>
                    <a:pt x="5500" y="61102"/>
                    <a:pt x="6068" y="61369"/>
                    <a:pt x="7052" y="61369"/>
                  </a:cubicBezTo>
                  <a:cubicBezTo>
                    <a:pt x="7544" y="61369"/>
                    <a:pt x="8140" y="61302"/>
                    <a:pt x="8820" y="61102"/>
                  </a:cubicBezTo>
                  <a:cubicBezTo>
                    <a:pt x="8820" y="61102"/>
                    <a:pt x="7834" y="15546"/>
                    <a:pt x="12303" y="15546"/>
                  </a:cubicBezTo>
                  <a:cubicBezTo>
                    <a:pt x="16773" y="15546"/>
                    <a:pt x="16233" y="61102"/>
                    <a:pt x="16233" y="61102"/>
                  </a:cubicBezTo>
                  <a:cubicBezTo>
                    <a:pt x="16913" y="61302"/>
                    <a:pt x="17509" y="61369"/>
                    <a:pt x="18001" y="61369"/>
                  </a:cubicBezTo>
                  <a:cubicBezTo>
                    <a:pt x="18985" y="61369"/>
                    <a:pt x="19553" y="61102"/>
                    <a:pt x="19553" y="61102"/>
                  </a:cubicBezTo>
                  <a:cubicBezTo>
                    <a:pt x="23088" y="38427"/>
                    <a:pt x="25533" y="24975"/>
                    <a:pt x="24615" y="17245"/>
                  </a:cubicBezTo>
                  <a:cubicBezTo>
                    <a:pt x="23559" y="8305"/>
                    <a:pt x="18583" y="4290"/>
                    <a:pt x="18583" y="4290"/>
                  </a:cubicBezTo>
                  <a:lnTo>
                    <a:pt x="18583" y="2386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10"/>
            <p:cNvSpPr/>
            <p:nvPr/>
          </p:nvSpPr>
          <p:spPr>
            <a:xfrm>
              <a:off x="886000" y="2022725"/>
              <a:ext cx="289200" cy="348700"/>
            </a:xfrm>
            <a:custGeom>
              <a:rect b="b" l="l" r="r" t="t"/>
              <a:pathLst>
                <a:path extrusionOk="0" h="13948" w="11568">
                  <a:moveTo>
                    <a:pt x="5168" y="1"/>
                  </a:moveTo>
                  <a:cubicBezTo>
                    <a:pt x="5168" y="1"/>
                    <a:pt x="200" y="1425"/>
                    <a:pt x="106" y="6178"/>
                  </a:cubicBezTo>
                  <a:cubicBezTo>
                    <a:pt x="0" y="11372"/>
                    <a:pt x="3827" y="13947"/>
                    <a:pt x="6087" y="13947"/>
                  </a:cubicBezTo>
                  <a:cubicBezTo>
                    <a:pt x="6209" y="13947"/>
                    <a:pt x="6326" y="13940"/>
                    <a:pt x="6437" y="13925"/>
                  </a:cubicBezTo>
                  <a:cubicBezTo>
                    <a:pt x="8411" y="13667"/>
                    <a:pt x="11568" y="12140"/>
                    <a:pt x="11276" y="6178"/>
                  </a:cubicBezTo>
                  <a:cubicBezTo>
                    <a:pt x="11045" y="1682"/>
                    <a:pt x="7999" y="369"/>
                    <a:pt x="51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10"/>
            <p:cNvSpPr/>
            <p:nvPr/>
          </p:nvSpPr>
          <p:spPr>
            <a:xfrm>
              <a:off x="1146650" y="2117850"/>
              <a:ext cx="95050" cy="99650"/>
            </a:xfrm>
            <a:custGeom>
              <a:rect b="b" l="l" r="r" t="t"/>
              <a:pathLst>
                <a:path extrusionOk="0" h="3986" w="3802">
                  <a:moveTo>
                    <a:pt x="2568" y="0"/>
                  </a:moveTo>
                  <a:cubicBezTo>
                    <a:pt x="2469" y="0"/>
                    <a:pt x="2370" y="11"/>
                    <a:pt x="2274" y="31"/>
                  </a:cubicBezTo>
                  <a:cubicBezTo>
                    <a:pt x="1863" y="116"/>
                    <a:pt x="1494" y="357"/>
                    <a:pt x="1176" y="640"/>
                  </a:cubicBezTo>
                  <a:cubicBezTo>
                    <a:pt x="953" y="841"/>
                    <a:pt x="665" y="1063"/>
                    <a:pt x="516" y="1314"/>
                  </a:cubicBezTo>
                  <a:lnTo>
                    <a:pt x="516" y="1314"/>
                  </a:lnTo>
                  <a:lnTo>
                    <a:pt x="593" y="854"/>
                  </a:lnTo>
                  <a:lnTo>
                    <a:pt x="593" y="854"/>
                  </a:lnTo>
                  <a:cubicBezTo>
                    <a:pt x="172" y="1506"/>
                    <a:pt x="1" y="2313"/>
                    <a:pt x="112" y="3085"/>
                  </a:cubicBezTo>
                  <a:cubicBezTo>
                    <a:pt x="147" y="3351"/>
                    <a:pt x="232" y="3625"/>
                    <a:pt x="438" y="3797"/>
                  </a:cubicBezTo>
                  <a:cubicBezTo>
                    <a:pt x="627" y="3951"/>
                    <a:pt x="884" y="3986"/>
                    <a:pt x="1116" y="3986"/>
                  </a:cubicBezTo>
                  <a:cubicBezTo>
                    <a:pt x="2472" y="3986"/>
                    <a:pt x="3716" y="2802"/>
                    <a:pt x="3776" y="1446"/>
                  </a:cubicBezTo>
                  <a:cubicBezTo>
                    <a:pt x="3801" y="1051"/>
                    <a:pt x="3716" y="631"/>
                    <a:pt x="3441" y="348"/>
                  </a:cubicBezTo>
                  <a:cubicBezTo>
                    <a:pt x="3217" y="111"/>
                    <a:pt x="2893" y="0"/>
                    <a:pt x="25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10"/>
            <p:cNvSpPr/>
            <p:nvPr/>
          </p:nvSpPr>
          <p:spPr>
            <a:xfrm>
              <a:off x="815275" y="2147225"/>
              <a:ext cx="95050" cy="99650"/>
            </a:xfrm>
            <a:custGeom>
              <a:rect b="b" l="l" r="r" t="t"/>
              <a:pathLst>
                <a:path extrusionOk="0" h="3986" w="3802">
                  <a:moveTo>
                    <a:pt x="1232" y="1"/>
                  </a:moveTo>
                  <a:cubicBezTo>
                    <a:pt x="905" y="1"/>
                    <a:pt x="576" y="110"/>
                    <a:pt x="353" y="340"/>
                  </a:cubicBezTo>
                  <a:cubicBezTo>
                    <a:pt x="78" y="631"/>
                    <a:pt x="1" y="1052"/>
                    <a:pt x="18" y="1446"/>
                  </a:cubicBezTo>
                  <a:cubicBezTo>
                    <a:pt x="87" y="2802"/>
                    <a:pt x="1331" y="3986"/>
                    <a:pt x="2678" y="3986"/>
                  </a:cubicBezTo>
                  <a:cubicBezTo>
                    <a:pt x="2918" y="3986"/>
                    <a:pt x="3175" y="3952"/>
                    <a:pt x="3355" y="3797"/>
                  </a:cubicBezTo>
                  <a:cubicBezTo>
                    <a:pt x="3570" y="3626"/>
                    <a:pt x="3647" y="3342"/>
                    <a:pt x="3690" y="3076"/>
                  </a:cubicBezTo>
                  <a:cubicBezTo>
                    <a:pt x="3801" y="2313"/>
                    <a:pt x="3630" y="1506"/>
                    <a:pt x="3209" y="854"/>
                  </a:cubicBezTo>
                  <a:lnTo>
                    <a:pt x="3209" y="854"/>
                  </a:lnTo>
                  <a:lnTo>
                    <a:pt x="3287" y="1317"/>
                  </a:lnTo>
                  <a:lnTo>
                    <a:pt x="3287" y="1317"/>
                  </a:lnTo>
                  <a:cubicBezTo>
                    <a:pt x="3136" y="1061"/>
                    <a:pt x="2842" y="834"/>
                    <a:pt x="2618" y="631"/>
                  </a:cubicBezTo>
                  <a:cubicBezTo>
                    <a:pt x="2309" y="357"/>
                    <a:pt x="1940" y="117"/>
                    <a:pt x="1528" y="31"/>
                  </a:cubicBezTo>
                  <a:cubicBezTo>
                    <a:pt x="1432" y="11"/>
                    <a:pt x="1332" y="1"/>
                    <a:pt x="12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10"/>
            <p:cNvSpPr/>
            <p:nvPr/>
          </p:nvSpPr>
          <p:spPr>
            <a:xfrm>
              <a:off x="740000" y="4414825"/>
              <a:ext cx="226525" cy="204875"/>
            </a:xfrm>
            <a:custGeom>
              <a:rect b="b" l="l" r="r" t="t"/>
              <a:pathLst>
                <a:path extrusionOk="0" h="8195" w="9061">
                  <a:moveTo>
                    <a:pt x="5740" y="1"/>
                  </a:moveTo>
                  <a:lnTo>
                    <a:pt x="4530" y="2163"/>
                  </a:lnTo>
                  <a:lnTo>
                    <a:pt x="1" y="8194"/>
                  </a:lnTo>
                  <a:cubicBezTo>
                    <a:pt x="6255" y="6187"/>
                    <a:pt x="9060" y="1940"/>
                    <a:pt x="9060" y="1940"/>
                  </a:cubicBezTo>
                  <a:lnTo>
                    <a:pt x="90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10"/>
            <p:cNvSpPr/>
            <p:nvPr/>
          </p:nvSpPr>
          <p:spPr>
            <a:xfrm>
              <a:off x="773900" y="2417800"/>
              <a:ext cx="564750" cy="557250"/>
            </a:xfrm>
            <a:custGeom>
              <a:rect b="b" l="l" r="r" t="t"/>
              <a:pathLst>
                <a:path extrusionOk="0" h="22290" w="22590">
                  <a:moveTo>
                    <a:pt x="8802" y="1"/>
                  </a:moveTo>
                  <a:cubicBezTo>
                    <a:pt x="8802" y="1"/>
                    <a:pt x="6623" y="309"/>
                    <a:pt x="5036" y="781"/>
                  </a:cubicBezTo>
                  <a:cubicBezTo>
                    <a:pt x="2222" y="1622"/>
                    <a:pt x="0" y="1510"/>
                    <a:pt x="43" y="10450"/>
                  </a:cubicBezTo>
                  <a:lnTo>
                    <a:pt x="4290" y="13238"/>
                  </a:lnTo>
                  <a:cubicBezTo>
                    <a:pt x="4290" y="13238"/>
                    <a:pt x="4676" y="18883"/>
                    <a:pt x="5010" y="21277"/>
                  </a:cubicBezTo>
                  <a:cubicBezTo>
                    <a:pt x="5010" y="21277"/>
                    <a:pt x="7936" y="22204"/>
                    <a:pt x="11222" y="22281"/>
                  </a:cubicBezTo>
                  <a:lnTo>
                    <a:pt x="11222" y="22289"/>
                  </a:lnTo>
                  <a:cubicBezTo>
                    <a:pt x="11299" y="22289"/>
                    <a:pt x="11368" y="22281"/>
                    <a:pt x="11445" y="22281"/>
                  </a:cubicBezTo>
                  <a:cubicBezTo>
                    <a:pt x="11513" y="22281"/>
                    <a:pt x="11591" y="22289"/>
                    <a:pt x="11659" y="22289"/>
                  </a:cubicBezTo>
                  <a:lnTo>
                    <a:pt x="11659" y="22281"/>
                  </a:lnTo>
                  <a:cubicBezTo>
                    <a:pt x="14928" y="22204"/>
                    <a:pt x="17579" y="21277"/>
                    <a:pt x="17579" y="21277"/>
                  </a:cubicBezTo>
                  <a:cubicBezTo>
                    <a:pt x="17914" y="18883"/>
                    <a:pt x="18308" y="13238"/>
                    <a:pt x="18308" y="13238"/>
                  </a:cubicBezTo>
                  <a:lnTo>
                    <a:pt x="22555" y="10450"/>
                  </a:lnTo>
                  <a:cubicBezTo>
                    <a:pt x="22589" y="1510"/>
                    <a:pt x="20376" y="1622"/>
                    <a:pt x="17562" y="781"/>
                  </a:cubicBezTo>
                  <a:cubicBezTo>
                    <a:pt x="15975" y="309"/>
                    <a:pt x="13838" y="86"/>
                    <a:pt x="13838" y="86"/>
                  </a:cubicBezTo>
                  <a:cubicBezTo>
                    <a:pt x="13838" y="86"/>
                    <a:pt x="12809" y="2094"/>
                    <a:pt x="11127" y="2094"/>
                  </a:cubicBezTo>
                  <a:cubicBezTo>
                    <a:pt x="9454" y="2094"/>
                    <a:pt x="8802" y="1"/>
                    <a:pt x="88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10"/>
            <p:cNvSpPr/>
            <p:nvPr/>
          </p:nvSpPr>
          <p:spPr>
            <a:xfrm>
              <a:off x="1052075" y="2413675"/>
              <a:ext cx="106325" cy="137500"/>
            </a:xfrm>
            <a:custGeom>
              <a:rect b="b" l="l" r="r" t="t"/>
              <a:pathLst>
                <a:path extrusionOk="0" h="5500" w="4253">
                  <a:moveTo>
                    <a:pt x="2232" y="1"/>
                  </a:moveTo>
                  <a:cubicBezTo>
                    <a:pt x="2201" y="1"/>
                    <a:pt x="2169" y="1"/>
                    <a:pt x="2137" y="3"/>
                  </a:cubicBezTo>
                  <a:cubicBezTo>
                    <a:pt x="2137" y="3"/>
                    <a:pt x="1287" y="1538"/>
                    <a:pt x="0" y="2259"/>
                  </a:cubicBezTo>
                  <a:cubicBezTo>
                    <a:pt x="0" y="2259"/>
                    <a:pt x="627" y="4412"/>
                    <a:pt x="1751" y="5305"/>
                  </a:cubicBezTo>
                  <a:cubicBezTo>
                    <a:pt x="1919" y="5440"/>
                    <a:pt x="2087" y="5499"/>
                    <a:pt x="2250" y="5499"/>
                  </a:cubicBezTo>
                  <a:cubicBezTo>
                    <a:pt x="3165" y="5499"/>
                    <a:pt x="3947" y="3626"/>
                    <a:pt x="4093" y="2679"/>
                  </a:cubicBezTo>
                  <a:cubicBezTo>
                    <a:pt x="4253" y="1584"/>
                    <a:pt x="3933" y="1"/>
                    <a:pt x="22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10"/>
            <p:cNvSpPr/>
            <p:nvPr/>
          </p:nvSpPr>
          <p:spPr>
            <a:xfrm>
              <a:off x="947700" y="2413675"/>
              <a:ext cx="104400" cy="137500"/>
            </a:xfrm>
            <a:custGeom>
              <a:rect b="b" l="l" r="r" t="t"/>
              <a:pathLst>
                <a:path extrusionOk="0" h="5500" w="4176">
                  <a:moveTo>
                    <a:pt x="2029" y="1"/>
                  </a:moveTo>
                  <a:cubicBezTo>
                    <a:pt x="320" y="1"/>
                    <a:pt x="0" y="1584"/>
                    <a:pt x="169" y="2679"/>
                  </a:cubicBezTo>
                  <a:cubicBezTo>
                    <a:pt x="307" y="3626"/>
                    <a:pt x="1094" y="5499"/>
                    <a:pt x="2011" y="5499"/>
                  </a:cubicBezTo>
                  <a:cubicBezTo>
                    <a:pt x="2175" y="5499"/>
                    <a:pt x="2342" y="5440"/>
                    <a:pt x="2511" y="5305"/>
                  </a:cubicBezTo>
                  <a:cubicBezTo>
                    <a:pt x="3626" y="4412"/>
                    <a:pt x="4175" y="2259"/>
                    <a:pt x="4175" y="2259"/>
                  </a:cubicBezTo>
                  <a:cubicBezTo>
                    <a:pt x="2897" y="1538"/>
                    <a:pt x="2125" y="3"/>
                    <a:pt x="2125" y="3"/>
                  </a:cubicBezTo>
                  <a:cubicBezTo>
                    <a:pt x="2093" y="1"/>
                    <a:pt x="2061" y="1"/>
                    <a:pt x="20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10"/>
            <p:cNvSpPr/>
            <p:nvPr/>
          </p:nvSpPr>
          <p:spPr>
            <a:xfrm>
              <a:off x="1041775" y="2541350"/>
              <a:ext cx="19975" cy="19750"/>
            </a:xfrm>
            <a:custGeom>
              <a:rect b="b" l="l" r="r" t="t"/>
              <a:pathLst>
                <a:path extrusionOk="0" h="790" w="799">
                  <a:moveTo>
                    <a:pt x="395" y="0"/>
                  </a:moveTo>
                  <a:cubicBezTo>
                    <a:pt x="181" y="0"/>
                    <a:pt x="1" y="172"/>
                    <a:pt x="1" y="395"/>
                  </a:cubicBezTo>
                  <a:cubicBezTo>
                    <a:pt x="1" y="609"/>
                    <a:pt x="181" y="789"/>
                    <a:pt x="395" y="789"/>
                  </a:cubicBezTo>
                  <a:cubicBezTo>
                    <a:pt x="618" y="789"/>
                    <a:pt x="798" y="609"/>
                    <a:pt x="798" y="395"/>
                  </a:cubicBezTo>
                  <a:cubicBezTo>
                    <a:pt x="798" y="172"/>
                    <a:pt x="618" y="0"/>
                    <a:pt x="3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10"/>
            <p:cNvSpPr/>
            <p:nvPr/>
          </p:nvSpPr>
          <p:spPr>
            <a:xfrm>
              <a:off x="1040700" y="2593575"/>
              <a:ext cx="21900" cy="19975"/>
            </a:xfrm>
            <a:custGeom>
              <a:rect b="b" l="l" r="r" t="t"/>
              <a:pathLst>
                <a:path extrusionOk="0" h="799" w="876">
                  <a:moveTo>
                    <a:pt x="441" y="0"/>
                  </a:moveTo>
                  <a:cubicBezTo>
                    <a:pt x="340" y="0"/>
                    <a:pt x="237" y="39"/>
                    <a:pt x="155" y="116"/>
                  </a:cubicBezTo>
                  <a:cubicBezTo>
                    <a:pt x="1" y="270"/>
                    <a:pt x="1" y="528"/>
                    <a:pt x="155" y="682"/>
                  </a:cubicBezTo>
                  <a:cubicBezTo>
                    <a:pt x="237" y="760"/>
                    <a:pt x="340" y="798"/>
                    <a:pt x="441" y="798"/>
                  </a:cubicBezTo>
                  <a:cubicBezTo>
                    <a:pt x="543" y="798"/>
                    <a:pt x="644" y="760"/>
                    <a:pt x="721" y="682"/>
                  </a:cubicBezTo>
                  <a:cubicBezTo>
                    <a:pt x="876" y="528"/>
                    <a:pt x="876" y="270"/>
                    <a:pt x="721" y="116"/>
                  </a:cubicBezTo>
                  <a:cubicBezTo>
                    <a:pt x="644" y="39"/>
                    <a:pt x="543" y="0"/>
                    <a:pt x="4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10"/>
            <p:cNvSpPr/>
            <p:nvPr/>
          </p:nvSpPr>
          <p:spPr>
            <a:xfrm>
              <a:off x="1061950" y="2988975"/>
              <a:ext cx="30050" cy="30050"/>
            </a:xfrm>
            <a:custGeom>
              <a:rect b="b" l="l" r="r" t="t"/>
              <a:pathLst>
                <a:path extrusionOk="0" h="1202" w="1202">
                  <a:moveTo>
                    <a:pt x="601" y="0"/>
                  </a:moveTo>
                  <a:cubicBezTo>
                    <a:pt x="266" y="0"/>
                    <a:pt x="0" y="266"/>
                    <a:pt x="0" y="601"/>
                  </a:cubicBezTo>
                  <a:cubicBezTo>
                    <a:pt x="0" y="927"/>
                    <a:pt x="266" y="1201"/>
                    <a:pt x="601" y="1201"/>
                  </a:cubicBezTo>
                  <a:cubicBezTo>
                    <a:pt x="935" y="1201"/>
                    <a:pt x="1201" y="927"/>
                    <a:pt x="1201" y="601"/>
                  </a:cubicBezTo>
                  <a:cubicBezTo>
                    <a:pt x="1201" y="266"/>
                    <a:pt x="935" y="0"/>
                    <a:pt x="6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10"/>
            <p:cNvSpPr/>
            <p:nvPr/>
          </p:nvSpPr>
          <p:spPr>
            <a:xfrm>
              <a:off x="1005325" y="2015825"/>
              <a:ext cx="178900" cy="128325"/>
            </a:xfrm>
            <a:custGeom>
              <a:rect b="b" l="l" r="r" t="t"/>
              <a:pathLst>
                <a:path extrusionOk="0" h="5133" w="7156">
                  <a:moveTo>
                    <a:pt x="2207" y="0"/>
                  </a:moveTo>
                  <a:cubicBezTo>
                    <a:pt x="1496" y="0"/>
                    <a:pt x="751" y="174"/>
                    <a:pt x="0" y="611"/>
                  </a:cubicBezTo>
                  <a:cubicBezTo>
                    <a:pt x="0" y="611"/>
                    <a:pt x="2051" y="4969"/>
                    <a:pt x="6349" y="5132"/>
                  </a:cubicBezTo>
                  <a:lnTo>
                    <a:pt x="7155" y="2567"/>
                  </a:lnTo>
                  <a:cubicBezTo>
                    <a:pt x="7155" y="2567"/>
                    <a:pt x="494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10"/>
            <p:cNvSpPr/>
            <p:nvPr/>
          </p:nvSpPr>
          <p:spPr>
            <a:xfrm>
              <a:off x="869150" y="2010350"/>
              <a:ext cx="155925" cy="159525"/>
            </a:xfrm>
            <a:custGeom>
              <a:rect b="b" l="l" r="r" t="t"/>
              <a:pathLst>
                <a:path extrusionOk="0" h="6381" w="6237">
                  <a:moveTo>
                    <a:pt x="4279" y="0"/>
                  </a:moveTo>
                  <a:cubicBezTo>
                    <a:pt x="2415" y="0"/>
                    <a:pt x="0" y="984"/>
                    <a:pt x="780" y="6381"/>
                  </a:cubicBezTo>
                  <a:cubicBezTo>
                    <a:pt x="780" y="6381"/>
                    <a:pt x="5953" y="5574"/>
                    <a:pt x="6236" y="324"/>
                  </a:cubicBezTo>
                  <a:cubicBezTo>
                    <a:pt x="6236" y="324"/>
                    <a:pt x="5348" y="0"/>
                    <a:pt x="42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10"/>
            <p:cNvSpPr/>
            <p:nvPr/>
          </p:nvSpPr>
          <p:spPr>
            <a:xfrm>
              <a:off x="996950" y="1953350"/>
              <a:ext cx="25575" cy="100075"/>
            </a:xfrm>
            <a:custGeom>
              <a:rect b="b" l="l" r="r" t="t"/>
              <a:pathLst>
                <a:path extrusionOk="0" h="4003" w="1023">
                  <a:moveTo>
                    <a:pt x="95" y="1"/>
                  </a:moveTo>
                  <a:cubicBezTo>
                    <a:pt x="50" y="1"/>
                    <a:pt x="0" y="37"/>
                    <a:pt x="0" y="90"/>
                  </a:cubicBezTo>
                  <a:cubicBezTo>
                    <a:pt x="0" y="185"/>
                    <a:pt x="9" y="279"/>
                    <a:pt x="26" y="382"/>
                  </a:cubicBezTo>
                  <a:cubicBezTo>
                    <a:pt x="26" y="433"/>
                    <a:pt x="26" y="476"/>
                    <a:pt x="26" y="528"/>
                  </a:cubicBezTo>
                  <a:cubicBezTo>
                    <a:pt x="35" y="596"/>
                    <a:pt x="52" y="674"/>
                    <a:pt x="69" y="742"/>
                  </a:cubicBezTo>
                  <a:cubicBezTo>
                    <a:pt x="121" y="1008"/>
                    <a:pt x="172" y="1274"/>
                    <a:pt x="224" y="1532"/>
                  </a:cubicBezTo>
                  <a:cubicBezTo>
                    <a:pt x="344" y="2089"/>
                    <a:pt x="472" y="2647"/>
                    <a:pt x="592" y="3205"/>
                  </a:cubicBezTo>
                  <a:cubicBezTo>
                    <a:pt x="644" y="3445"/>
                    <a:pt x="704" y="3694"/>
                    <a:pt x="781" y="3925"/>
                  </a:cubicBezTo>
                  <a:cubicBezTo>
                    <a:pt x="801" y="3976"/>
                    <a:pt x="854" y="4002"/>
                    <a:pt x="905" y="4002"/>
                  </a:cubicBezTo>
                  <a:cubicBezTo>
                    <a:pt x="966" y="4002"/>
                    <a:pt x="1022" y="3965"/>
                    <a:pt x="1013" y="3891"/>
                  </a:cubicBezTo>
                  <a:cubicBezTo>
                    <a:pt x="970" y="3402"/>
                    <a:pt x="850" y="2913"/>
                    <a:pt x="747" y="2432"/>
                  </a:cubicBezTo>
                  <a:cubicBezTo>
                    <a:pt x="635" y="1875"/>
                    <a:pt x="524" y="1309"/>
                    <a:pt x="395" y="751"/>
                  </a:cubicBezTo>
                  <a:cubicBezTo>
                    <a:pt x="335" y="511"/>
                    <a:pt x="266" y="270"/>
                    <a:pt x="163" y="47"/>
                  </a:cubicBezTo>
                  <a:cubicBezTo>
                    <a:pt x="150" y="15"/>
                    <a:pt x="124" y="1"/>
                    <a:pt x="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10"/>
            <p:cNvSpPr/>
            <p:nvPr/>
          </p:nvSpPr>
          <p:spPr>
            <a:xfrm>
              <a:off x="847250" y="4485725"/>
              <a:ext cx="27900" cy="15900"/>
            </a:xfrm>
            <a:custGeom>
              <a:rect b="b" l="l" r="r" t="t"/>
              <a:pathLst>
                <a:path extrusionOk="0" h="636" w="1116">
                  <a:moveTo>
                    <a:pt x="277" y="22"/>
                  </a:moveTo>
                  <a:cubicBezTo>
                    <a:pt x="285" y="24"/>
                    <a:pt x="288" y="25"/>
                    <a:pt x="288" y="25"/>
                  </a:cubicBezTo>
                  <a:cubicBezTo>
                    <a:pt x="287" y="25"/>
                    <a:pt x="283" y="24"/>
                    <a:pt x="277" y="22"/>
                  </a:cubicBezTo>
                  <a:close/>
                  <a:moveTo>
                    <a:pt x="167" y="0"/>
                  </a:moveTo>
                  <a:cubicBezTo>
                    <a:pt x="106" y="0"/>
                    <a:pt x="54" y="34"/>
                    <a:pt x="26" y="90"/>
                  </a:cubicBezTo>
                  <a:cubicBezTo>
                    <a:pt x="0" y="150"/>
                    <a:pt x="26" y="236"/>
                    <a:pt x="86" y="271"/>
                  </a:cubicBezTo>
                  <a:cubicBezTo>
                    <a:pt x="103" y="288"/>
                    <a:pt x="120" y="296"/>
                    <a:pt x="137" y="305"/>
                  </a:cubicBezTo>
                  <a:cubicBezTo>
                    <a:pt x="142" y="305"/>
                    <a:pt x="158" y="311"/>
                    <a:pt x="165" y="312"/>
                  </a:cubicBezTo>
                  <a:lnTo>
                    <a:pt x="165" y="312"/>
                  </a:lnTo>
                  <a:cubicBezTo>
                    <a:pt x="185" y="327"/>
                    <a:pt x="200" y="340"/>
                    <a:pt x="215" y="348"/>
                  </a:cubicBezTo>
                  <a:cubicBezTo>
                    <a:pt x="232" y="356"/>
                    <a:pt x="249" y="365"/>
                    <a:pt x="266" y="374"/>
                  </a:cubicBezTo>
                  <a:lnTo>
                    <a:pt x="438" y="459"/>
                  </a:lnTo>
                  <a:cubicBezTo>
                    <a:pt x="566" y="528"/>
                    <a:pt x="695" y="605"/>
                    <a:pt x="841" y="631"/>
                  </a:cubicBezTo>
                  <a:cubicBezTo>
                    <a:pt x="858" y="634"/>
                    <a:pt x="875" y="635"/>
                    <a:pt x="891" y="635"/>
                  </a:cubicBezTo>
                  <a:cubicBezTo>
                    <a:pt x="974" y="635"/>
                    <a:pt x="1045" y="598"/>
                    <a:pt x="1081" y="519"/>
                  </a:cubicBezTo>
                  <a:cubicBezTo>
                    <a:pt x="1115" y="416"/>
                    <a:pt x="1081" y="322"/>
                    <a:pt x="995" y="262"/>
                  </a:cubicBezTo>
                  <a:cubicBezTo>
                    <a:pt x="875" y="185"/>
                    <a:pt x="729" y="150"/>
                    <a:pt x="592" y="108"/>
                  </a:cubicBezTo>
                  <a:cubicBezTo>
                    <a:pt x="523" y="90"/>
                    <a:pt x="463" y="73"/>
                    <a:pt x="403" y="56"/>
                  </a:cubicBezTo>
                  <a:cubicBezTo>
                    <a:pt x="361" y="39"/>
                    <a:pt x="319" y="31"/>
                    <a:pt x="276" y="22"/>
                  </a:cubicBezTo>
                  <a:lnTo>
                    <a:pt x="276" y="22"/>
                  </a:lnTo>
                  <a:cubicBezTo>
                    <a:pt x="269" y="20"/>
                    <a:pt x="261" y="16"/>
                    <a:pt x="258" y="13"/>
                  </a:cubicBezTo>
                  <a:cubicBezTo>
                    <a:pt x="240" y="13"/>
                    <a:pt x="223" y="5"/>
                    <a:pt x="206" y="5"/>
                  </a:cubicBezTo>
                  <a:cubicBezTo>
                    <a:pt x="193" y="2"/>
                    <a:pt x="180" y="0"/>
                    <a:pt x="167" y="0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10"/>
            <p:cNvSpPr/>
            <p:nvPr/>
          </p:nvSpPr>
          <p:spPr>
            <a:xfrm>
              <a:off x="862675" y="4470525"/>
              <a:ext cx="32625" cy="14075"/>
            </a:xfrm>
            <a:custGeom>
              <a:rect b="b" l="l" r="r" t="t"/>
              <a:pathLst>
                <a:path extrusionOk="0" h="563" w="1305">
                  <a:moveTo>
                    <a:pt x="343" y="0"/>
                  </a:moveTo>
                  <a:cubicBezTo>
                    <a:pt x="261" y="0"/>
                    <a:pt x="192" y="8"/>
                    <a:pt x="104" y="21"/>
                  </a:cubicBezTo>
                  <a:cubicBezTo>
                    <a:pt x="44" y="29"/>
                    <a:pt x="1" y="115"/>
                    <a:pt x="9" y="175"/>
                  </a:cubicBezTo>
                  <a:cubicBezTo>
                    <a:pt x="18" y="244"/>
                    <a:pt x="69" y="278"/>
                    <a:pt x="147" y="295"/>
                  </a:cubicBezTo>
                  <a:cubicBezTo>
                    <a:pt x="190" y="295"/>
                    <a:pt x="232" y="312"/>
                    <a:pt x="284" y="312"/>
                  </a:cubicBezTo>
                  <a:lnTo>
                    <a:pt x="318" y="321"/>
                  </a:lnTo>
                  <a:cubicBezTo>
                    <a:pt x="318" y="320"/>
                    <a:pt x="317" y="320"/>
                    <a:pt x="317" y="320"/>
                  </a:cubicBezTo>
                  <a:lnTo>
                    <a:pt x="317" y="320"/>
                  </a:lnTo>
                  <a:cubicBezTo>
                    <a:pt x="319" y="320"/>
                    <a:pt x="323" y="321"/>
                    <a:pt x="327" y="321"/>
                  </a:cubicBezTo>
                  <a:cubicBezTo>
                    <a:pt x="353" y="321"/>
                    <a:pt x="378" y="330"/>
                    <a:pt x="404" y="330"/>
                  </a:cubicBezTo>
                  <a:cubicBezTo>
                    <a:pt x="490" y="355"/>
                    <a:pt x="576" y="381"/>
                    <a:pt x="653" y="398"/>
                  </a:cubicBezTo>
                  <a:cubicBezTo>
                    <a:pt x="756" y="432"/>
                    <a:pt x="799" y="450"/>
                    <a:pt x="876" y="493"/>
                  </a:cubicBezTo>
                  <a:cubicBezTo>
                    <a:pt x="960" y="531"/>
                    <a:pt x="1059" y="562"/>
                    <a:pt x="1152" y="562"/>
                  </a:cubicBezTo>
                  <a:cubicBezTo>
                    <a:pt x="1163" y="562"/>
                    <a:pt x="1174" y="562"/>
                    <a:pt x="1185" y="561"/>
                  </a:cubicBezTo>
                  <a:cubicBezTo>
                    <a:pt x="1245" y="553"/>
                    <a:pt x="1305" y="501"/>
                    <a:pt x="1279" y="432"/>
                  </a:cubicBezTo>
                  <a:cubicBezTo>
                    <a:pt x="1211" y="209"/>
                    <a:pt x="953" y="124"/>
                    <a:pt x="756" y="64"/>
                  </a:cubicBezTo>
                  <a:cubicBezTo>
                    <a:pt x="653" y="29"/>
                    <a:pt x="541" y="12"/>
                    <a:pt x="438" y="4"/>
                  </a:cubicBezTo>
                  <a:cubicBezTo>
                    <a:pt x="404" y="1"/>
                    <a:pt x="373" y="0"/>
                    <a:pt x="343" y="0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10"/>
            <p:cNvSpPr/>
            <p:nvPr/>
          </p:nvSpPr>
          <p:spPr>
            <a:xfrm>
              <a:off x="1222600" y="4474750"/>
              <a:ext cx="34975" cy="17150"/>
            </a:xfrm>
            <a:custGeom>
              <a:rect b="b" l="l" r="r" t="t"/>
              <a:pathLst>
                <a:path extrusionOk="0" h="686" w="1399">
                  <a:moveTo>
                    <a:pt x="963" y="1"/>
                  </a:moveTo>
                  <a:cubicBezTo>
                    <a:pt x="602" y="1"/>
                    <a:pt x="225" y="164"/>
                    <a:pt x="51" y="478"/>
                  </a:cubicBezTo>
                  <a:cubicBezTo>
                    <a:pt x="1" y="579"/>
                    <a:pt x="81" y="686"/>
                    <a:pt x="172" y="686"/>
                  </a:cubicBezTo>
                  <a:cubicBezTo>
                    <a:pt x="204" y="686"/>
                    <a:pt x="237" y="672"/>
                    <a:pt x="266" y="641"/>
                  </a:cubicBezTo>
                  <a:cubicBezTo>
                    <a:pt x="395" y="512"/>
                    <a:pt x="523" y="401"/>
                    <a:pt x="686" y="332"/>
                  </a:cubicBezTo>
                  <a:cubicBezTo>
                    <a:pt x="795" y="284"/>
                    <a:pt x="920" y="257"/>
                    <a:pt x="1044" y="257"/>
                  </a:cubicBezTo>
                  <a:cubicBezTo>
                    <a:pt x="1097" y="257"/>
                    <a:pt x="1150" y="262"/>
                    <a:pt x="1201" y="272"/>
                  </a:cubicBezTo>
                  <a:cubicBezTo>
                    <a:pt x="1209" y="273"/>
                    <a:pt x="1217" y="274"/>
                    <a:pt x="1225" y="274"/>
                  </a:cubicBezTo>
                  <a:cubicBezTo>
                    <a:pt x="1353" y="274"/>
                    <a:pt x="1399" y="81"/>
                    <a:pt x="1261" y="40"/>
                  </a:cubicBezTo>
                  <a:cubicBezTo>
                    <a:pt x="1166" y="14"/>
                    <a:pt x="1065" y="1"/>
                    <a:pt x="963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10"/>
            <p:cNvSpPr/>
            <p:nvPr/>
          </p:nvSpPr>
          <p:spPr>
            <a:xfrm>
              <a:off x="1233100" y="4486675"/>
              <a:ext cx="31775" cy="18700"/>
            </a:xfrm>
            <a:custGeom>
              <a:rect b="b" l="l" r="r" t="t"/>
              <a:pathLst>
                <a:path extrusionOk="0" h="748" w="1271">
                  <a:moveTo>
                    <a:pt x="1021" y="318"/>
                  </a:moveTo>
                  <a:lnTo>
                    <a:pt x="1021" y="318"/>
                  </a:lnTo>
                  <a:cubicBezTo>
                    <a:pt x="1019" y="320"/>
                    <a:pt x="1016" y="321"/>
                    <a:pt x="1014" y="322"/>
                  </a:cubicBezTo>
                  <a:lnTo>
                    <a:pt x="1014" y="322"/>
                  </a:lnTo>
                  <a:cubicBezTo>
                    <a:pt x="1015" y="322"/>
                    <a:pt x="1018" y="321"/>
                    <a:pt x="1021" y="318"/>
                  </a:cubicBezTo>
                  <a:close/>
                  <a:moveTo>
                    <a:pt x="927" y="357"/>
                  </a:moveTo>
                  <a:cubicBezTo>
                    <a:pt x="928" y="357"/>
                    <a:pt x="926" y="359"/>
                    <a:pt x="921" y="360"/>
                  </a:cubicBezTo>
                  <a:lnTo>
                    <a:pt x="921" y="360"/>
                  </a:lnTo>
                  <a:cubicBezTo>
                    <a:pt x="925" y="358"/>
                    <a:pt x="927" y="357"/>
                    <a:pt x="927" y="357"/>
                  </a:cubicBezTo>
                  <a:close/>
                  <a:moveTo>
                    <a:pt x="1116" y="1"/>
                  </a:moveTo>
                  <a:cubicBezTo>
                    <a:pt x="1073" y="1"/>
                    <a:pt x="1021" y="1"/>
                    <a:pt x="978" y="10"/>
                  </a:cubicBezTo>
                  <a:cubicBezTo>
                    <a:pt x="970" y="10"/>
                    <a:pt x="970" y="18"/>
                    <a:pt x="978" y="18"/>
                  </a:cubicBezTo>
                  <a:cubicBezTo>
                    <a:pt x="961" y="18"/>
                    <a:pt x="944" y="10"/>
                    <a:pt x="927" y="10"/>
                  </a:cubicBezTo>
                  <a:lnTo>
                    <a:pt x="858" y="10"/>
                  </a:lnTo>
                  <a:cubicBezTo>
                    <a:pt x="755" y="27"/>
                    <a:pt x="661" y="44"/>
                    <a:pt x="558" y="78"/>
                  </a:cubicBezTo>
                  <a:cubicBezTo>
                    <a:pt x="464" y="104"/>
                    <a:pt x="369" y="147"/>
                    <a:pt x="283" y="207"/>
                  </a:cubicBezTo>
                  <a:cubicBezTo>
                    <a:pt x="249" y="224"/>
                    <a:pt x="215" y="250"/>
                    <a:pt x="180" y="275"/>
                  </a:cubicBezTo>
                  <a:cubicBezTo>
                    <a:pt x="112" y="327"/>
                    <a:pt x="35" y="378"/>
                    <a:pt x="9" y="473"/>
                  </a:cubicBezTo>
                  <a:cubicBezTo>
                    <a:pt x="0" y="541"/>
                    <a:pt x="9" y="610"/>
                    <a:pt x="52" y="662"/>
                  </a:cubicBezTo>
                  <a:cubicBezTo>
                    <a:pt x="86" y="713"/>
                    <a:pt x="155" y="747"/>
                    <a:pt x="223" y="747"/>
                  </a:cubicBezTo>
                  <a:cubicBezTo>
                    <a:pt x="283" y="739"/>
                    <a:pt x="335" y="722"/>
                    <a:pt x="386" y="679"/>
                  </a:cubicBezTo>
                  <a:cubicBezTo>
                    <a:pt x="403" y="662"/>
                    <a:pt x="421" y="653"/>
                    <a:pt x="438" y="636"/>
                  </a:cubicBezTo>
                  <a:cubicBezTo>
                    <a:pt x="438" y="636"/>
                    <a:pt x="438" y="636"/>
                    <a:pt x="438" y="636"/>
                  </a:cubicBezTo>
                  <a:lnTo>
                    <a:pt x="438" y="636"/>
                  </a:lnTo>
                  <a:cubicBezTo>
                    <a:pt x="436" y="638"/>
                    <a:pt x="435" y="639"/>
                    <a:pt x="435" y="639"/>
                  </a:cubicBezTo>
                  <a:cubicBezTo>
                    <a:pt x="435" y="639"/>
                    <a:pt x="437" y="637"/>
                    <a:pt x="440" y="636"/>
                  </a:cubicBezTo>
                  <a:lnTo>
                    <a:pt x="440" y="636"/>
                  </a:lnTo>
                  <a:cubicBezTo>
                    <a:pt x="443" y="635"/>
                    <a:pt x="448" y="631"/>
                    <a:pt x="452" y="628"/>
                  </a:cubicBezTo>
                  <a:lnTo>
                    <a:pt x="452" y="628"/>
                  </a:lnTo>
                  <a:cubicBezTo>
                    <a:pt x="453" y="628"/>
                    <a:pt x="454" y="627"/>
                    <a:pt x="455" y="627"/>
                  </a:cubicBezTo>
                  <a:cubicBezTo>
                    <a:pt x="472" y="610"/>
                    <a:pt x="489" y="601"/>
                    <a:pt x="506" y="593"/>
                  </a:cubicBezTo>
                  <a:cubicBezTo>
                    <a:pt x="575" y="541"/>
                    <a:pt x="652" y="499"/>
                    <a:pt x="721" y="464"/>
                  </a:cubicBezTo>
                  <a:cubicBezTo>
                    <a:pt x="755" y="438"/>
                    <a:pt x="790" y="421"/>
                    <a:pt x="832" y="404"/>
                  </a:cubicBezTo>
                  <a:cubicBezTo>
                    <a:pt x="832" y="404"/>
                    <a:pt x="843" y="399"/>
                    <a:pt x="848" y="397"/>
                  </a:cubicBezTo>
                  <a:lnTo>
                    <a:pt x="848" y="397"/>
                  </a:lnTo>
                  <a:cubicBezTo>
                    <a:pt x="838" y="402"/>
                    <a:pt x="829" y="406"/>
                    <a:pt x="832" y="406"/>
                  </a:cubicBezTo>
                  <a:cubicBezTo>
                    <a:pt x="833" y="406"/>
                    <a:pt x="836" y="405"/>
                    <a:pt x="841" y="404"/>
                  </a:cubicBezTo>
                  <a:cubicBezTo>
                    <a:pt x="850" y="398"/>
                    <a:pt x="852" y="397"/>
                    <a:pt x="850" y="397"/>
                  </a:cubicBezTo>
                  <a:cubicBezTo>
                    <a:pt x="850" y="397"/>
                    <a:pt x="849" y="397"/>
                    <a:pt x="848" y="397"/>
                  </a:cubicBezTo>
                  <a:lnTo>
                    <a:pt x="848" y="397"/>
                  </a:lnTo>
                  <a:cubicBezTo>
                    <a:pt x="859" y="392"/>
                    <a:pt x="871" y="387"/>
                    <a:pt x="867" y="387"/>
                  </a:cubicBezTo>
                  <a:cubicBezTo>
                    <a:pt x="884" y="378"/>
                    <a:pt x="901" y="378"/>
                    <a:pt x="918" y="361"/>
                  </a:cubicBezTo>
                  <a:cubicBezTo>
                    <a:pt x="919" y="361"/>
                    <a:pt x="919" y="361"/>
                    <a:pt x="920" y="360"/>
                  </a:cubicBezTo>
                  <a:lnTo>
                    <a:pt x="920" y="360"/>
                  </a:lnTo>
                  <a:cubicBezTo>
                    <a:pt x="936" y="358"/>
                    <a:pt x="956" y="351"/>
                    <a:pt x="970" y="344"/>
                  </a:cubicBezTo>
                  <a:cubicBezTo>
                    <a:pt x="984" y="337"/>
                    <a:pt x="999" y="330"/>
                    <a:pt x="1014" y="322"/>
                  </a:cubicBezTo>
                  <a:lnTo>
                    <a:pt x="1014" y="322"/>
                  </a:lnTo>
                  <a:cubicBezTo>
                    <a:pt x="1010" y="322"/>
                    <a:pt x="1010" y="318"/>
                    <a:pt x="1021" y="318"/>
                  </a:cubicBezTo>
                  <a:cubicBezTo>
                    <a:pt x="1064" y="310"/>
                    <a:pt x="1107" y="301"/>
                    <a:pt x="1158" y="293"/>
                  </a:cubicBezTo>
                  <a:cubicBezTo>
                    <a:pt x="1227" y="284"/>
                    <a:pt x="1270" y="198"/>
                    <a:pt x="1261" y="130"/>
                  </a:cubicBezTo>
                  <a:cubicBezTo>
                    <a:pt x="1253" y="61"/>
                    <a:pt x="1193" y="1"/>
                    <a:pt x="1116" y="1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7" name="Google Shape;657;p10"/>
          <p:cNvGrpSpPr/>
          <p:nvPr/>
        </p:nvGrpSpPr>
        <p:grpSpPr>
          <a:xfrm>
            <a:off x="7507102" y="3819138"/>
            <a:ext cx="1325032" cy="3466835"/>
            <a:chOff x="1773800" y="1792400"/>
            <a:chExt cx="1080600" cy="2827300"/>
          </a:xfrm>
        </p:grpSpPr>
        <p:sp>
          <p:nvSpPr>
            <p:cNvPr id="658" name="Google Shape;658;p10"/>
            <p:cNvSpPr/>
            <p:nvPr/>
          </p:nvSpPr>
          <p:spPr>
            <a:xfrm>
              <a:off x="2365775" y="4427050"/>
              <a:ext cx="175900" cy="192650"/>
            </a:xfrm>
            <a:custGeom>
              <a:rect b="b" l="l" r="r" t="t"/>
              <a:pathLst>
                <a:path extrusionOk="0" h="7706" w="7036">
                  <a:moveTo>
                    <a:pt x="893" y="1"/>
                  </a:moveTo>
                  <a:lnTo>
                    <a:pt x="112" y="2232"/>
                  </a:lnTo>
                  <a:lnTo>
                    <a:pt x="0" y="3347"/>
                  </a:lnTo>
                  <a:cubicBezTo>
                    <a:pt x="0" y="3347"/>
                    <a:pt x="1673" y="6813"/>
                    <a:pt x="7035" y="7705"/>
                  </a:cubicBezTo>
                  <a:lnTo>
                    <a:pt x="3690" y="2901"/>
                  </a:lnTo>
                  <a:lnTo>
                    <a:pt x="8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10"/>
            <p:cNvSpPr/>
            <p:nvPr/>
          </p:nvSpPr>
          <p:spPr>
            <a:xfrm>
              <a:off x="1994500" y="4410325"/>
              <a:ext cx="175900" cy="192625"/>
            </a:xfrm>
            <a:custGeom>
              <a:rect b="b" l="l" r="r" t="t"/>
              <a:pathLst>
                <a:path extrusionOk="0" h="7705" w="7036">
                  <a:moveTo>
                    <a:pt x="6143" y="1"/>
                  </a:moveTo>
                  <a:lnTo>
                    <a:pt x="3347" y="2901"/>
                  </a:lnTo>
                  <a:lnTo>
                    <a:pt x="1" y="7705"/>
                  </a:lnTo>
                  <a:cubicBezTo>
                    <a:pt x="5354" y="6813"/>
                    <a:pt x="7036" y="3347"/>
                    <a:pt x="7036" y="3347"/>
                  </a:cubicBezTo>
                  <a:lnTo>
                    <a:pt x="6924" y="2231"/>
                  </a:lnTo>
                  <a:lnTo>
                    <a:pt x="61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10"/>
            <p:cNvSpPr/>
            <p:nvPr/>
          </p:nvSpPr>
          <p:spPr>
            <a:xfrm>
              <a:off x="1924575" y="1792400"/>
              <a:ext cx="779025" cy="579325"/>
            </a:xfrm>
            <a:custGeom>
              <a:rect b="b" l="l" r="r" t="t"/>
              <a:pathLst>
                <a:path extrusionOk="0" h="23173" w="31161">
                  <a:moveTo>
                    <a:pt x="16262" y="0"/>
                  </a:moveTo>
                  <a:cubicBezTo>
                    <a:pt x="15148" y="0"/>
                    <a:pt x="13841" y="335"/>
                    <a:pt x="12398" y="1175"/>
                  </a:cubicBezTo>
                  <a:cubicBezTo>
                    <a:pt x="12398" y="1175"/>
                    <a:pt x="11367" y="601"/>
                    <a:pt x="9882" y="601"/>
                  </a:cubicBezTo>
                  <a:cubicBezTo>
                    <a:pt x="8661" y="601"/>
                    <a:pt x="7134" y="989"/>
                    <a:pt x="5620" y="2402"/>
                  </a:cubicBezTo>
                  <a:cubicBezTo>
                    <a:pt x="2274" y="5525"/>
                    <a:pt x="1" y="8656"/>
                    <a:pt x="1674" y="11221"/>
                  </a:cubicBezTo>
                  <a:cubicBezTo>
                    <a:pt x="3355" y="13795"/>
                    <a:pt x="1751" y="17141"/>
                    <a:pt x="3089" y="18488"/>
                  </a:cubicBezTo>
                  <a:cubicBezTo>
                    <a:pt x="4428" y="19826"/>
                    <a:pt x="6032" y="19268"/>
                    <a:pt x="7705" y="19603"/>
                  </a:cubicBezTo>
                  <a:cubicBezTo>
                    <a:pt x="9387" y="19938"/>
                    <a:pt x="10502" y="20272"/>
                    <a:pt x="10502" y="20272"/>
                  </a:cubicBezTo>
                  <a:lnTo>
                    <a:pt x="26142" y="23172"/>
                  </a:lnTo>
                  <a:cubicBezTo>
                    <a:pt x="26142" y="23172"/>
                    <a:pt x="26477" y="22503"/>
                    <a:pt x="27815" y="21945"/>
                  </a:cubicBezTo>
                  <a:cubicBezTo>
                    <a:pt x="29153" y="21388"/>
                    <a:pt x="31161" y="19826"/>
                    <a:pt x="29265" y="17364"/>
                  </a:cubicBezTo>
                  <a:cubicBezTo>
                    <a:pt x="27369" y="14910"/>
                    <a:pt x="27146" y="14910"/>
                    <a:pt x="28819" y="12345"/>
                  </a:cubicBezTo>
                  <a:cubicBezTo>
                    <a:pt x="30492" y="9771"/>
                    <a:pt x="29934" y="7875"/>
                    <a:pt x="26365" y="7318"/>
                  </a:cubicBezTo>
                  <a:cubicBezTo>
                    <a:pt x="22787" y="6760"/>
                    <a:pt x="20780" y="2959"/>
                    <a:pt x="19656" y="1509"/>
                  </a:cubicBezTo>
                  <a:cubicBezTo>
                    <a:pt x="19005" y="658"/>
                    <a:pt x="17823" y="0"/>
                    <a:pt x="16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10"/>
            <p:cNvSpPr/>
            <p:nvPr/>
          </p:nvSpPr>
          <p:spPr>
            <a:xfrm>
              <a:off x="2139700" y="2204175"/>
              <a:ext cx="287650" cy="206975"/>
            </a:xfrm>
            <a:custGeom>
              <a:rect b="b" l="l" r="r" t="t"/>
              <a:pathLst>
                <a:path extrusionOk="0" h="8279" w="11506">
                  <a:moveTo>
                    <a:pt x="7928" y="1"/>
                  </a:moveTo>
                  <a:lnTo>
                    <a:pt x="2120" y="781"/>
                  </a:lnTo>
                  <a:lnTo>
                    <a:pt x="2120" y="3132"/>
                  </a:lnTo>
                  <a:lnTo>
                    <a:pt x="1" y="3801"/>
                  </a:lnTo>
                  <a:cubicBezTo>
                    <a:pt x="1" y="3801"/>
                    <a:pt x="639" y="8279"/>
                    <a:pt x="5035" y="8279"/>
                  </a:cubicBezTo>
                  <a:cubicBezTo>
                    <a:pt x="5139" y="8279"/>
                    <a:pt x="5246" y="8276"/>
                    <a:pt x="5354" y="8271"/>
                  </a:cubicBezTo>
                  <a:cubicBezTo>
                    <a:pt x="10047" y="8048"/>
                    <a:pt x="11506" y="3578"/>
                    <a:pt x="11506" y="3578"/>
                  </a:cubicBezTo>
                  <a:lnTo>
                    <a:pt x="9043" y="3355"/>
                  </a:lnTo>
                  <a:lnTo>
                    <a:pt x="79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10"/>
            <p:cNvSpPr/>
            <p:nvPr/>
          </p:nvSpPr>
          <p:spPr>
            <a:xfrm>
              <a:off x="2102600" y="1922125"/>
              <a:ext cx="305025" cy="343975"/>
            </a:xfrm>
            <a:custGeom>
              <a:rect b="b" l="l" r="r" t="t"/>
              <a:pathLst>
                <a:path extrusionOk="0" h="13759" w="12201">
                  <a:moveTo>
                    <a:pt x="4831" y="1"/>
                  </a:moveTo>
                  <a:cubicBezTo>
                    <a:pt x="4831" y="1"/>
                    <a:pt x="1785" y="3175"/>
                    <a:pt x="1" y="6633"/>
                  </a:cubicBezTo>
                  <a:cubicBezTo>
                    <a:pt x="1" y="6633"/>
                    <a:pt x="26" y="8271"/>
                    <a:pt x="584" y="9833"/>
                  </a:cubicBezTo>
                  <a:cubicBezTo>
                    <a:pt x="1119" y="11330"/>
                    <a:pt x="3334" y="13758"/>
                    <a:pt x="6178" y="13758"/>
                  </a:cubicBezTo>
                  <a:cubicBezTo>
                    <a:pt x="6300" y="13758"/>
                    <a:pt x="6423" y="13754"/>
                    <a:pt x="6547" y="13745"/>
                  </a:cubicBezTo>
                  <a:cubicBezTo>
                    <a:pt x="9558" y="13522"/>
                    <a:pt x="11085" y="10725"/>
                    <a:pt x="11643" y="8829"/>
                  </a:cubicBezTo>
                  <a:cubicBezTo>
                    <a:pt x="12200" y="6924"/>
                    <a:pt x="11754" y="4805"/>
                    <a:pt x="11754" y="4805"/>
                  </a:cubicBezTo>
                  <a:cubicBezTo>
                    <a:pt x="11754" y="4805"/>
                    <a:pt x="8408" y="1005"/>
                    <a:pt x="48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10"/>
            <p:cNvSpPr/>
            <p:nvPr/>
          </p:nvSpPr>
          <p:spPr>
            <a:xfrm>
              <a:off x="2392800" y="2009950"/>
              <a:ext cx="89325" cy="113225"/>
            </a:xfrm>
            <a:custGeom>
              <a:rect b="b" l="l" r="r" t="t"/>
              <a:pathLst>
                <a:path extrusionOk="0" h="4529" w="3573">
                  <a:moveTo>
                    <a:pt x="1975" y="0"/>
                  </a:moveTo>
                  <a:cubicBezTo>
                    <a:pt x="855" y="0"/>
                    <a:pt x="0" y="1541"/>
                    <a:pt x="0" y="1541"/>
                  </a:cubicBezTo>
                  <a:lnTo>
                    <a:pt x="146" y="4492"/>
                  </a:lnTo>
                  <a:cubicBezTo>
                    <a:pt x="280" y="4517"/>
                    <a:pt x="409" y="4528"/>
                    <a:pt x="533" y="4528"/>
                  </a:cubicBezTo>
                  <a:cubicBezTo>
                    <a:pt x="2869" y="4528"/>
                    <a:pt x="3573" y="448"/>
                    <a:pt x="2343" y="57"/>
                  </a:cubicBezTo>
                  <a:cubicBezTo>
                    <a:pt x="2218" y="18"/>
                    <a:pt x="2095" y="0"/>
                    <a:pt x="19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10"/>
            <p:cNvSpPr/>
            <p:nvPr/>
          </p:nvSpPr>
          <p:spPr>
            <a:xfrm>
              <a:off x="2011550" y="2066300"/>
              <a:ext cx="106725" cy="95875"/>
            </a:xfrm>
            <a:custGeom>
              <a:rect b="b" l="l" r="r" t="t"/>
              <a:pathLst>
                <a:path extrusionOk="0" h="3835" w="4269">
                  <a:moveTo>
                    <a:pt x="1707" y="1"/>
                  </a:moveTo>
                  <a:cubicBezTo>
                    <a:pt x="1438" y="1"/>
                    <a:pt x="1172" y="70"/>
                    <a:pt x="932" y="248"/>
                  </a:cubicBezTo>
                  <a:cubicBezTo>
                    <a:pt x="0" y="945"/>
                    <a:pt x="1401" y="3835"/>
                    <a:pt x="3279" y="3835"/>
                  </a:cubicBezTo>
                  <a:cubicBezTo>
                    <a:pt x="3598" y="3835"/>
                    <a:pt x="3931" y="3751"/>
                    <a:pt x="4269" y="3560"/>
                  </a:cubicBezTo>
                  <a:lnTo>
                    <a:pt x="3643" y="866"/>
                  </a:lnTo>
                  <a:cubicBezTo>
                    <a:pt x="3643" y="866"/>
                    <a:pt x="2658" y="1"/>
                    <a:pt x="1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10"/>
            <p:cNvSpPr/>
            <p:nvPr/>
          </p:nvSpPr>
          <p:spPr>
            <a:xfrm>
              <a:off x="1773800" y="2014350"/>
              <a:ext cx="966275" cy="1035975"/>
            </a:xfrm>
            <a:custGeom>
              <a:rect b="b" l="l" r="r" t="t"/>
              <a:pathLst>
                <a:path extrusionOk="0" h="41439" w="38651">
                  <a:moveTo>
                    <a:pt x="7147" y="1"/>
                  </a:moveTo>
                  <a:cubicBezTo>
                    <a:pt x="7147" y="1"/>
                    <a:pt x="5363" y="782"/>
                    <a:pt x="2677" y="4136"/>
                  </a:cubicBezTo>
                  <a:cubicBezTo>
                    <a:pt x="1" y="7482"/>
                    <a:pt x="670" y="11060"/>
                    <a:pt x="2677" y="14629"/>
                  </a:cubicBezTo>
                  <a:cubicBezTo>
                    <a:pt x="4693" y="18206"/>
                    <a:pt x="8829" y="21561"/>
                    <a:pt x="8829" y="21561"/>
                  </a:cubicBezTo>
                  <a:cubicBezTo>
                    <a:pt x="6366" y="25353"/>
                    <a:pt x="9498" y="26588"/>
                    <a:pt x="9498" y="26588"/>
                  </a:cubicBezTo>
                  <a:cubicBezTo>
                    <a:pt x="8829" y="27815"/>
                    <a:pt x="10502" y="32731"/>
                    <a:pt x="10502" y="32731"/>
                  </a:cubicBezTo>
                  <a:lnTo>
                    <a:pt x="34180" y="41439"/>
                  </a:lnTo>
                  <a:lnTo>
                    <a:pt x="35965" y="38985"/>
                  </a:lnTo>
                  <a:cubicBezTo>
                    <a:pt x="38650" y="30938"/>
                    <a:pt x="37192" y="19210"/>
                    <a:pt x="34180" y="15195"/>
                  </a:cubicBezTo>
                  <a:cubicBezTo>
                    <a:pt x="31161" y="11171"/>
                    <a:pt x="24349" y="11060"/>
                    <a:pt x="24349" y="11060"/>
                  </a:cubicBezTo>
                  <a:cubicBezTo>
                    <a:pt x="24237" y="12063"/>
                    <a:pt x="23568" y="14972"/>
                    <a:pt x="19990" y="14972"/>
                  </a:cubicBezTo>
                  <a:cubicBezTo>
                    <a:pt x="16421" y="14972"/>
                    <a:pt x="15529" y="11060"/>
                    <a:pt x="15529" y="11060"/>
                  </a:cubicBezTo>
                  <a:cubicBezTo>
                    <a:pt x="15529" y="11060"/>
                    <a:pt x="14405" y="10390"/>
                    <a:pt x="12175" y="10167"/>
                  </a:cubicBezTo>
                  <a:cubicBezTo>
                    <a:pt x="9944" y="9944"/>
                    <a:pt x="9275" y="8709"/>
                    <a:pt x="9052" y="7371"/>
                  </a:cubicBezTo>
                  <a:cubicBezTo>
                    <a:pt x="8829" y="6032"/>
                    <a:pt x="9386" y="4136"/>
                    <a:pt x="8151" y="2901"/>
                  </a:cubicBezTo>
                  <a:cubicBezTo>
                    <a:pt x="6924" y="1674"/>
                    <a:pt x="7147" y="1"/>
                    <a:pt x="7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10"/>
            <p:cNvSpPr/>
            <p:nvPr/>
          </p:nvSpPr>
          <p:spPr>
            <a:xfrm>
              <a:off x="1815625" y="2818675"/>
              <a:ext cx="1038775" cy="1684075"/>
            </a:xfrm>
            <a:custGeom>
              <a:rect b="b" l="l" r="r" t="t"/>
              <a:pathLst>
                <a:path extrusionOk="0" h="67363" w="41551">
                  <a:moveTo>
                    <a:pt x="27926" y="0"/>
                  </a:moveTo>
                  <a:cubicBezTo>
                    <a:pt x="24603" y="1328"/>
                    <a:pt x="21109" y="1745"/>
                    <a:pt x="18031" y="1745"/>
                  </a:cubicBezTo>
                  <a:cubicBezTo>
                    <a:pt x="12837" y="1745"/>
                    <a:pt x="8829" y="558"/>
                    <a:pt x="8829" y="558"/>
                  </a:cubicBezTo>
                  <a:cubicBezTo>
                    <a:pt x="2128" y="11951"/>
                    <a:pt x="1" y="19767"/>
                    <a:pt x="1794" y="35518"/>
                  </a:cubicBezTo>
                  <a:cubicBezTo>
                    <a:pt x="3578" y="51261"/>
                    <a:pt x="10836" y="65674"/>
                    <a:pt x="10836" y="65674"/>
                  </a:cubicBezTo>
                  <a:cubicBezTo>
                    <a:pt x="11320" y="66046"/>
                    <a:pt x="11853" y="66170"/>
                    <a:pt x="12350" y="66170"/>
                  </a:cubicBezTo>
                  <a:cubicBezTo>
                    <a:pt x="13344" y="66170"/>
                    <a:pt x="14191" y="65674"/>
                    <a:pt x="14191" y="65674"/>
                  </a:cubicBezTo>
                  <a:cubicBezTo>
                    <a:pt x="12732" y="51604"/>
                    <a:pt x="19107" y="20436"/>
                    <a:pt x="19107" y="20436"/>
                  </a:cubicBezTo>
                  <a:lnTo>
                    <a:pt x="20891" y="21440"/>
                  </a:lnTo>
                  <a:cubicBezTo>
                    <a:pt x="23902" y="33168"/>
                    <a:pt x="22118" y="66567"/>
                    <a:pt x="22118" y="66567"/>
                  </a:cubicBezTo>
                  <a:cubicBezTo>
                    <a:pt x="22877" y="67209"/>
                    <a:pt x="23823" y="67362"/>
                    <a:pt x="24551" y="67362"/>
                  </a:cubicBezTo>
                  <a:cubicBezTo>
                    <a:pt x="25213" y="67362"/>
                    <a:pt x="25696" y="67236"/>
                    <a:pt x="25696" y="67236"/>
                  </a:cubicBezTo>
                  <a:cubicBezTo>
                    <a:pt x="25696" y="67236"/>
                    <a:pt x="28484" y="61762"/>
                    <a:pt x="32954" y="51716"/>
                  </a:cubicBezTo>
                  <a:cubicBezTo>
                    <a:pt x="37423" y="41661"/>
                    <a:pt x="41550" y="29710"/>
                    <a:pt x="39319" y="18317"/>
                  </a:cubicBezTo>
                  <a:cubicBezTo>
                    <a:pt x="37089" y="6924"/>
                    <a:pt x="27926" y="0"/>
                    <a:pt x="27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67" name="Google Shape;667;p10"/>
          <p:cNvPicPr preferRelativeResize="0"/>
          <p:nvPr/>
        </p:nvPicPr>
        <p:blipFill rotWithShape="1">
          <a:blip r:embed="rId3">
            <a:alphaModFix/>
          </a:blip>
          <a:srcRect b="14972" l="8758" r="12231" t="26931"/>
          <a:stretch/>
        </p:blipFill>
        <p:spPr>
          <a:xfrm>
            <a:off x="496777" y="741366"/>
            <a:ext cx="8116629" cy="2986675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10"/>
          <p:cNvSpPr txBox="1"/>
          <p:nvPr/>
        </p:nvSpPr>
        <p:spPr>
          <a:xfrm>
            <a:off x="0" y="14022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Archivo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Archivo"/>
                <a:ea typeface="Archivo"/>
                <a:cs typeface="Archivo"/>
                <a:sym typeface="Archivo"/>
              </a:rPr>
              <a:t>Inv-Nodes</a:t>
            </a:r>
            <a:r>
              <a:rPr b="1" i="0" lang="en-US" sz="3200" u="none" cap="none" strike="noStrike">
                <a:solidFill>
                  <a:schemeClr val="accent5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b="1" lang="en-US" sz="3200">
                <a:solidFill>
                  <a:schemeClr val="accent5"/>
                </a:solidFill>
                <a:latin typeface="Archivo"/>
                <a:ea typeface="Archivo"/>
                <a:cs typeface="Archivo"/>
                <a:sym typeface="Archivo"/>
              </a:rPr>
              <a:t>dan</a:t>
            </a:r>
            <a:r>
              <a:rPr b="1" i="0" lang="en-US" sz="3200" u="none" cap="none" strike="noStrike">
                <a:solidFill>
                  <a:schemeClr val="accent5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b="1" i="0" lang="en-US" sz="3200" u="none" cap="none" strike="noStrike">
                <a:solidFill>
                  <a:schemeClr val="accent2"/>
                </a:solidFill>
                <a:latin typeface="Archivo"/>
                <a:ea typeface="Archivo"/>
                <a:cs typeface="Archivo"/>
                <a:sym typeface="Archivo"/>
              </a:rPr>
              <a:t>Metastasis</a:t>
            </a:r>
            <a:endParaRPr b="1" i="0" sz="3200" u="none" cap="none" strike="noStrike">
              <a:solidFill>
                <a:schemeClr val="accent5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69" name="Google Shape;669;p10"/>
          <p:cNvSpPr txBox="1"/>
          <p:nvPr>
            <p:ph idx="4294967295" type="subTitle"/>
          </p:nvPr>
        </p:nvSpPr>
        <p:spPr>
          <a:xfrm>
            <a:off x="2008800" y="3605300"/>
            <a:ext cx="5568300" cy="14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-US" sz="1200"/>
              <a:t>Inv-Nodes</a:t>
            </a:r>
            <a:r>
              <a:rPr lang="en-US" sz="1200"/>
              <a:t> mengindikasi ada tidaknya </a:t>
            </a:r>
            <a:r>
              <a:rPr b="1" lang="en-US" sz="1200"/>
              <a:t>kelenjar getah bening</a:t>
            </a:r>
            <a:r>
              <a:rPr lang="en-US" sz="1200"/>
              <a:t>. Dengan </a:t>
            </a:r>
            <a:r>
              <a:rPr b="1" lang="en-US" sz="1200"/>
              <a:t>tidak adanya</a:t>
            </a:r>
            <a:r>
              <a:rPr lang="en-US" sz="1200"/>
              <a:t> kelenjar getah bening, meningkatkan </a:t>
            </a:r>
            <a:r>
              <a:rPr b="1" lang="en-US" sz="1200"/>
              <a:t>diagnosis</a:t>
            </a:r>
            <a:r>
              <a:rPr lang="en-US" sz="1200"/>
              <a:t> </a:t>
            </a:r>
            <a:r>
              <a:rPr b="1" lang="en-US" sz="1200"/>
              <a:t>Kanker</a:t>
            </a:r>
            <a:r>
              <a:rPr lang="en-US" sz="1200"/>
              <a:t>.</a:t>
            </a:r>
            <a:endParaRPr sz="1200"/>
          </a:p>
          <a:p>
            <a:pPr indent="-29210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-US" sz="1200"/>
              <a:t>Metastasis</a:t>
            </a:r>
            <a:r>
              <a:rPr lang="en-US" sz="1200"/>
              <a:t> atau </a:t>
            </a:r>
            <a:r>
              <a:rPr b="1" lang="en-US" sz="1200"/>
              <a:t>penyebaran sel Kanker</a:t>
            </a:r>
            <a:r>
              <a:rPr lang="en-US" sz="1200"/>
              <a:t>. Justru tidak adanya penyebaran meningkatkan </a:t>
            </a:r>
            <a:r>
              <a:rPr b="1" lang="en-US" sz="1200"/>
              <a:t>diagnosis Kanker.</a:t>
            </a:r>
            <a:endParaRPr b="1" sz="1200"/>
          </a:p>
          <a:p>
            <a:pPr indent="-29210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Ini juga menjawab kenapa semakin besar tumor semakin </a:t>
            </a:r>
            <a:r>
              <a:rPr b="1" lang="en-US" sz="1200"/>
              <a:t>terdiagnosis Kanker</a:t>
            </a:r>
            <a:endParaRPr b="1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omen's Health Education for Schools by Slidesgo">
  <a:themeElements>
    <a:clrScheme name="Simple Light">
      <a:dk1>
        <a:srgbClr val="040606"/>
      </a:dk1>
      <a:lt1>
        <a:srgbClr val="F8F8F8"/>
      </a:lt1>
      <a:dk2>
        <a:srgbClr val="FDE0D2"/>
      </a:dk2>
      <a:lt2>
        <a:srgbClr val="FAC6B1"/>
      </a:lt2>
      <a:accent1>
        <a:srgbClr val="F2A383"/>
      </a:accent1>
      <a:accent2>
        <a:srgbClr val="DD4224"/>
      </a:accent2>
      <a:accent3>
        <a:srgbClr val="F46DA3"/>
      </a:accent3>
      <a:accent4>
        <a:srgbClr val="4D88CE"/>
      </a:accent4>
      <a:accent5>
        <a:srgbClr val="58267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RANGER-X</dc:creator>
</cp:coreProperties>
</file>