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handoutMasterIdLst>
    <p:handoutMasterId r:id="rId5"/>
  </p:handoutMasterIdLst>
  <p:sldIdLst>
    <p:sldId id="256" r:id="rId2"/>
    <p:sldId id="257" r:id="rId3"/>
    <p:sldId id="285" r:id="rId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B603"/>
    <a:srgbClr val="0270C0"/>
    <a:srgbClr val="F1BE03"/>
    <a:srgbClr val="FFC100"/>
    <a:srgbClr val="2E4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4"/>
    <p:restoredTop sz="94558"/>
  </p:normalViewPr>
  <p:slideViewPr>
    <p:cSldViewPr>
      <p:cViewPr varScale="1">
        <p:scale>
          <a:sx n="81" d="100"/>
          <a:sy n="81" d="100"/>
        </p:scale>
        <p:origin x="151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9DD14-A251-4931-A1CC-66C34D8C2A1B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8AD40-97E0-4685-9A00-7CDE49F395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78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7" Type="http://schemas.openxmlformats.org/officeDocument/2006/relationships/image" Target="../media/image13.tiff"/><Relationship Id="rId2" Type="http://schemas.openxmlformats.org/officeDocument/2006/relationships/image" Target="../media/image8.tif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tiff"/><Relationship Id="rId5" Type="http://schemas.openxmlformats.org/officeDocument/2006/relationships/image" Target="../media/image11.tiff"/><Relationship Id="rId4" Type="http://schemas.openxmlformats.org/officeDocument/2006/relationships/image" Target="../media/image10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rgbClr val="E7B603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81A4-016E-4E87-8028-912585382747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rgbClr val="E7B6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7B603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rgbClr val="02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C1D4F07-FF10-45C8-90D6-2E9637DD015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6D1285-9FC2-734E-92B7-6AEBCD8D6A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66" y="88783"/>
            <a:ext cx="687776" cy="6877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34470A-79DE-A14E-A358-93535E7325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5920" y="67137"/>
            <a:ext cx="682090" cy="687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219BF9-AF64-8E4F-B043-3EFB4A9004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64147" y="83702"/>
            <a:ext cx="1082384" cy="6948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E162C7-F539-CC4B-BF4B-4E0DAD28867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0215" y="88783"/>
            <a:ext cx="751968" cy="6877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4E6C24-5E5F-7D4D-AA12-7D0CD90C8D5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3601" y="83702"/>
            <a:ext cx="694869" cy="6948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4B7FE4-7359-3046-A3CB-338016ED8A9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7400" y="83702"/>
            <a:ext cx="1578261" cy="6877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81A4-016E-4E87-8028-912585382747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4F07-FF10-45C8-90D6-2E9637DD015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81A4-016E-4E87-8028-912585382747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4F07-FF10-45C8-90D6-2E9637DD015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81A4-016E-4E87-8028-912585382747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4F07-FF10-45C8-90D6-2E9637DD015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81A4-016E-4E87-8028-912585382747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1D4F07-FF10-45C8-90D6-2E9637DD01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81A4-016E-4E87-8028-912585382747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4F07-FF10-45C8-90D6-2E9637DD015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81A4-016E-4E87-8028-912585382747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4F07-FF10-45C8-90D6-2E9637DD015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81A4-016E-4E87-8028-912585382747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4F07-FF10-45C8-90D6-2E9637DD015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81A4-016E-4E87-8028-912585382747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4F07-FF10-45C8-90D6-2E9637DD015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81A4-016E-4E87-8028-912585382747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4F07-FF10-45C8-90D6-2E9637DD01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81A4-016E-4E87-8028-912585382747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C1D4F07-FF10-45C8-90D6-2E9637DD01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tiff"/><Relationship Id="rId18" Type="http://schemas.openxmlformats.org/officeDocument/2006/relationships/image" Target="../media/image7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6.tif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C6B81A4-016E-4E87-8028-912585382747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C1D4F07-FF10-45C8-90D6-2E9637DD01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rgbClr val="E7B6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1BE0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rgbClr val="02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D386D4-8F2D-0845-A2DB-7F177EC0573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4279" y="6150606"/>
            <a:ext cx="609446" cy="6094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3E6E75-1E4A-2B4A-B2FD-33B3C1BD4048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7543" y="6128960"/>
            <a:ext cx="604408" cy="6094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204E25-194C-EB4F-B2EE-45B58992EF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78907" y="6147885"/>
            <a:ext cx="959113" cy="6157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503D5D-0BC4-0746-99D9-6F40E2D860C7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5078" y="6150606"/>
            <a:ext cx="666327" cy="6094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EBF217-A02C-A249-BB0B-02D709600A3B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9474" y="6147885"/>
            <a:ext cx="615731" cy="6157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3CD8F8-26C4-7B4E-B853-0A3D2826D95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7089" y="6145524"/>
            <a:ext cx="1398516" cy="6094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rgbClr val="E7B60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0270C0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270C0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270C0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270C0"/>
        </a:buClr>
        <a:buFont typeface="Arial" pitchFamily="34" charset="0"/>
        <a:buChar char="•"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838200"/>
            <a:ext cx="7467600" cy="37338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Heart Sensor project</a:t>
            </a:r>
            <a:br>
              <a:rPr lang="en-US" sz="4000" dirty="0"/>
            </a:br>
            <a:br>
              <a:rPr lang="en-US" sz="4000" dirty="0"/>
            </a:br>
            <a:r>
              <a:rPr lang="en-US" sz="2700" dirty="0"/>
              <a:t>Ranye Mclendon, Anya Ellis, Jailyn Battle,  Alvin Nnabue, Funmi Adediwura, Precious Isidahomen</a:t>
            </a:r>
            <a:br>
              <a:rPr lang="en-US" sz="2700" dirty="0"/>
            </a:br>
            <a:br>
              <a:rPr lang="en-US" sz="4000" dirty="0"/>
            </a:br>
            <a:r>
              <a:rPr lang="en-US" sz="4000" dirty="0"/>
              <a:t>date: 6/27/2019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572000"/>
            <a:ext cx="8534400" cy="1600200"/>
          </a:xfrm>
        </p:spPr>
        <p:txBody>
          <a:bodyPr>
            <a:normAutofit/>
          </a:bodyPr>
          <a:lstStyle/>
          <a:p>
            <a:r>
              <a:rPr lang="en-US" sz="2400" dirty="0"/>
              <a:t>Interim project report</a:t>
            </a:r>
          </a:p>
          <a:p>
            <a:r>
              <a:rPr lang="en-US" sz="2400" dirty="0"/>
              <a:t>Reu/RET Site: Norfolk state university</a:t>
            </a:r>
          </a:p>
          <a:p>
            <a:r>
              <a:rPr lang="en-US" sz="2400" dirty="0"/>
              <a:t>sCR</a:t>
            </a:r>
            <a:r>
              <a:rPr lang="en-US" sz="2400" baseline="30000" dirty="0"/>
              <a:t>2</a:t>
            </a:r>
            <a:r>
              <a:rPr lang="en-US" sz="2400" dirty="0"/>
              <a:t> REU/RET, Summer 2019</a:t>
            </a:r>
          </a:p>
        </p:txBody>
      </p:sp>
    </p:spTree>
    <p:extLst>
      <p:ext uri="{BB962C8B-B14F-4D97-AF65-F5344CB8AC3E}">
        <p14:creationId xmlns:p14="http://schemas.microsoft.com/office/powerpoint/2010/main" val="305133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792084" cy="43735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The end goal of the project is to use the Piezoelectric sensor to measure heart rate from the mechanical disturbance in a heartbeat.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25AC4A-1FA9-4635-8D09-B889BF270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429000"/>
            <a:ext cx="2438400" cy="1745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313894-CD57-410A-A11D-0DE44A108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523999"/>
            <a:ext cx="2438400" cy="156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9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34855" cy="838200"/>
          </a:xfrm>
        </p:spPr>
        <p:txBody>
          <a:bodyPr>
            <a:normAutofit/>
          </a:bodyPr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792084" cy="487680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Accomplishments</a:t>
            </a:r>
          </a:p>
          <a:p>
            <a:pPr marL="800100" lvl="1" indent="-342900"/>
            <a:r>
              <a:rPr lang="en-US" dirty="0"/>
              <a:t>Created a voltage divider circuit to attempt measuring the heart rate</a:t>
            </a:r>
          </a:p>
          <a:p>
            <a:pPr marL="800100" lvl="1" indent="-342900"/>
            <a:r>
              <a:rPr lang="en-US" dirty="0"/>
              <a:t>Created miniature sensors using Piezoelectric film, wires, and copper or aluminum tape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Challenges</a:t>
            </a:r>
          </a:p>
          <a:p>
            <a:pPr marL="800100" lvl="1" indent="-342900"/>
            <a:r>
              <a:rPr lang="en-US" dirty="0"/>
              <a:t>Finding an ideal place to attach the heart sensor ( wrist, arm, chest )</a:t>
            </a:r>
          </a:p>
          <a:p>
            <a:pPr marL="800100" lvl="1" indent="-342900"/>
            <a:r>
              <a:rPr lang="en-US" dirty="0"/>
              <a:t>Filtering out the background noise being picked up by the sensors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E7E97-D496-4DEE-9C40-CC945F420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531" y="228600"/>
            <a:ext cx="1996870" cy="26645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72BB0C-A5F1-4402-95F2-3EA6926FE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14" y="3071099"/>
            <a:ext cx="2209800" cy="294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43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1426</TotalTime>
  <Words>102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Black</vt:lpstr>
      <vt:lpstr>Calibri</vt:lpstr>
      <vt:lpstr>Essential</vt:lpstr>
      <vt:lpstr>Heart Sensor project  Ranye Mclendon, Anya Ellis, Jailyn Battle,  Alvin Nnabue, Funmi Adediwura, Precious Isidahomen  date: 6/27/2019</vt:lpstr>
      <vt:lpstr>Project goals</vt:lpstr>
      <vt:lpstr>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Nursing Interviews</dc:title>
  <dc:creator>Winkelman, Logan</dc:creator>
  <cp:lastModifiedBy>Natalie Battle</cp:lastModifiedBy>
  <cp:revision>52</cp:revision>
  <dcterms:created xsi:type="dcterms:W3CDTF">2017-03-14T20:09:15Z</dcterms:created>
  <dcterms:modified xsi:type="dcterms:W3CDTF">2019-06-27T13:21:17Z</dcterms:modified>
</cp:coreProperties>
</file>