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Lst>
  <p:sldSz cy="6858000" cx="9144000"/>
  <p:notesSz cx="6858000" cy="9144000"/>
  <p:embeddedFontLst>
    <p:embeddedFont>
      <p:font typeface="Corbel"/>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Corbel-boldItalic.fntdata"/><Relationship Id="rId5" Type="http://schemas.openxmlformats.org/officeDocument/2006/relationships/slide" Target="slides/slide1.xml"/><Relationship Id="rId6" Type="http://schemas.openxmlformats.org/officeDocument/2006/relationships/font" Target="fonts/Corbel-regular.fntdata"/><Relationship Id="rId7" Type="http://schemas.openxmlformats.org/officeDocument/2006/relationships/font" Target="fonts/Corbel-bold.fntdata"/><Relationship Id="rId8" Type="http://schemas.openxmlformats.org/officeDocument/2006/relationships/font" Target="fonts/Corbel-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87" name="Google Shape;87;p1: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4"/>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5400"/>
              <a:buFont typeface="Corbel"/>
              <a:buNone/>
              <a:defRPr b="0" i="0" sz="5400" u="none" cap="none" strike="noStrike">
                <a:solidFill>
                  <a:schemeClr val="dk1"/>
                </a:solidFill>
                <a:latin typeface="Corbel"/>
                <a:ea typeface="Corbel"/>
                <a:cs typeface="Corbel"/>
                <a:sym typeface="Corbel"/>
              </a:defRPr>
            </a:lvl1pPr>
            <a:lvl2pPr lvl="1" marR="0" rtl="0" algn="l">
              <a:spcBef>
                <a:spcPts val="0"/>
              </a:spcBef>
              <a:spcAft>
                <a:spcPts val="0"/>
              </a:spcAft>
              <a:buClr>
                <a:schemeClr val="dk2"/>
              </a:buClr>
              <a:buSzPts val="1800"/>
              <a:buFont typeface="Arial"/>
              <a:buNone/>
              <a:defRPr b="0" i="0" sz="1800" u="none" cap="none" strike="noStrike">
                <a:solidFill>
                  <a:schemeClr val="dk2"/>
                </a:solidFill>
              </a:defRPr>
            </a:lvl2pPr>
            <a:lvl3pPr lvl="2" marR="0" rtl="0" algn="l">
              <a:spcBef>
                <a:spcPts val="0"/>
              </a:spcBef>
              <a:spcAft>
                <a:spcPts val="0"/>
              </a:spcAft>
              <a:buClr>
                <a:schemeClr val="dk2"/>
              </a:buClr>
              <a:buSzPts val="1800"/>
              <a:buFont typeface="Arial"/>
              <a:buNone/>
              <a:defRPr b="0" i="0" sz="1800" u="none" cap="none" strike="noStrike">
                <a:solidFill>
                  <a:schemeClr val="dk2"/>
                </a:solidFill>
              </a:defRPr>
            </a:lvl3pPr>
            <a:lvl4pPr lvl="3" marR="0" rtl="0" algn="l">
              <a:spcBef>
                <a:spcPts val="0"/>
              </a:spcBef>
              <a:spcAft>
                <a:spcPts val="0"/>
              </a:spcAft>
              <a:buClr>
                <a:schemeClr val="dk2"/>
              </a:buClr>
              <a:buSzPts val="1800"/>
              <a:buFont typeface="Arial"/>
              <a:buNone/>
              <a:defRPr b="0" i="0" sz="1800" u="none" cap="none" strike="noStrike">
                <a:solidFill>
                  <a:schemeClr val="dk2"/>
                </a:solidFill>
              </a:defRPr>
            </a:lvl4pPr>
            <a:lvl5pPr lvl="4" marR="0" rtl="0" algn="l">
              <a:spcBef>
                <a:spcPts val="0"/>
              </a:spcBef>
              <a:spcAft>
                <a:spcPts val="0"/>
              </a:spcAft>
              <a:buClr>
                <a:schemeClr val="dk2"/>
              </a:buClr>
              <a:buSzPts val="1800"/>
              <a:buFont typeface="Arial"/>
              <a:buNone/>
              <a:defRPr b="0" i="0" sz="1800" u="none" cap="none" strike="noStrike">
                <a:solidFill>
                  <a:schemeClr val="dk2"/>
                </a:solidFill>
              </a:defRPr>
            </a:lvl5pPr>
            <a:lvl6pPr lvl="5" marR="0" rtl="0" algn="l">
              <a:spcBef>
                <a:spcPts val="0"/>
              </a:spcBef>
              <a:spcAft>
                <a:spcPts val="0"/>
              </a:spcAft>
              <a:buClr>
                <a:schemeClr val="dk2"/>
              </a:buClr>
              <a:buSzPts val="1800"/>
              <a:buFont typeface="Arial"/>
              <a:buNone/>
              <a:defRPr b="0" i="0" sz="1800" u="none" cap="none" strike="noStrike">
                <a:solidFill>
                  <a:schemeClr val="dk2"/>
                </a:solidFill>
              </a:defRPr>
            </a:lvl6pPr>
            <a:lvl7pPr lvl="6" marR="0" rtl="0" algn="l">
              <a:spcBef>
                <a:spcPts val="0"/>
              </a:spcBef>
              <a:spcAft>
                <a:spcPts val="0"/>
              </a:spcAft>
              <a:buClr>
                <a:schemeClr val="dk2"/>
              </a:buClr>
              <a:buSzPts val="1800"/>
              <a:buFont typeface="Arial"/>
              <a:buNone/>
              <a:defRPr b="0" i="0" sz="1800" u="none" cap="none" strike="noStrike">
                <a:solidFill>
                  <a:schemeClr val="dk2"/>
                </a:solidFill>
              </a:defRPr>
            </a:lvl7pPr>
            <a:lvl8pPr lvl="7" marR="0" rtl="0" algn="l">
              <a:spcBef>
                <a:spcPts val="0"/>
              </a:spcBef>
              <a:spcAft>
                <a:spcPts val="0"/>
              </a:spcAft>
              <a:buClr>
                <a:schemeClr val="dk2"/>
              </a:buClr>
              <a:buSzPts val="1800"/>
              <a:buFont typeface="Arial"/>
              <a:buNone/>
              <a:defRPr b="0" i="0" sz="1800" u="none" cap="none" strike="noStrike">
                <a:solidFill>
                  <a:schemeClr val="dk2"/>
                </a:solidFill>
              </a:defRPr>
            </a:lvl8pPr>
            <a:lvl9pPr lvl="8" marR="0" rtl="0" algn="l">
              <a:spcBef>
                <a:spcPts val="0"/>
              </a:spcBef>
              <a:spcAft>
                <a:spcPts val="0"/>
              </a:spcAft>
              <a:buClr>
                <a:schemeClr val="dk2"/>
              </a:buClr>
              <a:buSzPts val="1800"/>
              <a:buFont typeface="Arial"/>
              <a:buNone/>
              <a:defRPr b="0" i="0" sz="1800" u="none" cap="none" strike="noStrike">
                <a:solidFill>
                  <a:schemeClr val="dk2"/>
                </a:solidFill>
              </a:defRPr>
            </a:lvl9pPr>
          </a:lstStyle>
          <a:p/>
        </p:txBody>
      </p:sp>
      <p:sp>
        <p:nvSpPr>
          <p:cNvPr id="17" name="Google Shape;17;p2"/>
          <p:cNvSpPr txBox="1"/>
          <p:nvPr>
            <p:ph idx="1" type="subTitle"/>
          </p:nvPr>
        </p:nvSpPr>
        <p:spPr>
          <a:xfrm>
            <a:off x="1371600" y="3886200"/>
            <a:ext cx="6400799" cy="1752600"/>
          </a:xfrm>
          <a:prstGeom prst="rect">
            <a:avLst/>
          </a:prstGeom>
          <a:noFill/>
          <a:ln>
            <a:noFill/>
          </a:ln>
        </p:spPr>
        <p:txBody>
          <a:bodyPr anchorCtr="0" anchor="t" bIns="91425" lIns="91425" spcFirstLastPara="1" rIns="91425" wrap="square" tIns="91425">
            <a:noAutofit/>
          </a:bodyPr>
          <a:lstStyle>
            <a:lvl1pPr lvl="0" marR="0" rtl="0" algn="ctr">
              <a:lnSpc>
                <a:spcPct val="150000"/>
              </a:lnSpc>
              <a:spcBef>
                <a:spcPts val="560"/>
              </a:spcBef>
              <a:spcAft>
                <a:spcPts val="0"/>
              </a:spcAft>
              <a:buClr>
                <a:schemeClr val="dk2"/>
              </a:buClr>
              <a:buSzPts val="2800"/>
              <a:buFont typeface="Arial"/>
              <a:buNone/>
              <a:defRPr b="0" i="0" sz="2800" u="none" cap="none" strike="noStrike">
                <a:solidFill>
                  <a:schemeClr val="dk2"/>
                </a:solidFill>
                <a:latin typeface="Corbel"/>
                <a:ea typeface="Corbel"/>
                <a:cs typeface="Corbel"/>
                <a:sym typeface="Corbel"/>
              </a:defRPr>
            </a:lvl1pPr>
            <a:lvl2pPr lvl="1" marR="0" rtl="0" algn="ctr">
              <a:lnSpc>
                <a:spcPct val="150000"/>
              </a:lnSpc>
              <a:spcBef>
                <a:spcPts val="560"/>
              </a:spcBef>
              <a:spcAft>
                <a:spcPts val="0"/>
              </a:spcAft>
              <a:buClr>
                <a:srgbClr val="888888"/>
              </a:buClr>
              <a:buSzPts val="2800"/>
              <a:buFont typeface="Arial"/>
              <a:buNone/>
              <a:defRPr b="0" i="0" sz="2800" u="none" cap="none" strike="noStrike">
                <a:solidFill>
                  <a:srgbClr val="888888"/>
                </a:solidFill>
                <a:latin typeface="Corbel"/>
                <a:ea typeface="Corbel"/>
                <a:cs typeface="Corbel"/>
                <a:sym typeface="Corbel"/>
              </a:defRPr>
            </a:lvl2pPr>
            <a:lvl3pPr lvl="2" marR="0" rtl="0" algn="ctr">
              <a:lnSpc>
                <a:spcPct val="150000"/>
              </a:lnSpc>
              <a:spcBef>
                <a:spcPts val="480"/>
              </a:spcBef>
              <a:spcAft>
                <a:spcPts val="0"/>
              </a:spcAft>
              <a:buClr>
                <a:srgbClr val="888888"/>
              </a:buClr>
              <a:buSzPts val="2400"/>
              <a:buFont typeface="Arial"/>
              <a:buNone/>
              <a:defRPr b="0" i="0" sz="2400" u="none" cap="none" strike="noStrike">
                <a:solidFill>
                  <a:srgbClr val="888888"/>
                </a:solidFill>
                <a:latin typeface="Corbel"/>
                <a:ea typeface="Corbel"/>
                <a:cs typeface="Corbel"/>
                <a:sym typeface="Corbel"/>
              </a:defRPr>
            </a:lvl3pPr>
            <a:lvl4pPr lvl="3" marR="0" rtl="0" algn="ctr">
              <a:lnSpc>
                <a:spcPct val="150000"/>
              </a:lnSpc>
              <a:spcBef>
                <a:spcPts val="400"/>
              </a:spcBef>
              <a:spcAft>
                <a:spcPts val="0"/>
              </a:spcAft>
              <a:buClr>
                <a:srgbClr val="888888"/>
              </a:buClr>
              <a:buSzPts val="2000"/>
              <a:buFont typeface="Arial"/>
              <a:buNone/>
              <a:defRPr b="0" i="0" sz="2000" u="none" cap="none" strike="noStrike">
                <a:solidFill>
                  <a:srgbClr val="888888"/>
                </a:solidFill>
                <a:latin typeface="Corbel"/>
                <a:ea typeface="Corbel"/>
                <a:cs typeface="Corbel"/>
                <a:sym typeface="Corbel"/>
              </a:defRPr>
            </a:lvl4pPr>
            <a:lvl5pPr lvl="4" marR="0" rtl="0" algn="ctr">
              <a:lnSpc>
                <a:spcPct val="150000"/>
              </a:lnSpc>
              <a:spcBef>
                <a:spcPts val="400"/>
              </a:spcBef>
              <a:spcAft>
                <a:spcPts val="0"/>
              </a:spcAft>
              <a:buClr>
                <a:srgbClr val="888888"/>
              </a:buClr>
              <a:buSzPts val="2000"/>
              <a:buFont typeface="Arial"/>
              <a:buNone/>
              <a:defRPr b="0" i="0" sz="2000" u="none" cap="none" strike="noStrike">
                <a:solidFill>
                  <a:srgbClr val="888888"/>
                </a:solidFill>
                <a:latin typeface="Corbel"/>
                <a:ea typeface="Corbel"/>
                <a:cs typeface="Corbel"/>
                <a:sym typeface="Corbel"/>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orbel"/>
                <a:ea typeface="Corbel"/>
                <a:cs typeface="Corbel"/>
                <a:sym typeface="Corbel"/>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orbel"/>
                <a:ea typeface="Corbel"/>
                <a:cs typeface="Corbel"/>
                <a:sym typeface="Corbel"/>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orbel"/>
                <a:ea typeface="Corbel"/>
                <a:cs typeface="Corbel"/>
                <a:sym typeface="Corbel"/>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orbel"/>
                <a:ea typeface="Corbel"/>
                <a:cs typeface="Corbel"/>
                <a:sym typeface="Corbel"/>
              </a:defRPr>
            </a:lvl9pPr>
          </a:lstStyle>
          <a:p/>
        </p:txBody>
      </p:sp>
      <p:sp>
        <p:nvSpPr>
          <p:cNvPr id="18" name="Google Shape;18;p2"/>
          <p:cNvSpPr txBox="1"/>
          <p:nvPr>
            <p:ph idx="10" type="dt"/>
          </p:nvPr>
        </p:nvSpPr>
        <p:spPr>
          <a:xfrm>
            <a:off x="457200" y="6356350"/>
            <a:ext cx="21335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20" name="Google Shape;20;p2"/>
          <p:cNvSpPr txBox="1"/>
          <p:nvPr>
            <p:ph idx="12" type="sldNum"/>
          </p:nvPr>
        </p:nvSpPr>
        <p:spPr>
          <a:xfrm>
            <a:off x="6553200" y="6356350"/>
            <a:ext cx="21335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457200"/>
            <a:ext cx="8229600" cy="1143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5000"/>
              <a:buFont typeface="Corbel"/>
              <a:buNone/>
              <a:defRPr b="0" i="0" sz="5000" u="none" cap="none" strike="noStrike">
                <a:solidFill>
                  <a:schemeClr val="dk1"/>
                </a:solidFill>
                <a:latin typeface="Corbel"/>
                <a:ea typeface="Corbel"/>
                <a:cs typeface="Corbel"/>
                <a:sym typeface="Corbel"/>
              </a:defRPr>
            </a:lvl1pPr>
            <a:lvl2pPr lvl="1" marR="0" rtl="0" algn="l">
              <a:spcBef>
                <a:spcPts val="0"/>
              </a:spcBef>
              <a:spcAft>
                <a:spcPts val="0"/>
              </a:spcAft>
              <a:buClr>
                <a:schemeClr val="dk2"/>
              </a:buClr>
              <a:buSzPts val="1800"/>
              <a:buFont typeface="Arial"/>
              <a:buNone/>
              <a:defRPr b="0" i="0" sz="1800" u="none" cap="none" strike="noStrike">
                <a:solidFill>
                  <a:schemeClr val="dk2"/>
                </a:solidFill>
              </a:defRPr>
            </a:lvl2pPr>
            <a:lvl3pPr lvl="2" marR="0" rtl="0" algn="l">
              <a:spcBef>
                <a:spcPts val="0"/>
              </a:spcBef>
              <a:spcAft>
                <a:spcPts val="0"/>
              </a:spcAft>
              <a:buClr>
                <a:schemeClr val="dk2"/>
              </a:buClr>
              <a:buSzPts val="1800"/>
              <a:buFont typeface="Arial"/>
              <a:buNone/>
              <a:defRPr b="0" i="0" sz="1800" u="none" cap="none" strike="noStrike">
                <a:solidFill>
                  <a:schemeClr val="dk2"/>
                </a:solidFill>
              </a:defRPr>
            </a:lvl3pPr>
            <a:lvl4pPr lvl="3" marR="0" rtl="0" algn="l">
              <a:spcBef>
                <a:spcPts val="0"/>
              </a:spcBef>
              <a:spcAft>
                <a:spcPts val="0"/>
              </a:spcAft>
              <a:buClr>
                <a:schemeClr val="dk2"/>
              </a:buClr>
              <a:buSzPts val="1800"/>
              <a:buFont typeface="Arial"/>
              <a:buNone/>
              <a:defRPr b="0" i="0" sz="1800" u="none" cap="none" strike="noStrike">
                <a:solidFill>
                  <a:schemeClr val="dk2"/>
                </a:solidFill>
              </a:defRPr>
            </a:lvl4pPr>
            <a:lvl5pPr lvl="4" marR="0" rtl="0" algn="l">
              <a:spcBef>
                <a:spcPts val="0"/>
              </a:spcBef>
              <a:spcAft>
                <a:spcPts val="0"/>
              </a:spcAft>
              <a:buClr>
                <a:schemeClr val="dk2"/>
              </a:buClr>
              <a:buSzPts val="1800"/>
              <a:buFont typeface="Arial"/>
              <a:buNone/>
              <a:defRPr b="0" i="0" sz="1800" u="none" cap="none" strike="noStrike">
                <a:solidFill>
                  <a:schemeClr val="dk2"/>
                </a:solidFill>
              </a:defRPr>
            </a:lvl5pPr>
            <a:lvl6pPr lvl="5" marR="0" rtl="0" algn="l">
              <a:spcBef>
                <a:spcPts val="0"/>
              </a:spcBef>
              <a:spcAft>
                <a:spcPts val="0"/>
              </a:spcAft>
              <a:buClr>
                <a:schemeClr val="dk2"/>
              </a:buClr>
              <a:buSzPts val="1800"/>
              <a:buFont typeface="Arial"/>
              <a:buNone/>
              <a:defRPr b="0" i="0" sz="1800" u="none" cap="none" strike="noStrike">
                <a:solidFill>
                  <a:schemeClr val="dk2"/>
                </a:solidFill>
              </a:defRPr>
            </a:lvl6pPr>
            <a:lvl7pPr lvl="6" marR="0" rtl="0" algn="l">
              <a:spcBef>
                <a:spcPts val="0"/>
              </a:spcBef>
              <a:spcAft>
                <a:spcPts val="0"/>
              </a:spcAft>
              <a:buClr>
                <a:schemeClr val="dk2"/>
              </a:buClr>
              <a:buSzPts val="1800"/>
              <a:buFont typeface="Arial"/>
              <a:buNone/>
              <a:defRPr b="0" i="0" sz="1800" u="none" cap="none" strike="noStrike">
                <a:solidFill>
                  <a:schemeClr val="dk2"/>
                </a:solidFill>
              </a:defRPr>
            </a:lvl7pPr>
            <a:lvl8pPr lvl="7" marR="0" rtl="0" algn="l">
              <a:spcBef>
                <a:spcPts val="0"/>
              </a:spcBef>
              <a:spcAft>
                <a:spcPts val="0"/>
              </a:spcAft>
              <a:buClr>
                <a:schemeClr val="dk2"/>
              </a:buClr>
              <a:buSzPts val="1800"/>
              <a:buFont typeface="Arial"/>
              <a:buNone/>
              <a:defRPr b="0" i="0" sz="1800" u="none" cap="none" strike="noStrike">
                <a:solidFill>
                  <a:schemeClr val="dk2"/>
                </a:solidFill>
              </a:defRPr>
            </a:lvl8pPr>
            <a:lvl9pPr lvl="8" marR="0" rtl="0" algn="l">
              <a:spcBef>
                <a:spcPts val="0"/>
              </a:spcBef>
              <a:spcAft>
                <a:spcPts val="0"/>
              </a:spcAft>
              <a:buClr>
                <a:schemeClr val="dk2"/>
              </a:buClr>
              <a:buSzPts val="1800"/>
              <a:buFont typeface="Arial"/>
              <a:buNone/>
              <a:defRPr b="0" i="0" sz="1800" u="none" cap="none" strike="noStrike">
                <a:solidFill>
                  <a:schemeClr val="dk2"/>
                </a:solidFill>
              </a:defRPr>
            </a:lvl9pPr>
          </a:lstStyle>
          <a:p/>
        </p:txBody>
      </p:sp>
      <p:sp>
        <p:nvSpPr>
          <p:cNvPr id="74" name="Google Shape;74;p11"/>
          <p:cNvSpPr txBox="1"/>
          <p:nvPr>
            <p:ph idx="1" type="body"/>
          </p:nvPr>
        </p:nvSpPr>
        <p:spPr>
          <a:xfrm rot="5400000">
            <a:off x="2309018" y="-251618"/>
            <a:ext cx="4525963" cy="82296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50000"/>
              </a:lnSpc>
              <a:spcBef>
                <a:spcPts val="640"/>
              </a:spcBef>
              <a:spcAft>
                <a:spcPts val="0"/>
              </a:spcAft>
              <a:buClr>
                <a:schemeClr val="dk1"/>
              </a:buClr>
              <a:buSzPts val="3200"/>
              <a:buFont typeface="Arial"/>
              <a:buChar char="•"/>
              <a:defRPr b="0" i="0" sz="3200" u="none" cap="none" strike="noStrike">
                <a:solidFill>
                  <a:schemeClr val="dk1"/>
                </a:solidFill>
                <a:latin typeface="Corbel"/>
                <a:ea typeface="Corbel"/>
                <a:cs typeface="Corbel"/>
                <a:sym typeface="Corbel"/>
              </a:defRPr>
            </a:lvl1pPr>
            <a:lvl2pPr indent="-406400" lvl="1" marL="914400" marR="0" rtl="0" algn="l">
              <a:lnSpc>
                <a:spcPct val="150000"/>
              </a:lnSpc>
              <a:spcBef>
                <a:spcPts val="56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2pPr>
            <a:lvl3pPr indent="-381000" lvl="2" marL="1371600" marR="0" rtl="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3pPr>
            <a:lvl4pPr indent="-355600" lvl="3" marL="1828800" marR="0" rtl="0" algn="l">
              <a:lnSpc>
                <a:spcPct val="15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4pPr>
            <a:lvl5pPr indent="-355600" lvl="4" marL="2286000" marR="0" rtl="0" algn="l">
              <a:lnSpc>
                <a:spcPct val="15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9pPr>
          </a:lstStyle>
          <a:p/>
        </p:txBody>
      </p:sp>
      <p:sp>
        <p:nvSpPr>
          <p:cNvPr id="75" name="Google Shape;75;p11"/>
          <p:cNvSpPr txBox="1"/>
          <p:nvPr>
            <p:ph idx="10" type="dt"/>
          </p:nvPr>
        </p:nvSpPr>
        <p:spPr>
          <a:xfrm>
            <a:off x="457200" y="6356350"/>
            <a:ext cx="21335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77" name="Google Shape;77;p11"/>
          <p:cNvSpPr txBox="1"/>
          <p:nvPr>
            <p:ph idx="12" type="sldNum"/>
          </p:nvPr>
        </p:nvSpPr>
        <p:spPr>
          <a:xfrm>
            <a:off x="6553200" y="6356350"/>
            <a:ext cx="21335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5000"/>
              <a:buFont typeface="Corbel"/>
              <a:buNone/>
              <a:defRPr b="0" i="0" sz="5000" u="none" cap="none" strike="noStrike">
                <a:solidFill>
                  <a:schemeClr val="dk1"/>
                </a:solidFill>
                <a:latin typeface="Corbel"/>
                <a:ea typeface="Corbel"/>
                <a:cs typeface="Corbel"/>
                <a:sym typeface="Corbel"/>
              </a:defRPr>
            </a:lvl1pPr>
            <a:lvl2pPr lvl="1" marR="0" rtl="0" algn="l">
              <a:spcBef>
                <a:spcPts val="0"/>
              </a:spcBef>
              <a:spcAft>
                <a:spcPts val="0"/>
              </a:spcAft>
              <a:buClr>
                <a:schemeClr val="dk2"/>
              </a:buClr>
              <a:buSzPts val="1800"/>
              <a:buFont typeface="Arial"/>
              <a:buNone/>
              <a:defRPr b="0" i="0" sz="1800" u="none" cap="none" strike="noStrike">
                <a:solidFill>
                  <a:schemeClr val="dk2"/>
                </a:solidFill>
              </a:defRPr>
            </a:lvl2pPr>
            <a:lvl3pPr lvl="2" marR="0" rtl="0" algn="l">
              <a:spcBef>
                <a:spcPts val="0"/>
              </a:spcBef>
              <a:spcAft>
                <a:spcPts val="0"/>
              </a:spcAft>
              <a:buClr>
                <a:schemeClr val="dk2"/>
              </a:buClr>
              <a:buSzPts val="1800"/>
              <a:buFont typeface="Arial"/>
              <a:buNone/>
              <a:defRPr b="0" i="0" sz="1800" u="none" cap="none" strike="noStrike">
                <a:solidFill>
                  <a:schemeClr val="dk2"/>
                </a:solidFill>
              </a:defRPr>
            </a:lvl3pPr>
            <a:lvl4pPr lvl="3" marR="0" rtl="0" algn="l">
              <a:spcBef>
                <a:spcPts val="0"/>
              </a:spcBef>
              <a:spcAft>
                <a:spcPts val="0"/>
              </a:spcAft>
              <a:buClr>
                <a:schemeClr val="dk2"/>
              </a:buClr>
              <a:buSzPts val="1800"/>
              <a:buFont typeface="Arial"/>
              <a:buNone/>
              <a:defRPr b="0" i="0" sz="1800" u="none" cap="none" strike="noStrike">
                <a:solidFill>
                  <a:schemeClr val="dk2"/>
                </a:solidFill>
              </a:defRPr>
            </a:lvl4pPr>
            <a:lvl5pPr lvl="4" marR="0" rtl="0" algn="l">
              <a:spcBef>
                <a:spcPts val="0"/>
              </a:spcBef>
              <a:spcAft>
                <a:spcPts val="0"/>
              </a:spcAft>
              <a:buClr>
                <a:schemeClr val="dk2"/>
              </a:buClr>
              <a:buSzPts val="1800"/>
              <a:buFont typeface="Arial"/>
              <a:buNone/>
              <a:defRPr b="0" i="0" sz="1800" u="none" cap="none" strike="noStrike">
                <a:solidFill>
                  <a:schemeClr val="dk2"/>
                </a:solidFill>
              </a:defRPr>
            </a:lvl5pPr>
            <a:lvl6pPr lvl="5" marR="0" rtl="0" algn="l">
              <a:spcBef>
                <a:spcPts val="0"/>
              </a:spcBef>
              <a:spcAft>
                <a:spcPts val="0"/>
              </a:spcAft>
              <a:buClr>
                <a:schemeClr val="dk2"/>
              </a:buClr>
              <a:buSzPts val="1800"/>
              <a:buFont typeface="Arial"/>
              <a:buNone/>
              <a:defRPr b="0" i="0" sz="1800" u="none" cap="none" strike="noStrike">
                <a:solidFill>
                  <a:schemeClr val="dk2"/>
                </a:solidFill>
              </a:defRPr>
            </a:lvl6pPr>
            <a:lvl7pPr lvl="6" marR="0" rtl="0" algn="l">
              <a:spcBef>
                <a:spcPts val="0"/>
              </a:spcBef>
              <a:spcAft>
                <a:spcPts val="0"/>
              </a:spcAft>
              <a:buClr>
                <a:schemeClr val="dk2"/>
              </a:buClr>
              <a:buSzPts val="1800"/>
              <a:buFont typeface="Arial"/>
              <a:buNone/>
              <a:defRPr b="0" i="0" sz="1800" u="none" cap="none" strike="noStrike">
                <a:solidFill>
                  <a:schemeClr val="dk2"/>
                </a:solidFill>
              </a:defRPr>
            </a:lvl7pPr>
            <a:lvl8pPr lvl="7" marR="0" rtl="0" algn="l">
              <a:spcBef>
                <a:spcPts val="0"/>
              </a:spcBef>
              <a:spcAft>
                <a:spcPts val="0"/>
              </a:spcAft>
              <a:buClr>
                <a:schemeClr val="dk2"/>
              </a:buClr>
              <a:buSzPts val="1800"/>
              <a:buFont typeface="Arial"/>
              <a:buNone/>
              <a:defRPr b="0" i="0" sz="1800" u="none" cap="none" strike="noStrike">
                <a:solidFill>
                  <a:schemeClr val="dk2"/>
                </a:solidFill>
              </a:defRPr>
            </a:lvl8pPr>
            <a:lvl9pPr lvl="8" marR="0" rtl="0" algn="l">
              <a:spcBef>
                <a:spcPts val="0"/>
              </a:spcBef>
              <a:spcAft>
                <a:spcPts val="0"/>
              </a:spcAft>
              <a:buClr>
                <a:schemeClr val="dk2"/>
              </a:buClr>
              <a:buSzPts val="1800"/>
              <a:buFont typeface="Arial"/>
              <a:buNone/>
              <a:defRPr b="0" i="0" sz="1800" u="none" cap="none" strike="noStrike">
                <a:solidFill>
                  <a:schemeClr val="dk2"/>
                </a:solidFill>
              </a:defRPr>
            </a:lvl9pPr>
          </a:lstStyle>
          <a:p/>
        </p:txBody>
      </p:sp>
      <p:sp>
        <p:nvSpPr>
          <p:cNvPr id="80" name="Google Shape;80;p12"/>
          <p:cNvSpPr txBox="1"/>
          <p:nvPr>
            <p:ph idx="1" type="body"/>
          </p:nvPr>
        </p:nvSpPr>
        <p:spPr>
          <a:xfrm rot="5400000">
            <a:off x="541337" y="190500"/>
            <a:ext cx="5851525" cy="6019799"/>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50000"/>
              </a:lnSpc>
              <a:spcBef>
                <a:spcPts val="640"/>
              </a:spcBef>
              <a:spcAft>
                <a:spcPts val="0"/>
              </a:spcAft>
              <a:buClr>
                <a:schemeClr val="dk1"/>
              </a:buClr>
              <a:buSzPts val="3200"/>
              <a:buFont typeface="Arial"/>
              <a:buChar char="•"/>
              <a:defRPr b="0" i="0" sz="3200" u="none" cap="none" strike="noStrike">
                <a:solidFill>
                  <a:schemeClr val="dk1"/>
                </a:solidFill>
                <a:latin typeface="Corbel"/>
                <a:ea typeface="Corbel"/>
                <a:cs typeface="Corbel"/>
                <a:sym typeface="Corbel"/>
              </a:defRPr>
            </a:lvl1pPr>
            <a:lvl2pPr indent="-406400" lvl="1" marL="914400" marR="0" rtl="0" algn="l">
              <a:lnSpc>
                <a:spcPct val="150000"/>
              </a:lnSpc>
              <a:spcBef>
                <a:spcPts val="56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2pPr>
            <a:lvl3pPr indent="-381000" lvl="2" marL="1371600" marR="0" rtl="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3pPr>
            <a:lvl4pPr indent="-355600" lvl="3" marL="1828800" marR="0" rtl="0" algn="l">
              <a:lnSpc>
                <a:spcPct val="15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4pPr>
            <a:lvl5pPr indent="-355600" lvl="4" marL="2286000" marR="0" rtl="0" algn="l">
              <a:lnSpc>
                <a:spcPct val="15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9pPr>
          </a:lstStyle>
          <a:p/>
        </p:txBody>
      </p:sp>
      <p:sp>
        <p:nvSpPr>
          <p:cNvPr id="81" name="Google Shape;81;p12"/>
          <p:cNvSpPr txBox="1"/>
          <p:nvPr>
            <p:ph idx="10" type="dt"/>
          </p:nvPr>
        </p:nvSpPr>
        <p:spPr>
          <a:xfrm>
            <a:off x="457200" y="6356350"/>
            <a:ext cx="21335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83" name="Google Shape;83;p12"/>
          <p:cNvSpPr txBox="1"/>
          <p:nvPr>
            <p:ph idx="12" type="sldNum"/>
          </p:nvPr>
        </p:nvSpPr>
        <p:spPr>
          <a:xfrm>
            <a:off x="6553200" y="6356350"/>
            <a:ext cx="21335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457200"/>
            <a:ext cx="8229600" cy="1143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5000"/>
              <a:buFont typeface="Corbel"/>
              <a:buNone/>
              <a:defRPr b="0" i="0" sz="5000" u="none" cap="none" strike="noStrike">
                <a:solidFill>
                  <a:schemeClr val="dk1"/>
                </a:solidFill>
                <a:latin typeface="Corbel"/>
                <a:ea typeface="Corbel"/>
                <a:cs typeface="Corbel"/>
                <a:sym typeface="Corbel"/>
              </a:defRPr>
            </a:lvl1pPr>
            <a:lvl2pPr lvl="1" marR="0" rtl="0" algn="l">
              <a:spcBef>
                <a:spcPts val="0"/>
              </a:spcBef>
              <a:spcAft>
                <a:spcPts val="0"/>
              </a:spcAft>
              <a:buClr>
                <a:schemeClr val="dk2"/>
              </a:buClr>
              <a:buSzPts val="1800"/>
              <a:buFont typeface="Arial"/>
              <a:buNone/>
              <a:defRPr b="0" i="0" sz="1800" u="none" cap="none" strike="noStrike">
                <a:solidFill>
                  <a:schemeClr val="dk2"/>
                </a:solidFill>
              </a:defRPr>
            </a:lvl2pPr>
            <a:lvl3pPr lvl="2" marR="0" rtl="0" algn="l">
              <a:spcBef>
                <a:spcPts val="0"/>
              </a:spcBef>
              <a:spcAft>
                <a:spcPts val="0"/>
              </a:spcAft>
              <a:buClr>
                <a:schemeClr val="dk2"/>
              </a:buClr>
              <a:buSzPts val="1800"/>
              <a:buFont typeface="Arial"/>
              <a:buNone/>
              <a:defRPr b="0" i="0" sz="1800" u="none" cap="none" strike="noStrike">
                <a:solidFill>
                  <a:schemeClr val="dk2"/>
                </a:solidFill>
              </a:defRPr>
            </a:lvl3pPr>
            <a:lvl4pPr lvl="3" marR="0" rtl="0" algn="l">
              <a:spcBef>
                <a:spcPts val="0"/>
              </a:spcBef>
              <a:spcAft>
                <a:spcPts val="0"/>
              </a:spcAft>
              <a:buClr>
                <a:schemeClr val="dk2"/>
              </a:buClr>
              <a:buSzPts val="1800"/>
              <a:buFont typeface="Arial"/>
              <a:buNone/>
              <a:defRPr b="0" i="0" sz="1800" u="none" cap="none" strike="noStrike">
                <a:solidFill>
                  <a:schemeClr val="dk2"/>
                </a:solidFill>
              </a:defRPr>
            </a:lvl4pPr>
            <a:lvl5pPr lvl="4" marR="0" rtl="0" algn="l">
              <a:spcBef>
                <a:spcPts val="0"/>
              </a:spcBef>
              <a:spcAft>
                <a:spcPts val="0"/>
              </a:spcAft>
              <a:buClr>
                <a:schemeClr val="dk2"/>
              </a:buClr>
              <a:buSzPts val="1800"/>
              <a:buFont typeface="Arial"/>
              <a:buNone/>
              <a:defRPr b="0" i="0" sz="1800" u="none" cap="none" strike="noStrike">
                <a:solidFill>
                  <a:schemeClr val="dk2"/>
                </a:solidFill>
              </a:defRPr>
            </a:lvl5pPr>
            <a:lvl6pPr lvl="5" marR="0" rtl="0" algn="l">
              <a:spcBef>
                <a:spcPts val="0"/>
              </a:spcBef>
              <a:spcAft>
                <a:spcPts val="0"/>
              </a:spcAft>
              <a:buClr>
                <a:schemeClr val="dk2"/>
              </a:buClr>
              <a:buSzPts val="1800"/>
              <a:buFont typeface="Arial"/>
              <a:buNone/>
              <a:defRPr b="0" i="0" sz="1800" u="none" cap="none" strike="noStrike">
                <a:solidFill>
                  <a:schemeClr val="dk2"/>
                </a:solidFill>
              </a:defRPr>
            </a:lvl6pPr>
            <a:lvl7pPr lvl="6" marR="0" rtl="0" algn="l">
              <a:spcBef>
                <a:spcPts val="0"/>
              </a:spcBef>
              <a:spcAft>
                <a:spcPts val="0"/>
              </a:spcAft>
              <a:buClr>
                <a:schemeClr val="dk2"/>
              </a:buClr>
              <a:buSzPts val="1800"/>
              <a:buFont typeface="Arial"/>
              <a:buNone/>
              <a:defRPr b="0" i="0" sz="1800" u="none" cap="none" strike="noStrike">
                <a:solidFill>
                  <a:schemeClr val="dk2"/>
                </a:solidFill>
              </a:defRPr>
            </a:lvl7pPr>
            <a:lvl8pPr lvl="7" marR="0" rtl="0" algn="l">
              <a:spcBef>
                <a:spcPts val="0"/>
              </a:spcBef>
              <a:spcAft>
                <a:spcPts val="0"/>
              </a:spcAft>
              <a:buClr>
                <a:schemeClr val="dk2"/>
              </a:buClr>
              <a:buSzPts val="1800"/>
              <a:buFont typeface="Arial"/>
              <a:buNone/>
              <a:defRPr b="0" i="0" sz="1800" u="none" cap="none" strike="noStrike">
                <a:solidFill>
                  <a:schemeClr val="dk2"/>
                </a:solidFill>
              </a:defRPr>
            </a:lvl8pPr>
            <a:lvl9pPr lvl="8" marR="0" rtl="0" algn="l">
              <a:spcBef>
                <a:spcPts val="0"/>
              </a:spcBef>
              <a:spcAft>
                <a:spcPts val="0"/>
              </a:spcAft>
              <a:buClr>
                <a:schemeClr val="dk2"/>
              </a:buClr>
              <a:buSzPts val="1800"/>
              <a:buFont typeface="Arial"/>
              <a:buNone/>
              <a:defRPr b="0" i="0" sz="1800" u="none" cap="none" strike="noStrike">
                <a:solidFill>
                  <a:schemeClr val="dk2"/>
                </a:solidFill>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ctr" bIns="91425" lIns="91425" spcFirstLastPara="1" rIns="91425" wrap="square" tIns="91425">
            <a:noAutofit/>
          </a:bodyPr>
          <a:lstStyle>
            <a:lvl1pPr indent="-431800" lvl="0" marL="457200" marR="0" rtl="0" algn="l">
              <a:lnSpc>
                <a:spcPct val="150000"/>
              </a:lnSpc>
              <a:spcBef>
                <a:spcPts val="640"/>
              </a:spcBef>
              <a:spcAft>
                <a:spcPts val="0"/>
              </a:spcAft>
              <a:buClr>
                <a:schemeClr val="dk1"/>
              </a:buClr>
              <a:buSzPts val="3200"/>
              <a:buFont typeface="Arial"/>
              <a:buChar char="•"/>
              <a:defRPr b="0" i="0" sz="3200" u="none" cap="none" strike="noStrike">
                <a:solidFill>
                  <a:schemeClr val="dk1"/>
                </a:solidFill>
                <a:latin typeface="Corbel"/>
                <a:ea typeface="Corbel"/>
                <a:cs typeface="Corbel"/>
                <a:sym typeface="Corbel"/>
              </a:defRPr>
            </a:lvl1pPr>
            <a:lvl2pPr indent="-406400" lvl="1" marL="914400" marR="0" rtl="0" algn="l">
              <a:lnSpc>
                <a:spcPct val="150000"/>
              </a:lnSpc>
              <a:spcBef>
                <a:spcPts val="56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2pPr>
            <a:lvl3pPr indent="-381000" lvl="2" marL="1371600" marR="0" rtl="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3pPr>
            <a:lvl4pPr indent="-355600" lvl="3" marL="1828800" marR="0" rtl="0" algn="l">
              <a:lnSpc>
                <a:spcPct val="15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4pPr>
            <a:lvl5pPr indent="-355600" lvl="4" marL="2286000" marR="0" rtl="0" algn="l">
              <a:lnSpc>
                <a:spcPct val="15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9pPr>
          </a:lstStyle>
          <a:p/>
        </p:txBody>
      </p:sp>
      <p:sp>
        <p:nvSpPr>
          <p:cNvPr id="24" name="Google Shape;24;p3"/>
          <p:cNvSpPr txBox="1"/>
          <p:nvPr>
            <p:ph idx="10" type="dt"/>
          </p:nvPr>
        </p:nvSpPr>
        <p:spPr>
          <a:xfrm>
            <a:off x="457200" y="6356350"/>
            <a:ext cx="21335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26" name="Google Shape;26;p3"/>
          <p:cNvSpPr txBox="1"/>
          <p:nvPr>
            <p:ph idx="12" type="sldNum"/>
          </p:nvPr>
        </p:nvSpPr>
        <p:spPr>
          <a:xfrm>
            <a:off x="6553200" y="6356350"/>
            <a:ext cx="21335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2" y="4406900"/>
            <a:ext cx="7772400" cy="1362075"/>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4000"/>
              <a:buFont typeface="Corbel"/>
              <a:buNone/>
              <a:defRPr b="1" i="0" sz="4000" u="none" cap="none" strike="noStrike">
                <a:solidFill>
                  <a:schemeClr val="dk1"/>
                </a:solidFill>
                <a:latin typeface="Corbel"/>
                <a:ea typeface="Corbel"/>
                <a:cs typeface="Corbel"/>
                <a:sym typeface="Corbel"/>
              </a:defRPr>
            </a:lvl1pPr>
            <a:lvl2pPr lvl="1" marR="0" rtl="0" algn="l">
              <a:spcBef>
                <a:spcPts val="0"/>
              </a:spcBef>
              <a:spcAft>
                <a:spcPts val="0"/>
              </a:spcAft>
              <a:buClr>
                <a:schemeClr val="dk2"/>
              </a:buClr>
              <a:buSzPts val="1800"/>
              <a:buFont typeface="Arial"/>
              <a:buNone/>
              <a:defRPr b="0" i="0" sz="1800" u="none" cap="none" strike="noStrike">
                <a:solidFill>
                  <a:schemeClr val="dk2"/>
                </a:solidFill>
              </a:defRPr>
            </a:lvl2pPr>
            <a:lvl3pPr lvl="2" marR="0" rtl="0" algn="l">
              <a:spcBef>
                <a:spcPts val="0"/>
              </a:spcBef>
              <a:spcAft>
                <a:spcPts val="0"/>
              </a:spcAft>
              <a:buClr>
                <a:schemeClr val="dk2"/>
              </a:buClr>
              <a:buSzPts val="1800"/>
              <a:buFont typeface="Arial"/>
              <a:buNone/>
              <a:defRPr b="0" i="0" sz="1800" u="none" cap="none" strike="noStrike">
                <a:solidFill>
                  <a:schemeClr val="dk2"/>
                </a:solidFill>
              </a:defRPr>
            </a:lvl3pPr>
            <a:lvl4pPr lvl="3" marR="0" rtl="0" algn="l">
              <a:spcBef>
                <a:spcPts val="0"/>
              </a:spcBef>
              <a:spcAft>
                <a:spcPts val="0"/>
              </a:spcAft>
              <a:buClr>
                <a:schemeClr val="dk2"/>
              </a:buClr>
              <a:buSzPts val="1800"/>
              <a:buFont typeface="Arial"/>
              <a:buNone/>
              <a:defRPr b="0" i="0" sz="1800" u="none" cap="none" strike="noStrike">
                <a:solidFill>
                  <a:schemeClr val="dk2"/>
                </a:solidFill>
              </a:defRPr>
            </a:lvl4pPr>
            <a:lvl5pPr lvl="4" marR="0" rtl="0" algn="l">
              <a:spcBef>
                <a:spcPts val="0"/>
              </a:spcBef>
              <a:spcAft>
                <a:spcPts val="0"/>
              </a:spcAft>
              <a:buClr>
                <a:schemeClr val="dk2"/>
              </a:buClr>
              <a:buSzPts val="1800"/>
              <a:buFont typeface="Arial"/>
              <a:buNone/>
              <a:defRPr b="0" i="0" sz="1800" u="none" cap="none" strike="noStrike">
                <a:solidFill>
                  <a:schemeClr val="dk2"/>
                </a:solidFill>
              </a:defRPr>
            </a:lvl5pPr>
            <a:lvl6pPr lvl="5" marR="0" rtl="0" algn="l">
              <a:spcBef>
                <a:spcPts val="0"/>
              </a:spcBef>
              <a:spcAft>
                <a:spcPts val="0"/>
              </a:spcAft>
              <a:buClr>
                <a:schemeClr val="dk2"/>
              </a:buClr>
              <a:buSzPts val="1800"/>
              <a:buFont typeface="Arial"/>
              <a:buNone/>
              <a:defRPr b="0" i="0" sz="1800" u="none" cap="none" strike="noStrike">
                <a:solidFill>
                  <a:schemeClr val="dk2"/>
                </a:solidFill>
              </a:defRPr>
            </a:lvl6pPr>
            <a:lvl7pPr lvl="6" marR="0" rtl="0" algn="l">
              <a:spcBef>
                <a:spcPts val="0"/>
              </a:spcBef>
              <a:spcAft>
                <a:spcPts val="0"/>
              </a:spcAft>
              <a:buClr>
                <a:schemeClr val="dk2"/>
              </a:buClr>
              <a:buSzPts val="1800"/>
              <a:buFont typeface="Arial"/>
              <a:buNone/>
              <a:defRPr b="0" i="0" sz="1800" u="none" cap="none" strike="noStrike">
                <a:solidFill>
                  <a:schemeClr val="dk2"/>
                </a:solidFill>
              </a:defRPr>
            </a:lvl7pPr>
            <a:lvl8pPr lvl="7" marR="0" rtl="0" algn="l">
              <a:spcBef>
                <a:spcPts val="0"/>
              </a:spcBef>
              <a:spcAft>
                <a:spcPts val="0"/>
              </a:spcAft>
              <a:buClr>
                <a:schemeClr val="dk2"/>
              </a:buClr>
              <a:buSzPts val="1800"/>
              <a:buFont typeface="Arial"/>
              <a:buNone/>
              <a:defRPr b="0" i="0" sz="1800" u="none" cap="none" strike="noStrike">
                <a:solidFill>
                  <a:schemeClr val="dk2"/>
                </a:solidFill>
              </a:defRPr>
            </a:lvl8pPr>
            <a:lvl9pPr lvl="8" marR="0" rtl="0" algn="l">
              <a:spcBef>
                <a:spcPts val="0"/>
              </a:spcBef>
              <a:spcAft>
                <a:spcPts val="0"/>
              </a:spcAft>
              <a:buClr>
                <a:schemeClr val="dk2"/>
              </a:buClr>
              <a:buSzPts val="1800"/>
              <a:buFont typeface="Arial"/>
              <a:buNone/>
              <a:defRPr b="0" i="0" sz="1800" u="none" cap="none" strike="noStrike">
                <a:solidFill>
                  <a:schemeClr val="dk2"/>
                </a:solidFill>
              </a:defRPr>
            </a:lvl9pPr>
          </a:lstStyle>
          <a:p/>
        </p:txBody>
      </p:sp>
      <p:sp>
        <p:nvSpPr>
          <p:cNvPr id="29" name="Google Shape;29;p4"/>
          <p:cNvSpPr txBox="1"/>
          <p:nvPr>
            <p:ph idx="1" type="body"/>
          </p:nvPr>
        </p:nvSpPr>
        <p:spPr>
          <a:xfrm>
            <a:off x="722312"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50000"/>
              </a:lnSpc>
              <a:spcBef>
                <a:spcPts val="400"/>
              </a:spcBef>
              <a:spcAft>
                <a:spcPts val="0"/>
              </a:spcAft>
              <a:buClr>
                <a:schemeClr val="dk2"/>
              </a:buClr>
              <a:buSzPts val="2000"/>
              <a:buFont typeface="Arial"/>
              <a:buNone/>
              <a:defRPr b="0" i="0" sz="2000" u="none" cap="none" strike="noStrike">
                <a:solidFill>
                  <a:schemeClr val="dk2"/>
                </a:solidFill>
                <a:latin typeface="Corbel"/>
                <a:ea typeface="Corbel"/>
                <a:cs typeface="Corbel"/>
                <a:sym typeface="Corbel"/>
              </a:defRPr>
            </a:lvl1pPr>
            <a:lvl2pPr indent="-228600" lvl="1" marL="914400" marR="0" rtl="0" algn="l">
              <a:lnSpc>
                <a:spcPct val="150000"/>
              </a:lnSpc>
              <a:spcBef>
                <a:spcPts val="360"/>
              </a:spcBef>
              <a:spcAft>
                <a:spcPts val="0"/>
              </a:spcAft>
              <a:buClr>
                <a:srgbClr val="888888"/>
              </a:buClr>
              <a:buSzPts val="1800"/>
              <a:buFont typeface="Arial"/>
              <a:buNone/>
              <a:defRPr b="0" i="0" sz="1800" u="none" cap="none" strike="noStrike">
                <a:solidFill>
                  <a:srgbClr val="888888"/>
                </a:solidFill>
                <a:latin typeface="Corbel"/>
                <a:ea typeface="Corbel"/>
                <a:cs typeface="Corbel"/>
                <a:sym typeface="Corbel"/>
              </a:defRPr>
            </a:lvl2pPr>
            <a:lvl3pPr indent="-228600" lvl="2" marL="1371600" marR="0" rtl="0" algn="l">
              <a:lnSpc>
                <a:spcPct val="150000"/>
              </a:lnSpc>
              <a:spcBef>
                <a:spcPts val="320"/>
              </a:spcBef>
              <a:spcAft>
                <a:spcPts val="0"/>
              </a:spcAft>
              <a:buClr>
                <a:srgbClr val="888888"/>
              </a:buClr>
              <a:buSzPts val="1600"/>
              <a:buFont typeface="Arial"/>
              <a:buNone/>
              <a:defRPr b="0" i="0" sz="1600" u="none" cap="none" strike="noStrike">
                <a:solidFill>
                  <a:srgbClr val="888888"/>
                </a:solidFill>
                <a:latin typeface="Corbel"/>
                <a:ea typeface="Corbel"/>
                <a:cs typeface="Corbel"/>
                <a:sym typeface="Corbel"/>
              </a:defRPr>
            </a:lvl3pPr>
            <a:lvl4pPr indent="-228600" lvl="3" marL="1828800" marR="0" rtl="0" algn="l">
              <a:lnSpc>
                <a:spcPct val="150000"/>
              </a:lnSpc>
              <a:spcBef>
                <a:spcPts val="280"/>
              </a:spcBef>
              <a:spcAft>
                <a:spcPts val="0"/>
              </a:spcAft>
              <a:buClr>
                <a:srgbClr val="888888"/>
              </a:buClr>
              <a:buSzPts val="1400"/>
              <a:buFont typeface="Arial"/>
              <a:buNone/>
              <a:defRPr b="0" i="0" sz="1400" u="none" cap="none" strike="noStrike">
                <a:solidFill>
                  <a:srgbClr val="888888"/>
                </a:solidFill>
                <a:latin typeface="Corbel"/>
                <a:ea typeface="Corbel"/>
                <a:cs typeface="Corbel"/>
                <a:sym typeface="Corbel"/>
              </a:defRPr>
            </a:lvl4pPr>
            <a:lvl5pPr indent="-228600" lvl="4" marL="2286000" marR="0" rtl="0" algn="l">
              <a:lnSpc>
                <a:spcPct val="150000"/>
              </a:lnSpc>
              <a:spcBef>
                <a:spcPts val="280"/>
              </a:spcBef>
              <a:spcAft>
                <a:spcPts val="0"/>
              </a:spcAft>
              <a:buClr>
                <a:srgbClr val="888888"/>
              </a:buClr>
              <a:buSzPts val="1400"/>
              <a:buFont typeface="Arial"/>
              <a:buNone/>
              <a:defRPr b="0" i="0" sz="1400" u="none" cap="none" strike="noStrike">
                <a:solidFill>
                  <a:srgbClr val="888888"/>
                </a:solidFill>
                <a:latin typeface="Corbel"/>
                <a:ea typeface="Corbel"/>
                <a:cs typeface="Corbel"/>
                <a:sym typeface="Corbel"/>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orbel"/>
                <a:ea typeface="Corbel"/>
                <a:cs typeface="Corbel"/>
                <a:sym typeface="Corbel"/>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orbel"/>
                <a:ea typeface="Corbel"/>
                <a:cs typeface="Corbel"/>
                <a:sym typeface="Corbel"/>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orbel"/>
                <a:ea typeface="Corbel"/>
                <a:cs typeface="Corbel"/>
                <a:sym typeface="Corbel"/>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orbel"/>
                <a:ea typeface="Corbel"/>
                <a:cs typeface="Corbel"/>
                <a:sym typeface="Corbel"/>
              </a:defRPr>
            </a:lvl9pPr>
          </a:lstStyle>
          <a:p/>
        </p:txBody>
      </p:sp>
      <p:sp>
        <p:nvSpPr>
          <p:cNvPr id="30" name="Google Shape;30;p4"/>
          <p:cNvSpPr txBox="1"/>
          <p:nvPr>
            <p:ph idx="10" type="dt"/>
          </p:nvPr>
        </p:nvSpPr>
        <p:spPr>
          <a:xfrm>
            <a:off x="457200" y="6356350"/>
            <a:ext cx="21335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32" name="Google Shape;32;p4"/>
          <p:cNvSpPr txBox="1"/>
          <p:nvPr>
            <p:ph idx="12" type="sldNum"/>
          </p:nvPr>
        </p:nvSpPr>
        <p:spPr>
          <a:xfrm>
            <a:off x="6553200" y="6356350"/>
            <a:ext cx="21335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457200"/>
            <a:ext cx="8229600" cy="1143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5000"/>
              <a:buFont typeface="Corbel"/>
              <a:buNone/>
              <a:defRPr b="0" i="0" sz="5000" u="none" cap="none" strike="noStrike">
                <a:solidFill>
                  <a:schemeClr val="dk1"/>
                </a:solidFill>
                <a:latin typeface="Corbel"/>
                <a:ea typeface="Corbel"/>
                <a:cs typeface="Corbel"/>
                <a:sym typeface="Corbel"/>
              </a:defRPr>
            </a:lvl1pPr>
            <a:lvl2pPr lvl="1" marR="0" rtl="0" algn="l">
              <a:spcBef>
                <a:spcPts val="0"/>
              </a:spcBef>
              <a:spcAft>
                <a:spcPts val="0"/>
              </a:spcAft>
              <a:buClr>
                <a:schemeClr val="dk2"/>
              </a:buClr>
              <a:buSzPts val="1800"/>
              <a:buFont typeface="Arial"/>
              <a:buNone/>
              <a:defRPr b="0" i="0" sz="1800" u="none" cap="none" strike="noStrike">
                <a:solidFill>
                  <a:schemeClr val="dk2"/>
                </a:solidFill>
              </a:defRPr>
            </a:lvl2pPr>
            <a:lvl3pPr lvl="2" marR="0" rtl="0" algn="l">
              <a:spcBef>
                <a:spcPts val="0"/>
              </a:spcBef>
              <a:spcAft>
                <a:spcPts val="0"/>
              </a:spcAft>
              <a:buClr>
                <a:schemeClr val="dk2"/>
              </a:buClr>
              <a:buSzPts val="1800"/>
              <a:buFont typeface="Arial"/>
              <a:buNone/>
              <a:defRPr b="0" i="0" sz="1800" u="none" cap="none" strike="noStrike">
                <a:solidFill>
                  <a:schemeClr val="dk2"/>
                </a:solidFill>
              </a:defRPr>
            </a:lvl3pPr>
            <a:lvl4pPr lvl="3" marR="0" rtl="0" algn="l">
              <a:spcBef>
                <a:spcPts val="0"/>
              </a:spcBef>
              <a:spcAft>
                <a:spcPts val="0"/>
              </a:spcAft>
              <a:buClr>
                <a:schemeClr val="dk2"/>
              </a:buClr>
              <a:buSzPts val="1800"/>
              <a:buFont typeface="Arial"/>
              <a:buNone/>
              <a:defRPr b="0" i="0" sz="1800" u="none" cap="none" strike="noStrike">
                <a:solidFill>
                  <a:schemeClr val="dk2"/>
                </a:solidFill>
              </a:defRPr>
            </a:lvl4pPr>
            <a:lvl5pPr lvl="4" marR="0" rtl="0" algn="l">
              <a:spcBef>
                <a:spcPts val="0"/>
              </a:spcBef>
              <a:spcAft>
                <a:spcPts val="0"/>
              </a:spcAft>
              <a:buClr>
                <a:schemeClr val="dk2"/>
              </a:buClr>
              <a:buSzPts val="1800"/>
              <a:buFont typeface="Arial"/>
              <a:buNone/>
              <a:defRPr b="0" i="0" sz="1800" u="none" cap="none" strike="noStrike">
                <a:solidFill>
                  <a:schemeClr val="dk2"/>
                </a:solidFill>
              </a:defRPr>
            </a:lvl5pPr>
            <a:lvl6pPr lvl="5" marR="0" rtl="0" algn="l">
              <a:spcBef>
                <a:spcPts val="0"/>
              </a:spcBef>
              <a:spcAft>
                <a:spcPts val="0"/>
              </a:spcAft>
              <a:buClr>
                <a:schemeClr val="dk2"/>
              </a:buClr>
              <a:buSzPts val="1800"/>
              <a:buFont typeface="Arial"/>
              <a:buNone/>
              <a:defRPr b="0" i="0" sz="1800" u="none" cap="none" strike="noStrike">
                <a:solidFill>
                  <a:schemeClr val="dk2"/>
                </a:solidFill>
              </a:defRPr>
            </a:lvl6pPr>
            <a:lvl7pPr lvl="6" marR="0" rtl="0" algn="l">
              <a:spcBef>
                <a:spcPts val="0"/>
              </a:spcBef>
              <a:spcAft>
                <a:spcPts val="0"/>
              </a:spcAft>
              <a:buClr>
                <a:schemeClr val="dk2"/>
              </a:buClr>
              <a:buSzPts val="1800"/>
              <a:buFont typeface="Arial"/>
              <a:buNone/>
              <a:defRPr b="0" i="0" sz="1800" u="none" cap="none" strike="noStrike">
                <a:solidFill>
                  <a:schemeClr val="dk2"/>
                </a:solidFill>
              </a:defRPr>
            </a:lvl7pPr>
            <a:lvl8pPr lvl="7" marR="0" rtl="0" algn="l">
              <a:spcBef>
                <a:spcPts val="0"/>
              </a:spcBef>
              <a:spcAft>
                <a:spcPts val="0"/>
              </a:spcAft>
              <a:buClr>
                <a:schemeClr val="dk2"/>
              </a:buClr>
              <a:buSzPts val="1800"/>
              <a:buFont typeface="Arial"/>
              <a:buNone/>
              <a:defRPr b="0" i="0" sz="1800" u="none" cap="none" strike="noStrike">
                <a:solidFill>
                  <a:schemeClr val="dk2"/>
                </a:solidFill>
              </a:defRPr>
            </a:lvl8pPr>
            <a:lvl9pPr lvl="8" marR="0" rtl="0" algn="l">
              <a:spcBef>
                <a:spcPts val="0"/>
              </a:spcBef>
              <a:spcAft>
                <a:spcPts val="0"/>
              </a:spcAft>
              <a:buClr>
                <a:schemeClr val="dk2"/>
              </a:buClr>
              <a:buSzPts val="1800"/>
              <a:buFont typeface="Arial"/>
              <a:buNone/>
              <a:defRPr b="0" i="0" sz="1800" u="none" cap="none" strike="noStrike">
                <a:solidFill>
                  <a:schemeClr val="dk2"/>
                </a:solidFill>
              </a:defRPr>
            </a:lvl9pPr>
          </a:lstStyle>
          <a:p/>
        </p:txBody>
      </p:sp>
      <p:sp>
        <p:nvSpPr>
          <p:cNvPr id="35" name="Google Shape;35;p5"/>
          <p:cNvSpPr txBox="1"/>
          <p:nvPr>
            <p:ph idx="1" type="body"/>
          </p:nvPr>
        </p:nvSpPr>
        <p:spPr>
          <a:xfrm>
            <a:off x="457200" y="1600200"/>
            <a:ext cx="4038599" cy="4525963"/>
          </a:xfrm>
          <a:prstGeom prst="rect">
            <a:avLst/>
          </a:prstGeom>
          <a:noFill/>
          <a:ln>
            <a:noFill/>
          </a:ln>
        </p:spPr>
        <p:txBody>
          <a:bodyPr anchorCtr="0" anchor="ctr" bIns="91425" lIns="91425" spcFirstLastPara="1" rIns="91425" wrap="square" tIns="91425">
            <a:noAutofit/>
          </a:bodyPr>
          <a:lstStyle>
            <a:lvl1pPr indent="-406400" lvl="0" marL="457200" marR="0" rtl="0" algn="l">
              <a:lnSpc>
                <a:spcPct val="150000"/>
              </a:lnSpc>
              <a:spcBef>
                <a:spcPts val="56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1pPr>
            <a:lvl2pPr indent="-381000" lvl="1" marL="914400" marR="0" rtl="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2pPr>
            <a:lvl3pPr indent="-355600" lvl="2" marL="1371600" marR="0" rtl="0" algn="l">
              <a:lnSpc>
                <a:spcPct val="15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3pPr>
            <a:lvl4pPr indent="-342900" lvl="3" marL="1828800" marR="0" rtl="0" algn="l">
              <a:lnSpc>
                <a:spcPct val="150000"/>
              </a:lnSpc>
              <a:spcBef>
                <a:spcPts val="36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4pPr>
            <a:lvl5pPr indent="-342900" lvl="4" marL="2286000" marR="0" rtl="0" algn="l">
              <a:lnSpc>
                <a:spcPct val="150000"/>
              </a:lnSpc>
              <a:spcBef>
                <a:spcPts val="36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36" name="Google Shape;36;p5"/>
          <p:cNvSpPr txBox="1"/>
          <p:nvPr>
            <p:ph idx="2" type="body"/>
          </p:nvPr>
        </p:nvSpPr>
        <p:spPr>
          <a:xfrm>
            <a:off x="4648200" y="1600200"/>
            <a:ext cx="4038599" cy="4525963"/>
          </a:xfrm>
          <a:prstGeom prst="rect">
            <a:avLst/>
          </a:prstGeom>
          <a:noFill/>
          <a:ln>
            <a:noFill/>
          </a:ln>
        </p:spPr>
        <p:txBody>
          <a:bodyPr anchorCtr="0" anchor="ctr" bIns="91425" lIns="91425" spcFirstLastPara="1" rIns="91425" wrap="square" tIns="91425">
            <a:noAutofit/>
          </a:bodyPr>
          <a:lstStyle>
            <a:lvl1pPr indent="-406400" lvl="0" marL="457200" marR="0" rtl="0" algn="l">
              <a:lnSpc>
                <a:spcPct val="150000"/>
              </a:lnSpc>
              <a:spcBef>
                <a:spcPts val="56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1pPr>
            <a:lvl2pPr indent="-381000" lvl="1" marL="914400" marR="0" rtl="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2pPr>
            <a:lvl3pPr indent="-355600" lvl="2" marL="1371600" marR="0" rtl="0" algn="l">
              <a:lnSpc>
                <a:spcPct val="15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3pPr>
            <a:lvl4pPr indent="-342900" lvl="3" marL="1828800" marR="0" rtl="0" algn="l">
              <a:lnSpc>
                <a:spcPct val="150000"/>
              </a:lnSpc>
              <a:spcBef>
                <a:spcPts val="36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4pPr>
            <a:lvl5pPr indent="-342900" lvl="4" marL="2286000" marR="0" rtl="0" algn="l">
              <a:lnSpc>
                <a:spcPct val="150000"/>
              </a:lnSpc>
              <a:spcBef>
                <a:spcPts val="36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37" name="Google Shape;37;p5"/>
          <p:cNvSpPr txBox="1"/>
          <p:nvPr>
            <p:ph idx="10" type="dt"/>
          </p:nvPr>
        </p:nvSpPr>
        <p:spPr>
          <a:xfrm>
            <a:off x="457200" y="6356350"/>
            <a:ext cx="21335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39" name="Google Shape;39;p5"/>
          <p:cNvSpPr txBox="1"/>
          <p:nvPr>
            <p:ph idx="12" type="sldNum"/>
          </p:nvPr>
        </p:nvSpPr>
        <p:spPr>
          <a:xfrm>
            <a:off x="6553200" y="6356350"/>
            <a:ext cx="21335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457200"/>
            <a:ext cx="8229600" cy="1143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5000"/>
              <a:buFont typeface="Corbel"/>
              <a:buNone/>
              <a:defRPr b="0" i="0" sz="5000" u="none" cap="none" strike="noStrike">
                <a:solidFill>
                  <a:schemeClr val="dk1"/>
                </a:solidFill>
                <a:latin typeface="Corbel"/>
                <a:ea typeface="Corbel"/>
                <a:cs typeface="Corbel"/>
                <a:sym typeface="Corbel"/>
              </a:defRPr>
            </a:lvl1pPr>
            <a:lvl2pPr lvl="1" marR="0" rtl="0" algn="l">
              <a:spcBef>
                <a:spcPts val="0"/>
              </a:spcBef>
              <a:spcAft>
                <a:spcPts val="0"/>
              </a:spcAft>
              <a:buClr>
                <a:schemeClr val="dk2"/>
              </a:buClr>
              <a:buSzPts val="1800"/>
              <a:buFont typeface="Arial"/>
              <a:buNone/>
              <a:defRPr b="0" i="0" sz="1800" u="none" cap="none" strike="noStrike">
                <a:solidFill>
                  <a:schemeClr val="dk2"/>
                </a:solidFill>
              </a:defRPr>
            </a:lvl2pPr>
            <a:lvl3pPr lvl="2" marR="0" rtl="0" algn="l">
              <a:spcBef>
                <a:spcPts val="0"/>
              </a:spcBef>
              <a:spcAft>
                <a:spcPts val="0"/>
              </a:spcAft>
              <a:buClr>
                <a:schemeClr val="dk2"/>
              </a:buClr>
              <a:buSzPts val="1800"/>
              <a:buFont typeface="Arial"/>
              <a:buNone/>
              <a:defRPr b="0" i="0" sz="1800" u="none" cap="none" strike="noStrike">
                <a:solidFill>
                  <a:schemeClr val="dk2"/>
                </a:solidFill>
              </a:defRPr>
            </a:lvl3pPr>
            <a:lvl4pPr lvl="3" marR="0" rtl="0" algn="l">
              <a:spcBef>
                <a:spcPts val="0"/>
              </a:spcBef>
              <a:spcAft>
                <a:spcPts val="0"/>
              </a:spcAft>
              <a:buClr>
                <a:schemeClr val="dk2"/>
              </a:buClr>
              <a:buSzPts val="1800"/>
              <a:buFont typeface="Arial"/>
              <a:buNone/>
              <a:defRPr b="0" i="0" sz="1800" u="none" cap="none" strike="noStrike">
                <a:solidFill>
                  <a:schemeClr val="dk2"/>
                </a:solidFill>
              </a:defRPr>
            </a:lvl4pPr>
            <a:lvl5pPr lvl="4" marR="0" rtl="0" algn="l">
              <a:spcBef>
                <a:spcPts val="0"/>
              </a:spcBef>
              <a:spcAft>
                <a:spcPts val="0"/>
              </a:spcAft>
              <a:buClr>
                <a:schemeClr val="dk2"/>
              </a:buClr>
              <a:buSzPts val="1800"/>
              <a:buFont typeface="Arial"/>
              <a:buNone/>
              <a:defRPr b="0" i="0" sz="1800" u="none" cap="none" strike="noStrike">
                <a:solidFill>
                  <a:schemeClr val="dk2"/>
                </a:solidFill>
              </a:defRPr>
            </a:lvl5pPr>
            <a:lvl6pPr lvl="5" marR="0" rtl="0" algn="l">
              <a:spcBef>
                <a:spcPts val="0"/>
              </a:spcBef>
              <a:spcAft>
                <a:spcPts val="0"/>
              </a:spcAft>
              <a:buClr>
                <a:schemeClr val="dk2"/>
              </a:buClr>
              <a:buSzPts val="1800"/>
              <a:buFont typeface="Arial"/>
              <a:buNone/>
              <a:defRPr b="0" i="0" sz="1800" u="none" cap="none" strike="noStrike">
                <a:solidFill>
                  <a:schemeClr val="dk2"/>
                </a:solidFill>
              </a:defRPr>
            </a:lvl6pPr>
            <a:lvl7pPr lvl="6" marR="0" rtl="0" algn="l">
              <a:spcBef>
                <a:spcPts val="0"/>
              </a:spcBef>
              <a:spcAft>
                <a:spcPts val="0"/>
              </a:spcAft>
              <a:buClr>
                <a:schemeClr val="dk2"/>
              </a:buClr>
              <a:buSzPts val="1800"/>
              <a:buFont typeface="Arial"/>
              <a:buNone/>
              <a:defRPr b="0" i="0" sz="1800" u="none" cap="none" strike="noStrike">
                <a:solidFill>
                  <a:schemeClr val="dk2"/>
                </a:solidFill>
              </a:defRPr>
            </a:lvl7pPr>
            <a:lvl8pPr lvl="7" marR="0" rtl="0" algn="l">
              <a:spcBef>
                <a:spcPts val="0"/>
              </a:spcBef>
              <a:spcAft>
                <a:spcPts val="0"/>
              </a:spcAft>
              <a:buClr>
                <a:schemeClr val="dk2"/>
              </a:buClr>
              <a:buSzPts val="1800"/>
              <a:buFont typeface="Arial"/>
              <a:buNone/>
              <a:defRPr b="0" i="0" sz="1800" u="none" cap="none" strike="noStrike">
                <a:solidFill>
                  <a:schemeClr val="dk2"/>
                </a:solidFill>
              </a:defRPr>
            </a:lvl8pPr>
            <a:lvl9pPr lvl="8" marR="0" rtl="0" algn="l">
              <a:spcBef>
                <a:spcPts val="0"/>
              </a:spcBef>
              <a:spcAft>
                <a:spcPts val="0"/>
              </a:spcAft>
              <a:buClr>
                <a:schemeClr val="dk2"/>
              </a:buClr>
              <a:buSzPts val="1800"/>
              <a:buFont typeface="Arial"/>
              <a:buNone/>
              <a:defRPr b="0" i="0" sz="1800" u="none" cap="none" strike="noStrike">
                <a:solidFill>
                  <a:schemeClr val="dk2"/>
                </a:solidFill>
              </a:defRPr>
            </a:lvl9pPr>
          </a:lstStyle>
          <a:p/>
        </p:txBody>
      </p:sp>
      <p:sp>
        <p:nvSpPr>
          <p:cNvPr id="42" name="Google Shape;42;p6"/>
          <p:cNvSpPr txBox="1"/>
          <p:nvPr>
            <p:ph idx="1" type="body"/>
          </p:nvPr>
        </p:nvSpPr>
        <p:spPr>
          <a:xfrm>
            <a:off x="457200" y="1535112"/>
            <a:ext cx="4040187" cy="639762"/>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400"/>
              </a:spcBef>
              <a:spcAft>
                <a:spcPts val="0"/>
              </a:spcAft>
              <a:buClr>
                <a:schemeClr val="dk1"/>
              </a:buClr>
              <a:buSzPts val="2000"/>
              <a:buFont typeface="Arial"/>
              <a:buNone/>
              <a:defRPr b="1" i="0" sz="2000" u="none" cap="none" strike="noStrike">
                <a:solidFill>
                  <a:schemeClr val="dk1"/>
                </a:solidFill>
                <a:latin typeface="Corbel"/>
                <a:ea typeface="Corbel"/>
                <a:cs typeface="Corbel"/>
                <a:sym typeface="Corbel"/>
              </a:defRPr>
            </a:lvl1pPr>
            <a:lvl2pPr indent="-228600" lvl="1" marL="914400" marR="0" rtl="0" algn="l">
              <a:lnSpc>
                <a:spcPct val="150000"/>
              </a:lnSpc>
              <a:spcBef>
                <a:spcPts val="400"/>
              </a:spcBef>
              <a:spcAft>
                <a:spcPts val="0"/>
              </a:spcAft>
              <a:buClr>
                <a:schemeClr val="dk1"/>
              </a:buClr>
              <a:buSzPts val="2000"/>
              <a:buFont typeface="Arial"/>
              <a:buNone/>
              <a:defRPr b="1" i="0" sz="2000" u="none" cap="none" strike="noStrike">
                <a:solidFill>
                  <a:schemeClr val="dk1"/>
                </a:solidFill>
                <a:latin typeface="Corbel"/>
                <a:ea typeface="Corbel"/>
                <a:cs typeface="Corbel"/>
                <a:sym typeface="Corbel"/>
              </a:defRPr>
            </a:lvl2pPr>
            <a:lvl3pPr indent="-228600" lvl="2" marL="1371600" marR="0" rtl="0" algn="l">
              <a:lnSpc>
                <a:spcPct val="150000"/>
              </a:lnSpc>
              <a:spcBef>
                <a:spcPts val="360"/>
              </a:spcBef>
              <a:spcAft>
                <a:spcPts val="0"/>
              </a:spcAft>
              <a:buClr>
                <a:schemeClr val="dk1"/>
              </a:buClr>
              <a:buSzPts val="1800"/>
              <a:buFont typeface="Arial"/>
              <a:buNone/>
              <a:defRPr b="1" i="0" sz="1800" u="none" cap="none" strike="noStrike">
                <a:solidFill>
                  <a:schemeClr val="dk1"/>
                </a:solidFill>
                <a:latin typeface="Corbel"/>
                <a:ea typeface="Corbel"/>
                <a:cs typeface="Corbel"/>
                <a:sym typeface="Corbel"/>
              </a:defRPr>
            </a:lvl3pPr>
            <a:lvl4pPr indent="-228600" lvl="3" marL="1828800" marR="0" rtl="0" algn="l">
              <a:lnSpc>
                <a:spcPct val="150000"/>
              </a:lnSpc>
              <a:spcBef>
                <a:spcPts val="320"/>
              </a:spcBef>
              <a:spcAft>
                <a:spcPts val="0"/>
              </a:spcAft>
              <a:buClr>
                <a:schemeClr val="dk1"/>
              </a:buClr>
              <a:buSzPts val="1600"/>
              <a:buFont typeface="Arial"/>
              <a:buNone/>
              <a:defRPr b="1" i="0" sz="1600" u="none" cap="none" strike="noStrike">
                <a:solidFill>
                  <a:schemeClr val="dk1"/>
                </a:solidFill>
                <a:latin typeface="Corbel"/>
                <a:ea typeface="Corbel"/>
                <a:cs typeface="Corbel"/>
                <a:sym typeface="Corbel"/>
              </a:defRPr>
            </a:lvl4pPr>
            <a:lvl5pPr indent="-228600" lvl="4" marL="2286000" marR="0" rtl="0" algn="l">
              <a:lnSpc>
                <a:spcPct val="150000"/>
              </a:lnSpc>
              <a:spcBef>
                <a:spcPts val="320"/>
              </a:spcBef>
              <a:spcAft>
                <a:spcPts val="0"/>
              </a:spcAft>
              <a:buClr>
                <a:schemeClr val="dk1"/>
              </a:buClr>
              <a:buSzPts val="1600"/>
              <a:buFont typeface="Arial"/>
              <a:buNone/>
              <a:defRPr b="1" i="0" sz="1600" u="none" cap="none" strike="noStrike">
                <a:solidFill>
                  <a:schemeClr val="dk1"/>
                </a:solidFill>
                <a:latin typeface="Corbel"/>
                <a:ea typeface="Corbel"/>
                <a:cs typeface="Corbel"/>
                <a:sym typeface="Corbel"/>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orbel"/>
                <a:ea typeface="Corbel"/>
                <a:cs typeface="Corbel"/>
                <a:sym typeface="Corbel"/>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orbel"/>
                <a:ea typeface="Corbel"/>
                <a:cs typeface="Corbel"/>
                <a:sym typeface="Corbel"/>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orbel"/>
                <a:ea typeface="Corbel"/>
                <a:cs typeface="Corbel"/>
                <a:sym typeface="Corbel"/>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orbel"/>
                <a:ea typeface="Corbel"/>
                <a:cs typeface="Corbel"/>
                <a:sym typeface="Corbel"/>
              </a:defRPr>
            </a:lvl9pPr>
          </a:lstStyle>
          <a:p/>
        </p:txBody>
      </p:sp>
      <p:sp>
        <p:nvSpPr>
          <p:cNvPr id="43" name="Google Shape;43;p6"/>
          <p:cNvSpPr txBox="1"/>
          <p:nvPr>
            <p:ph idx="2" type="body"/>
          </p:nvPr>
        </p:nvSpPr>
        <p:spPr>
          <a:xfrm>
            <a:off x="457200" y="2174875"/>
            <a:ext cx="4040187" cy="3951287"/>
          </a:xfrm>
          <a:prstGeom prst="rect">
            <a:avLst/>
          </a:prstGeom>
          <a:noFill/>
          <a:ln>
            <a:noFill/>
          </a:ln>
        </p:spPr>
        <p:txBody>
          <a:bodyPr anchorCtr="0" anchor="ctr" bIns="91425" lIns="91425" spcFirstLastPara="1" rIns="91425" wrap="square" tIns="91425">
            <a:noAutofit/>
          </a:bodyPr>
          <a:lstStyle>
            <a:lvl1pPr indent="-381000" lvl="0" marL="457200" marR="0" rtl="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1pPr>
            <a:lvl2pPr indent="-355600" lvl="1" marL="914400" marR="0" rtl="0" algn="l">
              <a:lnSpc>
                <a:spcPct val="15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2pPr>
            <a:lvl3pPr indent="-342900" lvl="2" marL="1371600" marR="0" rtl="0" algn="l">
              <a:lnSpc>
                <a:spcPct val="150000"/>
              </a:lnSpc>
              <a:spcBef>
                <a:spcPts val="36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3pPr>
            <a:lvl4pPr indent="-330200" lvl="3" marL="1828800" marR="0" rtl="0" algn="l">
              <a:lnSpc>
                <a:spcPct val="150000"/>
              </a:lnSpc>
              <a:spcBef>
                <a:spcPts val="32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4pPr>
            <a:lvl5pPr indent="-330200" lvl="4" marL="2286000" marR="0" rtl="0" algn="l">
              <a:lnSpc>
                <a:spcPct val="150000"/>
              </a:lnSpc>
              <a:spcBef>
                <a:spcPts val="32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9pPr>
          </a:lstStyle>
          <a:p/>
        </p:txBody>
      </p:sp>
      <p:sp>
        <p:nvSpPr>
          <p:cNvPr id="44" name="Google Shape;44;p6"/>
          <p:cNvSpPr txBox="1"/>
          <p:nvPr>
            <p:ph idx="3" type="body"/>
          </p:nvPr>
        </p:nvSpPr>
        <p:spPr>
          <a:xfrm>
            <a:off x="4645025" y="1535112"/>
            <a:ext cx="4041774" cy="639762"/>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400"/>
              </a:spcBef>
              <a:spcAft>
                <a:spcPts val="0"/>
              </a:spcAft>
              <a:buClr>
                <a:schemeClr val="dk1"/>
              </a:buClr>
              <a:buSzPts val="2000"/>
              <a:buFont typeface="Arial"/>
              <a:buNone/>
              <a:defRPr b="1" i="0" sz="2000" u="none" cap="none" strike="noStrike">
                <a:solidFill>
                  <a:schemeClr val="dk1"/>
                </a:solidFill>
                <a:latin typeface="Corbel"/>
                <a:ea typeface="Corbel"/>
                <a:cs typeface="Corbel"/>
                <a:sym typeface="Corbel"/>
              </a:defRPr>
            </a:lvl1pPr>
            <a:lvl2pPr indent="-228600" lvl="1" marL="914400" marR="0" rtl="0" algn="l">
              <a:lnSpc>
                <a:spcPct val="150000"/>
              </a:lnSpc>
              <a:spcBef>
                <a:spcPts val="400"/>
              </a:spcBef>
              <a:spcAft>
                <a:spcPts val="0"/>
              </a:spcAft>
              <a:buClr>
                <a:schemeClr val="dk1"/>
              </a:buClr>
              <a:buSzPts val="2000"/>
              <a:buFont typeface="Arial"/>
              <a:buNone/>
              <a:defRPr b="1" i="0" sz="2000" u="none" cap="none" strike="noStrike">
                <a:solidFill>
                  <a:schemeClr val="dk1"/>
                </a:solidFill>
                <a:latin typeface="Corbel"/>
                <a:ea typeface="Corbel"/>
                <a:cs typeface="Corbel"/>
                <a:sym typeface="Corbel"/>
              </a:defRPr>
            </a:lvl2pPr>
            <a:lvl3pPr indent="-228600" lvl="2" marL="1371600" marR="0" rtl="0" algn="l">
              <a:lnSpc>
                <a:spcPct val="150000"/>
              </a:lnSpc>
              <a:spcBef>
                <a:spcPts val="360"/>
              </a:spcBef>
              <a:spcAft>
                <a:spcPts val="0"/>
              </a:spcAft>
              <a:buClr>
                <a:schemeClr val="dk1"/>
              </a:buClr>
              <a:buSzPts val="1800"/>
              <a:buFont typeface="Arial"/>
              <a:buNone/>
              <a:defRPr b="1" i="0" sz="1800" u="none" cap="none" strike="noStrike">
                <a:solidFill>
                  <a:schemeClr val="dk1"/>
                </a:solidFill>
                <a:latin typeface="Corbel"/>
                <a:ea typeface="Corbel"/>
                <a:cs typeface="Corbel"/>
                <a:sym typeface="Corbel"/>
              </a:defRPr>
            </a:lvl3pPr>
            <a:lvl4pPr indent="-228600" lvl="3" marL="1828800" marR="0" rtl="0" algn="l">
              <a:lnSpc>
                <a:spcPct val="150000"/>
              </a:lnSpc>
              <a:spcBef>
                <a:spcPts val="320"/>
              </a:spcBef>
              <a:spcAft>
                <a:spcPts val="0"/>
              </a:spcAft>
              <a:buClr>
                <a:schemeClr val="dk1"/>
              </a:buClr>
              <a:buSzPts val="1600"/>
              <a:buFont typeface="Arial"/>
              <a:buNone/>
              <a:defRPr b="1" i="0" sz="1600" u="none" cap="none" strike="noStrike">
                <a:solidFill>
                  <a:schemeClr val="dk1"/>
                </a:solidFill>
                <a:latin typeface="Corbel"/>
                <a:ea typeface="Corbel"/>
                <a:cs typeface="Corbel"/>
                <a:sym typeface="Corbel"/>
              </a:defRPr>
            </a:lvl4pPr>
            <a:lvl5pPr indent="-228600" lvl="4" marL="2286000" marR="0" rtl="0" algn="l">
              <a:lnSpc>
                <a:spcPct val="150000"/>
              </a:lnSpc>
              <a:spcBef>
                <a:spcPts val="320"/>
              </a:spcBef>
              <a:spcAft>
                <a:spcPts val="0"/>
              </a:spcAft>
              <a:buClr>
                <a:schemeClr val="dk1"/>
              </a:buClr>
              <a:buSzPts val="1600"/>
              <a:buFont typeface="Arial"/>
              <a:buNone/>
              <a:defRPr b="1" i="0" sz="1600" u="none" cap="none" strike="noStrike">
                <a:solidFill>
                  <a:schemeClr val="dk1"/>
                </a:solidFill>
                <a:latin typeface="Corbel"/>
                <a:ea typeface="Corbel"/>
                <a:cs typeface="Corbel"/>
                <a:sym typeface="Corbel"/>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orbel"/>
                <a:ea typeface="Corbel"/>
                <a:cs typeface="Corbel"/>
                <a:sym typeface="Corbel"/>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orbel"/>
                <a:ea typeface="Corbel"/>
                <a:cs typeface="Corbel"/>
                <a:sym typeface="Corbel"/>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orbel"/>
                <a:ea typeface="Corbel"/>
                <a:cs typeface="Corbel"/>
                <a:sym typeface="Corbel"/>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orbel"/>
                <a:ea typeface="Corbel"/>
                <a:cs typeface="Corbel"/>
                <a:sym typeface="Corbel"/>
              </a:defRPr>
            </a:lvl9pPr>
          </a:lstStyle>
          <a:p/>
        </p:txBody>
      </p:sp>
      <p:sp>
        <p:nvSpPr>
          <p:cNvPr id="45" name="Google Shape;45;p6"/>
          <p:cNvSpPr txBox="1"/>
          <p:nvPr>
            <p:ph idx="4" type="body"/>
          </p:nvPr>
        </p:nvSpPr>
        <p:spPr>
          <a:xfrm>
            <a:off x="4645025" y="2174875"/>
            <a:ext cx="4041774" cy="3951287"/>
          </a:xfrm>
          <a:prstGeom prst="rect">
            <a:avLst/>
          </a:prstGeom>
          <a:noFill/>
          <a:ln>
            <a:noFill/>
          </a:ln>
        </p:spPr>
        <p:txBody>
          <a:bodyPr anchorCtr="0" anchor="ctr" bIns="91425" lIns="91425" spcFirstLastPara="1" rIns="91425" wrap="square" tIns="91425">
            <a:noAutofit/>
          </a:bodyPr>
          <a:lstStyle>
            <a:lvl1pPr indent="-381000" lvl="0" marL="457200" marR="0" rtl="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1pPr>
            <a:lvl2pPr indent="-355600" lvl="1" marL="914400" marR="0" rtl="0" algn="l">
              <a:lnSpc>
                <a:spcPct val="15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2pPr>
            <a:lvl3pPr indent="-342900" lvl="2" marL="1371600" marR="0" rtl="0" algn="l">
              <a:lnSpc>
                <a:spcPct val="150000"/>
              </a:lnSpc>
              <a:spcBef>
                <a:spcPts val="36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3pPr>
            <a:lvl4pPr indent="-330200" lvl="3" marL="1828800" marR="0" rtl="0" algn="l">
              <a:lnSpc>
                <a:spcPct val="150000"/>
              </a:lnSpc>
              <a:spcBef>
                <a:spcPts val="32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4pPr>
            <a:lvl5pPr indent="-330200" lvl="4" marL="2286000" marR="0" rtl="0" algn="l">
              <a:lnSpc>
                <a:spcPct val="150000"/>
              </a:lnSpc>
              <a:spcBef>
                <a:spcPts val="32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9pPr>
          </a:lstStyle>
          <a:p/>
        </p:txBody>
      </p:sp>
      <p:sp>
        <p:nvSpPr>
          <p:cNvPr id="46" name="Google Shape;46;p6"/>
          <p:cNvSpPr txBox="1"/>
          <p:nvPr>
            <p:ph idx="10" type="dt"/>
          </p:nvPr>
        </p:nvSpPr>
        <p:spPr>
          <a:xfrm>
            <a:off x="457200" y="6356350"/>
            <a:ext cx="21335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48" name="Google Shape;48;p6"/>
          <p:cNvSpPr txBox="1"/>
          <p:nvPr>
            <p:ph idx="12" type="sldNum"/>
          </p:nvPr>
        </p:nvSpPr>
        <p:spPr>
          <a:xfrm>
            <a:off x="6553200" y="6356350"/>
            <a:ext cx="21335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457200"/>
            <a:ext cx="8229600" cy="1143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5000"/>
              <a:buFont typeface="Corbel"/>
              <a:buNone/>
              <a:defRPr b="0" i="0" sz="5000" u="none" cap="none" strike="noStrike">
                <a:solidFill>
                  <a:schemeClr val="dk1"/>
                </a:solidFill>
                <a:latin typeface="Corbel"/>
                <a:ea typeface="Corbel"/>
                <a:cs typeface="Corbel"/>
                <a:sym typeface="Corbel"/>
              </a:defRPr>
            </a:lvl1pPr>
            <a:lvl2pPr lvl="1" marR="0" rtl="0" algn="l">
              <a:spcBef>
                <a:spcPts val="0"/>
              </a:spcBef>
              <a:spcAft>
                <a:spcPts val="0"/>
              </a:spcAft>
              <a:buClr>
                <a:schemeClr val="dk2"/>
              </a:buClr>
              <a:buSzPts val="1800"/>
              <a:buFont typeface="Arial"/>
              <a:buNone/>
              <a:defRPr b="0" i="0" sz="1800" u="none" cap="none" strike="noStrike">
                <a:solidFill>
                  <a:schemeClr val="dk2"/>
                </a:solidFill>
              </a:defRPr>
            </a:lvl2pPr>
            <a:lvl3pPr lvl="2" marR="0" rtl="0" algn="l">
              <a:spcBef>
                <a:spcPts val="0"/>
              </a:spcBef>
              <a:spcAft>
                <a:spcPts val="0"/>
              </a:spcAft>
              <a:buClr>
                <a:schemeClr val="dk2"/>
              </a:buClr>
              <a:buSzPts val="1800"/>
              <a:buFont typeface="Arial"/>
              <a:buNone/>
              <a:defRPr b="0" i="0" sz="1800" u="none" cap="none" strike="noStrike">
                <a:solidFill>
                  <a:schemeClr val="dk2"/>
                </a:solidFill>
              </a:defRPr>
            </a:lvl3pPr>
            <a:lvl4pPr lvl="3" marR="0" rtl="0" algn="l">
              <a:spcBef>
                <a:spcPts val="0"/>
              </a:spcBef>
              <a:spcAft>
                <a:spcPts val="0"/>
              </a:spcAft>
              <a:buClr>
                <a:schemeClr val="dk2"/>
              </a:buClr>
              <a:buSzPts val="1800"/>
              <a:buFont typeface="Arial"/>
              <a:buNone/>
              <a:defRPr b="0" i="0" sz="1800" u="none" cap="none" strike="noStrike">
                <a:solidFill>
                  <a:schemeClr val="dk2"/>
                </a:solidFill>
              </a:defRPr>
            </a:lvl4pPr>
            <a:lvl5pPr lvl="4" marR="0" rtl="0" algn="l">
              <a:spcBef>
                <a:spcPts val="0"/>
              </a:spcBef>
              <a:spcAft>
                <a:spcPts val="0"/>
              </a:spcAft>
              <a:buClr>
                <a:schemeClr val="dk2"/>
              </a:buClr>
              <a:buSzPts val="1800"/>
              <a:buFont typeface="Arial"/>
              <a:buNone/>
              <a:defRPr b="0" i="0" sz="1800" u="none" cap="none" strike="noStrike">
                <a:solidFill>
                  <a:schemeClr val="dk2"/>
                </a:solidFill>
              </a:defRPr>
            </a:lvl5pPr>
            <a:lvl6pPr lvl="5" marR="0" rtl="0" algn="l">
              <a:spcBef>
                <a:spcPts val="0"/>
              </a:spcBef>
              <a:spcAft>
                <a:spcPts val="0"/>
              </a:spcAft>
              <a:buClr>
                <a:schemeClr val="dk2"/>
              </a:buClr>
              <a:buSzPts val="1800"/>
              <a:buFont typeface="Arial"/>
              <a:buNone/>
              <a:defRPr b="0" i="0" sz="1800" u="none" cap="none" strike="noStrike">
                <a:solidFill>
                  <a:schemeClr val="dk2"/>
                </a:solidFill>
              </a:defRPr>
            </a:lvl6pPr>
            <a:lvl7pPr lvl="6" marR="0" rtl="0" algn="l">
              <a:spcBef>
                <a:spcPts val="0"/>
              </a:spcBef>
              <a:spcAft>
                <a:spcPts val="0"/>
              </a:spcAft>
              <a:buClr>
                <a:schemeClr val="dk2"/>
              </a:buClr>
              <a:buSzPts val="1800"/>
              <a:buFont typeface="Arial"/>
              <a:buNone/>
              <a:defRPr b="0" i="0" sz="1800" u="none" cap="none" strike="noStrike">
                <a:solidFill>
                  <a:schemeClr val="dk2"/>
                </a:solidFill>
              </a:defRPr>
            </a:lvl7pPr>
            <a:lvl8pPr lvl="7" marR="0" rtl="0" algn="l">
              <a:spcBef>
                <a:spcPts val="0"/>
              </a:spcBef>
              <a:spcAft>
                <a:spcPts val="0"/>
              </a:spcAft>
              <a:buClr>
                <a:schemeClr val="dk2"/>
              </a:buClr>
              <a:buSzPts val="1800"/>
              <a:buFont typeface="Arial"/>
              <a:buNone/>
              <a:defRPr b="0" i="0" sz="1800" u="none" cap="none" strike="noStrike">
                <a:solidFill>
                  <a:schemeClr val="dk2"/>
                </a:solidFill>
              </a:defRPr>
            </a:lvl8pPr>
            <a:lvl9pPr lvl="8" marR="0" rtl="0" algn="l">
              <a:spcBef>
                <a:spcPts val="0"/>
              </a:spcBef>
              <a:spcAft>
                <a:spcPts val="0"/>
              </a:spcAft>
              <a:buClr>
                <a:schemeClr val="dk2"/>
              </a:buClr>
              <a:buSzPts val="1800"/>
              <a:buFont typeface="Arial"/>
              <a:buNone/>
              <a:defRPr b="0" i="0" sz="1800" u="none" cap="none" strike="noStrike">
                <a:solidFill>
                  <a:schemeClr val="dk2"/>
                </a:solidFill>
              </a:defRPr>
            </a:lvl9pPr>
          </a:lstStyle>
          <a:p/>
        </p:txBody>
      </p:sp>
      <p:sp>
        <p:nvSpPr>
          <p:cNvPr id="51" name="Google Shape;51;p7"/>
          <p:cNvSpPr txBox="1"/>
          <p:nvPr>
            <p:ph idx="10" type="dt"/>
          </p:nvPr>
        </p:nvSpPr>
        <p:spPr>
          <a:xfrm>
            <a:off x="457200" y="6356350"/>
            <a:ext cx="21335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53" name="Google Shape;53;p7"/>
          <p:cNvSpPr txBox="1"/>
          <p:nvPr>
            <p:ph idx="12" type="sldNum"/>
          </p:nvPr>
        </p:nvSpPr>
        <p:spPr>
          <a:xfrm>
            <a:off x="6553200" y="6356350"/>
            <a:ext cx="21335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5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57" name="Google Shape;57;p8"/>
          <p:cNvSpPr txBox="1"/>
          <p:nvPr>
            <p:ph idx="12" type="sldNum"/>
          </p:nvPr>
        </p:nvSpPr>
        <p:spPr>
          <a:xfrm>
            <a:off x="6553200" y="6356350"/>
            <a:ext cx="21335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49"/>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Corbel"/>
              <a:buNone/>
              <a:defRPr b="1" i="0" sz="2000" u="none" cap="none" strike="noStrike">
                <a:solidFill>
                  <a:schemeClr val="dk1"/>
                </a:solidFill>
                <a:latin typeface="Corbel"/>
                <a:ea typeface="Corbel"/>
                <a:cs typeface="Corbel"/>
                <a:sym typeface="Corbel"/>
              </a:defRPr>
            </a:lvl1pPr>
            <a:lvl2pPr lvl="1" marR="0" rtl="0" algn="l">
              <a:spcBef>
                <a:spcPts val="0"/>
              </a:spcBef>
              <a:spcAft>
                <a:spcPts val="0"/>
              </a:spcAft>
              <a:buClr>
                <a:schemeClr val="dk2"/>
              </a:buClr>
              <a:buSzPts val="1800"/>
              <a:buFont typeface="Arial"/>
              <a:buNone/>
              <a:defRPr b="0" i="0" sz="1800" u="none" cap="none" strike="noStrike">
                <a:solidFill>
                  <a:schemeClr val="dk2"/>
                </a:solidFill>
              </a:defRPr>
            </a:lvl2pPr>
            <a:lvl3pPr lvl="2" marR="0" rtl="0" algn="l">
              <a:spcBef>
                <a:spcPts val="0"/>
              </a:spcBef>
              <a:spcAft>
                <a:spcPts val="0"/>
              </a:spcAft>
              <a:buClr>
                <a:schemeClr val="dk2"/>
              </a:buClr>
              <a:buSzPts val="1800"/>
              <a:buFont typeface="Arial"/>
              <a:buNone/>
              <a:defRPr b="0" i="0" sz="1800" u="none" cap="none" strike="noStrike">
                <a:solidFill>
                  <a:schemeClr val="dk2"/>
                </a:solidFill>
              </a:defRPr>
            </a:lvl3pPr>
            <a:lvl4pPr lvl="3" marR="0" rtl="0" algn="l">
              <a:spcBef>
                <a:spcPts val="0"/>
              </a:spcBef>
              <a:spcAft>
                <a:spcPts val="0"/>
              </a:spcAft>
              <a:buClr>
                <a:schemeClr val="dk2"/>
              </a:buClr>
              <a:buSzPts val="1800"/>
              <a:buFont typeface="Arial"/>
              <a:buNone/>
              <a:defRPr b="0" i="0" sz="1800" u="none" cap="none" strike="noStrike">
                <a:solidFill>
                  <a:schemeClr val="dk2"/>
                </a:solidFill>
              </a:defRPr>
            </a:lvl4pPr>
            <a:lvl5pPr lvl="4" marR="0" rtl="0" algn="l">
              <a:spcBef>
                <a:spcPts val="0"/>
              </a:spcBef>
              <a:spcAft>
                <a:spcPts val="0"/>
              </a:spcAft>
              <a:buClr>
                <a:schemeClr val="dk2"/>
              </a:buClr>
              <a:buSzPts val="1800"/>
              <a:buFont typeface="Arial"/>
              <a:buNone/>
              <a:defRPr b="0" i="0" sz="1800" u="none" cap="none" strike="noStrike">
                <a:solidFill>
                  <a:schemeClr val="dk2"/>
                </a:solidFill>
              </a:defRPr>
            </a:lvl5pPr>
            <a:lvl6pPr lvl="5" marR="0" rtl="0" algn="l">
              <a:spcBef>
                <a:spcPts val="0"/>
              </a:spcBef>
              <a:spcAft>
                <a:spcPts val="0"/>
              </a:spcAft>
              <a:buClr>
                <a:schemeClr val="dk2"/>
              </a:buClr>
              <a:buSzPts val="1800"/>
              <a:buFont typeface="Arial"/>
              <a:buNone/>
              <a:defRPr b="0" i="0" sz="1800" u="none" cap="none" strike="noStrike">
                <a:solidFill>
                  <a:schemeClr val="dk2"/>
                </a:solidFill>
              </a:defRPr>
            </a:lvl6pPr>
            <a:lvl7pPr lvl="6" marR="0" rtl="0" algn="l">
              <a:spcBef>
                <a:spcPts val="0"/>
              </a:spcBef>
              <a:spcAft>
                <a:spcPts val="0"/>
              </a:spcAft>
              <a:buClr>
                <a:schemeClr val="dk2"/>
              </a:buClr>
              <a:buSzPts val="1800"/>
              <a:buFont typeface="Arial"/>
              <a:buNone/>
              <a:defRPr b="0" i="0" sz="1800" u="none" cap="none" strike="noStrike">
                <a:solidFill>
                  <a:schemeClr val="dk2"/>
                </a:solidFill>
              </a:defRPr>
            </a:lvl7pPr>
            <a:lvl8pPr lvl="7" marR="0" rtl="0" algn="l">
              <a:spcBef>
                <a:spcPts val="0"/>
              </a:spcBef>
              <a:spcAft>
                <a:spcPts val="0"/>
              </a:spcAft>
              <a:buClr>
                <a:schemeClr val="dk2"/>
              </a:buClr>
              <a:buSzPts val="1800"/>
              <a:buFont typeface="Arial"/>
              <a:buNone/>
              <a:defRPr b="0" i="0" sz="1800" u="none" cap="none" strike="noStrike">
                <a:solidFill>
                  <a:schemeClr val="dk2"/>
                </a:solidFill>
              </a:defRPr>
            </a:lvl8pPr>
            <a:lvl9pPr lvl="8" marR="0" rtl="0" algn="l">
              <a:spcBef>
                <a:spcPts val="0"/>
              </a:spcBef>
              <a:spcAft>
                <a:spcPts val="0"/>
              </a:spcAft>
              <a:buClr>
                <a:schemeClr val="dk2"/>
              </a:buClr>
              <a:buSzPts val="1800"/>
              <a:buFont typeface="Arial"/>
              <a:buNone/>
              <a:defRPr b="0" i="0" sz="1800" u="none" cap="none" strike="noStrike">
                <a:solidFill>
                  <a:schemeClr val="dk2"/>
                </a:solidFill>
              </a:defRPr>
            </a:lvl9pPr>
          </a:lstStyle>
          <a:p/>
        </p:txBody>
      </p:sp>
      <p:sp>
        <p:nvSpPr>
          <p:cNvPr id="60" name="Google Shape;60;p9"/>
          <p:cNvSpPr txBox="1"/>
          <p:nvPr>
            <p:ph idx="1" type="body"/>
          </p:nvPr>
        </p:nvSpPr>
        <p:spPr>
          <a:xfrm>
            <a:off x="3575050" y="273050"/>
            <a:ext cx="5111750" cy="5853112"/>
          </a:xfrm>
          <a:prstGeom prst="rect">
            <a:avLst/>
          </a:prstGeom>
          <a:noFill/>
          <a:ln>
            <a:noFill/>
          </a:ln>
        </p:spPr>
        <p:txBody>
          <a:bodyPr anchorCtr="0" anchor="ctr" bIns="91425" lIns="91425" spcFirstLastPara="1" rIns="91425" wrap="square" tIns="91425">
            <a:noAutofit/>
          </a:bodyPr>
          <a:lstStyle>
            <a:lvl1pPr indent="-431800" lvl="0" marL="457200" marR="0" rtl="0" algn="l">
              <a:lnSpc>
                <a:spcPct val="150000"/>
              </a:lnSpc>
              <a:spcBef>
                <a:spcPts val="640"/>
              </a:spcBef>
              <a:spcAft>
                <a:spcPts val="0"/>
              </a:spcAft>
              <a:buClr>
                <a:schemeClr val="dk1"/>
              </a:buClr>
              <a:buSzPts val="3200"/>
              <a:buFont typeface="Arial"/>
              <a:buChar char="•"/>
              <a:defRPr b="0" i="0" sz="3200" u="none" cap="none" strike="noStrike">
                <a:solidFill>
                  <a:schemeClr val="dk1"/>
                </a:solidFill>
                <a:latin typeface="Corbel"/>
                <a:ea typeface="Corbel"/>
                <a:cs typeface="Corbel"/>
                <a:sym typeface="Corbel"/>
              </a:defRPr>
            </a:lvl1pPr>
            <a:lvl2pPr indent="-406400" lvl="1" marL="914400" marR="0" rtl="0" algn="l">
              <a:lnSpc>
                <a:spcPct val="150000"/>
              </a:lnSpc>
              <a:spcBef>
                <a:spcPts val="56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2pPr>
            <a:lvl3pPr indent="-381000" lvl="2" marL="1371600" marR="0" rtl="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3pPr>
            <a:lvl4pPr indent="-355600" lvl="3" marL="1828800" marR="0" rtl="0" algn="l">
              <a:lnSpc>
                <a:spcPct val="15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4pPr>
            <a:lvl5pPr indent="-355600" lvl="4" marL="2286000" marR="0" rtl="0" algn="l">
              <a:lnSpc>
                <a:spcPct val="15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50000"/>
              </a:lnSpc>
              <a:spcBef>
                <a:spcPts val="280"/>
              </a:spcBef>
              <a:spcAft>
                <a:spcPts val="0"/>
              </a:spcAft>
              <a:buClr>
                <a:srgbClr val="CCE5E8"/>
              </a:buClr>
              <a:buSzPts val="1400"/>
              <a:buFont typeface="Arial"/>
              <a:buNone/>
              <a:defRPr b="0" i="0" sz="1400" u="none" cap="none" strike="noStrike">
                <a:solidFill>
                  <a:srgbClr val="CCE5E8"/>
                </a:solidFill>
                <a:latin typeface="Corbel"/>
                <a:ea typeface="Corbel"/>
                <a:cs typeface="Corbel"/>
                <a:sym typeface="Corbel"/>
              </a:defRPr>
            </a:lvl1pPr>
            <a:lvl2pPr indent="-228600" lvl="1" marL="9144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Corbel"/>
                <a:ea typeface="Corbel"/>
                <a:cs typeface="Corbel"/>
                <a:sym typeface="Corbel"/>
              </a:defRPr>
            </a:lvl2pPr>
            <a:lvl3pPr indent="-228600" lvl="2" marL="1371600" marR="0" rtl="0" algn="l">
              <a:lnSpc>
                <a:spcPct val="150000"/>
              </a:lnSpc>
              <a:spcBef>
                <a:spcPts val="200"/>
              </a:spcBef>
              <a:spcAft>
                <a:spcPts val="0"/>
              </a:spcAft>
              <a:buClr>
                <a:schemeClr val="dk1"/>
              </a:buClr>
              <a:buSzPts val="1000"/>
              <a:buFont typeface="Arial"/>
              <a:buNone/>
              <a:defRPr b="0" i="0" sz="1000" u="none" cap="none" strike="noStrike">
                <a:solidFill>
                  <a:schemeClr val="dk1"/>
                </a:solidFill>
                <a:latin typeface="Corbel"/>
                <a:ea typeface="Corbel"/>
                <a:cs typeface="Corbel"/>
                <a:sym typeface="Corbel"/>
              </a:defRPr>
            </a:lvl3pPr>
            <a:lvl4pPr indent="-228600" lvl="3" marL="1828800" marR="0" rtl="0" algn="l">
              <a:lnSpc>
                <a:spcPct val="150000"/>
              </a:lnSpc>
              <a:spcBef>
                <a:spcPts val="180"/>
              </a:spcBef>
              <a:spcAft>
                <a:spcPts val="0"/>
              </a:spcAft>
              <a:buClr>
                <a:schemeClr val="dk1"/>
              </a:buClr>
              <a:buSzPts val="900"/>
              <a:buFont typeface="Arial"/>
              <a:buNone/>
              <a:defRPr b="0" i="0" sz="900" u="none" cap="none" strike="noStrike">
                <a:solidFill>
                  <a:schemeClr val="dk1"/>
                </a:solidFill>
                <a:latin typeface="Corbel"/>
                <a:ea typeface="Corbel"/>
                <a:cs typeface="Corbel"/>
                <a:sym typeface="Corbel"/>
              </a:defRPr>
            </a:lvl4pPr>
            <a:lvl5pPr indent="-228600" lvl="4" marL="2286000" marR="0" rtl="0" algn="l">
              <a:lnSpc>
                <a:spcPct val="150000"/>
              </a:lnSpc>
              <a:spcBef>
                <a:spcPts val="180"/>
              </a:spcBef>
              <a:spcAft>
                <a:spcPts val="0"/>
              </a:spcAft>
              <a:buClr>
                <a:schemeClr val="dk1"/>
              </a:buClr>
              <a:buSzPts val="900"/>
              <a:buFont typeface="Arial"/>
              <a:buNone/>
              <a:defRPr b="0" i="0" sz="900" u="none" cap="none" strike="noStrike">
                <a:solidFill>
                  <a:schemeClr val="dk1"/>
                </a:solidFill>
                <a:latin typeface="Corbel"/>
                <a:ea typeface="Corbel"/>
                <a:cs typeface="Corbel"/>
                <a:sym typeface="Corbel"/>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orbel"/>
                <a:ea typeface="Corbel"/>
                <a:cs typeface="Corbel"/>
                <a:sym typeface="Corbel"/>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orbel"/>
                <a:ea typeface="Corbel"/>
                <a:cs typeface="Corbel"/>
                <a:sym typeface="Corbel"/>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orbel"/>
                <a:ea typeface="Corbel"/>
                <a:cs typeface="Corbel"/>
                <a:sym typeface="Corbel"/>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orbel"/>
                <a:ea typeface="Corbel"/>
                <a:cs typeface="Corbel"/>
                <a:sym typeface="Corbel"/>
              </a:defRPr>
            </a:lvl9pPr>
          </a:lstStyle>
          <a:p/>
        </p:txBody>
      </p:sp>
      <p:sp>
        <p:nvSpPr>
          <p:cNvPr id="62" name="Google Shape;62;p9"/>
          <p:cNvSpPr txBox="1"/>
          <p:nvPr>
            <p:ph idx="10" type="dt"/>
          </p:nvPr>
        </p:nvSpPr>
        <p:spPr>
          <a:xfrm>
            <a:off x="457200" y="6356350"/>
            <a:ext cx="21335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64" name="Google Shape;64;p9"/>
          <p:cNvSpPr txBox="1"/>
          <p:nvPr>
            <p:ph idx="12" type="sldNum"/>
          </p:nvPr>
        </p:nvSpPr>
        <p:spPr>
          <a:xfrm>
            <a:off x="6553200" y="6356350"/>
            <a:ext cx="21335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399" cy="56673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Corbel"/>
              <a:buNone/>
              <a:defRPr b="1" i="0" sz="2000" u="none" cap="none" strike="noStrike">
                <a:solidFill>
                  <a:schemeClr val="dk1"/>
                </a:solidFill>
                <a:latin typeface="Corbel"/>
                <a:ea typeface="Corbel"/>
                <a:cs typeface="Corbel"/>
                <a:sym typeface="Corbel"/>
              </a:defRPr>
            </a:lvl1pPr>
            <a:lvl2pPr lvl="1" marR="0" rtl="0" algn="l">
              <a:spcBef>
                <a:spcPts val="0"/>
              </a:spcBef>
              <a:spcAft>
                <a:spcPts val="0"/>
              </a:spcAft>
              <a:buClr>
                <a:schemeClr val="dk2"/>
              </a:buClr>
              <a:buSzPts val="1800"/>
              <a:buFont typeface="Arial"/>
              <a:buNone/>
              <a:defRPr b="0" i="0" sz="1800" u="none" cap="none" strike="noStrike">
                <a:solidFill>
                  <a:schemeClr val="dk2"/>
                </a:solidFill>
              </a:defRPr>
            </a:lvl2pPr>
            <a:lvl3pPr lvl="2" marR="0" rtl="0" algn="l">
              <a:spcBef>
                <a:spcPts val="0"/>
              </a:spcBef>
              <a:spcAft>
                <a:spcPts val="0"/>
              </a:spcAft>
              <a:buClr>
                <a:schemeClr val="dk2"/>
              </a:buClr>
              <a:buSzPts val="1800"/>
              <a:buFont typeface="Arial"/>
              <a:buNone/>
              <a:defRPr b="0" i="0" sz="1800" u="none" cap="none" strike="noStrike">
                <a:solidFill>
                  <a:schemeClr val="dk2"/>
                </a:solidFill>
              </a:defRPr>
            </a:lvl3pPr>
            <a:lvl4pPr lvl="3" marR="0" rtl="0" algn="l">
              <a:spcBef>
                <a:spcPts val="0"/>
              </a:spcBef>
              <a:spcAft>
                <a:spcPts val="0"/>
              </a:spcAft>
              <a:buClr>
                <a:schemeClr val="dk2"/>
              </a:buClr>
              <a:buSzPts val="1800"/>
              <a:buFont typeface="Arial"/>
              <a:buNone/>
              <a:defRPr b="0" i="0" sz="1800" u="none" cap="none" strike="noStrike">
                <a:solidFill>
                  <a:schemeClr val="dk2"/>
                </a:solidFill>
              </a:defRPr>
            </a:lvl4pPr>
            <a:lvl5pPr lvl="4" marR="0" rtl="0" algn="l">
              <a:spcBef>
                <a:spcPts val="0"/>
              </a:spcBef>
              <a:spcAft>
                <a:spcPts val="0"/>
              </a:spcAft>
              <a:buClr>
                <a:schemeClr val="dk2"/>
              </a:buClr>
              <a:buSzPts val="1800"/>
              <a:buFont typeface="Arial"/>
              <a:buNone/>
              <a:defRPr b="0" i="0" sz="1800" u="none" cap="none" strike="noStrike">
                <a:solidFill>
                  <a:schemeClr val="dk2"/>
                </a:solidFill>
              </a:defRPr>
            </a:lvl5pPr>
            <a:lvl6pPr lvl="5" marR="0" rtl="0" algn="l">
              <a:spcBef>
                <a:spcPts val="0"/>
              </a:spcBef>
              <a:spcAft>
                <a:spcPts val="0"/>
              </a:spcAft>
              <a:buClr>
                <a:schemeClr val="dk2"/>
              </a:buClr>
              <a:buSzPts val="1800"/>
              <a:buFont typeface="Arial"/>
              <a:buNone/>
              <a:defRPr b="0" i="0" sz="1800" u="none" cap="none" strike="noStrike">
                <a:solidFill>
                  <a:schemeClr val="dk2"/>
                </a:solidFill>
              </a:defRPr>
            </a:lvl6pPr>
            <a:lvl7pPr lvl="6" marR="0" rtl="0" algn="l">
              <a:spcBef>
                <a:spcPts val="0"/>
              </a:spcBef>
              <a:spcAft>
                <a:spcPts val="0"/>
              </a:spcAft>
              <a:buClr>
                <a:schemeClr val="dk2"/>
              </a:buClr>
              <a:buSzPts val="1800"/>
              <a:buFont typeface="Arial"/>
              <a:buNone/>
              <a:defRPr b="0" i="0" sz="1800" u="none" cap="none" strike="noStrike">
                <a:solidFill>
                  <a:schemeClr val="dk2"/>
                </a:solidFill>
              </a:defRPr>
            </a:lvl7pPr>
            <a:lvl8pPr lvl="7" marR="0" rtl="0" algn="l">
              <a:spcBef>
                <a:spcPts val="0"/>
              </a:spcBef>
              <a:spcAft>
                <a:spcPts val="0"/>
              </a:spcAft>
              <a:buClr>
                <a:schemeClr val="dk2"/>
              </a:buClr>
              <a:buSzPts val="1800"/>
              <a:buFont typeface="Arial"/>
              <a:buNone/>
              <a:defRPr b="0" i="0" sz="1800" u="none" cap="none" strike="noStrike">
                <a:solidFill>
                  <a:schemeClr val="dk2"/>
                </a:solidFill>
              </a:defRPr>
            </a:lvl8pPr>
            <a:lvl9pPr lvl="8" marR="0" rtl="0" algn="l">
              <a:spcBef>
                <a:spcPts val="0"/>
              </a:spcBef>
              <a:spcAft>
                <a:spcPts val="0"/>
              </a:spcAft>
              <a:buClr>
                <a:schemeClr val="dk2"/>
              </a:buClr>
              <a:buSzPts val="1800"/>
              <a:buFont typeface="Arial"/>
              <a:buNone/>
              <a:defRPr b="0" i="0" sz="1800" u="none" cap="none" strike="noStrike">
                <a:solidFill>
                  <a:schemeClr val="dk2"/>
                </a:solidFill>
              </a:defRPr>
            </a:lvl9pPr>
          </a:lstStyle>
          <a:p/>
        </p:txBody>
      </p:sp>
      <p:sp>
        <p:nvSpPr>
          <p:cNvPr id="67" name="Google Shape;67;p10"/>
          <p:cNvSpPr/>
          <p:nvPr>
            <p:ph idx="2" type="pic"/>
          </p:nvPr>
        </p:nvSpPr>
        <p:spPr>
          <a:xfrm>
            <a:off x="1792288" y="612775"/>
            <a:ext cx="5486399" cy="4114800"/>
          </a:xfrm>
          <a:prstGeom prst="rect">
            <a:avLst/>
          </a:prstGeom>
          <a:noFill/>
          <a:ln>
            <a:noFill/>
          </a:ln>
        </p:spPr>
        <p:txBody>
          <a:bodyPr anchorCtr="0" anchor="ctr" bIns="91425" lIns="91425" spcFirstLastPara="1" rIns="91425" wrap="square" tIns="91425">
            <a:noAutofit/>
          </a:bodyPr>
          <a:lstStyle>
            <a:lvl1pPr lvl="0" marR="0" rtl="0" algn="l">
              <a:lnSpc>
                <a:spcPct val="150000"/>
              </a:lnSpc>
              <a:spcBef>
                <a:spcPts val="640"/>
              </a:spcBef>
              <a:spcAft>
                <a:spcPts val="0"/>
              </a:spcAft>
              <a:buClr>
                <a:schemeClr val="dk1"/>
              </a:buClr>
              <a:buSzPts val="3200"/>
              <a:buFont typeface="Arial"/>
              <a:buNone/>
              <a:defRPr b="0" i="0" sz="3200" u="none" cap="none" strike="noStrike">
                <a:solidFill>
                  <a:schemeClr val="dk1"/>
                </a:solidFill>
                <a:latin typeface="Corbel"/>
                <a:ea typeface="Corbel"/>
                <a:cs typeface="Corbel"/>
                <a:sym typeface="Corbel"/>
              </a:defRPr>
            </a:lvl1pPr>
            <a:lvl2pPr lvl="1" marR="0" rtl="0" algn="l">
              <a:lnSpc>
                <a:spcPct val="150000"/>
              </a:lnSpc>
              <a:spcBef>
                <a:spcPts val="560"/>
              </a:spcBef>
              <a:spcAft>
                <a:spcPts val="0"/>
              </a:spcAft>
              <a:buClr>
                <a:schemeClr val="dk1"/>
              </a:buClr>
              <a:buSzPts val="2800"/>
              <a:buFont typeface="Arial"/>
              <a:buNone/>
              <a:defRPr b="0" i="0" sz="2800" u="none" cap="none" strike="noStrike">
                <a:solidFill>
                  <a:schemeClr val="dk1"/>
                </a:solidFill>
                <a:latin typeface="Corbel"/>
                <a:ea typeface="Corbel"/>
                <a:cs typeface="Corbel"/>
                <a:sym typeface="Corbel"/>
              </a:defRPr>
            </a:lvl2pPr>
            <a:lvl3pPr lvl="2" marR="0" rtl="0" algn="l">
              <a:lnSpc>
                <a:spcPct val="150000"/>
              </a:lnSpc>
              <a:spcBef>
                <a:spcPts val="480"/>
              </a:spcBef>
              <a:spcAft>
                <a:spcPts val="0"/>
              </a:spcAft>
              <a:buClr>
                <a:schemeClr val="dk1"/>
              </a:buClr>
              <a:buSzPts val="2400"/>
              <a:buFont typeface="Arial"/>
              <a:buNone/>
              <a:defRPr b="0" i="0" sz="2400" u="none" cap="none" strike="noStrike">
                <a:solidFill>
                  <a:schemeClr val="dk1"/>
                </a:solidFill>
                <a:latin typeface="Corbel"/>
                <a:ea typeface="Corbel"/>
                <a:cs typeface="Corbel"/>
                <a:sym typeface="Corbel"/>
              </a:defRPr>
            </a:lvl3pPr>
            <a:lvl4pPr lvl="3" marR="0" rtl="0" algn="l">
              <a:lnSpc>
                <a:spcPct val="150000"/>
              </a:lnSpc>
              <a:spcBef>
                <a:spcPts val="4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4pPr>
            <a:lvl5pPr lvl="4" marR="0" rtl="0" algn="l">
              <a:lnSpc>
                <a:spcPct val="150000"/>
              </a:lnSpc>
              <a:spcBef>
                <a:spcPts val="4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orbel"/>
                <a:ea typeface="Corbel"/>
                <a:cs typeface="Corbel"/>
                <a:sym typeface="Corbel"/>
              </a:defRPr>
            </a:lvl9pPr>
          </a:lstStyle>
          <a:p/>
        </p:txBody>
      </p:sp>
      <p:sp>
        <p:nvSpPr>
          <p:cNvPr id="68" name="Google Shape;68;p10"/>
          <p:cNvSpPr txBox="1"/>
          <p:nvPr>
            <p:ph idx="1" type="body"/>
          </p:nvPr>
        </p:nvSpPr>
        <p:spPr>
          <a:xfrm>
            <a:off x="1792288" y="5367337"/>
            <a:ext cx="5486399" cy="80486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50000"/>
              </a:lnSpc>
              <a:spcBef>
                <a:spcPts val="280"/>
              </a:spcBef>
              <a:spcAft>
                <a:spcPts val="0"/>
              </a:spcAft>
              <a:buClr>
                <a:srgbClr val="CCE5E8"/>
              </a:buClr>
              <a:buSzPts val="1400"/>
              <a:buFont typeface="Arial"/>
              <a:buNone/>
              <a:defRPr b="0" i="0" sz="1400" u="none" cap="none" strike="noStrike">
                <a:solidFill>
                  <a:srgbClr val="CCE5E8"/>
                </a:solidFill>
                <a:latin typeface="Corbel"/>
                <a:ea typeface="Corbel"/>
                <a:cs typeface="Corbel"/>
                <a:sym typeface="Corbel"/>
              </a:defRPr>
            </a:lvl1pPr>
            <a:lvl2pPr indent="-228600" lvl="1" marL="9144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Corbel"/>
                <a:ea typeface="Corbel"/>
                <a:cs typeface="Corbel"/>
                <a:sym typeface="Corbel"/>
              </a:defRPr>
            </a:lvl2pPr>
            <a:lvl3pPr indent="-228600" lvl="2" marL="1371600" marR="0" rtl="0" algn="l">
              <a:lnSpc>
                <a:spcPct val="150000"/>
              </a:lnSpc>
              <a:spcBef>
                <a:spcPts val="200"/>
              </a:spcBef>
              <a:spcAft>
                <a:spcPts val="0"/>
              </a:spcAft>
              <a:buClr>
                <a:schemeClr val="dk1"/>
              </a:buClr>
              <a:buSzPts val="1000"/>
              <a:buFont typeface="Arial"/>
              <a:buNone/>
              <a:defRPr b="0" i="0" sz="1000" u="none" cap="none" strike="noStrike">
                <a:solidFill>
                  <a:schemeClr val="dk1"/>
                </a:solidFill>
                <a:latin typeface="Corbel"/>
                <a:ea typeface="Corbel"/>
                <a:cs typeface="Corbel"/>
                <a:sym typeface="Corbel"/>
              </a:defRPr>
            </a:lvl3pPr>
            <a:lvl4pPr indent="-228600" lvl="3" marL="1828800" marR="0" rtl="0" algn="l">
              <a:lnSpc>
                <a:spcPct val="150000"/>
              </a:lnSpc>
              <a:spcBef>
                <a:spcPts val="180"/>
              </a:spcBef>
              <a:spcAft>
                <a:spcPts val="0"/>
              </a:spcAft>
              <a:buClr>
                <a:schemeClr val="dk1"/>
              </a:buClr>
              <a:buSzPts val="900"/>
              <a:buFont typeface="Arial"/>
              <a:buNone/>
              <a:defRPr b="0" i="0" sz="900" u="none" cap="none" strike="noStrike">
                <a:solidFill>
                  <a:schemeClr val="dk1"/>
                </a:solidFill>
                <a:latin typeface="Corbel"/>
                <a:ea typeface="Corbel"/>
                <a:cs typeface="Corbel"/>
                <a:sym typeface="Corbel"/>
              </a:defRPr>
            </a:lvl4pPr>
            <a:lvl5pPr indent="-228600" lvl="4" marL="2286000" marR="0" rtl="0" algn="l">
              <a:lnSpc>
                <a:spcPct val="150000"/>
              </a:lnSpc>
              <a:spcBef>
                <a:spcPts val="180"/>
              </a:spcBef>
              <a:spcAft>
                <a:spcPts val="0"/>
              </a:spcAft>
              <a:buClr>
                <a:schemeClr val="dk1"/>
              </a:buClr>
              <a:buSzPts val="900"/>
              <a:buFont typeface="Arial"/>
              <a:buNone/>
              <a:defRPr b="0" i="0" sz="900" u="none" cap="none" strike="noStrike">
                <a:solidFill>
                  <a:schemeClr val="dk1"/>
                </a:solidFill>
                <a:latin typeface="Corbel"/>
                <a:ea typeface="Corbel"/>
                <a:cs typeface="Corbel"/>
                <a:sym typeface="Corbel"/>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orbel"/>
                <a:ea typeface="Corbel"/>
                <a:cs typeface="Corbel"/>
                <a:sym typeface="Corbel"/>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orbel"/>
                <a:ea typeface="Corbel"/>
                <a:cs typeface="Corbel"/>
                <a:sym typeface="Corbel"/>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orbel"/>
                <a:ea typeface="Corbel"/>
                <a:cs typeface="Corbel"/>
                <a:sym typeface="Corbel"/>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orbel"/>
                <a:ea typeface="Corbel"/>
                <a:cs typeface="Corbel"/>
                <a:sym typeface="Corbel"/>
              </a:defRPr>
            </a:lvl9pPr>
          </a:lstStyle>
          <a:p/>
        </p:txBody>
      </p:sp>
      <p:sp>
        <p:nvSpPr>
          <p:cNvPr id="69" name="Google Shape;69;p10"/>
          <p:cNvSpPr txBox="1"/>
          <p:nvPr>
            <p:ph idx="10" type="dt"/>
          </p:nvPr>
        </p:nvSpPr>
        <p:spPr>
          <a:xfrm>
            <a:off x="457200" y="6356350"/>
            <a:ext cx="21335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71" name="Google Shape;71;p10"/>
          <p:cNvSpPr txBox="1"/>
          <p:nvPr>
            <p:ph idx="12" type="sldNum"/>
          </p:nvPr>
        </p:nvSpPr>
        <p:spPr>
          <a:xfrm>
            <a:off x="6553200" y="6356350"/>
            <a:ext cx="21335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457200"/>
            <a:ext cx="8229600" cy="1143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5000"/>
              <a:buFont typeface="Corbel"/>
              <a:buNone/>
              <a:defRPr b="0" i="0" sz="5000" u="none" cap="none" strike="noStrike">
                <a:solidFill>
                  <a:schemeClr val="dk1"/>
                </a:solidFill>
                <a:latin typeface="Corbel"/>
                <a:ea typeface="Corbel"/>
                <a:cs typeface="Corbel"/>
                <a:sym typeface="Corbel"/>
              </a:defRPr>
            </a:lvl1pPr>
            <a:lvl2pPr lvl="1" marR="0" rtl="0" algn="l">
              <a:spcBef>
                <a:spcPts val="0"/>
              </a:spcBef>
              <a:spcAft>
                <a:spcPts val="0"/>
              </a:spcAft>
              <a:buClr>
                <a:schemeClr val="dk2"/>
              </a:buClr>
              <a:buSzPts val="1800"/>
              <a:buFont typeface="Arial"/>
              <a:buNone/>
              <a:defRPr b="0" i="0" sz="1800" u="none" cap="none" strike="noStrike">
                <a:solidFill>
                  <a:schemeClr val="dk2"/>
                </a:solidFill>
              </a:defRPr>
            </a:lvl2pPr>
            <a:lvl3pPr lvl="2" marR="0" rtl="0" algn="l">
              <a:spcBef>
                <a:spcPts val="0"/>
              </a:spcBef>
              <a:spcAft>
                <a:spcPts val="0"/>
              </a:spcAft>
              <a:buClr>
                <a:schemeClr val="dk2"/>
              </a:buClr>
              <a:buSzPts val="1800"/>
              <a:buFont typeface="Arial"/>
              <a:buNone/>
              <a:defRPr b="0" i="0" sz="1800" u="none" cap="none" strike="noStrike">
                <a:solidFill>
                  <a:schemeClr val="dk2"/>
                </a:solidFill>
              </a:defRPr>
            </a:lvl3pPr>
            <a:lvl4pPr lvl="3" marR="0" rtl="0" algn="l">
              <a:spcBef>
                <a:spcPts val="0"/>
              </a:spcBef>
              <a:spcAft>
                <a:spcPts val="0"/>
              </a:spcAft>
              <a:buClr>
                <a:schemeClr val="dk2"/>
              </a:buClr>
              <a:buSzPts val="1800"/>
              <a:buFont typeface="Arial"/>
              <a:buNone/>
              <a:defRPr b="0" i="0" sz="1800" u="none" cap="none" strike="noStrike">
                <a:solidFill>
                  <a:schemeClr val="dk2"/>
                </a:solidFill>
              </a:defRPr>
            </a:lvl4pPr>
            <a:lvl5pPr lvl="4" marR="0" rtl="0" algn="l">
              <a:spcBef>
                <a:spcPts val="0"/>
              </a:spcBef>
              <a:spcAft>
                <a:spcPts val="0"/>
              </a:spcAft>
              <a:buClr>
                <a:schemeClr val="dk2"/>
              </a:buClr>
              <a:buSzPts val="1800"/>
              <a:buFont typeface="Arial"/>
              <a:buNone/>
              <a:defRPr b="0" i="0" sz="1800" u="none" cap="none" strike="noStrike">
                <a:solidFill>
                  <a:schemeClr val="dk2"/>
                </a:solidFill>
              </a:defRPr>
            </a:lvl5pPr>
            <a:lvl6pPr lvl="5" marR="0" rtl="0" algn="l">
              <a:spcBef>
                <a:spcPts val="0"/>
              </a:spcBef>
              <a:spcAft>
                <a:spcPts val="0"/>
              </a:spcAft>
              <a:buClr>
                <a:schemeClr val="dk2"/>
              </a:buClr>
              <a:buSzPts val="1800"/>
              <a:buFont typeface="Arial"/>
              <a:buNone/>
              <a:defRPr b="0" i="0" sz="1800" u="none" cap="none" strike="noStrike">
                <a:solidFill>
                  <a:schemeClr val="dk2"/>
                </a:solidFill>
              </a:defRPr>
            </a:lvl6pPr>
            <a:lvl7pPr lvl="6" marR="0" rtl="0" algn="l">
              <a:spcBef>
                <a:spcPts val="0"/>
              </a:spcBef>
              <a:spcAft>
                <a:spcPts val="0"/>
              </a:spcAft>
              <a:buClr>
                <a:schemeClr val="dk2"/>
              </a:buClr>
              <a:buSzPts val="1800"/>
              <a:buFont typeface="Arial"/>
              <a:buNone/>
              <a:defRPr b="0" i="0" sz="1800" u="none" cap="none" strike="noStrike">
                <a:solidFill>
                  <a:schemeClr val="dk2"/>
                </a:solidFill>
              </a:defRPr>
            </a:lvl7pPr>
            <a:lvl8pPr lvl="7" marR="0" rtl="0" algn="l">
              <a:spcBef>
                <a:spcPts val="0"/>
              </a:spcBef>
              <a:spcAft>
                <a:spcPts val="0"/>
              </a:spcAft>
              <a:buClr>
                <a:schemeClr val="dk2"/>
              </a:buClr>
              <a:buSzPts val="1800"/>
              <a:buFont typeface="Arial"/>
              <a:buNone/>
              <a:defRPr b="0" i="0" sz="1800" u="none" cap="none" strike="noStrike">
                <a:solidFill>
                  <a:schemeClr val="dk2"/>
                </a:solidFill>
              </a:defRPr>
            </a:lvl8pPr>
            <a:lvl9pPr lvl="8" marR="0" rtl="0" algn="l">
              <a:spcBef>
                <a:spcPts val="0"/>
              </a:spcBef>
              <a:spcAft>
                <a:spcPts val="0"/>
              </a:spcAft>
              <a:buClr>
                <a:schemeClr val="dk2"/>
              </a:buClr>
              <a:buSzPts val="1800"/>
              <a:buFont typeface="Arial"/>
              <a:buNone/>
              <a:defRPr b="0" i="0" sz="1800" u="none" cap="none" strike="noStrike">
                <a:solidFill>
                  <a:schemeClr val="dk2"/>
                </a:solidFil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ctr" bIns="91425" lIns="91425" spcFirstLastPara="1" rIns="91425" wrap="square" tIns="91425">
            <a:noAutofit/>
          </a:bodyPr>
          <a:lstStyle>
            <a:lvl1pPr indent="-431800" lvl="0" marL="457200" marR="0" rtl="0" algn="l">
              <a:lnSpc>
                <a:spcPct val="150000"/>
              </a:lnSpc>
              <a:spcBef>
                <a:spcPts val="640"/>
              </a:spcBef>
              <a:spcAft>
                <a:spcPts val="0"/>
              </a:spcAft>
              <a:buClr>
                <a:schemeClr val="dk1"/>
              </a:buClr>
              <a:buSzPts val="3200"/>
              <a:buFont typeface="Arial"/>
              <a:buChar char="•"/>
              <a:defRPr b="0" i="0" sz="3200" u="none" cap="none" strike="noStrike">
                <a:solidFill>
                  <a:schemeClr val="dk1"/>
                </a:solidFill>
                <a:latin typeface="Corbel"/>
                <a:ea typeface="Corbel"/>
                <a:cs typeface="Corbel"/>
                <a:sym typeface="Corbel"/>
              </a:defRPr>
            </a:lvl1pPr>
            <a:lvl2pPr indent="-406400" lvl="1" marL="914400" marR="0" rtl="0" algn="l">
              <a:lnSpc>
                <a:spcPct val="150000"/>
              </a:lnSpc>
              <a:spcBef>
                <a:spcPts val="56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2pPr>
            <a:lvl3pPr indent="-381000" lvl="2" marL="1371600" marR="0" rtl="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3pPr>
            <a:lvl4pPr indent="-355600" lvl="3" marL="1828800" marR="0" rtl="0" algn="l">
              <a:lnSpc>
                <a:spcPct val="15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4pPr>
            <a:lvl5pPr indent="-355600" lvl="4" marL="2286000" marR="0" rtl="0" algn="l">
              <a:lnSpc>
                <a:spcPct val="15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9pPr>
          </a:lstStyle>
          <a:p/>
        </p:txBody>
      </p:sp>
      <p:sp>
        <p:nvSpPr>
          <p:cNvPr id="12" name="Google Shape;12;p1"/>
          <p:cNvSpPr txBox="1"/>
          <p:nvPr>
            <p:ph idx="10" type="dt"/>
          </p:nvPr>
        </p:nvSpPr>
        <p:spPr>
          <a:xfrm>
            <a:off x="457200" y="6356350"/>
            <a:ext cx="21335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chemeClr val="dk1"/>
              </a:buClr>
              <a:buSzPts val="1800"/>
              <a:buFont typeface="Corbel"/>
              <a:buNone/>
              <a:defRPr b="0" i="0" sz="1800" u="none" cap="none" strike="noStrike">
                <a:solidFill>
                  <a:schemeClr val="dk1"/>
                </a:solidFill>
                <a:latin typeface="Corbel"/>
                <a:ea typeface="Corbel"/>
                <a:cs typeface="Corbel"/>
                <a:sym typeface="Corbel"/>
              </a:defRPr>
            </a:lvl9pPr>
          </a:lstStyle>
          <a:p/>
        </p:txBody>
      </p:sp>
      <p:sp>
        <p:nvSpPr>
          <p:cNvPr id="14" name="Google Shape;14;p1"/>
          <p:cNvSpPr txBox="1"/>
          <p:nvPr>
            <p:ph idx="12" type="sldNum"/>
          </p:nvPr>
        </p:nvSpPr>
        <p:spPr>
          <a:xfrm>
            <a:off x="6553200" y="6356350"/>
            <a:ext cx="21335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3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nvSpPr>
        <p:spPr>
          <a:xfrm>
            <a:off x="-13927" y="511262"/>
            <a:ext cx="9143998" cy="92332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
              <a:buFont typeface="Arial"/>
              <a:buNone/>
            </a:pPr>
            <a:r>
              <a:rPr b="0" i="0" lang="en-US" sz="1600" u="none" cap="none" strike="noStrike">
                <a:solidFill>
                  <a:schemeClr val="dk1"/>
                </a:solidFill>
                <a:latin typeface="Arial"/>
                <a:ea typeface="Arial"/>
                <a:cs typeface="Arial"/>
                <a:sym typeface="Arial"/>
              </a:rPr>
              <a:t>Ranye Mclendon, Jeff Dusek, Nicole Carey, Radhika Nagpal</a:t>
            </a:r>
            <a:endParaRPr/>
          </a:p>
          <a:p>
            <a:pPr indent="0" lvl="0" marL="0" marR="0" rtl="0" algn="ctr">
              <a:lnSpc>
                <a:spcPct val="100000"/>
              </a:lnSpc>
              <a:spcBef>
                <a:spcPts val="0"/>
              </a:spcBef>
              <a:spcAft>
                <a:spcPts val="0"/>
              </a:spcAft>
              <a:buClr>
                <a:schemeClr val="dk1"/>
              </a:buClr>
              <a:buSzPts val="1400"/>
              <a:buFont typeface="Arial"/>
              <a:buNone/>
            </a:pPr>
            <a:r>
              <a:rPr b="0" baseline="30000" i="0" lang="en-US" sz="1400" u="none" cap="none" strike="noStrike">
                <a:solidFill>
                  <a:schemeClr val="dk1"/>
                </a:solidFill>
                <a:latin typeface="Arial"/>
                <a:ea typeface="Arial"/>
                <a:cs typeface="Arial"/>
                <a:sym typeface="Arial"/>
              </a:rPr>
              <a:t>1</a:t>
            </a:r>
            <a:r>
              <a:rPr b="0" i="0" lang="en-US" sz="1400" u="none" cap="none" strike="noStrike">
                <a:solidFill>
                  <a:schemeClr val="dk1"/>
                </a:solidFill>
                <a:latin typeface="Arial"/>
                <a:ea typeface="Arial"/>
                <a:cs typeface="Arial"/>
                <a:sym typeface="Arial"/>
              </a:rPr>
              <a:t>University of Maryland Baltimore County ,Harvard University </a:t>
            </a:r>
            <a:endParaRPr/>
          </a:p>
          <a:p>
            <a:pPr indent="0" lvl="0" marL="0" marR="0" rtl="0" algn="ctr">
              <a:lnSpc>
                <a:spcPct val="100000"/>
              </a:lnSpc>
              <a:spcBef>
                <a:spcPts val="0"/>
              </a:spcBef>
              <a:spcAft>
                <a:spcPts val="0"/>
              </a:spcAft>
              <a:buClr>
                <a:schemeClr val="dk1"/>
              </a:buClr>
              <a:buSzPts val="1400"/>
              <a:buFont typeface="Arial"/>
              <a:buNone/>
            </a:pPr>
            <a:r>
              <a:rPr b="0" i="1" lang="en-US" sz="1400" u="none" cap="none" strike="noStrike">
                <a:solidFill>
                  <a:schemeClr val="dk1"/>
                </a:solidFill>
                <a:latin typeface="Arial"/>
                <a:ea typeface="Arial"/>
                <a:cs typeface="Arial"/>
                <a:sym typeface="Arial"/>
              </a:rPr>
              <a:t>Harvard SEAS</a:t>
            </a:r>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5D1AD"/>
              </a:solidFill>
              <a:latin typeface="Arial"/>
              <a:ea typeface="Arial"/>
              <a:cs typeface="Arial"/>
              <a:sym typeface="Arial"/>
            </a:endParaRPr>
          </a:p>
        </p:txBody>
      </p:sp>
      <p:sp>
        <p:nvSpPr>
          <p:cNvPr id="90" name="Google Shape;90;p13"/>
          <p:cNvSpPr txBox="1"/>
          <p:nvPr/>
        </p:nvSpPr>
        <p:spPr>
          <a:xfrm>
            <a:off x="277925" y="0"/>
            <a:ext cx="8513380" cy="46166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600"/>
              <a:buFont typeface="Arial"/>
              <a:buNone/>
            </a:pPr>
            <a:r>
              <a:rPr b="1" i="0" lang="en-US" sz="2400" u="none" cap="none" strike="noStrike">
                <a:solidFill>
                  <a:schemeClr val="dk1"/>
                </a:solidFill>
                <a:latin typeface="Arial"/>
                <a:ea typeface="Arial"/>
                <a:cs typeface="Arial"/>
                <a:sym typeface="Arial"/>
              </a:rPr>
              <a:t>Agile Autonomous Outdoor Robot </a:t>
            </a:r>
            <a:endParaRPr/>
          </a:p>
        </p:txBody>
      </p:sp>
      <p:sp>
        <p:nvSpPr>
          <p:cNvPr id="91" name="Google Shape;91;p13"/>
          <p:cNvSpPr txBox="1"/>
          <p:nvPr/>
        </p:nvSpPr>
        <p:spPr>
          <a:xfrm>
            <a:off x="83200" y="1551625"/>
            <a:ext cx="4497045" cy="470898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highlight>
                  <a:srgbClr val="FFFFFF"/>
                </a:highlight>
                <a:latin typeface="Arial"/>
                <a:ea typeface="Arial"/>
                <a:cs typeface="Arial"/>
                <a:sym typeface="Arial"/>
              </a:rPr>
              <a:t>Professor Radhika Nagpal, who heads the Self-Organizing Systems Research Group at Harvard, organized a summer project with five undergraduates with the help of mentors, Dr. Nicole Carey and Dr. Jeff Dusek. This summer the lab developed a low-cost outdoor autonomous swarm robot. Each robot uses a single UP board computer with an Intel RealSense depth-RGB camera to navigate its surroundings. Our goal for the summer was to develop a combined brain-body design for the swarm robot to autonomously roam the Harvard courtyard while avoiding collision and searching for targets. The robot was primarily programmed in Python and modifications were modeled in Solidworks then lasercut. This project focused on constructing an agile, low-cost, autonomous swarm robot that is capable of functioning together for one enlarge purpose.</a:t>
            </a:r>
            <a:endParaRPr/>
          </a:p>
        </p:txBody>
      </p:sp>
      <p:pic>
        <p:nvPicPr>
          <p:cNvPr descr="IMG_1295.JPG" id="92" name="Google Shape;92;p13"/>
          <p:cNvPicPr preferRelativeResize="0"/>
          <p:nvPr/>
        </p:nvPicPr>
        <p:blipFill rotWithShape="1">
          <a:blip r:embed="rId3">
            <a:alphaModFix/>
          </a:blip>
          <a:srcRect b="0" l="0" r="0" t="0"/>
          <a:stretch/>
        </p:blipFill>
        <p:spPr>
          <a:xfrm>
            <a:off x="4872675" y="1282650"/>
            <a:ext cx="4022099" cy="2449300"/>
          </a:xfrm>
          <a:prstGeom prst="rect">
            <a:avLst/>
          </a:prstGeom>
          <a:noFill/>
          <a:ln>
            <a:noFill/>
          </a:ln>
        </p:spPr>
      </p:pic>
      <p:pic>
        <p:nvPicPr>
          <p:cNvPr descr="IMG_1320.JPG" id="93" name="Google Shape;93;p13"/>
          <p:cNvPicPr preferRelativeResize="0"/>
          <p:nvPr/>
        </p:nvPicPr>
        <p:blipFill rotWithShape="1">
          <a:blip r:embed="rId4">
            <a:alphaModFix/>
          </a:blip>
          <a:srcRect b="0" l="0" r="0" t="0"/>
          <a:stretch/>
        </p:blipFill>
        <p:spPr>
          <a:xfrm>
            <a:off x="6742000" y="3545025"/>
            <a:ext cx="2286000" cy="3234924"/>
          </a:xfrm>
          <a:prstGeom prst="rect">
            <a:avLst/>
          </a:prstGeom>
          <a:noFill/>
          <a:ln>
            <a:noFill/>
          </a:ln>
        </p:spPr>
      </p:pic>
      <p:pic>
        <p:nvPicPr>
          <p:cNvPr descr="IMG_1517.JPG" id="94" name="Google Shape;94;p13"/>
          <p:cNvPicPr preferRelativeResize="0"/>
          <p:nvPr/>
        </p:nvPicPr>
        <p:blipFill rotWithShape="1">
          <a:blip r:embed="rId5">
            <a:alphaModFix/>
          </a:blip>
          <a:srcRect b="0" l="0" r="0" t="0"/>
          <a:stretch/>
        </p:blipFill>
        <p:spPr>
          <a:xfrm>
            <a:off x="4580250" y="3545025"/>
            <a:ext cx="2239075" cy="32349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wilight">
  <a:themeElements>
    <a:clrScheme name="Twilight">
      <a:dk1>
        <a:srgbClr val="000000"/>
      </a:dk1>
      <a:lt1>
        <a:srgbClr val="FFFFFF"/>
      </a:lt1>
      <a:dk2>
        <a:srgbClr val="24213E"/>
      </a:dk2>
      <a:lt2>
        <a:srgbClr val="E9EAF0"/>
      </a:lt2>
      <a:accent1>
        <a:srgbClr val="E8BC4A"/>
      </a:accent1>
      <a:accent2>
        <a:srgbClr val="83C1C6"/>
      </a:accent2>
      <a:accent3>
        <a:srgbClr val="E78D35"/>
      </a:accent3>
      <a:accent4>
        <a:srgbClr val="909CE1"/>
      </a:accent4>
      <a:accent5>
        <a:srgbClr val="839C41"/>
      </a:accent5>
      <a:accent6>
        <a:srgbClr val="CC5439"/>
      </a:accent6>
      <a:hlink>
        <a:srgbClr val="1C6CF1"/>
      </a:hlink>
      <a:folHlink>
        <a:srgbClr val="C649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