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Arial Black"/>
      <p:regular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ArialBlack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b806376e5_7_2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Slides must include: </a:t>
            </a:r>
            <a:endParaRPr sz="1800">
              <a:solidFill>
                <a:srgbClr val="FF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Twentieth Century"/>
              <a:buChar char="●"/>
            </a:pPr>
            <a:r>
              <a:rPr lang="es-419" sz="18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Twentieth century font (in white only) </a:t>
            </a:r>
            <a:endParaRPr sz="1800">
              <a:solidFill>
                <a:srgbClr val="FF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Twentieth Century"/>
              <a:buChar char="●"/>
            </a:pPr>
            <a:r>
              <a:rPr lang="es-419" sz="18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Headings - 40 pt</a:t>
            </a:r>
            <a:endParaRPr sz="1800">
              <a:solidFill>
                <a:srgbClr val="FF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Twentieth Century"/>
              <a:buChar char="●"/>
            </a:pPr>
            <a:r>
              <a:rPr lang="es-419" sz="18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Descriptions- 19-25 pt</a:t>
            </a:r>
            <a:endParaRPr sz="1800"/>
          </a:p>
        </p:txBody>
      </p:sp>
      <p:sp>
        <p:nvSpPr>
          <p:cNvPr id="100" name="Google Shape;100;g5b806376e5_7_2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b806376e5_5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b806376e5_5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b806376e5_1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b806376e5_1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b806376e5_7_2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g5b806376e5_7_24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Analog Discovery is all this and more. Its powered by your computer through the usb. </a:t>
            </a:r>
            <a:endParaRPr/>
          </a:p>
        </p:txBody>
      </p:sp>
      <p:sp>
        <p:nvSpPr>
          <p:cNvPr id="125" name="Google Shape;125;g5b806376e5_7_24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b806376e5_7_2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g5b806376e5_7_2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5b806376e5_7_23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9b4a5caa2_3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g59b4a5caa2_3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59b4a5caa2_3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b806376e5_5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b806376e5_5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400">
                <a:latin typeface="Times New Roman"/>
                <a:ea typeface="Times New Roman"/>
                <a:cs typeface="Times New Roman"/>
                <a:sym typeface="Times New Roman"/>
              </a:rPr>
              <a:t>It also produces electric charge in response to mechanical stress or vibration. When </a:t>
            </a:r>
            <a:r>
              <a:rPr lang="es-419" sz="1400">
                <a:latin typeface="Times New Roman"/>
                <a:ea typeface="Times New Roman"/>
                <a:cs typeface="Times New Roman"/>
                <a:sym typeface="Times New Roman"/>
              </a:rPr>
              <a:t>its</a:t>
            </a:r>
            <a:r>
              <a:rPr lang="es-419" sz="1400">
                <a:latin typeface="Times New Roman"/>
                <a:ea typeface="Times New Roman"/>
                <a:cs typeface="Times New Roman"/>
                <a:sym typeface="Times New Roman"/>
              </a:rPr>
              <a:t> push</a:t>
            </a:r>
            <a:r>
              <a:rPr lang="es-419" sz="1400">
                <a:latin typeface="Times New Roman"/>
                <a:ea typeface="Times New Roman"/>
                <a:cs typeface="Times New Roman"/>
                <a:sym typeface="Times New Roman"/>
              </a:rPr>
              <a:t>ed some of the atoms closer together or further apart, upsets the balance of positive and negative charges which causes the electrical current to appear.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400">
                <a:latin typeface="Times New Roman"/>
                <a:ea typeface="Times New Roman"/>
                <a:cs typeface="Times New Roman"/>
                <a:sym typeface="Times New Roman"/>
              </a:rPr>
              <a:t>The piezo film serves as a  very good receiver when it comes to its mechanical input. The film behaves like a dynamic strain that does not require any external power and it can help generate signals. 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400">
                <a:latin typeface="Times New Roman"/>
                <a:ea typeface="Times New Roman"/>
                <a:cs typeface="Times New Roman"/>
                <a:sym typeface="Times New Roman"/>
              </a:rPr>
              <a:t>signals are microcontroller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0909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0909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5" Type="http://schemas.openxmlformats.org/officeDocument/2006/relationships/image" Target="../media/image5.png"/><Relationship Id="rId6" Type="http://schemas.openxmlformats.org/officeDocument/2006/relationships/image" Target="../media/image9.png"/><Relationship Id="rId7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"/>
          <p:cNvSpPr txBox="1"/>
          <p:nvPr>
            <p:ph type="ctrTitle"/>
          </p:nvPr>
        </p:nvSpPr>
        <p:spPr>
          <a:xfrm>
            <a:off x="457200" y="171450"/>
            <a:ext cx="77724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6000"/>
              <a:buFont typeface="Arial Black"/>
              <a:buNone/>
              <a:defRPr sz="6000">
                <a:solidFill>
                  <a:srgbClr val="3F3F3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" type="subTitle"/>
          </p:nvPr>
        </p:nvSpPr>
        <p:spPr>
          <a:xfrm>
            <a:off x="457200" y="3600450"/>
            <a:ext cx="6858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400"/>
              </a:spcBef>
              <a:spcAft>
                <a:spcPts val="0"/>
              </a:spcAft>
              <a:buClr>
                <a:srgbClr val="E7B603"/>
              </a:buClr>
              <a:buSzPts val="2000"/>
              <a:buNone/>
              <a:defRPr b="0" cap="none">
                <a:solidFill>
                  <a:srgbClr val="E7B603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rtl="0" algn="ctr">
              <a:spcBef>
                <a:spcPts val="6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2"/>
          <p:cNvSpPr txBox="1"/>
          <p:nvPr>
            <p:ph idx="10" type="dt"/>
          </p:nvPr>
        </p:nvSpPr>
        <p:spPr>
          <a:xfrm>
            <a:off x="457200" y="4629151"/>
            <a:ext cx="3429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1" type="ftr"/>
          </p:nvPr>
        </p:nvSpPr>
        <p:spPr>
          <a:xfrm>
            <a:off x="457200" y="4869656"/>
            <a:ext cx="3429000" cy="2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"/>
          <p:cNvSpPr/>
          <p:nvPr/>
        </p:nvSpPr>
        <p:spPr>
          <a:xfrm>
            <a:off x="9001124" y="3634740"/>
            <a:ext cx="142800" cy="1509000"/>
          </a:xfrm>
          <a:prstGeom prst="rect">
            <a:avLst/>
          </a:prstGeom>
          <a:solidFill>
            <a:srgbClr val="E7B60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E7B60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2"/>
          <p:cNvSpPr/>
          <p:nvPr/>
        </p:nvSpPr>
        <p:spPr>
          <a:xfrm>
            <a:off x="9001124" y="0"/>
            <a:ext cx="142800" cy="3634500"/>
          </a:xfrm>
          <a:prstGeom prst="rect">
            <a:avLst/>
          </a:prstGeom>
          <a:solidFill>
            <a:srgbClr val="02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2"/>
          <p:cNvSpPr txBox="1"/>
          <p:nvPr>
            <p:ph idx="12" type="sldNum"/>
          </p:nvPr>
        </p:nvSpPr>
        <p:spPr>
          <a:xfrm rot="-5400000">
            <a:off x="8391875" y="4368540"/>
            <a:ext cx="986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l">
              <a:spcBef>
                <a:spcPts val="0"/>
              </a:spcBef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l">
              <a:spcBef>
                <a:spcPts val="0"/>
              </a:spcBef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l">
              <a:spcBef>
                <a:spcPts val="0"/>
              </a:spcBef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l">
              <a:spcBef>
                <a:spcPts val="0"/>
              </a:spcBef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l">
              <a:spcBef>
                <a:spcPts val="0"/>
              </a:spcBef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l">
              <a:spcBef>
                <a:spcPts val="0"/>
              </a:spcBef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l">
              <a:spcBef>
                <a:spcPts val="0"/>
              </a:spcBef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l">
              <a:spcBef>
                <a:spcPts val="0"/>
              </a:spcBef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27" name="Google Shape;27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766" y="66587"/>
            <a:ext cx="515832" cy="5158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5920" y="50353"/>
            <a:ext cx="511567" cy="5158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64147" y="62777"/>
            <a:ext cx="811788" cy="5211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90215" y="66587"/>
            <a:ext cx="563976" cy="51583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813601" y="62777"/>
            <a:ext cx="521152" cy="5211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867400" y="62777"/>
            <a:ext cx="1183696" cy="5158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1"/>
          <p:cNvSpPr txBox="1"/>
          <p:nvPr>
            <p:ph type="title"/>
          </p:nvPr>
        </p:nvSpPr>
        <p:spPr>
          <a:xfrm>
            <a:off x="457200" y="114300"/>
            <a:ext cx="57912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E7B603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1"/>
          <p:cNvSpPr txBox="1"/>
          <p:nvPr>
            <p:ph idx="1" type="body"/>
          </p:nvPr>
        </p:nvSpPr>
        <p:spPr>
          <a:xfrm rot="5400000">
            <a:off x="2627100" y="-855450"/>
            <a:ext cx="3280200" cy="76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indent="-342900" lvl="1" marL="9144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11"/>
          <p:cNvSpPr txBox="1"/>
          <p:nvPr>
            <p:ph idx="10" type="dt"/>
          </p:nvPr>
        </p:nvSpPr>
        <p:spPr>
          <a:xfrm>
            <a:off x="457200" y="4629151"/>
            <a:ext cx="3429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1"/>
          <p:cNvSpPr txBox="1"/>
          <p:nvPr>
            <p:ph idx="11" type="ftr"/>
          </p:nvPr>
        </p:nvSpPr>
        <p:spPr>
          <a:xfrm>
            <a:off x="457200" y="4869656"/>
            <a:ext cx="3429000" cy="2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1"/>
          <p:cNvSpPr txBox="1"/>
          <p:nvPr>
            <p:ph idx="12" type="sldNum"/>
          </p:nvPr>
        </p:nvSpPr>
        <p:spPr>
          <a:xfrm rot="-5400000">
            <a:off x="8391875" y="4368540"/>
            <a:ext cx="986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/>
            </a:lvl1pPr>
            <a:lvl2pPr indent="0" lvl="1" marL="0" rtl="0" algn="l">
              <a:spcBef>
                <a:spcPts val="0"/>
              </a:spcBef>
              <a:buNone/>
              <a:defRPr/>
            </a:lvl2pPr>
            <a:lvl3pPr indent="0" lvl="2" marL="0" rtl="0" algn="l">
              <a:spcBef>
                <a:spcPts val="0"/>
              </a:spcBef>
              <a:buNone/>
              <a:defRPr/>
            </a:lvl3pPr>
            <a:lvl4pPr indent="0" lvl="3" marL="0" rtl="0" algn="l">
              <a:spcBef>
                <a:spcPts val="0"/>
              </a:spcBef>
              <a:buNone/>
              <a:defRPr/>
            </a:lvl4pPr>
            <a:lvl5pPr indent="0" lvl="4" marL="0" rtl="0" algn="l">
              <a:spcBef>
                <a:spcPts val="0"/>
              </a:spcBef>
              <a:buNone/>
              <a:defRPr/>
            </a:lvl5pPr>
            <a:lvl6pPr indent="0" lvl="5" marL="0" rtl="0" algn="l">
              <a:spcBef>
                <a:spcPts val="0"/>
              </a:spcBef>
              <a:buNone/>
              <a:defRPr/>
            </a:lvl6pPr>
            <a:lvl7pPr indent="0" lvl="6" marL="0" rtl="0" algn="l">
              <a:spcBef>
                <a:spcPts val="0"/>
              </a:spcBef>
              <a:buNone/>
              <a:defRPr/>
            </a:lvl7pPr>
            <a:lvl8pPr indent="0" lvl="7" marL="0" rtl="0" algn="l">
              <a:spcBef>
                <a:spcPts val="0"/>
              </a:spcBef>
              <a:buNone/>
              <a:defRPr/>
            </a:lvl8pPr>
            <a:lvl9pPr indent="0" lvl="8" marL="0" rt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2"/>
          <p:cNvSpPr txBox="1"/>
          <p:nvPr>
            <p:ph type="title"/>
          </p:nvPr>
        </p:nvSpPr>
        <p:spPr>
          <a:xfrm rot="5400000">
            <a:off x="5463750" y="1371628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E7B603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2"/>
          <p:cNvSpPr txBox="1"/>
          <p:nvPr>
            <p:ph idx="1" type="body"/>
          </p:nvPr>
        </p:nvSpPr>
        <p:spPr>
          <a:xfrm rot="5400000">
            <a:off x="1272750" y="-609572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indent="-342900" lvl="1" marL="9144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p12"/>
          <p:cNvSpPr txBox="1"/>
          <p:nvPr>
            <p:ph idx="10" type="dt"/>
          </p:nvPr>
        </p:nvSpPr>
        <p:spPr>
          <a:xfrm>
            <a:off x="457200" y="4629151"/>
            <a:ext cx="3429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2"/>
          <p:cNvSpPr txBox="1"/>
          <p:nvPr>
            <p:ph idx="11" type="ftr"/>
          </p:nvPr>
        </p:nvSpPr>
        <p:spPr>
          <a:xfrm>
            <a:off x="457200" y="4869656"/>
            <a:ext cx="3429000" cy="2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2"/>
          <p:cNvSpPr txBox="1"/>
          <p:nvPr>
            <p:ph idx="12" type="sldNum"/>
          </p:nvPr>
        </p:nvSpPr>
        <p:spPr>
          <a:xfrm rot="-5400000">
            <a:off x="8391875" y="4368540"/>
            <a:ext cx="986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/>
            </a:lvl1pPr>
            <a:lvl2pPr indent="0" lvl="1" marL="0" rtl="0" algn="l">
              <a:spcBef>
                <a:spcPts val="0"/>
              </a:spcBef>
              <a:buNone/>
              <a:defRPr/>
            </a:lvl2pPr>
            <a:lvl3pPr indent="0" lvl="2" marL="0" rtl="0" algn="l">
              <a:spcBef>
                <a:spcPts val="0"/>
              </a:spcBef>
              <a:buNone/>
              <a:defRPr/>
            </a:lvl3pPr>
            <a:lvl4pPr indent="0" lvl="3" marL="0" rtl="0" algn="l">
              <a:spcBef>
                <a:spcPts val="0"/>
              </a:spcBef>
              <a:buNone/>
              <a:defRPr/>
            </a:lvl4pPr>
            <a:lvl5pPr indent="0" lvl="4" marL="0" rtl="0" algn="l">
              <a:spcBef>
                <a:spcPts val="0"/>
              </a:spcBef>
              <a:buNone/>
              <a:defRPr/>
            </a:lvl5pPr>
            <a:lvl6pPr indent="0" lvl="5" marL="0" rtl="0" algn="l">
              <a:spcBef>
                <a:spcPts val="0"/>
              </a:spcBef>
              <a:buNone/>
              <a:defRPr/>
            </a:lvl6pPr>
            <a:lvl7pPr indent="0" lvl="6" marL="0" rtl="0" algn="l">
              <a:spcBef>
                <a:spcPts val="0"/>
              </a:spcBef>
              <a:buNone/>
              <a:defRPr/>
            </a:lvl7pPr>
            <a:lvl8pPr indent="0" lvl="7" marL="0" rtl="0" algn="l">
              <a:spcBef>
                <a:spcPts val="0"/>
              </a:spcBef>
              <a:buNone/>
              <a:defRPr/>
            </a:lvl8pPr>
            <a:lvl9pPr indent="0" lvl="8" marL="0" rt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"/>
          <p:cNvSpPr txBox="1"/>
          <p:nvPr>
            <p:ph type="title"/>
          </p:nvPr>
        </p:nvSpPr>
        <p:spPr>
          <a:xfrm>
            <a:off x="457200" y="114300"/>
            <a:ext cx="57912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E7B603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"/>
          <p:cNvSpPr txBox="1"/>
          <p:nvPr>
            <p:ph idx="1" type="body"/>
          </p:nvPr>
        </p:nvSpPr>
        <p:spPr>
          <a:xfrm>
            <a:off x="457200" y="1314450"/>
            <a:ext cx="7620000" cy="3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indent="-342900" lvl="1" marL="9144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"/>
          <p:cNvSpPr txBox="1"/>
          <p:nvPr>
            <p:ph idx="10" type="dt"/>
          </p:nvPr>
        </p:nvSpPr>
        <p:spPr>
          <a:xfrm>
            <a:off x="457200" y="4629151"/>
            <a:ext cx="3429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"/>
          <p:cNvSpPr txBox="1"/>
          <p:nvPr>
            <p:ph idx="11" type="ftr"/>
          </p:nvPr>
        </p:nvSpPr>
        <p:spPr>
          <a:xfrm>
            <a:off x="457200" y="4869656"/>
            <a:ext cx="3429000" cy="2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"/>
          <p:cNvSpPr txBox="1"/>
          <p:nvPr>
            <p:ph idx="12" type="sldNum"/>
          </p:nvPr>
        </p:nvSpPr>
        <p:spPr>
          <a:xfrm rot="-5400000">
            <a:off x="8391875" y="4368540"/>
            <a:ext cx="986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/>
            </a:lvl1pPr>
            <a:lvl2pPr indent="0" lvl="1" marL="0" rtl="0" algn="l">
              <a:spcBef>
                <a:spcPts val="0"/>
              </a:spcBef>
              <a:buNone/>
              <a:defRPr/>
            </a:lvl2pPr>
            <a:lvl3pPr indent="0" lvl="2" marL="0" rtl="0" algn="l">
              <a:spcBef>
                <a:spcPts val="0"/>
              </a:spcBef>
              <a:buNone/>
              <a:defRPr/>
            </a:lvl3pPr>
            <a:lvl4pPr indent="0" lvl="3" marL="0" rtl="0" algn="l">
              <a:spcBef>
                <a:spcPts val="0"/>
              </a:spcBef>
              <a:buNone/>
              <a:defRPr/>
            </a:lvl4pPr>
            <a:lvl5pPr indent="0" lvl="4" marL="0" rtl="0" algn="l">
              <a:spcBef>
                <a:spcPts val="0"/>
              </a:spcBef>
              <a:buNone/>
              <a:defRPr/>
            </a:lvl5pPr>
            <a:lvl6pPr indent="0" lvl="5" marL="0" rtl="0" algn="l">
              <a:spcBef>
                <a:spcPts val="0"/>
              </a:spcBef>
              <a:buNone/>
              <a:defRPr/>
            </a:lvl6pPr>
            <a:lvl7pPr indent="0" lvl="6" marL="0" rtl="0" algn="l">
              <a:spcBef>
                <a:spcPts val="0"/>
              </a:spcBef>
              <a:buNone/>
              <a:defRPr/>
            </a:lvl7pPr>
            <a:lvl8pPr indent="0" lvl="7" marL="0" rtl="0" algn="l">
              <a:spcBef>
                <a:spcPts val="0"/>
              </a:spcBef>
              <a:buNone/>
              <a:defRPr/>
            </a:lvl8pPr>
            <a:lvl9pPr indent="0" lvl="8" marL="0" rt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 txBox="1"/>
          <p:nvPr>
            <p:ph type="title"/>
          </p:nvPr>
        </p:nvSpPr>
        <p:spPr>
          <a:xfrm>
            <a:off x="457200" y="1085850"/>
            <a:ext cx="7772400" cy="324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Arial Black"/>
              <a:buNone/>
              <a:defRPr b="0" sz="8800" cap="none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"/>
          <p:cNvSpPr txBox="1"/>
          <p:nvPr>
            <p:ph idx="1" type="body"/>
          </p:nvPr>
        </p:nvSpPr>
        <p:spPr>
          <a:xfrm>
            <a:off x="457200" y="171451"/>
            <a:ext cx="77724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b="0" sz="2000" cap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228600" lvl="1" marL="914400" rtl="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2" name="Google Shape;42;p4"/>
          <p:cNvSpPr txBox="1"/>
          <p:nvPr>
            <p:ph idx="10" type="dt"/>
          </p:nvPr>
        </p:nvSpPr>
        <p:spPr>
          <a:xfrm>
            <a:off x="457200" y="4629151"/>
            <a:ext cx="3429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"/>
          <p:cNvSpPr txBox="1"/>
          <p:nvPr>
            <p:ph idx="12" type="sldNum"/>
          </p:nvPr>
        </p:nvSpPr>
        <p:spPr>
          <a:xfrm rot="-5400000">
            <a:off x="8391875" y="4368540"/>
            <a:ext cx="986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/>
            </a:lvl1pPr>
            <a:lvl2pPr indent="0" lvl="1" marL="0" rtl="0" algn="l">
              <a:spcBef>
                <a:spcPts val="0"/>
              </a:spcBef>
              <a:buNone/>
              <a:defRPr/>
            </a:lvl2pPr>
            <a:lvl3pPr indent="0" lvl="2" marL="0" rtl="0" algn="l">
              <a:spcBef>
                <a:spcPts val="0"/>
              </a:spcBef>
              <a:buNone/>
              <a:defRPr/>
            </a:lvl3pPr>
            <a:lvl4pPr indent="0" lvl="3" marL="0" rtl="0" algn="l">
              <a:spcBef>
                <a:spcPts val="0"/>
              </a:spcBef>
              <a:buNone/>
              <a:defRPr/>
            </a:lvl4pPr>
            <a:lvl5pPr indent="0" lvl="4" marL="0" rtl="0" algn="l">
              <a:spcBef>
                <a:spcPts val="0"/>
              </a:spcBef>
              <a:buNone/>
              <a:defRPr/>
            </a:lvl5pPr>
            <a:lvl6pPr indent="0" lvl="5" marL="0" rtl="0" algn="l">
              <a:spcBef>
                <a:spcPts val="0"/>
              </a:spcBef>
              <a:buNone/>
              <a:defRPr/>
            </a:lvl6pPr>
            <a:lvl7pPr indent="0" lvl="6" marL="0" rtl="0" algn="l">
              <a:spcBef>
                <a:spcPts val="0"/>
              </a:spcBef>
              <a:buNone/>
              <a:defRPr/>
            </a:lvl7pPr>
            <a:lvl8pPr indent="0" lvl="7" marL="0" rtl="0" algn="l">
              <a:spcBef>
                <a:spcPts val="0"/>
              </a:spcBef>
              <a:buNone/>
              <a:defRPr/>
            </a:lvl8pPr>
            <a:lvl9pPr indent="0" lvl="8" marL="0" rt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44" name="Google Shape;44;p4"/>
          <p:cNvSpPr txBox="1"/>
          <p:nvPr>
            <p:ph idx="11" type="ftr"/>
          </p:nvPr>
        </p:nvSpPr>
        <p:spPr>
          <a:xfrm>
            <a:off x="457200" y="4869656"/>
            <a:ext cx="3429000" cy="2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 txBox="1"/>
          <p:nvPr>
            <p:ph type="title"/>
          </p:nvPr>
        </p:nvSpPr>
        <p:spPr>
          <a:xfrm>
            <a:off x="457200" y="114300"/>
            <a:ext cx="57912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E7B603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1" type="body"/>
          </p:nvPr>
        </p:nvSpPr>
        <p:spPr>
          <a:xfrm>
            <a:off x="1630680" y="1181100"/>
            <a:ext cx="32919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56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  <a:defRPr sz="2800"/>
            </a:lvl1pPr>
            <a:lvl2pPr indent="-381000" lvl="1" marL="914400" rtl="0" algn="l">
              <a:spcBef>
                <a:spcPts val="600"/>
              </a:spcBef>
              <a:spcAft>
                <a:spcPts val="0"/>
              </a:spcAft>
              <a:buSzPts val="2400"/>
              <a:buChar char="•"/>
              <a:defRPr sz="2400"/>
            </a:lvl2pPr>
            <a:lvl3pPr indent="-355600" lvl="2" marL="1371600" rtl="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/>
        </p:txBody>
      </p:sp>
      <p:sp>
        <p:nvSpPr>
          <p:cNvPr id="48" name="Google Shape;48;p5"/>
          <p:cNvSpPr txBox="1"/>
          <p:nvPr>
            <p:ph idx="2" type="body"/>
          </p:nvPr>
        </p:nvSpPr>
        <p:spPr>
          <a:xfrm>
            <a:off x="5090160" y="1181100"/>
            <a:ext cx="32919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56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  <a:defRPr sz="2800"/>
            </a:lvl1pPr>
            <a:lvl2pPr indent="-381000" lvl="1" marL="914400" rtl="0" algn="l">
              <a:spcBef>
                <a:spcPts val="600"/>
              </a:spcBef>
              <a:spcAft>
                <a:spcPts val="0"/>
              </a:spcAft>
              <a:buSzPts val="2400"/>
              <a:buChar char="•"/>
              <a:defRPr sz="2400"/>
            </a:lvl2pPr>
            <a:lvl3pPr indent="-355600" lvl="2" marL="1371600" rtl="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/>
        </p:txBody>
      </p:sp>
      <p:sp>
        <p:nvSpPr>
          <p:cNvPr id="49" name="Google Shape;49;p5"/>
          <p:cNvSpPr txBox="1"/>
          <p:nvPr>
            <p:ph idx="10" type="dt"/>
          </p:nvPr>
        </p:nvSpPr>
        <p:spPr>
          <a:xfrm>
            <a:off x="457200" y="4629151"/>
            <a:ext cx="3429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5"/>
          <p:cNvSpPr txBox="1"/>
          <p:nvPr>
            <p:ph idx="11" type="ftr"/>
          </p:nvPr>
        </p:nvSpPr>
        <p:spPr>
          <a:xfrm>
            <a:off x="457200" y="4869656"/>
            <a:ext cx="3429000" cy="2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5"/>
          <p:cNvSpPr txBox="1"/>
          <p:nvPr>
            <p:ph idx="12" type="sldNum"/>
          </p:nvPr>
        </p:nvSpPr>
        <p:spPr>
          <a:xfrm rot="-5400000">
            <a:off x="8391875" y="4368540"/>
            <a:ext cx="986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/>
            </a:lvl1pPr>
            <a:lvl2pPr indent="0" lvl="1" marL="0" rtl="0" algn="l">
              <a:spcBef>
                <a:spcPts val="0"/>
              </a:spcBef>
              <a:buNone/>
              <a:defRPr/>
            </a:lvl2pPr>
            <a:lvl3pPr indent="0" lvl="2" marL="0" rtl="0" algn="l">
              <a:spcBef>
                <a:spcPts val="0"/>
              </a:spcBef>
              <a:buNone/>
              <a:defRPr/>
            </a:lvl3pPr>
            <a:lvl4pPr indent="0" lvl="3" marL="0" rtl="0" algn="l">
              <a:spcBef>
                <a:spcPts val="0"/>
              </a:spcBef>
              <a:buNone/>
              <a:defRPr/>
            </a:lvl4pPr>
            <a:lvl5pPr indent="0" lvl="4" marL="0" rtl="0" algn="l">
              <a:spcBef>
                <a:spcPts val="0"/>
              </a:spcBef>
              <a:buNone/>
              <a:defRPr/>
            </a:lvl5pPr>
            <a:lvl6pPr indent="0" lvl="5" marL="0" rtl="0" algn="l">
              <a:spcBef>
                <a:spcPts val="0"/>
              </a:spcBef>
              <a:buNone/>
              <a:defRPr/>
            </a:lvl6pPr>
            <a:lvl7pPr indent="0" lvl="6" marL="0" rtl="0" algn="l">
              <a:spcBef>
                <a:spcPts val="0"/>
              </a:spcBef>
              <a:buNone/>
              <a:defRPr/>
            </a:lvl7pPr>
            <a:lvl8pPr indent="0" lvl="7" marL="0" rtl="0" algn="l">
              <a:spcBef>
                <a:spcPts val="0"/>
              </a:spcBef>
              <a:buNone/>
              <a:defRPr/>
            </a:lvl8pPr>
            <a:lvl9pPr indent="0" lvl="8" marL="0" rt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"/>
          <p:cNvSpPr txBox="1"/>
          <p:nvPr>
            <p:ph type="title"/>
          </p:nvPr>
        </p:nvSpPr>
        <p:spPr>
          <a:xfrm>
            <a:off x="457200" y="114300"/>
            <a:ext cx="57912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E7B603"/>
              </a:buClr>
              <a:buSzPts val="3600"/>
              <a:buFont typeface="Arial Black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6"/>
          <p:cNvSpPr txBox="1"/>
          <p:nvPr>
            <p:ph idx="1" type="body"/>
          </p:nvPr>
        </p:nvSpPr>
        <p:spPr>
          <a:xfrm>
            <a:off x="1627632" y="1179576"/>
            <a:ext cx="32919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sz="1800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228600" lvl="1" marL="914400" rtl="0" algn="l"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rtl="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rtl="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rtl="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rtl="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5" name="Google Shape;55;p6"/>
          <p:cNvSpPr txBox="1"/>
          <p:nvPr>
            <p:ph idx="2" type="body"/>
          </p:nvPr>
        </p:nvSpPr>
        <p:spPr>
          <a:xfrm>
            <a:off x="1627632" y="1694525"/>
            <a:ext cx="3291900" cy="28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/>
            </a:lvl1pPr>
            <a:lvl2pPr indent="-355600" lvl="1" marL="914400" rtl="0" algn="l">
              <a:spcBef>
                <a:spcPts val="600"/>
              </a:spcBef>
              <a:spcAft>
                <a:spcPts val="0"/>
              </a:spcAft>
              <a:buSzPts val="2000"/>
              <a:buChar char="•"/>
              <a:defRPr sz="2000"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30200" lvl="3" marL="1828800" rtl="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rtl="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56" name="Google Shape;56;p6"/>
          <p:cNvSpPr txBox="1"/>
          <p:nvPr>
            <p:ph idx="3" type="body"/>
          </p:nvPr>
        </p:nvSpPr>
        <p:spPr>
          <a:xfrm>
            <a:off x="5093208" y="1179576"/>
            <a:ext cx="32919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sz="1800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228600" lvl="1" marL="914400" rtl="0" algn="l"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rtl="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rtl="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rtl="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rtl="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7" name="Google Shape;57;p6"/>
          <p:cNvSpPr txBox="1"/>
          <p:nvPr>
            <p:ph idx="4" type="body"/>
          </p:nvPr>
        </p:nvSpPr>
        <p:spPr>
          <a:xfrm>
            <a:off x="5093208" y="1694525"/>
            <a:ext cx="3291900" cy="28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/>
            </a:lvl1pPr>
            <a:lvl2pPr indent="-355600" lvl="1" marL="914400" rtl="0" algn="l">
              <a:spcBef>
                <a:spcPts val="600"/>
              </a:spcBef>
              <a:spcAft>
                <a:spcPts val="0"/>
              </a:spcAft>
              <a:buSzPts val="2000"/>
              <a:buChar char="•"/>
              <a:defRPr sz="2000"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30200" lvl="3" marL="1828800" rtl="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rtl="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58" name="Google Shape;58;p6"/>
          <p:cNvSpPr txBox="1"/>
          <p:nvPr>
            <p:ph idx="10" type="dt"/>
          </p:nvPr>
        </p:nvSpPr>
        <p:spPr>
          <a:xfrm>
            <a:off x="457200" y="4629151"/>
            <a:ext cx="3429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6"/>
          <p:cNvSpPr txBox="1"/>
          <p:nvPr>
            <p:ph idx="11" type="ftr"/>
          </p:nvPr>
        </p:nvSpPr>
        <p:spPr>
          <a:xfrm>
            <a:off x="457200" y="4869656"/>
            <a:ext cx="3429000" cy="2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6"/>
          <p:cNvSpPr txBox="1"/>
          <p:nvPr>
            <p:ph idx="12" type="sldNum"/>
          </p:nvPr>
        </p:nvSpPr>
        <p:spPr>
          <a:xfrm rot="-5400000">
            <a:off x="8391875" y="4368540"/>
            <a:ext cx="986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/>
            </a:lvl1pPr>
            <a:lvl2pPr indent="0" lvl="1" marL="0" rtl="0" algn="l">
              <a:spcBef>
                <a:spcPts val="0"/>
              </a:spcBef>
              <a:buNone/>
              <a:defRPr/>
            </a:lvl2pPr>
            <a:lvl3pPr indent="0" lvl="2" marL="0" rtl="0" algn="l">
              <a:spcBef>
                <a:spcPts val="0"/>
              </a:spcBef>
              <a:buNone/>
              <a:defRPr/>
            </a:lvl3pPr>
            <a:lvl4pPr indent="0" lvl="3" marL="0" rtl="0" algn="l">
              <a:spcBef>
                <a:spcPts val="0"/>
              </a:spcBef>
              <a:buNone/>
              <a:defRPr/>
            </a:lvl4pPr>
            <a:lvl5pPr indent="0" lvl="4" marL="0" rtl="0" algn="l">
              <a:spcBef>
                <a:spcPts val="0"/>
              </a:spcBef>
              <a:buNone/>
              <a:defRPr/>
            </a:lvl5pPr>
            <a:lvl6pPr indent="0" lvl="5" marL="0" rtl="0" algn="l">
              <a:spcBef>
                <a:spcPts val="0"/>
              </a:spcBef>
              <a:buNone/>
              <a:defRPr/>
            </a:lvl6pPr>
            <a:lvl7pPr indent="0" lvl="6" marL="0" rtl="0" algn="l">
              <a:spcBef>
                <a:spcPts val="0"/>
              </a:spcBef>
              <a:buNone/>
              <a:defRPr/>
            </a:lvl7pPr>
            <a:lvl8pPr indent="0" lvl="7" marL="0" rtl="0" algn="l">
              <a:spcBef>
                <a:spcPts val="0"/>
              </a:spcBef>
              <a:buNone/>
              <a:defRPr/>
            </a:lvl8pPr>
            <a:lvl9pPr indent="0" lvl="8" marL="0" rt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7"/>
          <p:cNvSpPr txBox="1"/>
          <p:nvPr>
            <p:ph type="title"/>
          </p:nvPr>
        </p:nvSpPr>
        <p:spPr>
          <a:xfrm>
            <a:off x="457200" y="114300"/>
            <a:ext cx="57912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E7B603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7"/>
          <p:cNvSpPr txBox="1"/>
          <p:nvPr>
            <p:ph idx="10" type="dt"/>
          </p:nvPr>
        </p:nvSpPr>
        <p:spPr>
          <a:xfrm>
            <a:off x="457200" y="4629151"/>
            <a:ext cx="3429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7"/>
          <p:cNvSpPr txBox="1"/>
          <p:nvPr>
            <p:ph idx="11" type="ftr"/>
          </p:nvPr>
        </p:nvSpPr>
        <p:spPr>
          <a:xfrm>
            <a:off x="457200" y="4869656"/>
            <a:ext cx="3429000" cy="2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7"/>
          <p:cNvSpPr txBox="1"/>
          <p:nvPr>
            <p:ph idx="12" type="sldNum"/>
          </p:nvPr>
        </p:nvSpPr>
        <p:spPr>
          <a:xfrm rot="-5400000">
            <a:off x="8391875" y="4368540"/>
            <a:ext cx="986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/>
            </a:lvl1pPr>
            <a:lvl2pPr indent="0" lvl="1" marL="0" rtl="0" algn="l">
              <a:spcBef>
                <a:spcPts val="0"/>
              </a:spcBef>
              <a:buNone/>
              <a:defRPr/>
            </a:lvl2pPr>
            <a:lvl3pPr indent="0" lvl="2" marL="0" rtl="0" algn="l">
              <a:spcBef>
                <a:spcPts val="0"/>
              </a:spcBef>
              <a:buNone/>
              <a:defRPr/>
            </a:lvl3pPr>
            <a:lvl4pPr indent="0" lvl="3" marL="0" rtl="0" algn="l">
              <a:spcBef>
                <a:spcPts val="0"/>
              </a:spcBef>
              <a:buNone/>
              <a:defRPr/>
            </a:lvl4pPr>
            <a:lvl5pPr indent="0" lvl="4" marL="0" rtl="0" algn="l">
              <a:spcBef>
                <a:spcPts val="0"/>
              </a:spcBef>
              <a:buNone/>
              <a:defRPr/>
            </a:lvl5pPr>
            <a:lvl6pPr indent="0" lvl="5" marL="0" rtl="0" algn="l">
              <a:spcBef>
                <a:spcPts val="0"/>
              </a:spcBef>
              <a:buNone/>
              <a:defRPr/>
            </a:lvl6pPr>
            <a:lvl7pPr indent="0" lvl="6" marL="0" rtl="0" algn="l">
              <a:spcBef>
                <a:spcPts val="0"/>
              </a:spcBef>
              <a:buNone/>
              <a:defRPr/>
            </a:lvl7pPr>
            <a:lvl8pPr indent="0" lvl="7" marL="0" rtl="0" algn="l">
              <a:spcBef>
                <a:spcPts val="0"/>
              </a:spcBef>
              <a:buNone/>
              <a:defRPr/>
            </a:lvl8pPr>
            <a:lvl9pPr indent="0" lvl="8" marL="0" rt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8"/>
          <p:cNvSpPr txBox="1"/>
          <p:nvPr>
            <p:ph idx="10" type="dt"/>
          </p:nvPr>
        </p:nvSpPr>
        <p:spPr>
          <a:xfrm>
            <a:off x="457200" y="4629151"/>
            <a:ext cx="3429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8"/>
          <p:cNvSpPr txBox="1"/>
          <p:nvPr>
            <p:ph idx="11" type="ftr"/>
          </p:nvPr>
        </p:nvSpPr>
        <p:spPr>
          <a:xfrm>
            <a:off x="457200" y="4869656"/>
            <a:ext cx="3429000" cy="2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8"/>
          <p:cNvSpPr txBox="1"/>
          <p:nvPr>
            <p:ph idx="12" type="sldNum"/>
          </p:nvPr>
        </p:nvSpPr>
        <p:spPr>
          <a:xfrm rot="-5400000">
            <a:off x="8391875" y="4368540"/>
            <a:ext cx="986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/>
            </a:lvl1pPr>
            <a:lvl2pPr indent="0" lvl="1" marL="0" rtl="0" algn="l">
              <a:spcBef>
                <a:spcPts val="0"/>
              </a:spcBef>
              <a:buNone/>
              <a:defRPr/>
            </a:lvl2pPr>
            <a:lvl3pPr indent="0" lvl="2" marL="0" rtl="0" algn="l">
              <a:spcBef>
                <a:spcPts val="0"/>
              </a:spcBef>
              <a:buNone/>
              <a:defRPr/>
            </a:lvl3pPr>
            <a:lvl4pPr indent="0" lvl="3" marL="0" rtl="0" algn="l">
              <a:spcBef>
                <a:spcPts val="0"/>
              </a:spcBef>
              <a:buNone/>
              <a:defRPr/>
            </a:lvl4pPr>
            <a:lvl5pPr indent="0" lvl="4" marL="0" rtl="0" algn="l">
              <a:spcBef>
                <a:spcPts val="0"/>
              </a:spcBef>
              <a:buNone/>
              <a:defRPr/>
            </a:lvl5pPr>
            <a:lvl6pPr indent="0" lvl="5" marL="0" rtl="0" algn="l">
              <a:spcBef>
                <a:spcPts val="0"/>
              </a:spcBef>
              <a:buNone/>
              <a:defRPr/>
            </a:lvl6pPr>
            <a:lvl7pPr indent="0" lvl="6" marL="0" rtl="0" algn="l">
              <a:spcBef>
                <a:spcPts val="0"/>
              </a:spcBef>
              <a:buNone/>
              <a:defRPr/>
            </a:lvl7pPr>
            <a:lvl8pPr indent="0" lvl="7" marL="0" rtl="0" algn="l">
              <a:spcBef>
                <a:spcPts val="0"/>
              </a:spcBef>
              <a:buNone/>
              <a:defRPr/>
            </a:lvl8pPr>
            <a:lvl9pPr indent="0" lvl="8" marL="0" rt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"/>
          <p:cNvSpPr txBox="1"/>
          <p:nvPr>
            <p:ph idx="1" type="body"/>
          </p:nvPr>
        </p:nvSpPr>
        <p:spPr>
          <a:xfrm>
            <a:off x="3575050" y="1200150"/>
            <a:ext cx="5111700" cy="3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640"/>
              </a:spcBef>
              <a:spcAft>
                <a:spcPts val="0"/>
              </a:spcAft>
              <a:buClr>
                <a:srgbClr val="3F3F3F"/>
              </a:buClr>
              <a:buSzPts val="3200"/>
              <a:buNone/>
              <a:defRPr sz="3200"/>
            </a:lvl1pPr>
            <a:lvl2pPr indent="-406400" lvl="1" marL="914400" rtl="0" algn="l">
              <a:spcBef>
                <a:spcPts val="600"/>
              </a:spcBef>
              <a:spcAft>
                <a:spcPts val="0"/>
              </a:spcAft>
              <a:buSzPts val="2800"/>
              <a:buChar char="•"/>
              <a:defRPr sz="2800"/>
            </a:lvl2pPr>
            <a:lvl3pPr indent="-381000" lvl="2" marL="13716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3pPr>
            <a:lvl4pPr indent="-355600" lvl="3" marL="1828800" rtl="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4pPr>
            <a:lvl5pPr indent="-355600" lvl="4" marL="2286000" rtl="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rtl="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6pPr>
            <a:lvl7pPr indent="-355600" lvl="6" marL="3200400" rtl="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7pPr>
            <a:lvl8pPr indent="-355600" lvl="7" marL="3657600" rtl="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8pPr>
            <a:lvl9pPr indent="-355600" lvl="8" marL="4114800" rtl="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/>
        </p:txBody>
      </p:sp>
      <p:sp>
        <p:nvSpPr>
          <p:cNvPr id="72" name="Google Shape;72;p9"/>
          <p:cNvSpPr txBox="1"/>
          <p:nvPr>
            <p:ph idx="2" type="body"/>
          </p:nvPr>
        </p:nvSpPr>
        <p:spPr>
          <a:xfrm>
            <a:off x="457200" y="1200150"/>
            <a:ext cx="3008400" cy="3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1pPr>
            <a:lvl2pPr indent="-228600" lvl="1" marL="914400" rtl="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rtl="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rtl="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rtl="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rtl="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rtl="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rtl="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3" name="Google Shape;73;p9"/>
          <p:cNvSpPr txBox="1"/>
          <p:nvPr>
            <p:ph idx="10" type="dt"/>
          </p:nvPr>
        </p:nvSpPr>
        <p:spPr>
          <a:xfrm>
            <a:off x="457200" y="4629151"/>
            <a:ext cx="3429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9"/>
          <p:cNvSpPr txBox="1"/>
          <p:nvPr>
            <p:ph idx="11" type="ftr"/>
          </p:nvPr>
        </p:nvSpPr>
        <p:spPr>
          <a:xfrm>
            <a:off x="457200" y="4869656"/>
            <a:ext cx="3429000" cy="2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9"/>
          <p:cNvSpPr txBox="1"/>
          <p:nvPr>
            <p:ph idx="12" type="sldNum"/>
          </p:nvPr>
        </p:nvSpPr>
        <p:spPr>
          <a:xfrm rot="-5400000">
            <a:off x="8391875" y="4368540"/>
            <a:ext cx="986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/>
            </a:lvl1pPr>
            <a:lvl2pPr indent="0" lvl="1" marL="0" rtl="0" algn="l">
              <a:spcBef>
                <a:spcPts val="0"/>
              </a:spcBef>
              <a:buNone/>
              <a:defRPr/>
            </a:lvl2pPr>
            <a:lvl3pPr indent="0" lvl="2" marL="0" rtl="0" algn="l">
              <a:spcBef>
                <a:spcPts val="0"/>
              </a:spcBef>
              <a:buNone/>
              <a:defRPr/>
            </a:lvl3pPr>
            <a:lvl4pPr indent="0" lvl="3" marL="0" rtl="0" algn="l">
              <a:spcBef>
                <a:spcPts val="0"/>
              </a:spcBef>
              <a:buNone/>
              <a:defRPr/>
            </a:lvl4pPr>
            <a:lvl5pPr indent="0" lvl="4" marL="0" rtl="0" algn="l">
              <a:spcBef>
                <a:spcPts val="0"/>
              </a:spcBef>
              <a:buNone/>
              <a:defRPr/>
            </a:lvl5pPr>
            <a:lvl6pPr indent="0" lvl="5" marL="0" rtl="0" algn="l">
              <a:spcBef>
                <a:spcPts val="0"/>
              </a:spcBef>
              <a:buNone/>
              <a:defRPr/>
            </a:lvl6pPr>
            <a:lvl7pPr indent="0" lvl="6" marL="0" rtl="0" algn="l">
              <a:spcBef>
                <a:spcPts val="0"/>
              </a:spcBef>
              <a:buNone/>
              <a:defRPr/>
            </a:lvl7pPr>
            <a:lvl8pPr indent="0" lvl="7" marL="0" rtl="0" algn="l">
              <a:spcBef>
                <a:spcPts val="0"/>
              </a:spcBef>
              <a:buNone/>
              <a:defRPr/>
            </a:lvl8pPr>
            <a:lvl9pPr indent="0" lvl="8" marL="0" rt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76" name="Google Shape;76;p9"/>
          <p:cNvSpPr txBox="1"/>
          <p:nvPr>
            <p:ph type="title"/>
          </p:nvPr>
        </p:nvSpPr>
        <p:spPr>
          <a:xfrm>
            <a:off x="457200" y="114300"/>
            <a:ext cx="57912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E7B603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0"/>
          <p:cNvSpPr/>
          <p:nvPr/>
        </p:nvSpPr>
        <p:spPr>
          <a:xfrm>
            <a:off x="9001124" y="3634740"/>
            <a:ext cx="142800" cy="1509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0"/>
          <p:cNvSpPr/>
          <p:nvPr>
            <p:ph idx="2" type="pic"/>
          </p:nvPr>
        </p:nvSpPr>
        <p:spPr>
          <a:xfrm>
            <a:off x="-1" y="0"/>
            <a:ext cx="9000900" cy="36345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Arial"/>
              <a:buNone/>
              <a:defRPr b="1" i="0" sz="3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rgbClr val="0270C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rgbClr val="0270C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rgbClr val="0270C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rgbClr val="0270C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Google Shape;80;p10"/>
          <p:cNvSpPr txBox="1"/>
          <p:nvPr>
            <p:ph idx="1" type="body"/>
          </p:nvPr>
        </p:nvSpPr>
        <p:spPr>
          <a:xfrm>
            <a:off x="457200" y="4286250"/>
            <a:ext cx="8153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1pPr>
            <a:lvl2pPr indent="-228600" lvl="1" marL="914400" rtl="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rtl="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rtl="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rtl="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rtl="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rtl="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rtl="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1" name="Google Shape;81;p10"/>
          <p:cNvSpPr txBox="1"/>
          <p:nvPr>
            <p:ph idx="10" type="dt"/>
          </p:nvPr>
        </p:nvSpPr>
        <p:spPr>
          <a:xfrm>
            <a:off x="457200" y="4629151"/>
            <a:ext cx="3429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0"/>
          <p:cNvSpPr txBox="1"/>
          <p:nvPr>
            <p:ph idx="11" type="ftr"/>
          </p:nvPr>
        </p:nvSpPr>
        <p:spPr>
          <a:xfrm>
            <a:off x="457200" y="4869656"/>
            <a:ext cx="3429000" cy="2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0"/>
          <p:cNvSpPr txBox="1"/>
          <p:nvPr>
            <p:ph idx="12" type="sldNum"/>
          </p:nvPr>
        </p:nvSpPr>
        <p:spPr>
          <a:xfrm rot="-5400000">
            <a:off x="8391875" y="4368540"/>
            <a:ext cx="986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l">
              <a:spcBef>
                <a:spcPts val="0"/>
              </a:spcBef>
              <a:buNone/>
              <a:def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l">
              <a:spcBef>
                <a:spcPts val="0"/>
              </a:spcBef>
              <a:buNone/>
              <a:def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l">
              <a:spcBef>
                <a:spcPts val="0"/>
              </a:spcBef>
              <a:buNone/>
              <a:def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l">
              <a:spcBef>
                <a:spcPts val="0"/>
              </a:spcBef>
              <a:buNone/>
              <a:def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l">
              <a:spcBef>
                <a:spcPts val="0"/>
              </a:spcBef>
              <a:buNone/>
              <a:def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l">
              <a:spcBef>
                <a:spcPts val="0"/>
              </a:spcBef>
              <a:buNone/>
              <a:def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l">
              <a:spcBef>
                <a:spcPts val="0"/>
              </a:spcBef>
              <a:buNone/>
              <a:def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l">
              <a:spcBef>
                <a:spcPts val="0"/>
              </a:spcBef>
              <a:buNone/>
              <a:def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84" name="Google Shape;84;p10"/>
          <p:cNvSpPr txBox="1"/>
          <p:nvPr>
            <p:ph type="title"/>
          </p:nvPr>
        </p:nvSpPr>
        <p:spPr>
          <a:xfrm>
            <a:off x="457200" y="3714750"/>
            <a:ext cx="81534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E7B603"/>
              </a:buClr>
              <a:buSzPts val="3200"/>
              <a:buFont typeface="Arial Black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0"/>
          <p:cNvSpPr/>
          <p:nvPr/>
        </p:nvSpPr>
        <p:spPr>
          <a:xfrm>
            <a:off x="9001124" y="0"/>
            <a:ext cx="142800" cy="3634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5.xml"/><Relationship Id="rId10" Type="http://schemas.openxmlformats.org/officeDocument/2006/relationships/slideLayout" Target="../slideLayouts/slideLayout4.xml"/><Relationship Id="rId13" Type="http://schemas.openxmlformats.org/officeDocument/2006/relationships/slideLayout" Target="../slideLayouts/slideLayout7.xml"/><Relationship Id="rId12" Type="http://schemas.openxmlformats.org/officeDocument/2006/relationships/slideLayout" Target="../slideLayouts/slideLayout6.xml"/><Relationship Id="rId1" Type="http://schemas.openxmlformats.org/officeDocument/2006/relationships/image" Target="../media/image13.png"/><Relationship Id="rId2" Type="http://schemas.openxmlformats.org/officeDocument/2006/relationships/image" Target="../media/image2.png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openxmlformats.org/officeDocument/2006/relationships/slideLayout" Target="../slideLayouts/slideLayout3.xml"/><Relationship Id="rId15" Type="http://schemas.openxmlformats.org/officeDocument/2006/relationships/slideLayout" Target="../slideLayouts/slideLayout9.xml"/><Relationship Id="rId14" Type="http://schemas.openxmlformats.org/officeDocument/2006/relationships/slideLayout" Target="../slideLayouts/slideLayout8.xml"/><Relationship Id="rId17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0.xml"/><Relationship Id="rId5" Type="http://schemas.openxmlformats.org/officeDocument/2006/relationships/image" Target="../media/image6.png"/><Relationship Id="rId6" Type="http://schemas.openxmlformats.org/officeDocument/2006/relationships/image" Target="../media/image12.png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1.xml"/><Relationship Id="rId8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114300"/>
            <a:ext cx="57912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E7B603"/>
              </a:buClr>
              <a:buSzPts val="3600"/>
              <a:buFont typeface="Arial Black"/>
              <a:buNone/>
              <a:defRPr b="0" i="0" sz="3600" u="none" cap="none" strike="noStrike">
                <a:solidFill>
                  <a:srgbClr val="E7B603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314450"/>
            <a:ext cx="7620000" cy="3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0270C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0270C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0270C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rgbClr val="0270C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4629151"/>
            <a:ext cx="3429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57200" y="4869656"/>
            <a:ext cx="3429000" cy="2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 rot="-5400000">
            <a:off x="8391875" y="4368540"/>
            <a:ext cx="986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11" name="Google Shape;11;p1"/>
          <p:cNvSpPr/>
          <p:nvPr/>
        </p:nvSpPr>
        <p:spPr>
          <a:xfrm>
            <a:off x="9001124" y="0"/>
            <a:ext cx="142800" cy="1028700"/>
          </a:xfrm>
          <a:prstGeom prst="rect">
            <a:avLst/>
          </a:prstGeom>
          <a:solidFill>
            <a:srgbClr val="E7B60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1BE0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"/>
          <p:cNvSpPr/>
          <p:nvPr/>
        </p:nvSpPr>
        <p:spPr>
          <a:xfrm>
            <a:off x="9001124" y="1028700"/>
            <a:ext cx="142800" cy="4114800"/>
          </a:xfrm>
          <a:prstGeom prst="rect">
            <a:avLst/>
          </a:prstGeom>
          <a:solidFill>
            <a:srgbClr val="02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264279" y="4612954"/>
            <a:ext cx="457085" cy="4570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307543" y="4596720"/>
            <a:ext cx="453306" cy="4570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78907" y="4610914"/>
            <a:ext cx="719335" cy="461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95078" y="4612954"/>
            <a:ext cx="499745" cy="4570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99474" y="4610914"/>
            <a:ext cx="461798" cy="461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347089" y="4609143"/>
            <a:ext cx="1048887" cy="457084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7"/>
    <p:sldLayoutId id="2147483649" r:id="rId8"/>
    <p:sldLayoutId id="2147483650" r:id="rId9"/>
    <p:sldLayoutId id="2147483651" r:id="rId10"/>
    <p:sldLayoutId id="2147483652" r:id="rId11"/>
    <p:sldLayoutId id="2147483653" r:id="rId12"/>
    <p:sldLayoutId id="2147483654" r:id="rId13"/>
    <p:sldLayoutId id="2147483655" r:id="rId14"/>
    <p:sldLayoutId id="2147483656" r:id="rId15"/>
    <p:sldLayoutId id="2147483657" r:id="rId16"/>
    <p:sldLayoutId id="2147483658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0.png"/><Relationship Id="rId4" Type="http://schemas.openxmlformats.org/officeDocument/2006/relationships/image" Target="../media/image14.png"/><Relationship Id="rId5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Relationship Id="rId4" Type="http://schemas.openxmlformats.org/officeDocument/2006/relationships/image" Target="../media/image18.jpg"/><Relationship Id="rId5" Type="http://schemas.openxmlformats.org/officeDocument/2006/relationships/image" Target="../media/image2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7.jpg"/><Relationship Id="rId4" Type="http://schemas.openxmlformats.org/officeDocument/2006/relationships/image" Target="../media/image2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Relationship Id="rId4" Type="http://schemas.openxmlformats.org/officeDocument/2006/relationships/image" Target="../media/image2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2.png"/><Relationship Id="rId4" Type="http://schemas.openxmlformats.org/officeDocument/2006/relationships/image" Target="../media/image24.png"/><Relationship Id="rId5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3"/>
          <p:cNvSpPr txBox="1"/>
          <p:nvPr>
            <p:ph type="ctrTitle"/>
          </p:nvPr>
        </p:nvSpPr>
        <p:spPr>
          <a:xfrm>
            <a:off x="457200" y="760725"/>
            <a:ext cx="7772400" cy="2839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600"/>
              <a:t>NSU REU/RET Program 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600"/>
              <a:t>Week 1-2 Progress </a:t>
            </a:r>
            <a:r>
              <a:rPr lang="es-419"/>
              <a:t>	 </a:t>
            </a:r>
            <a:endParaRPr/>
          </a:p>
        </p:txBody>
      </p:sp>
      <p:sp>
        <p:nvSpPr>
          <p:cNvPr id="103" name="Google Shape;103;p13"/>
          <p:cNvSpPr txBox="1"/>
          <p:nvPr>
            <p:ph idx="1" type="subTitle"/>
          </p:nvPr>
        </p:nvSpPr>
        <p:spPr>
          <a:xfrm>
            <a:off x="457200" y="3600450"/>
            <a:ext cx="6858000" cy="685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600"/>
              </a:spcAft>
              <a:buNone/>
            </a:pPr>
            <a:r>
              <a:rPr lang="es-419"/>
              <a:t>Ranye Mclendon, Anya Ellis, Jailyn Battle,  Alvin Nnabue, Funmi Adediwura, Precious Isidahomen</a:t>
            </a:r>
            <a:endParaRPr/>
          </a:p>
        </p:txBody>
      </p:sp>
      <p:pic>
        <p:nvPicPr>
          <p:cNvPr id="104" name="Google Shape;10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5325" y="129188"/>
            <a:ext cx="2133600" cy="21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3"/>
          <p:cNvSpPr txBox="1"/>
          <p:nvPr/>
        </p:nvSpPr>
        <p:spPr>
          <a:xfrm>
            <a:off x="915350" y="4005600"/>
            <a:ext cx="6061800" cy="11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/>
          <p:nvPr>
            <p:ph idx="1" type="body"/>
          </p:nvPr>
        </p:nvSpPr>
        <p:spPr>
          <a:xfrm>
            <a:off x="507625" y="1109575"/>
            <a:ext cx="6232800" cy="4266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spcBef>
                <a:spcPts val="360"/>
              </a:spcBef>
              <a:spcAft>
                <a:spcPts val="0"/>
              </a:spcAft>
              <a:buSzPts val="2100"/>
              <a:buFont typeface="Twentieth Century"/>
              <a:buNone/>
            </a:pPr>
            <a:r>
              <a:rPr lang="es-419" sz="2100">
                <a:latin typeface="Twentieth Century"/>
                <a:ea typeface="Twentieth Century"/>
                <a:cs typeface="Twentieth Century"/>
                <a:sym typeface="Twentieth Century"/>
              </a:rPr>
              <a:t>Ohm’s Law - Electric current is proportional to voltage and inversely proportional to resistance</a:t>
            </a:r>
            <a:endParaRPr sz="21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Twentieth Century"/>
              <a:buNone/>
            </a:pPr>
            <a:r>
              <a:rPr lang="es-419" sz="2100">
                <a:latin typeface="Twentieth Century"/>
                <a:ea typeface="Twentieth Century"/>
                <a:cs typeface="Twentieth Century"/>
                <a:sym typeface="Twentieth Century"/>
              </a:rPr>
              <a:t>Kirchhoff’s Voltage Law (KVL) </a:t>
            </a:r>
            <a:endParaRPr sz="21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-419" sz="2100">
                <a:latin typeface="Twentieth Century"/>
                <a:ea typeface="Twentieth Century"/>
                <a:cs typeface="Twentieth Century"/>
                <a:sym typeface="Twentieth Century"/>
              </a:rPr>
              <a:t>Kirchhoff’s Current Law (KCL) </a:t>
            </a:r>
            <a:endParaRPr sz="21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228600" lvl="0" marL="457200" rtl="0" algn="l">
              <a:spcBef>
                <a:spcPts val="600"/>
              </a:spcBef>
              <a:spcAft>
                <a:spcPts val="0"/>
              </a:spcAft>
              <a:buSzPts val="2100"/>
              <a:buFont typeface="Twentieth Century"/>
              <a:buNone/>
            </a:pPr>
            <a:r>
              <a:rPr lang="es-419" sz="2100">
                <a:latin typeface="Twentieth Century"/>
                <a:ea typeface="Twentieth Century"/>
                <a:cs typeface="Twentieth Century"/>
                <a:sym typeface="Twentieth Century"/>
              </a:rPr>
              <a:t>Resistor - Component reduces the flow of electricity</a:t>
            </a:r>
            <a:endParaRPr sz="21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Twentieth Century"/>
              <a:buNone/>
            </a:pPr>
            <a:r>
              <a:rPr lang="es-419" sz="2100">
                <a:latin typeface="Twentieth Century"/>
                <a:ea typeface="Twentieth Century"/>
                <a:cs typeface="Twentieth Century"/>
                <a:sym typeface="Twentieth Century"/>
              </a:rPr>
              <a:t>Transistor - Amplifies the signal in the circuit and acts as a switch for the circuit</a:t>
            </a:r>
            <a:endParaRPr sz="21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Twentieth Century"/>
              <a:buNone/>
            </a:pPr>
            <a:r>
              <a:rPr lang="es-419" sz="2100">
                <a:latin typeface="Twentieth Century"/>
                <a:ea typeface="Twentieth Century"/>
                <a:cs typeface="Twentieth Century"/>
                <a:sym typeface="Twentieth Century"/>
              </a:rPr>
              <a:t>Diodes - Allows current to flow in only one direction</a:t>
            </a:r>
            <a:endParaRPr sz="21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11" name="Google Shape;11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1375" y="2348325"/>
            <a:ext cx="1643650" cy="131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41375" y="3646650"/>
            <a:ext cx="164365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41375" y="1239525"/>
            <a:ext cx="1643650" cy="110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4"/>
          <p:cNvSpPr txBox="1"/>
          <p:nvPr>
            <p:ph type="title"/>
          </p:nvPr>
        </p:nvSpPr>
        <p:spPr>
          <a:xfrm>
            <a:off x="419050" y="0"/>
            <a:ext cx="8306100" cy="1108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400"/>
              <a:t>Getting back to the basics (Ohms law, resistors, transistors, diode) </a:t>
            </a:r>
            <a:endParaRPr sz="3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5"/>
          <p:cNvSpPr txBox="1"/>
          <p:nvPr>
            <p:ph type="title"/>
          </p:nvPr>
        </p:nvSpPr>
        <p:spPr>
          <a:xfrm>
            <a:off x="856050" y="94775"/>
            <a:ext cx="7429500" cy="499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000"/>
              <a:t>Voltage Divider circuit </a:t>
            </a:r>
            <a:endParaRPr sz="4000"/>
          </a:p>
        </p:txBody>
      </p:sp>
      <p:sp>
        <p:nvSpPr>
          <p:cNvPr id="120" name="Google Shape;120;p15"/>
          <p:cNvSpPr txBox="1"/>
          <p:nvPr>
            <p:ph idx="1" type="body"/>
          </p:nvPr>
        </p:nvSpPr>
        <p:spPr>
          <a:xfrm>
            <a:off x="1053500" y="594575"/>
            <a:ext cx="4745100" cy="34329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s-419" sz="1900">
                <a:latin typeface="Twentieth Century"/>
                <a:ea typeface="Twentieth Century"/>
                <a:cs typeface="Twentieth Century"/>
                <a:sym typeface="Twentieth Century"/>
              </a:rPr>
              <a:t>A voltage divider is simple circuit used to split voltage in a given ratio using resistors. </a:t>
            </a:r>
            <a:endParaRPr sz="19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-419" sz="1900">
                <a:latin typeface="Twentieth Century"/>
                <a:ea typeface="Twentieth Century"/>
                <a:cs typeface="Twentieth Century"/>
                <a:sym typeface="Twentieth Century"/>
              </a:rPr>
              <a:t>Photocell- a resistor sensitive to light in an environment </a:t>
            </a:r>
            <a:endParaRPr sz="19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s-419" sz="1900">
                <a:latin typeface="Twentieth Century"/>
                <a:ea typeface="Twentieth Century"/>
                <a:cs typeface="Twentieth Century"/>
                <a:sym typeface="Twentieth Century"/>
              </a:rPr>
              <a:t>A voltage divider can be modified to make a switch that is sensitive to ambient light by replacing a resistor with a photocell. </a:t>
            </a:r>
            <a:endParaRPr sz="19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21" name="Google Shape;12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68825" y="594575"/>
            <a:ext cx="1425300" cy="176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"/>
          <p:cNvSpPr txBox="1"/>
          <p:nvPr>
            <p:ph type="title"/>
          </p:nvPr>
        </p:nvSpPr>
        <p:spPr>
          <a:xfrm>
            <a:off x="263404" y="328833"/>
            <a:ext cx="4308600" cy="128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wentieth Century"/>
              <a:buNone/>
            </a:pPr>
            <a:r>
              <a:rPr lang="es-419" sz="3000"/>
              <a:t>Analog Discovery using Waveforms</a:t>
            </a:r>
            <a:endParaRPr sz="3000"/>
          </a:p>
        </p:txBody>
      </p:sp>
      <p:pic>
        <p:nvPicPr>
          <p:cNvPr id="128" name="Google Shape;12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6725" y="1"/>
            <a:ext cx="4152900" cy="267652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6"/>
          <p:cNvSpPr txBox="1"/>
          <p:nvPr/>
        </p:nvSpPr>
        <p:spPr>
          <a:xfrm>
            <a:off x="263400" y="1376850"/>
            <a:ext cx="4615500" cy="34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000">
                <a:latin typeface="Twentieth Century"/>
                <a:ea typeface="Twentieth Century"/>
                <a:cs typeface="Twentieth Century"/>
                <a:sym typeface="Twentieth Century"/>
              </a:rPr>
              <a:t>We used Analog Discovery + Waveforms to measure, and generate analog and </a:t>
            </a:r>
            <a:r>
              <a:rPr b="1" lang="es-419" sz="2000">
                <a:latin typeface="Twentieth Century"/>
                <a:ea typeface="Twentieth Century"/>
                <a:cs typeface="Twentieth Century"/>
                <a:sym typeface="Twentieth Century"/>
              </a:rPr>
              <a:t>digital</a:t>
            </a:r>
            <a:r>
              <a:rPr b="1" lang="es-419" sz="2000">
                <a:latin typeface="Twentieth Century"/>
                <a:ea typeface="Twentieth Century"/>
                <a:cs typeface="Twentieth Century"/>
                <a:sym typeface="Twentieth Century"/>
              </a:rPr>
              <a:t> signals for our </a:t>
            </a:r>
            <a:r>
              <a:rPr b="1" lang="es-419" sz="2000">
                <a:latin typeface="Twentieth Century"/>
                <a:ea typeface="Twentieth Century"/>
                <a:cs typeface="Twentieth Century"/>
                <a:sym typeface="Twentieth Century"/>
              </a:rPr>
              <a:t>circuit</a:t>
            </a:r>
            <a:r>
              <a:rPr b="1" lang="es-419" sz="2000">
                <a:latin typeface="Twentieth Century"/>
                <a:ea typeface="Twentieth Century"/>
                <a:cs typeface="Twentieth Century"/>
                <a:sym typeface="Twentieth Century"/>
              </a:rPr>
              <a:t> boards.</a:t>
            </a:r>
            <a:endParaRPr b="1" sz="20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wentieth Century"/>
              <a:buChar char="●"/>
            </a:pPr>
            <a:r>
              <a:rPr b="1" lang="es-419" sz="2000">
                <a:latin typeface="Twentieth Century"/>
                <a:ea typeface="Twentieth Century"/>
                <a:cs typeface="Twentieth Century"/>
                <a:sym typeface="Twentieth Century"/>
              </a:rPr>
              <a:t>Analog Discovery is:</a:t>
            </a:r>
            <a:endParaRPr b="1" sz="20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Twentieth Century"/>
              <a:buChar char="○"/>
            </a:pPr>
            <a:r>
              <a:rPr b="1" lang="es-419" sz="2000">
                <a:latin typeface="Twentieth Century"/>
                <a:ea typeface="Twentieth Century"/>
                <a:cs typeface="Twentieth Century"/>
                <a:sym typeface="Twentieth Century"/>
              </a:rPr>
              <a:t>an oscilloscope</a:t>
            </a:r>
            <a:endParaRPr b="1" sz="20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Twentieth Century"/>
              <a:buChar char="○"/>
            </a:pPr>
            <a:r>
              <a:rPr b="1" lang="es-419" sz="2000">
                <a:latin typeface="Twentieth Century"/>
                <a:ea typeface="Twentieth Century"/>
                <a:cs typeface="Twentieth Century"/>
                <a:sym typeface="Twentieth Century"/>
              </a:rPr>
              <a:t>a function generator</a:t>
            </a:r>
            <a:endParaRPr b="1" sz="20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Twentieth Century"/>
              <a:buChar char="○"/>
            </a:pPr>
            <a:r>
              <a:rPr b="1" lang="es-419" sz="2000">
                <a:latin typeface="Twentieth Century"/>
                <a:ea typeface="Twentieth Century"/>
                <a:cs typeface="Twentieth Century"/>
                <a:sym typeface="Twentieth Century"/>
              </a:rPr>
              <a:t>voltmeter</a:t>
            </a:r>
            <a:endParaRPr b="1" sz="20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wentieth Century"/>
              <a:buChar char="●"/>
            </a:pPr>
            <a:r>
              <a:rPr b="1" lang="es-419" sz="2000">
                <a:latin typeface="Twentieth Century"/>
                <a:ea typeface="Twentieth Century"/>
                <a:cs typeface="Twentieth Century"/>
                <a:sym typeface="Twentieth Century"/>
              </a:rPr>
              <a:t>Waveforms is the software component</a:t>
            </a:r>
            <a:endParaRPr b="1" sz="20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30" name="Google Shape;130;p16"/>
          <p:cNvPicPr preferRelativeResize="0"/>
          <p:nvPr/>
        </p:nvPicPr>
        <p:blipFill rotWithShape="1">
          <a:blip r:embed="rId4">
            <a:alphaModFix/>
          </a:blip>
          <a:srcRect b="4988" l="1439" r="-1440" t="0"/>
          <a:stretch/>
        </p:blipFill>
        <p:spPr>
          <a:xfrm>
            <a:off x="4806723" y="0"/>
            <a:ext cx="4681071" cy="2162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6"/>
          <p:cNvPicPr preferRelativeResize="0"/>
          <p:nvPr/>
        </p:nvPicPr>
        <p:blipFill rotWithShape="1">
          <a:blip r:embed="rId5">
            <a:alphaModFix/>
          </a:blip>
          <a:srcRect b="20299" l="0" r="4003" t="16561"/>
          <a:stretch/>
        </p:blipFill>
        <p:spPr>
          <a:xfrm>
            <a:off x="6180776" y="2162075"/>
            <a:ext cx="2125125" cy="2875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7"/>
          <p:cNvSpPr txBox="1"/>
          <p:nvPr>
            <p:ph idx="1" type="body"/>
          </p:nvPr>
        </p:nvSpPr>
        <p:spPr>
          <a:xfrm>
            <a:off x="224925" y="818000"/>
            <a:ext cx="5584200" cy="4212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s-419" sz="19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Objective </a:t>
            </a:r>
            <a:endParaRPr sz="1900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2286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wentieth Century"/>
              <a:buNone/>
            </a:pPr>
            <a:r>
              <a:rPr lang="es-419" sz="19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To find the current-voltage characteristics of a LED diode</a:t>
            </a:r>
            <a:endParaRPr sz="1900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-419" sz="19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Method/Procedure </a:t>
            </a:r>
            <a:endParaRPr sz="1900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2286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wentieth Century"/>
              <a:buNone/>
            </a:pPr>
            <a:r>
              <a:rPr lang="es-419" sz="19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Connected a circuit using a resistor, wired, LED and analog discovery kit</a:t>
            </a:r>
            <a:endParaRPr sz="1900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wentieth Century"/>
              <a:buNone/>
            </a:pPr>
            <a:r>
              <a:rPr lang="es-419" sz="19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Increased voltages from 0-5 (in increments of 0.5)</a:t>
            </a:r>
            <a:endParaRPr sz="1900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wentieth Century"/>
              <a:buNone/>
            </a:pPr>
            <a:r>
              <a:rPr lang="es-419" sz="19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Found the voltage drop across the LED and the resistor</a:t>
            </a:r>
            <a:endParaRPr sz="1900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wentieth Century"/>
              <a:buNone/>
            </a:pPr>
            <a:r>
              <a:rPr lang="es-419" sz="19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Determined the current through the circuit and plotted the values found in a graph </a:t>
            </a:r>
            <a:endParaRPr sz="1900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38" name="Google Shape;13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5625" y="2784900"/>
            <a:ext cx="2088904" cy="22460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26675" y="173050"/>
            <a:ext cx="1594550" cy="2385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7"/>
          <p:cNvSpPr txBox="1"/>
          <p:nvPr>
            <p:ph type="title"/>
          </p:nvPr>
        </p:nvSpPr>
        <p:spPr>
          <a:xfrm>
            <a:off x="0" y="173050"/>
            <a:ext cx="7976400" cy="73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wentieth Century"/>
              <a:buNone/>
            </a:pPr>
            <a:r>
              <a:rPr lang="es-419" sz="3000"/>
              <a:t>Project 1: </a:t>
            </a:r>
            <a:r>
              <a:rPr lang="es-419" sz="3000">
                <a:solidFill>
                  <a:srgbClr val="E7B603"/>
                </a:solidFill>
              </a:rPr>
              <a:t>IV Characteristics of a Diode</a:t>
            </a:r>
            <a:endParaRPr sz="3000">
              <a:solidFill>
                <a:srgbClr val="E7B603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8"/>
          <p:cNvSpPr txBox="1"/>
          <p:nvPr>
            <p:ph idx="1" type="body"/>
          </p:nvPr>
        </p:nvSpPr>
        <p:spPr>
          <a:xfrm>
            <a:off x="224925" y="732825"/>
            <a:ext cx="5402100" cy="4298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s-419" sz="19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Result:</a:t>
            </a:r>
            <a:endParaRPr sz="1900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-419" sz="19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Based on the result gotten by increasing voltages in 0.5 steps:</a:t>
            </a:r>
            <a:endParaRPr sz="1900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925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wentieth Century"/>
              <a:buChar char="●"/>
            </a:pPr>
            <a:r>
              <a:rPr lang="es-419" sz="19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IV characteristics of the resistor - the current flowing through the resistor was directly proportional to the voltage across it</a:t>
            </a:r>
            <a:endParaRPr sz="1900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wentieth Century"/>
              <a:buChar char="●"/>
            </a:pPr>
            <a:r>
              <a:rPr lang="es-419" sz="19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IV characteristics of the diode - there was no current flowing through the LED</a:t>
            </a:r>
            <a:r>
              <a:rPr lang="es-419" sz="19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until a voltage of 1.5 was reached </a:t>
            </a:r>
            <a:endParaRPr sz="1900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wentieth Century"/>
              <a:buChar char="●"/>
            </a:pPr>
            <a:r>
              <a:rPr lang="es-419" sz="19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From that point, the current grew exponentially as the voltage increased</a:t>
            </a:r>
            <a:endParaRPr sz="1900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</a:pPr>
            <a:r>
              <a:t/>
            </a:r>
            <a:endParaRPr sz="1900">
              <a:solidFill>
                <a:srgbClr val="000000"/>
              </a:solidFill>
            </a:endParaRPr>
          </a:p>
        </p:txBody>
      </p:sp>
      <p:sp>
        <p:nvSpPr>
          <p:cNvPr id="147" name="Google Shape;147;p18"/>
          <p:cNvSpPr txBox="1"/>
          <p:nvPr/>
        </p:nvSpPr>
        <p:spPr>
          <a:xfrm>
            <a:off x="5552650" y="543675"/>
            <a:ext cx="3281100" cy="39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7025" y="223250"/>
            <a:ext cx="3206714" cy="203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89838" y="2258075"/>
            <a:ext cx="3281100" cy="228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8"/>
          <p:cNvSpPr txBox="1"/>
          <p:nvPr>
            <p:ph type="title"/>
          </p:nvPr>
        </p:nvSpPr>
        <p:spPr>
          <a:xfrm>
            <a:off x="94000" y="98225"/>
            <a:ext cx="5495700" cy="73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wentieth Century"/>
              <a:buNone/>
            </a:pPr>
            <a:r>
              <a:rPr lang="es-419" sz="2400"/>
              <a:t>Project 1: IV Characteristics of a Diode</a:t>
            </a:r>
            <a:endParaRPr sz="2400">
              <a:solidFill>
                <a:srgbClr val="E7B603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9"/>
          <p:cNvSpPr txBox="1"/>
          <p:nvPr>
            <p:ph type="title"/>
          </p:nvPr>
        </p:nvSpPr>
        <p:spPr>
          <a:xfrm>
            <a:off x="142600" y="-112199"/>
            <a:ext cx="7429500" cy="1020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000">
                <a:solidFill>
                  <a:srgbClr val="E7B603"/>
                </a:solidFill>
              </a:rPr>
              <a:t>PIEZOELECTRIC S</a:t>
            </a:r>
            <a:r>
              <a:rPr lang="es-419" sz="4000">
                <a:solidFill>
                  <a:srgbClr val="E7B603"/>
                </a:solidFill>
              </a:rPr>
              <a:t>ENSOR </a:t>
            </a:r>
            <a:endParaRPr sz="4000">
              <a:solidFill>
                <a:srgbClr val="E7B603"/>
              </a:solidFill>
            </a:endParaRPr>
          </a:p>
        </p:txBody>
      </p:sp>
      <p:sp>
        <p:nvSpPr>
          <p:cNvPr id="156" name="Google Shape;156;p19"/>
          <p:cNvSpPr txBox="1"/>
          <p:nvPr>
            <p:ph idx="1" type="body"/>
          </p:nvPr>
        </p:nvSpPr>
        <p:spPr>
          <a:xfrm>
            <a:off x="0" y="907800"/>
            <a:ext cx="5299800" cy="3972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wentieth Century"/>
              <a:buNone/>
            </a:pPr>
            <a:r>
              <a:rPr lang="es-419" sz="19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Piezoelectric sensor are electromechanical systems that reacts to compression.</a:t>
            </a:r>
            <a:endParaRPr sz="19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wentieth Century"/>
              <a:buNone/>
            </a:pPr>
            <a:r>
              <a:rPr lang="es-419" sz="19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</a:t>
            </a:r>
            <a:r>
              <a:rPr lang="es-419" sz="19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iezo film is very sensitive it </a:t>
            </a:r>
            <a:r>
              <a:rPr lang="es-419" sz="19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has a high dielectric strength, and high mechanical strength.</a:t>
            </a:r>
            <a:endParaRPr sz="1900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wentieth Century"/>
              <a:buNone/>
            </a:pPr>
            <a:r>
              <a:rPr lang="es-419" sz="19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One of the end goal is to use the piezoelectric sensor to measure heart rate from the mechanical disturbance in a heartbeat.</a:t>
            </a:r>
            <a:endParaRPr sz="19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wentieth Century"/>
              <a:buNone/>
            </a:pPr>
            <a:r>
              <a:t/>
            </a:r>
            <a:endParaRPr sz="19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457200" rtl="0" algn="l">
              <a:lnSpc>
                <a:spcPct val="130909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5F1F7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09750" y="706475"/>
            <a:ext cx="2146651" cy="215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45800" y="1421550"/>
            <a:ext cx="1306875" cy="1366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97975" y="2788250"/>
            <a:ext cx="2990075" cy="168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