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A819-6269-4E57-B62F-DC6C91546513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3DAF-9124-4300-935D-BF885EDE70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o%20Dheeraj\Desktop\video-1491238064.mp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ao Dheeraj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484986">
            <a:off x="-189513" y="515032"/>
            <a:ext cx="5562600" cy="1143000"/>
          </a:xfrm>
        </p:spPr>
        <p:txBody>
          <a:bodyPr>
            <a:noAutofit/>
          </a:bodyPr>
          <a:lstStyle/>
          <a:p>
            <a:r>
              <a:rPr lang="en-US" sz="5000" b="1" i="1" dirty="0" smtClean="0">
                <a:latin typeface="Adobe Garamond Pro Bold" pitchFamily="18" charset="0"/>
                <a:cs typeface="Times New Roman" pitchFamily="18" charset="0"/>
              </a:rPr>
              <a:t>Digital Speedometer </a:t>
            </a:r>
            <a:endParaRPr lang="en-US" sz="5000" b="1" i="1" dirty="0">
              <a:latin typeface="Adobe Garamond Pro Bold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6400800" cy="1752600"/>
          </a:xfrm>
        </p:spPr>
        <p:txBody>
          <a:bodyPr>
            <a:normAutofit/>
          </a:bodyPr>
          <a:lstStyle/>
          <a:p>
            <a:endParaRPr lang="en-US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Dheeraj Yadav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ECE-A1</a:t>
            </a:r>
          </a:p>
          <a:p>
            <a:pPr algn="l"/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1501031011</a:t>
            </a:r>
          </a:p>
          <a:p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Rao Dheeraj\Desktop\DIT_University_Official_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3892" y="0"/>
            <a:ext cx="1641308" cy="104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Technical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 lvl="0"/>
            <a:r>
              <a:rPr lang="en-US" sz="2000" b="1" dirty="0"/>
              <a:t>Measuring range 125 km/h</a:t>
            </a:r>
            <a:endParaRPr lang="en-US" sz="2000" dirty="0"/>
          </a:p>
          <a:p>
            <a:pPr lvl="0"/>
            <a:r>
              <a:rPr lang="en-US" sz="2000" b="1" dirty="0"/>
              <a:t>Operating temperature - 25 ... + 70 °C</a:t>
            </a:r>
            <a:endParaRPr lang="en-US" sz="2000" dirty="0"/>
          </a:p>
          <a:p>
            <a:pPr lvl="0"/>
            <a:r>
              <a:rPr lang="en-US" sz="2000" b="1" dirty="0"/>
              <a:t>Operating voltage 5v or 3.3v</a:t>
            </a:r>
            <a:endParaRPr lang="en-US" sz="2000" dirty="0"/>
          </a:p>
          <a:p>
            <a:pPr lvl="0"/>
            <a:r>
              <a:rPr lang="en-US" sz="2000" b="1" dirty="0"/>
              <a:t>Inputs Hall sensor</a:t>
            </a:r>
            <a:endParaRPr lang="en-US" sz="2000" dirty="0"/>
          </a:p>
          <a:p>
            <a:pPr lvl="0"/>
            <a:r>
              <a:rPr lang="en-US" sz="2000" b="1" dirty="0"/>
              <a:t>Outputs 2 x v-pulse, 4 Imp/M, driving/stop signal</a:t>
            </a:r>
            <a:endParaRPr lang="en-US" sz="2000" dirty="0"/>
          </a:p>
          <a:p>
            <a:pPr lvl="0"/>
            <a:r>
              <a:rPr lang="en-US" sz="2000" b="1" dirty="0"/>
              <a:t>Accuracy Speed pointer set to the legally required tolerance</a:t>
            </a:r>
            <a:endParaRPr lang="en-US" sz="2000" dirty="0"/>
          </a:p>
          <a:p>
            <a:pPr lvl="0"/>
            <a:r>
              <a:rPr lang="en-US" sz="2000" b="1" dirty="0"/>
              <a:t> Design on PCB </a:t>
            </a:r>
            <a:endParaRPr lang="en-US" sz="2000" dirty="0"/>
          </a:p>
          <a:p>
            <a:pPr lvl="0"/>
            <a:r>
              <a:rPr lang="en-US" sz="2000" b="1" dirty="0"/>
              <a:t>weight approx 300gm</a:t>
            </a:r>
            <a:endParaRPr lang="en-US" sz="2000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video-149123806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19800" y="762000"/>
            <a:ext cx="2971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o Dheeraj\Desktop\17760294_593400810864884_32817147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9600"/>
            <a:ext cx="3429000" cy="5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3962400" cy="1143000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Conclusion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    By </a:t>
            </a:r>
            <a:r>
              <a:rPr lang="en-US" sz="2800" b="1" dirty="0"/>
              <a:t>the Digital Speedometer we can control over speed of vehicle and the main thing is by the use of this the consumption of fuel is decrease.  </a:t>
            </a:r>
            <a:endParaRPr lang="en-US" sz="2800" dirty="0"/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3124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Proteus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ARES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PCB Layout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3-D Layout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Technical Information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4290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      A speedometer or a speed meter is a gauge that measures and displays the     instantaneous speed of a vehicle.</a:t>
            </a:r>
          </a:p>
          <a:p>
            <a:pPr>
              <a:buNone/>
            </a:pPr>
            <a:r>
              <a:rPr lang="en-US" sz="1800" dirty="0" smtClean="0"/>
              <a:t>       Many modern speedometers are electronic. In designs derived from earlier eddy-current models, a rotation sensor mounted in the transmission delivers a series of electronic pulses whose frequency corresponds to the (average) rotational speed of the driveshaft, and therefore the vehicle's speed, assuming the wheels have full traction. The sensor is typically a set of one or more magnets mounted on the output shaft or (in transaxles) differential crown wheel, or a toothed metal disk positioned between a magnet and a magnetic field sensor. As the part in question turns, the magnets or teeth pass beneath the sensor, each time producing a pulse in the sensor as they affect the strength of the magnetic field it is measuring. </a:t>
            </a:r>
          </a:p>
          <a:p>
            <a:pPr>
              <a:buNone/>
            </a:pPr>
            <a:r>
              <a:rPr lang="en-US" sz="1800" dirty="0" smtClean="0"/>
              <a:t>       A computer converts the pulses to a speed and displays this speed on an electronically controlled, analog-style needle or a digital display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Arduino Uno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Hall Sensor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Hall Sensor Magnet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Electronics LCD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9-V Battery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PCB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Resistance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220K Resistance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Headers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 Proteus Diagram</a:t>
            </a:r>
            <a:endParaRPr lang="en-US" dirty="0"/>
          </a:p>
        </p:txBody>
      </p:sp>
      <p:pic>
        <p:nvPicPr>
          <p:cNvPr id="4" name="Picture 3" descr="C:\Users\Rao Dheeraj\Desktop\Captu2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086600" cy="501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274638"/>
            <a:ext cx="6096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ARES Diagram</a:t>
            </a:r>
            <a:endParaRPr lang="en-US" dirty="0"/>
          </a:p>
        </p:txBody>
      </p:sp>
      <p:pic>
        <p:nvPicPr>
          <p:cNvPr id="4" name="Picture 3" descr="C:\Users\Rao Dheeraj\Desktop\Capt4u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1337"/>
            <a:ext cx="6263740" cy="520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        PCB Layout</a:t>
            </a:r>
            <a:endParaRPr lang="en-US" dirty="0"/>
          </a:p>
        </p:txBody>
      </p:sp>
      <p:pic>
        <p:nvPicPr>
          <p:cNvPr id="4" name="Picture 3" descr="C:\Users\Rao Dheeraj\Desktop\Captu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62199"/>
            <a:ext cx="5943600" cy="448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200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3-D View</a:t>
            </a:r>
            <a:endParaRPr lang="en-US" dirty="0"/>
          </a:p>
        </p:txBody>
      </p:sp>
      <p:pic>
        <p:nvPicPr>
          <p:cNvPr id="4" name="Picture 3" descr="C:\Users\Rao Dheeraj\Desktop\Captdu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/>
              <a:t>The accurate data recording and indication meet the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        </a:t>
            </a:r>
            <a:r>
              <a:rPr lang="en-US" sz="2000" b="1" dirty="0"/>
              <a:t>stringent requirements of national and EU-wide regulations</a:t>
            </a:r>
            <a:r>
              <a:rPr lang="en-US" sz="2000" b="1" dirty="0" smtClean="0"/>
              <a:t>.</a:t>
            </a:r>
            <a:r>
              <a:rPr lang="en-US" sz="2000" b="1" dirty="0"/>
              <a:t> </a:t>
            </a:r>
            <a:endParaRPr lang="en-US" sz="2000" b="1" dirty="0" smtClean="0"/>
          </a:p>
          <a:p>
            <a:pPr>
              <a:buNone/>
            </a:pPr>
            <a:endParaRPr lang="en-US" sz="2000" dirty="0"/>
          </a:p>
          <a:p>
            <a:pPr lvl="0"/>
            <a:r>
              <a:rPr lang="en-US" sz="2000" b="1" dirty="0"/>
              <a:t>Vehicles subject to tachograph regulations with separate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       </a:t>
            </a:r>
            <a:r>
              <a:rPr lang="en-US" sz="2000" b="1" dirty="0"/>
              <a:t>indication and recording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/>
              <a:t>Indication of total distance travelled in the 7-digit LC </a:t>
            </a:r>
            <a:r>
              <a:rPr lang="en-US" sz="2000" b="1" dirty="0" smtClean="0"/>
              <a:t>display</a:t>
            </a:r>
          </a:p>
          <a:p>
            <a:pPr lvl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b="1" dirty="0"/>
              <a:t>with 100 meter digit.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/>
              <a:t>Speed pointer set to the legally required tolerance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 </a:t>
            </a:r>
            <a:endParaRPr lang="en-US" sz="2000" dirty="0" smtClean="0"/>
          </a:p>
          <a:p>
            <a:pPr lvl="0"/>
            <a:r>
              <a:rPr lang="en-US" sz="2000" b="1" dirty="0" smtClean="0"/>
              <a:t>Weight </a:t>
            </a:r>
            <a:r>
              <a:rPr lang="en-US" sz="2000" b="1" dirty="0"/>
              <a:t>factor &lt;&lt;300gm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314</Words>
  <Application>Microsoft Office PowerPoint</Application>
  <PresentationFormat>On-screen Show (4:3)</PresentationFormat>
  <Paragraphs>61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Speedometer </vt:lpstr>
      <vt:lpstr>Content</vt:lpstr>
      <vt:lpstr>Introduction</vt:lpstr>
      <vt:lpstr>Requirement Analysis</vt:lpstr>
      <vt:lpstr> Proteus Diagram</vt:lpstr>
      <vt:lpstr>    ARES Diagram</vt:lpstr>
      <vt:lpstr>        PCB Layout</vt:lpstr>
      <vt:lpstr>3-D View</vt:lpstr>
      <vt:lpstr>Application</vt:lpstr>
      <vt:lpstr>Technical Information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Speedometer </dc:title>
  <dc:creator>Rao Dheeraj</dc:creator>
  <cp:lastModifiedBy>Rao Dheeraj</cp:lastModifiedBy>
  <cp:revision>2</cp:revision>
  <dcterms:created xsi:type="dcterms:W3CDTF">2017-04-03T15:15:54Z</dcterms:created>
  <dcterms:modified xsi:type="dcterms:W3CDTF">2017-04-05T08:58:20Z</dcterms:modified>
</cp:coreProperties>
</file>