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61" r:id="rId2"/>
    <p:sldId id="256" r:id="rId3"/>
    <p:sldId id="257" r:id="rId4"/>
    <p:sldId id="263" r:id="rId5"/>
    <p:sldId id="262" r:id="rId6"/>
    <p:sldId id="264" r:id="rId7"/>
    <p:sldId id="258" r:id="rId8"/>
    <p:sldId id="265" r:id="rId9"/>
  </p:sldIdLst>
  <p:sldSz cx="9144000" cy="5143500" type="screen16x9"/>
  <p:notesSz cx="6858000" cy="9144000"/>
  <p:embeddedFontLst>
    <p:embeddedFont>
      <p:font typeface="Cascadia Mono" panose="020B0609020000020004" pitchFamily="49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D61"/>
    <a:srgbClr val="F0E5A6"/>
    <a:srgbClr val="6FD2E9"/>
    <a:srgbClr val="32D698"/>
    <a:srgbClr val="B6C89C"/>
    <a:srgbClr val="D79FC9"/>
    <a:srgbClr val="DC98C5"/>
    <a:srgbClr val="F086D4"/>
    <a:srgbClr val="E6B5A8"/>
    <a:srgbClr val="D68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54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A1091-F36A-93C9-7109-E2BC3118B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950" y="852853"/>
            <a:ext cx="8222100" cy="3965331"/>
          </a:xfrm>
        </p:spPr>
        <p:txBody>
          <a:bodyPr>
            <a:normAutofit fontScale="90000"/>
          </a:bodyPr>
          <a:lstStyle/>
          <a:p>
            <a:r>
              <a:rPr lang="es-ES" dirty="0"/>
              <a:t>Anexo: </a:t>
            </a:r>
            <a:br>
              <a:rPr lang="es-ES" dirty="0"/>
            </a:br>
            <a:r>
              <a:rPr lang="es-ES" sz="4000" dirty="0"/>
              <a:t>Cómo devolver varios parámetros fácil rápido un link mega 100% real no </a:t>
            </a:r>
            <a:r>
              <a:rPr lang="es-ES" sz="4000" dirty="0" err="1"/>
              <a:t>fake</a:t>
            </a:r>
            <a:br>
              <a:rPr lang="es-ES" sz="4000" dirty="0"/>
            </a:br>
            <a:br>
              <a:rPr lang="es-ES" sz="4000" dirty="0"/>
            </a:br>
            <a:br>
              <a:rPr lang="es-ES" sz="4000" dirty="0"/>
            </a:br>
            <a:r>
              <a:rPr lang="es-ES" sz="1200" dirty="0" err="1"/>
              <a:t>Made</a:t>
            </a:r>
            <a:r>
              <a:rPr lang="es-ES" sz="1200" dirty="0"/>
              <a:t> </a:t>
            </a:r>
            <a:r>
              <a:rPr lang="es-ES" sz="1200" dirty="0" err="1"/>
              <a:t>by</a:t>
            </a:r>
            <a:r>
              <a:rPr lang="es-ES" sz="1200" dirty="0"/>
              <a:t> Michael la cabra Morales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80111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C4D8E7-FEE1-C90B-37F8-975681B04186}"/>
              </a:ext>
            </a:extLst>
          </p:cNvPr>
          <p:cNvSpPr/>
          <p:nvPr/>
        </p:nvSpPr>
        <p:spPr>
          <a:xfrm>
            <a:off x="0" y="-62753"/>
            <a:ext cx="9144000" cy="520625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294967295"/>
          </p:nvPr>
        </p:nvSpPr>
        <p:spPr>
          <a:xfrm>
            <a:off x="-1" y="-62754"/>
            <a:ext cx="9144001" cy="5206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namespace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Facilito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3F90D9"/>
                </a:solidFill>
                <a:latin typeface="Cascadia Mono" panose="020B0609020000020004" pitchFamily="49" charset="0"/>
              </a:rPr>
              <a:t>public partial 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32D698"/>
                </a:solidFill>
                <a:latin typeface="Cascadia Mono" panose="020B0609020000020004" pitchFamily="49" charset="0"/>
              </a:rPr>
              <a:t>Form1</a:t>
            </a:r>
            <a:r>
              <a:rPr lang="en-US" sz="1200" dirty="0">
                <a:solidFill>
                  <a:srgbClr val="419A75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32D698"/>
                </a:solidFill>
                <a:latin typeface="Cascadia Mono" panose="020B0609020000020004" pitchFamily="49" charset="0"/>
              </a:rPr>
              <a:t>:</a:t>
            </a:r>
            <a:r>
              <a:rPr lang="en-US" sz="1200" dirty="0">
                <a:solidFill>
                  <a:srgbClr val="419A75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32D698"/>
                </a:solidFill>
                <a:latin typeface="Cascadia Mono" panose="020B0609020000020004" pitchFamily="49" charset="0"/>
              </a:rPr>
              <a:t>Form</a:t>
            </a:r>
            <a:b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{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public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32D698"/>
                </a:solidFill>
                <a:latin typeface="Cascadia Mono" panose="020B0609020000020004" pitchFamily="49" charset="0"/>
              </a:rPr>
              <a:t>Form1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()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{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2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InitializeComponent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();</a:t>
            </a:r>
            <a:br>
              <a:rPr lang="es-ES" sz="1200" dirty="0">
                <a:solidFill>
                  <a:srgbClr val="1E1E1E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}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private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Nombre,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int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Edad,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Direccion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int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rgbClr val="6FD2E9"/>
                </a:solidFill>
                <a:latin typeface="Cascadia Mono" panose="020B0609020000020004" pitchFamily="49" charset="0"/>
              </a:rPr>
              <a:t>codigo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int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6FD2E9"/>
                </a:solidFill>
                <a:latin typeface="Cascadia Mono" panose="020B0609020000020004" pitchFamily="49" charset="0"/>
              </a:rPr>
              <a:t>edad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=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200" dirty="0" err="1">
                <a:solidFill>
                  <a:srgbClr val="DC98C5"/>
                </a:solidFill>
                <a:latin typeface="Cascadia Mono" panose="020B06090200000200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>
                <a:solidFill>
                  <a:srgbClr val="6FD2E9"/>
                </a:solidFill>
                <a:latin typeface="Cascadia Mono" panose="020B0609020000020004" pitchFamily="49" charset="0"/>
              </a:rPr>
              <a:t>edad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!=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200" dirty="0">
                <a:solidFill>
                  <a:srgbClr val="DC98C5"/>
                </a:solidFill>
                <a:latin typeface="Cascadia Mono" panose="020B0609020000020004" pitchFamily="49" charset="0"/>
              </a:rPr>
              <a:t>switch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6FD2E9"/>
                </a:solidFill>
                <a:latin typeface="Cascadia Mono" panose="020B0609020000020004" pitchFamily="49" charset="0"/>
              </a:rPr>
              <a:t>codigo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C98C5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C98C5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"Manuel"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6FD2E9"/>
                </a:solidFill>
                <a:latin typeface="Cascadia Mono" panose="020B0609020000020004" pitchFamily="49" charset="0"/>
              </a:rPr>
              <a:t>edad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 "Calle Alberto"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C98C5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1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C98C5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 err="1">
                <a:solidFill>
                  <a:srgbClr val="A64A30"/>
                </a:solidFill>
                <a:latin typeface="Cascadia Mono" panose="020B0609020000020004" pitchFamily="49" charset="0"/>
              </a:rPr>
              <a:t>Hector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6FD2E9"/>
                </a:solidFill>
                <a:latin typeface="Cascadia Mono" panose="020B0609020000020004" pitchFamily="49" charset="0"/>
              </a:rPr>
              <a:t>edad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"Calle Dudosa </a:t>
            </a:r>
            <a:r>
              <a:rPr lang="es-ES" sz="1200" dirty="0" err="1">
                <a:solidFill>
                  <a:srgbClr val="A64A30"/>
                </a:solidFill>
                <a:latin typeface="Cascadia Mono" panose="020B0609020000020004" pitchFamily="49" charset="0"/>
              </a:rPr>
              <a:t>Orientacion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C98C5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C98C5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"Santiago"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6FD2E9"/>
                </a:solidFill>
                <a:latin typeface="Cascadia Mono" panose="020B0609020000020004" pitchFamily="49" charset="0"/>
              </a:rPr>
              <a:t>edad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"Calle Apaga el </a:t>
            </a:r>
            <a:r>
              <a:rPr lang="es-ES" sz="1200" dirty="0" err="1">
                <a:solidFill>
                  <a:srgbClr val="A64A30"/>
                </a:solidFill>
                <a:latin typeface="Cascadia Mono" panose="020B0609020000020004" pitchFamily="49" charset="0"/>
              </a:rPr>
              <a:t>Movil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}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C4D8E7-FEE1-C90B-37F8-975681B04186}"/>
              </a:ext>
            </a:extLst>
          </p:cNvPr>
          <p:cNvSpPr/>
          <p:nvPr/>
        </p:nvSpPr>
        <p:spPr>
          <a:xfrm>
            <a:off x="0" y="-62753"/>
            <a:ext cx="9144000" cy="520625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294967295"/>
          </p:nvPr>
        </p:nvSpPr>
        <p:spPr>
          <a:xfrm>
            <a:off x="-1" y="-62754"/>
            <a:ext cx="9144001" cy="5206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	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else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{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switch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 err="1">
                <a:solidFill>
                  <a:srgbClr val="6FD2E9"/>
                </a:solidFill>
                <a:latin typeface="Cascadia Mono" panose="020B0609020000020004" pitchFamily="49" charset="0"/>
              </a:rPr>
              <a:t>codigoCiudadano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{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"Manuel"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4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Alberto"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1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Hector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87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Dudosa 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Orientacion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"Santiago"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45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Apaga el 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Movil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.Empty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.Empty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07695617-06E6-FDDD-FD25-A8D0D8CB13EA}"/>
              </a:ext>
            </a:extLst>
          </p:cNvPr>
          <p:cNvSpPr txBox="1">
            <a:spLocks/>
          </p:cNvSpPr>
          <p:nvPr/>
        </p:nvSpPr>
        <p:spPr>
          <a:xfrm>
            <a:off x="-1" y="5143499"/>
            <a:ext cx="9144001" cy="11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ciudadano2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3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27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F6BD464A-E821-049A-F6BD-469114998028}"/>
              </a:ext>
            </a:extLst>
          </p:cNvPr>
          <p:cNvSpPr txBox="1">
            <a:spLocks/>
          </p:cNvSpPr>
          <p:nvPr/>
        </p:nvSpPr>
        <p:spPr>
          <a:xfrm>
            <a:off x="-35169" y="6318059"/>
            <a:ext cx="9144001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32D698"/>
                </a:solidFill>
                <a:latin typeface="Cascadia Mono" panose="020B0609020000020004" pitchFamily="49" charset="0"/>
              </a:rPr>
              <a:t>MessageBox</a:t>
            </a:r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Show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(.);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FF98D-34FB-4359-87C0-08BF6C0ED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90E2419-F5E3-695F-6898-01E1EB43A0CE}"/>
              </a:ext>
            </a:extLst>
          </p:cNvPr>
          <p:cNvSpPr/>
          <p:nvPr/>
        </p:nvSpPr>
        <p:spPr>
          <a:xfrm>
            <a:off x="0" y="-62753"/>
            <a:ext cx="9144000" cy="520625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8E3D1CC8-AE35-ECC7-5631-7DB1A099BA71}"/>
              </a:ext>
            </a:extLst>
          </p:cNvPr>
          <p:cNvSpPr txBox="1">
            <a:spLocks/>
          </p:cNvSpPr>
          <p:nvPr/>
        </p:nvSpPr>
        <p:spPr>
          <a:xfrm>
            <a:off x="-1" y="-62753"/>
            <a:ext cx="9144001" cy="11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ciudadano2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3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27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5" name="Google Shape;85;p13">
            <a:extLst>
              <a:ext uri="{FF2B5EF4-FFF2-40B4-BE49-F238E27FC236}">
                <a16:creationId xmlns:a16="http://schemas.microsoft.com/office/drawing/2014/main" id="{4A212044-28ED-9834-D52F-216AF2AED250}"/>
              </a:ext>
            </a:extLst>
          </p:cNvPr>
          <p:cNvSpPr txBox="1">
            <a:spLocks/>
          </p:cNvSpPr>
          <p:nvPr/>
        </p:nvSpPr>
        <p:spPr>
          <a:xfrm>
            <a:off x="0" y="1112485"/>
            <a:ext cx="9144001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32D698"/>
                </a:solidFill>
                <a:latin typeface="Cascadia Mono" panose="020B0609020000020004" pitchFamily="49" charset="0"/>
              </a:rPr>
              <a:t>MessageBox</a:t>
            </a:r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Show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(.);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1" name="Google Shape;85;p13">
            <a:extLst>
              <a:ext uri="{FF2B5EF4-FFF2-40B4-BE49-F238E27FC236}">
                <a16:creationId xmlns:a16="http://schemas.microsoft.com/office/drawing/2014/main" id="{EB9D5F4E-6CD6-8D87-D370-BD2BE0C6C9AF}"/>
              </a:ext>
            </a:extLst>
          </p:cNvPr>
          <p:cNvSpPr txBox="1">
            <a:spLocks/>
          </p:cNvSpPr>
          <p:nvPr/>
        </p:nvSpPr>
        <p:spPr>
          <a:xfrm>
            <a:off x="-1" y="-5311758"/>
            <a:ext cx="9144001" cy="5206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	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else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{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switch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 err="1">
                <a:solidFill>
                  <a:srgbClr val="6FD2E9"/>
                </a:solidFill>
                <a:latin typeface="Cascadia Mono" panose="020B0609020000020004" pitchFamily="49" charset="0"/>
              </a:rPr>
              <a:t>codigoCiudadano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{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"Manuel"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4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Alberto"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1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Hector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87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Dudosa 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Orientacion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"Santiago"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45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Apaga el 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Movil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.Empty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.Empty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DBD419-08B4-D807-7ACE-E720FD3B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0482" y="2239631"/>
            <a:ext cx="1086002" cy="1238423"/>
          </a:xfrm>
          <a:prstGeom prst="rect">
            <a:avLst/>
          </a:prstGeom>
        </p:spPr>
      </p:pic>
      <p:sp>
        <p:nvSpPr>
          <p:cNvPr id="6" name="Google Shape;85;p13">
            <a:extLst>
              <a:ext uri="{FF2B5EF4-FFF2-40B4-BE49-F238E27FC236}">
                <a16:creationId xmlns:a16="http://schemas.microsoft.com/office/drawing/2014/main" id="{82894CA1-2B7E-FAE2-F41D-882E971409D2}"/>
              </a:ext>
            </a:extLst>
          </p:cNvPr>
          <p:cNvSpPr txBox="1">
            <a:spLocks/>
          </p:cNvSpPr>
          <p:nvPr/>
        </p:nvSpPr>
        <p:spPr>
          <a:xfrm>
            <a:off x="3323494" y="-451472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Edad.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ToString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()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9" name="Google Shape;85;p13">
            <a:extLst>
              <a:ext uri="{FF2B5EF4-FFF2-40B4-BE49-F238E27FC236}">
                <a16:creationId xmlns:a16="http://schemas.microsoft.com/office/drawing/2014/main" id="{FB2AB8A8-3A88-31F1-CFE8-D2602FD0D701}"/>
              </a:ext>
            </a:extLst>
          </p:cNvPr>
          <p:cNvSpPr txBox="1">
            <a:spLocks/>
          </p:cNvSpPr>
          <p:nvPr/>
        </p:nvSpPr>
        <p:spPr>
          <a:xfrm>
            <a:off x="2031023" y="-542269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C0492BB0-C3DE-25BF-DB44-FEEC9EDE63A8}"/>
              </a:ext>
            </a:extLst>
          </p:cNvPr>
          <p:cNvSpPr txBox="1">
            <a:spLocks/>
          </p:cNvSpPr>
          <p:nvPr/>
        </p:nvSpPr>
        <p:spPr>
          <a:xfrm>
            <a:off x="2031023" y="-908969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5" name="Google Shape;85;p13">
            <a:extLst>
              <a:ext uri="{FF2B5EF4-FFF2-40B4-BE49-F238E27FC236}">
                <a16:creationId xmlns:a16="http://schemas.microsoft.com/office/drawing/2014/main" id="{FA91F57D-7CED-7A7C-75D8-B20D81185D27}"/>
              </a:ext>
            </a:extLst>
          </p:cNvPr>
          <p:cNvSpPr txBox="1">
            <a:spLocks/>
          </p:cNvSpPr>
          <p:nvPr/>
        </p:nvSpPr>
        <p:spPr>
          <a:xfrm>
            <a:off x="3331284" y="-458972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Direccion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6" name="Google Shape;85;p13">
            <a:extLst>
              <a:ext uri="{FF2B5EF4-FFF2-40B4-BE49-F238E27FC236}">
                <a16:creationId xmlns:a16="http://schemas.microsoft.com/office/drawing/2014/main" id="{DC5F3A58-5AF5-CDA9-62AF-1016065C81F5}"/>
              </a:ext>
            </a:extLst>
          </p:cNvPr>
          <p:cNvSpPr txBox="1">
            <a:spLocks/>
          </p:cNvSpPr>
          <p:nvPr/>
        </p:nvSpPr>
        <p:spPr>
          <a:xfrm>
            <a:off x="2031022" y="-1240514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75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A81275-446F-DB5A-8094-6FCDE9B773ED}"/>
              </a:ext>
            </a:extLst>
          </p:cNvPr>
          <p:cNvSpPr/>
          <p:nvPr/>
        </p:nvSpPr>
        <p:spPr>
          <a:xfrm>
            <a:off x="0" y="-62753"/>
            <a:ext cx="9144000" cy="520625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CC1BF56F-D959-6412-E9DB-A7D7A583604B}"/>
              </a:ext>
            </a:extLst>
          </p:cNvPr>
          <p:cNvSpPr txBox="1">
            <a:spLocks/>
          </p:cNvSpPr>
          <p:nvPr/>
        </p:nvSpPr>
        <p:spPr>
          <a:xfrm>
            <a:off x="-1" y="-62753"/>
            <a:ext cx="9144001" cy="11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ciudadano2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3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27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5" name="Google Shape;85;p13">
            <a:extLst>
              <a:ext uri="{FF2B5EF4-FFF2-40B4-BE49-F238E27FC236}">
                <a16:creationId xmlns:a16="http://schemas.microsoft.com/office/drawing/2014/main" id="{69AD3189-66CE-D6D6-959C-5B14C94AB696}"/>
              </a:ext>
            </a:extLst>
          </p:cNvPr>
          <p:cNvSpPr txBox="1">
            <a:spLocks/>
          </p:cNvSpPr>
          <p:nvPr/>
        </p:nvSpPr>
        <p:spPr>
          <a:xfrm>
            <a:off x="0" y="1112485"/>
            <a:ext cx="9144001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32D698"/>
                </a:solidFill>
                <a:latin typeface="Cascadia Mono" panose="020B0609020000020004" pitchFamily="49" charset="0"/>
              </a:rPr>
              <a:t>MessageBox</a:t>
            </a:r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Show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          .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             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7" name="Google Shape;85;p13">
            <a:extLst>
              <a:ext uri="{FF2B5EF4-FFF2-40B4-BE49-F238E27FC236}">
                <a16:creationId xmlns:a16="http://schemas.microsoft.com/office/drawing/2014/main" id="{2460ECA2-B9C2-A75E-8E32-CB099CEFB1EF}"/>
              </a:ext>
            </a:extLst>
          </p:cNvPr>
          <p:cNvSpPr txBox="1">
            <a:spLocks/>
          </p:cNvSpPr>
          <p:nvPr/>
        </p:nvSpPr>
        <p:spPr>
          <a:xfrm>
            <a:off x="3323494" y="1113163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Edad.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ToString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()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3A3BE99B-6C9C-6E83-4455-1787893A1116}"/>
              </a:ext>
            </a:extLst>
          </p:cNvPr>
          <p:cNvSpPr txBox="1">
            <a:spLocks/>
          </p:cNvSpPr>
          <p:nvPr/>
        </p:nvSpPr>
        <p:spPr>
          <a:xfrm>
            <a:off x="2031023" y="1112487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B7D02F5-82D8-5E77-08B4-0A4854B72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16" y="2287045"/>
            <a:ext cx="1086002" cy="123842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B3DE88C-C029-047D-6D9E-AC26642C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724" y="2287045"/>
            <a:ext cx="1390844" cy="1200318"/>
          </a:xfrm>
          <a:prstGeom prst="rect">
            <a:avLst/>
          </a:prstGeom>
        </p:spPr>
      </p:pic>
      <p:sp>
        <p:nvSpPr>
          <p:cNvPr id="17" name="Google Shape;85;p13">
            <a:extLst>
              <a:ext uri="{FF2B5EF4-FFF2-40B4-BE49-F238E27FC236}">
                <a16:creationId xmlns:a16="http://schemas.microsoft.com/office/drawing/2014/main" id="{7F2AFFFE-9C28-1153-C58E-0460BB69B0F8}"/>
              </a:ext>
            </a:extLst>
          </p:cNvPr>
          <p:cNvSpPr txBox="1">
            <a:spLocks/>
          </p:cNvSpPr>
          <p:nvPr/>
        </p:nvSpPr>
        <p:spPr>
          <a:xfrm>
            <a:off x="2031023" y="-486013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8" name="Google Shape;85;p13">
            <a:extLst>
              <a:ext uri="{FF2B5EF4-FFF2-40B4-BE49-F238E27FC236}">
                <a16:creationId xmlns:a16="http://schemas.microsoft.com/office/drawing/2014/main" id="{4E3AE5C1-5381-1C6A-48AB-67C131731D05}"/>
              </a:ext>
            </a:extLst>
          </p:cNvPr>
          <p:cNvSpPr txBox="1">
            <a:spLocks/>
          </p:cNvSpPr>
          <p:nvPr/>
        </p:nvSpPr>
        <p:spPr>
          <a:xfrm>
            <a:off x="3331284" y="-486061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Direccion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21" name="Google Shape;85;p13">
            <a:extLst>
              <a:ext uri="{FF2B5EF4-FFF2-40B4-BE49-F238E27FC236}">
                <a16:creationId xmlns:a16="http://schemas.microsoft.com/office/drawing/2014/main" id="{D1783BDF-2A1A-73B3-EB60-D0AC2496E86F}"/>
              </a:ext>
            </a:extLst>
          </p:cNvPr>
          <p:cNvSpPr txBox="1">
            <a:spLocks/>
          </p:cNvSpPr>
          <p:nvPr/>
        </p:nvSpPr>
        <p:spPr>
          <a:xfrm>
            <a:off x="2031023" y="-479240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22" name="Google Shape;85;p13">
            <a:extLst>
              <a:ext uri="{FF2B5EF4-FFF2-40B4-BE49-F238E27FC236}">
                <a16:creationId xmlns:a16="http://schemas.microsoft.com/office/drawing/2014/main" id="{3109080B-89BE-BC43-1C24-3E6CA35C5988}"/>
              </a:ext>
            </a:extLst>
          </p:cNvPr>
          <p:cNvSpPr txBox="1">
            <a:spLocks/>
          </p:cNvSpPr>
          <p:nvPr/>
        </p:nvSpPr>
        <p:spPr>
          <a:xfrm>
            <a:off x="3331284" y="-479288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Direccion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03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DAC2C-5948-624F-7279-9CB47BF5B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BDB6879-B738-0272-5A47-FD271D6FCFD0}"/>
              </a:ext>
            </a:extLst>
          </p:cNvPr>
          <p:cNvSpPr/>
          <p:nvPr/>
        </p:nvSpPr>
        <p:spPr>
          <a:xfrm>
            <a:off x="0" y="-62753"/>
            <a:ext cx="9144000" cy="520625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2FA83D80-93A3-AC06-E64A-7CFE44254047}"/>
              </a:ext>
            </a:extLst>
          </p:cNvPr>
          <p:cNvSpPr txBox="1">
            <a:spLocks/>
          </p:cNvSpPr>
          <p:nvPr/>
        </p:nvSpPr>
        <p:spPr>
          <a:xfrm>
            <a:off x="-1" y="-62753"/>
            <a:ext cx="9144001" cy="11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ciudadano2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3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27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5" name="Google Shape;85;p13">
            <a:extLst>
              <a:ext uri="{FF2B5EF4-FFF2-40B4-BE49-F238E27FC236}">
                <a16:creationId xmlns:a16="http://schemas.microsoft.com/office/drawing/2014/main" id="{AE24CC92-7D39-38BA-5D13-32F5FD10DB5D}"/>
              </a:ext>
            </a:extLst>
          </p:cNvPr>
          <p:cNvSpPr txBox="1">
            <a:spLocks/>
          </p:cNvSpPr>
          <p:nvPr/>
        </p:nvSpPr>
        <p:spPr>
          <a:xfrm>
            <a:off x="0" y="1112485"/>
            <a:ext cx="9144001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32D698"/>
                </a:solidFill>
                <a:latin typeface="Cascadia Mono" panose="020B0609020000020004" pitchFamily="49" charset="0"/>
              </a:rPr>
              <a:t>MessageBox</a:t>
            </a:r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Show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          .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       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4A6B5EA2-4816-A6EB-8777-B52201368F46}"/>
              </a:ext>
            </a:extLst>
          </p:cNvPr>
          <p:cNvSpPr txBox="1">
            <a:spLocks/>
          </p:cNvSpPr>
          <p:nvPr/>
        </p:nvSpPr>
        <p:spPr>
          <a:xfrm>
            <a:off x="2027638" y="1363094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31EE9C-EE6E-BA88-EC8A-B911F14A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56" y="2217364"/>
            <a:ext cx="1298396" cy="112053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134DB5D-C073-2A3E-1D64-157DFC409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221" y="2158421"/>
            <a:ext cx="1086002" cy="1238423"/>
          </a:xfrm>
          <a:prstGeom prst="rect">
            <a:avLst/>
          </a:prstGeom>
        </p:spPr>
      </p:pic>
      <p:sp>
        <p:nvSpPr>
          <p:cNvPr id="26" name="Google Shape;85;p13">
            <a:extLst>
              <a:ext uri="{FF2B5EF4-FFF2-40B4-BE49-F238E27FC236}">
                <a16:creationId xmlns:a16="http://schemas.microsoft.com/office/drawing/2014/main" id="{54CE2FA1-9B9D-3DDA-FDEE-F2683FC181EF}"/>
              </a:ext>
            </a:extLst>
          </p:cNvPr>
          <p:cNvSpPr txBox="1">
            <a:spLocks/>
          </p:cNvSpPr>
          <p:nvPr/>
        </p:nvSpPr>
        <p:spPr>
          <a:xfrm>
            <a:off x="3331284" y="1112439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Direccion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A92E2EE9-E18A-9117-0D58-AE2F3886C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71481" y="2217364"/>
            <a:ext cx="1066949" cy="1228896"/>
          </a:xfrm>
          <a:prstGeom prst="rect">
            <a:avLst/>
          </a:prstGeom>
        </p:spPr>
      </p:pic>
      <p:sp>
        <p:nvSpPr>
          <p:cNvPr id="31" name="Google Shape;85;p13">
            <a:extLst>
              <a:ext uri="{FF2B5EF4-FFF2-40B4-BE49-F238E27FC236}">
                <a16:creationId xmlns:a16="http://schemas.microsoft.com/office/drawing/2014/main" id="{A7966D6F-07BD-CBCF-0E0B-36049F9F05A0}"/>
              </a:ext>
            </a:extLst>
          </p:cNvPr>
          <p:cNvSpPr txBox="1">
            <a:spLocks/>
          </p:cNvSpPr>
          <p:nvPr/>
        </p:nvSpPr>
        <p:spPr>
          <a:xfrm>
            <a:off x="3323494" y="1357006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Edad.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ToString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()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32" name="Google Shape;85;p13">
            <a:extLst>
              <a:ext uri="{FF2B5EF4-FFF2-40B4-BE49-F238E27FC236}">
                <a16:creationId xmlns:a16="http://schemas.microsoft.com/office/drawing/2014/main" id="{54B721FA-02FA-CE0F-5254-8437291E17AB}"/>
              </a:ext>
            </a:extLst>
          </p:cNvPr>
          <p:cNvSpPr txBox="1">
            <a:spLocks/>
          </p:cNvSpPr>
          <p:nvPr/>
        </p:nvSpPr>
        <p:spPr>
          <a:xfrm>
            <a:off x="3331284" y="-626867"/>
            <a:ext cx="121333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Nombre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33" name="Google Shape;85;p13">
            <a:extLst>
              <a:ext uri="{FF2B5EF4-FFF2-40B4-BE49-F238E27FC236}">
                <a16:creationId xmlns:a16="http://schemas.microsoft.com/office/drawing/2014/main" id="{EFC39C11-3CE3-8DBF-90F0-FA1013614668}"/>
              </a:ext>
            </a:extLst>
          </p:cNvPr>
          <p:cNvSpPr txBox="1">
            <a:spLocks/>
          </p:cNvSpPr>
          <p:nvPr/>
        </p:nvSpPr>
        <p:spPr>
          <a:xfrm>
            <a:off x="2027637" y="1112438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35" name="Google Shape;85;p13">
            <a:extLst>
              <a:ext uri="{FF2B5EF4-FFF2-40B4-BE49-F238E27FC236}">
                <a16:creationId xmlns:a16="http://schemas.microsoft.com/office/drawing/2014/main" id="{6586D390-07D4-B051-E270-7141F9A0EFA6}"/>
              </a:ext>
            </a:extLst>
          </p:cNvPr>
          <p:cNvSpPr txBox="1">
            <a:spLocks/>
          </p:cNvSpPr>
          <p:nvPr/>
        </p:nvSpPr>
        <p:spPr>
          <a:xfrm>
            <a:off x="2027639" y="-618096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2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A81275-446F-DB5A-8094-6FCDE9B773ED}"/>
              </a:ext>
            </a:extLst>
          </p:cNvPr>
          <p:cNvSpPr/>
          <p:nvPr/>
        </p:nvSpPr>
        <p:spPr>
          <a:xfrm>
            <a:off x="0" y="-62753"/>
            <a:ext cx="9144000" cy="520625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CC1BF56F-D959-6412-E9DB-A7D7A583604B}"/>
              </a:ext>
            </a:extLst>
          </p:cNvPr>
          <p:cNvSpPr txBox="1">
            <a:spLocks/>
          </p:cNvSpPr>
          <p:nvPr/>
        </p:nvSpPr>
        <p:spPr>
          <a:xfrm>
            <a:off x="-1" y="-62753"/>
            <a:ext cx="9144001" cy="11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ciudadano2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3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27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5" name="Google Shape;85;p13">
            <a:extLst>
              <a:ext uri="{FF2B5EF4-FFF2-40B4-BE49-F238E27FC236}">
                <a16:creationId xmlns:a16="http://schemas.microsoft.com/office/drawing/2014/main" id="{69AD3189-66CE-D6D6-959C-5B14C94AB696}"/>
              </a:ext>
            </a:extLst>
          </p:cNvPr>
          <p:cNvSpPr txBox="1">
            <a:spLocks/>
          </p:cNvSpPr>
          <p:nvPr/>
        </p:nvSpPr>
        <p:spPr>
          <a:xfrm>
            <a:off x="0" y="1112485"/>
            <a:ext cx="9144001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32D698"/>
                </a:solidFill>
                <a:latin typeface="Cascadia Mono" panose="020B0609020000020004" pitchFamily="49" charset="0"/>
              </a:rPr>
              <a:t>MessageBox</a:t>
            </a:r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Show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          .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    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7" name="Google Shape;85;p13">
            <a:extLst>
              <a:ext uri="{FF2B5EF4-FFF2-40B4-BE49-F238E27FC236}">
                <a16:creationId xmlns:a16="http://schemas.microsoft.com/office/drawing/2014/main" id="{2460ECA2-B9C2-A75E-8E32-CB099CEFB1EF}"/>
              </a:ext>
            </a:extLst>
          </p:cNvPr>
          <p:cNvSpPr txBox="1">
            <a:spLocks/>
          </p:cNvSpPr>
          <p:nvPr/>
        </p:nvSpPr>
        <p:spPr>
          <a:xfrm>
            <a:off x="3323494" y="1113163"/>
            <a:ext cx="121333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Nombre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3A3BE99B-6C9C-6E83-4455-1787893A1116}"/>
              </a:ext>
            </a:extLst>
          </p:cNvPr>
          <p:cNvSpPr txBox="1">
            <a:spLocks/>
          </p:cNvSpPr>
          <p:nvPr/>
        </p:nvSpPr>
        <p:spPr>
          <a:xfrm>
            <a:off x="2032796" y="1587296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431B47-CC6F-BD61-18D9-A2633E92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963" y="2334560"/>
            <a:ext cx="1066949" cy="12288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50FB2C2-21AF-46CE-95BE-77EC9506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79098" y="2329797"/>
            <a:ext cx="1352739" cy="14765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2415E6B-5633-23F2-6BAF-239074146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228" y="2329797"/>
            <a:ext cx="1298396" cy="1120535"/>
          </a:xfrm>
          <a:prstGeom prst="rect">
            <a:avLst/>
          </a:prstGeom>
        </p:spPr>
      </p:pic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FAAEA1A6-1F66-DBBF-E584-35D3692318AF}"/>
              </a:ext>
            </a:extLst>
          </p:cNvPr>
          <p:cNvSpPr txBox="1">
            <a:spLocks/>
          </p:cNvSpPr>
          <p:nvPr/>
        </p:nvSpPr>
        <p:spPr>
          <a:xfrm>
            <a:off x="3331284" y="1342729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Direccion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5" name="Google Shape;85;p13">
            <a:extLst>
              <a:ext uri="{FF2B5EF4-FFF2-40B4-BE49-F238E27FC236}">
                <a16:creationId xmlns:a16="http://schemas.microsoft.com/office/drawing/2014/main" id="{01467C18-AB30-E206-3B46-F7AD11E96B9C}"/>
              </a:ext>
            </a:extLst>
          </p:cNvPr>
          <p:cNvSpPr txBox="1">
            <a:spLocks/>
          </p:cNvSpPr>
          <p:nvPr/>
        </p:nvSpPr>
        <p:spPr>
          <a:xfrm>
            <a:off x="3323494" y="1587296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Edad.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ToString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()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9" name="Google Shape;85;p13">
            <a:extLst>
              <a:ext uri="{FF2B5EF4-FFF2-40B4-BE49-F238E27FC236}">
                <a16:creationId xmlns:a16="http://schemas.microsoft.com/office/drawing/2014/main" id="{A61E33F8-812E-B8BB-55C2-9BD0BD6DF764}"/>
              </a:ext>
            </a:extLst>
          </p:cNvPr>
          <p:cNvSpPr txBox="1">
            <a:spLocks/>
          </p:cNvSpPr>
          <p:nvPr/>
        </p:nvSpPr>
        <p:spPr>
          <a:xfrm>
            <a:off x="2032796" y="1347247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20" name="Google Shape;85;p13">
            <a:extLst>
              <a:ext uri="{FF2B5EF4-FFF2-40B4-BE49-F238E27FC236}">
                <a16:creationId xmlns:a16="http://schemas.microsoft.com/office/drawing/2014/main" id="{7A556EC1-7D3A-B950-F16E-37CAB2665D32}"/>
              </a:ext>
            </a:extLst>
          </p:cNvPr>
          <p:cNvSpPr txBox="1">
            <a:spLocks/>
          </p:cNvSpPr>
          <p:nvPr/>
        </p:nvSpPr>
        <p:spPr>
          <a:xfrm>
            <a:off x="2024249" y="1111752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706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E6704-4F61-3063-5CCB-ED7DAF399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828D69D-A515-3649-3A63-61B1D5981F67}"/>
              </a:ext>
            </a:extLst>
          </p:cNvPr>
          <p:cNvSpPr/>
          <p:nvPr/>
        </p:nvSpPr>
        <p:spPr>
          <a:xfrm>
            <a:off x="-1" y="6170"/>
            <a:ext cx="9144000" cy="520625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63C54246-3357-09DE-2019-599DF211ADFD}"/>
              </a:ext>
            </a:extLst>
          </p:cNvPr>
          <p:cNvSpPr txBox="1">
            <a:spLocks/>
          </p:cNvSpPr>
          <p:nvPr/>
        </p:nvSpPr>
        <p:spPr>
          <a:xfrm>
            <a:off x="-1" y="-62753"/>
            <a:ext cx="9144001" cy="11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ciudadano2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3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27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5" name="Google Shape;85;p13">
            <a:extLst>
              <a:ext uri="{FF2B5EF4-FFF2-40B4-BE49-F238E27FC236}">
                <a16:creationId xmlns:a16="http://schemas.microsoft.com/office/drawing/2014/main" id="{57250E30-DAD2-C85E-2A4C-AC81151839CB}"/>
              </a:ext>
            </a:extLst>
          </p:cNvPr>
          <p:cNvSpPr txBox="1">
            <a:spLocks/>
          </p:cNvSpPr>
          <p:nvPr/>
        </p:nvSpPr>
        <p:spPr>
          <a:xfrm>
            <a:off x="0" y="1112485"/>
            <a:ext cx="9144001" cy="68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32D698"/>
                </a:solidFill>
                <a:latin typeface="Cascadia Mono" panose="020B0609020000020004" pitchFamily="49" charset="0"/>
              </a:rPr>
              <a:t>MessageBox</a:t>
            </a:r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Show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E57D61"/>
                </a:solidFill>
                <a:latin typeface="Cascadia Mono" panose="020B0609020000020004" pitchFamily="49" charset="0"/>
              </a:rPr>
              <a:t>$”{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.      </a:t>
            </a:r>
            <a:r>
              <a:rPr lang="es-ES" sz="1600" dirty="0">
                <a:solidFill>
                  <a:srgbClr val="E57D61"/>
                </a:solidFill>
                <a:latin typeface="Cascadia Mono" panose="020B0609020000020004" pitchFamily="49" charset="0"/>
              </a:rPr>
              <a:t>}</a:t>
            </a:r>
            <a:r>
              <a:rPr lang="es-ES" sz="1600" dirty="0">
                <a:solidFill>
                  <a:srgbClr val="FFC000"/>
                </a:solidFill>
                <a:latin typeface="Cascadia Mono" panose="020B0609020000020004" pitchFamily="49" charset="0"/>
              </a:rPr>
              <a:t>\n</a:t>
            </a:r>
          </a:p>
          <a:p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		 </a:t>
            </a:r>
            <a:r>
              <a:rPr lang="es-ES" sz="200" dirty="0">
                <a:solidFill>
                  <a:schemeClr val="bg1"/>
                </a:solidFill>
                <a:latin typeface="Cascadia Mono" panose="020B0609020000020004" pitchFamily="49" charset="0"/>
              </a:rPr>
              <a:t>    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  </a:t>
            </a:r>
            <a:r>
              <a:rPr lang="es-ES" sz="1600" dirty="0">
                <a:solidFill>
                  <a:srgbClr val="E57D61"/>
                </a:solidFill>
                <a:latin typeface="Cascadia Mono" panose="020B0609020000020004" pitchFamily="49" charset="0"/>
              </a:rPr>
              <a:t>{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.         </a:t>
            </a:r>
            <a:r>
              <a:rPr lang="es-ES" sz="1600" dirty="0">
                <a:solidFill>
                  <a:srgbClr val="E57D61"/>
                </a:solidFill>
                <a:latin typeface="Cascadia Mono" panose="020B0609020000020004" pitchFamily="49" charset="0"/>
              </a:rPr>
              <a:t>}</a:t>
            </a:r>
            <a:r>
              <a:rPr lang="es-ES" sz="1600" dirty="0">
                <a:solidFill>
                  <a:srgbClr val="FFC000"/>
                </a:solidFill>
                <a:latin typeface="Cascadia Mono" panose="020B0609020000020004" pitchFamily="49" charset="0"/>
              </a:rPr>
              <a:t>\n</a:t>
            </a:r>
          </a:p>
          <a:p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		   </a:t>
            </a:r>
            <a:r>
              <a:rPr lang="es-ES" sz="200" dirty="0">
                <a:solidFill>
                  <a:schemeClr val="bg1"/>
                </a:solidFill>
                <a:latin typeface="Cascadia Mono" panose="020B0609020000020004" pitchFamily="49" charset="0"/>
              </a:rPr>
              <a:t>     </a:t>
            </a:r>
            <a:r>
              <a:rPr lang="es-ES" sz="1600" dirty="0">
                <a:solidFill>
                  <a:srgbClr val="E57D61"/>
                </a:solidFill>
                <a:latin typeface="Cascadia Mono" panose="020B0609020000020004" pitchFamily="49" charset="0"/>
              </a:rPr>
              <a:t>{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.               </a:t>
            </a:r>
            <a:r>
              <a:rPr lang="es-ES" sz="1600" dirty="0">
                <a:solidFill>
                  <a:srgbClr val="E57D61"/>
                </a:solidFill>
                <a:latin typeface="Cascadia Mono" panose="020B0609020000020004" pitchFamily="49" charset="0"/>
              </a:rPr>
              <a:t>}”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7" name="Google Shape;85;p13">
            <a:extLst>
              <a:ext uri="{FF2B5EF4-FFF2-40B4-BE49-F238E27FC236}">
                <a16:creationId xmlns:a16="http://schemas.microsoft.com/office/drawing/2014/main" id="{E3965B03-F99E-9845-82C0-45472ED9DB83}"/>
              </a:ext>
            </a:extLst>
          </p:cNvPr>
          <p:cNvSpPr txBox="1">
            <a:spLocks/>
          </p:cNvSpPr>
          <p:nvPr/>
        </p:nvSpPr>
        <p:spPr>
          <a:xfrm>
            <a:off x="3679508" y="1239645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Direccion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325CC4E5-71AB-1DDB-499F-2B67D19576A4}"/>
              </a:ext>
            </a:extLst>
          </p:cNvPr>
          <p:cNvSpPr txBox="1">
            <a:spLocks/>
          </p:cNvSpPr>
          <p:nvPr/>
        </p:nvSpPr>
        <p:spPr>
          <a:xfrm>
            <a:off x="2379248" y="1246420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DD29A69-C204-95B8-1646-D3ABEA444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08" y="2211079"/>
            <a:ext cx="1352739" cy="1476581"/>
          </a:xfrm>
          <a:prstGeom prst="rect">
            <a:avLst/>
          </a:prstGeom>
        </p:spPr>
      </p:pic>
      <p:sp>
        <p:nvSpPr>
          <p:cNvPr id="10" name="Google Shape;85;p13">
            <a:extLst>
              <a:ext uri="{FF2B5EF4-FFF2-40B4-BE49-F238E27FC236}">
                <a16:creationId xmlns:a16="http://schemas.microsoft.com/office/drawing/2014/main" id="{12EF8ECC-DA02-F8CB-E188-34D0D288D67F}"/>
              </a:ext>
            </a:extLst>
          </p:cNvPr>
          <p:cNvSpPr txBox="1">
            <a:spLocks/>
          </p:cNvSpPr>
          <p:nvPr/>
        </p:nvSpPr>
        <p:spPr>
          <a:xfrm>
            <a:off x="3679507" y="1486848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Edad.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ToString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()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6" name="Google Shape;85;p13">
            <a:extLst>
              <a:ext uri="{FF2B5EF4-FFF2-40B4-BE49-F238E27FC236}">
                <a16:creationId xmlns:a16="http://schemas.microsoft.com/office/drawing/2014/main" id="{ED876571-E340-B83C-452A-D57C64C89B8B}"/>
              </a:ext>
            </a:extLst>
          </p:cNvPr>
          <p:cNvSpPr txBox="1">
            <a:spLocks/>
          </p:cNvSpPr>
          <p:nvPr/>
        </p:nvSpPr>
        <p:spPr>
          <a:xfrm>
            <a:off x="3686282" y="1003403"/>
            <a:ext cx="121333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Nombre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7" name="Google Shape;85;p13">
            <a:extLst>
              <a:ext uri="{FF2B5EF4-FFF2-40B4-BE49-F238E27FC236}">
                <a16:creationId xmlns:a16="http://schemas.microsoft.com/office/drawing/2014/main" id="{A2044726-EF5D-C71B-FA7D-A29895A941C3}"/>
              </a:ext>
            </a:extLst>
          </p:cNvPr>
          <p:cNvSpPr txBox="1">
            <a:spLocks/>
          </p:cNvSpPr>
          <p:nvPr/>
        </p:nvSpPr>
        <p:spPr>
          <a:xfrm>
            <a:off x="2379248" y="1003403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1" name="Google Shape;85;p13">
            <a:extLst>
              <a:ext uri="{FF2B5EF4-FFF2-40B4-BE49-F238E27FC236}">
                <a16:creationId xmlns:a16="http://schemas.microsoft.com/office/drawing/2014/main" id="{99317959-769A-CCD0-1007-7B873E203CAC}"/>
              </a:ext>
            </a:extLst>
          </p:cNvPr>
          <p:cNvSpPr txBox="1">
            <a:spLocks/>
          </p:cNvSpPr>
          <p:nvPr/>
        </p:nvSpPr>
        <p:spPr>
          <a:xfrm>
            <a:off x="2379247" y="1493620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5EDEAD4-3906-CB69-25CA-BF307C8C9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45" y="2211079"/>
            <a:ext cx="106694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83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637</Words>
  <Application>Microsoft Office PowerPoint</Application>
  <PresentationFormat>Presentación en pantalla (16:9)</PresentationFormat>
  <Paragraphs>88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Roboto</vt:lpstr>
      <vt:lpstr>Arial</vt:lpstr>
      <vt:lpstr>Cascadia Mono</vt:lpstr>
      <vt:lpstr>Geometric</vt:lpstr>
      <vt:lpstr>Anexo:  Cómo devolver varios parámetros fácil rápido un link mega 100% real no fake   Made by Michael la cabra Morales</vt:lpstr>
      <vt:lpstr>namespace Facilito {     public partial class Form1 : Form     {         public Form1()         {             InitializeComponent();         }          private (string Nombre, int Edad, string Direccion) Ciudadano(int codigo, int edad = 0)         {             if (edad != 0)             {                 switch (codigo)                 {                     case 0:                         return ("Manuel", edad, "Calle Alberto");                     case 1:                         return ("Hector", edad, "Calle Dudosa Orientacion");                     case 2:                         return ("Santiago", edad, "Calle Apaga el Movil");                 }             }             </vt:lpstr>
      <vt:lpstr>  else             {                 switch (codigoCiudadano)                 {                     case 0:                         return ("Manuel", 4, "Calle Alberto");                     case 1:                         return ("Hector", 87, "Calle Dudosa Orientacion");                     case 2:                         return ("Santiago", 45, "Calle Apaga el Movil");                 }             }             return (string.Empty, 0, string.Empty);         }     } }        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Anexo:  Cómo devolver varios parámetros fácil rápido link mega 100% real no fake y parámetros opcionales sin link yo no lo descargo porque ya lo tengo  Made by Michael la cabra Morales</dc:title>
  <cp:lastModifiedBy>MORALES AMAT, CARLES</cp:lastModifiedBy>
  <cp:revision>4</cp:revision>
  <dcterms:modified xsi:type="dcterms:W3CDTF">2024-03-06T16:11:19Z</dcterms:modified>
</cp:coreProperties>
</file>