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61" r:id="rId2"/>
    <p:sldId id="256" r:id="rId3"/>
    <p:sldId id="257" r:id="rId4"/>
    <p:sldId id="258" r:id="rId5"/>
    <p:sldId id="262" r:id="rId6"/>
  </p:sldIdLst>
  <p:sldSz cx="9144000" cy="5143500" type="screen16x9"/>
  <p:notesSz cx="6858000" cy="9144000"/>
  <p:embeddedFontLst>
    <p:embeddedFont>
      <p:font typeface="Cascadia Mono" panose="020B0609020000020004" pitchFamily="49" charset="0"/>
      <p:regular r:id="rId8"/>
      <p:bold r:id="rId9"/>
    </p:embeddedFon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5A6"/>
    <a:srgbClr val="6FD2E9"/>
    <a:srgbClr val="32D698"/>
    <a:srgbClr val="B6C89C"/>
    <a:srgbClr val="D79FC9"/>
    <a:srgbClr val="DC98C5"/>
    <a:srgbClr val="F086D4"/>
    <a:srgbClr val="E57D61"/>
    <a:srgbClr val="E6B5A8"/>
    <a:srgbClr val="D686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8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54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A1091-F36A-93C9-7109-E2BC3118B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950" y="852853"/>
            <a:ext cx="8222100" cy="3965331"/>
          </a:xfrm>
        </p:spPr>
        <p:txBody>
          <a:bodyPr>
            <a:normAutofit fontScale="90000"/>
          </a:bodyPr>
          <a:lstStyle/>
          <a:p>
            <a:r>
              <a:rPr lang="es-ES" dirty="0"/>
              <a:t>Anexo: </a:t>
            </a:r>
            <a:br>
              <a:rPr lang="es-ES" dirty="0"/>
            </a:br>
            <a:r>
              <a:rPr lang="es-ES" sz="4000" dirty="0"/>
              <a:t>Cómo devolver varios parámetros fácil rápido link mega 100% real no </a:t>
            </a:r>
            <a:r>
              <a:rPr lang="es-ES" sz="4000" dirty="0" err="1"/>
              <a:t>fake</a:t>
            </a:r>
            <a:br>
              <a:rPr lang="es-ES" sz="4000" dirty="0"/>
            </a:br>
            <a:r>
              <a:rPr lang="es-ES" sz="4000" dirty="0"/>
              <a:t>y parámetros opcionales sin link yo no lo descargo porque ya lo tengo</a:t>
            </a:r>
            <a:br>
              <a:rPr lang="es-ES" sz="4000" dirty="0"/>
            </a:br>
            <a:br>
              <a:rPr lang="es-ES" sz="4000" dirty="0"/>
            </a:br>
            <a:r>
              <a:rPr lang="es-ES" sz="1200" dirty="0" err="1"/>
              <a:t>Made</a:t>
            </a:r>
            <a:r>
              <a:rPr lang="es-ES" sz="1200" dirty="0"/>
              <a:t> </a:t>
            </a:r>
            <a:r>
              <a:rPr lang="es-ES" sz="1200" dirty="0" err="1"/>
              <a:t>by</a:t>
            </a:r>
            <a:r>
              <a:rPr lang="es-ES" sz="1200" dirty="0"/>
              <a:t> Michael la cabra Morales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80111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C4D8E7-FEE1-C90B-37F8-975681B04186}"/>
              </a:ext>
            </a:extLst>
          </p:cNvPr>
          <p:cNvSpPr/>
          <p:nvPr/>
        </p:nvSpPr>
        <p:spPr>
          <a:xfrm>
            <a:off x="0" y="-62753"/>
            <a:ext cx="9144000" cy="520625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4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294967295"/>
          </p:nvPr>
        </p:nvSpPr>
        <p:spPr>
          <a:xfrm>
            <a:off x="-1" y="-62754"/>
            <a:ext cx="9144001" cy="5206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namespace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Facilito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3F90D9"/>
                </a:solidFill>
                <a:latin typeface="Cascadia Mono" panose="020B0609020000020004" pitchFamily="49" charset="0"/>
              </a:rPr>
              <a:t>public partial class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32D698"/>
                </a:solidFill>
                <a:latin typeface="Cascadia Mono" panose="020B0609020000020004" pitchFamily="49" charset="0"/>
              </a:rPr>
              <a:t>Form1</a:t>
            </a:r>
            <a:r>
              <a:rPr lang="en-US" sz="1200" dirty="0">
                <a:solidFill>
                  <a:srgbClr val="419A75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32D698"/>
                </a:solidFill>
                <a:latin typeface="Cascadia Mono" panose="020B0609020000020004" pitchFamily="49" charset="0"/>
              </a:rPr>
              <a:t>:</a:t>
            </a:r>
            <a:r>
              <a:rPr lang="en-US" sz="1200" dirty="0">
                <a:solidFill>
                  <a:srgbClr val="419A75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32D698"/>
                </a:solidFill>
                <a:latin typeface="Cascadia Mono" panose="020B0609020000020004" pitchFamily="49" charset="0"/>
              </a:rPr>
              <a:t>Form</a:t>
            </a:r>
            <a:b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{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public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32D698"/>
                </a:solidFill>
                <a:latin typeface="Cascadia Mono" panose="020B0609020000020004" pitchFamily="49" charset="0"/>
              </a:rPr>
              <a:t>Form1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()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{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</a:t>
            </a:r>
            <a:r>
              <a:rPr lang="es-ES" sz="1200" dirty="0" err="1">
                <a:solidFill>
                  <a:srgbClr val="F0E5A6"/>
                </a:solidFill>
                <a:latin typeface="Cascadia Mono" panose="020B0609020000020004" pitchFamily="49" charset="0"/>
              </a:rPr>
              <a:t>InitializeComponent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();</a:t>
            </a:r>
            <a:br>
              <a:rPr lang="es-ES" sz="1200" dirty="0">
                <a:solidFill>
                  <a:srgbClr val="1E1E1E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}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private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string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Nombre,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int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Edad,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string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Direccion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int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 err="1">
                <a:solidFill>
                  <a:srgbClr val="6FD2E9"/>
                </a:solidFill>
                <a:latin typeface="Cascadia Mono" panose="020B0609020000020004" pitchFamily="49" charset="0"/>
              </a:rPr>
              <a:t>codigo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int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6FD2E9"/>
                </a:solidFill>
                <a:latin typeface="Cascadia Mono" panose="020B0609020000020004" pitchFamily="49" charset="0"/>
              </a:rPr>
              <a:t>edad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=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0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s-ES" sz="1200" dirty="0" err="1">
                <a:solidFill>
                  <a:srgbClr val="DC98C5"/>
                </a:solidFill>
                <a:latin typeface="Cascadia Mono" panose="020B0609020000020004" pitchFamily="49" charset="0"/>
              </a:rPr>
              <a:t>if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200" dirty="0">
                <a:solidFill>
                  <a:srgbClr val="6FD2E9"/>
                </a:solidFill>
                <a:latin typeface="Cascadia Mono" panose="020B0609020000020004" pitchFamily="49" charset="0"/>
              </a:rPr>
              <a:t>edad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!=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0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s-ES" sz="1200" dirty="0">
                <a:solidFill>
                  <a:srgbClr val="DC98C5"/>
                </a:solidFill>
                <a:latin typeface="Cascadia Mono" panose="020B0609020000020004" pitchFamily="49" charset="0"/>
              </a:rPr>
              <a:t>switch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200" dirty="0" err="1">
                <a:solidFill>
                  <a:srgbClr val="6FD2E9"/>
                </a:solidFill>
                <a:latin typeface="Cascadia Mono" panose="020B0609020000020004" pitchFamily="49" charset="0"/>
              </a:rPr>
              <a:t>codigo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{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s-ES" sz="1200" dirty="0">
                <a:solidFill>
                  <a:srgbClr val="DC98C5"/>
                </a:solidFill>
                <a:latin typeface="Cascadia Mono" panose="020B0609020000020004" pitchFamily="49" charset="0"/>
              </a:rPr>
              <a:t>case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0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: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s-ES" sz="1200" dirty="0" err="1">
                <a:solidFill>
                  <a:srgbClr val="DC98C5"/>
                </a:solidFill>
                <a:latin typeface="Cascadia Mono" panose="020B0609020000020004" pitchFamily="49" charset="0"/>
              </a:rPr>
              <a:t>return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200" dirty="0">
                <a:solidFill>
                  <a:srgbClr val="A64A30"/>
                </a:solidFill>
                <a:latin typeface="Cascadia Mono" panose="020B0609020000020004" pitchFamily="49" charset="0"/>
              </a:rPr>
              <a:t>"Manuel"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</a:t>
            </a:r>
            <a:r>
              <a:rPr lang="es-ES" sz="1200" dirty="0">
                <a:solidFill>
                  <a:srgbClr val="A64A3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6FD2E9"/>
                </a:solidFill>
                <a:latin typeface="Cascadia Mono" panose="020B0609020000020004" pitchFamily="49" charset="0"/>
              </a:rPr>
              <a:t>edad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</a:t>
            </a:r>
            <a:r>
              <a:rPr lang="es-ES" sz="1200" dirty="0">
                <a:solidFill>
                  <a:srgbClr val="A64A30"/>
                </a:solidFill>
                <a:latin typeface="Cascadia Mono" panose="020B0609020000020004" pitchFamily="49" charset="0"/>
              </a:rPr>
              <a:t> "Calle Alberto"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s-ES" sz="1200" dirty="0">
                <a:solidFill>
                  <a:srgbClr val="DC98C5"/>
                </a:solidFill>
                <a:latin typeface="Cascadia Mono" panose="020B0609020000020004" pitchFamily="49" charset="0"/>
              </a:rPr>
              <a:t>case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1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: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s-ES" sz="1200" dirty="0" err="1">
                <a:solidFill>
                  <a:srgbClr val="DC98C5"/>
                </a:solidFill>
                <a:latin typeface="Cascadia Mono" panose="020B0609020000020004" pitchFamily="49" charset="0"/>
              </a:rPr>
              <a:t>return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200" dirty="0">
                <a:solidFill>
                  <a:srgbClr val="A64A30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 err="1">
                <a:solidFill>
                  <a:srgbClr val="A64A30"/>
                </a:solidFill>
                <a:latin typeface="Cascadia Mono" panose="020B0609020000020004" pitchFamily="49" charset="0"/>
              </a:rPr>
              <a:t>Hector</a:t>
            </a:r>
            <a:r>
              <a:rPr lang="es-ES" sz="1200" dirty="0">
                <a:solidFill>
                  <a:srgbClr val="A64A30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6FD2E9"/>
                </a:solidFill>
                <a:latin typeface="Cascadia Mono" panose="020B0609020000020004" pitchFamily="49" charset="0"/>
              </a:rPr>
              <a:t>edad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A64A30"/>
                </a:solidFill>
                <a:latin typeface="Cascadia Mono" panose="020B0609020000020004" pitchFamily="49" charset="0"/>
              </a:rPr>
              <a:t>"Calle Dudosa </a:t>
            </a:r>
            <a:r>
              <a:rPr lang="es-ES" sz="1200" dirty="0" err="1">
                <a:solidFill>
                  <a:srgbClr val="A64A30"/>
                </a:solidFill>
                <a:latin typeface="Cascadia Mono" panose="020B0609020000020004" pitchFamily="49" charset="0"/>
              </a:rPr>
              <a:t>Orientacion</a:t>
            </a:r>
            <a:r>
              <a:rPr lang="es-ES" sz="1200" dirty="0">
                <a:solidFill>
                  <a:srgbClr val="A64A30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s-ES" sz="1200" dirty="0">
                <a:solidFill>
                  <a:srgbClr val="DC98C5"/>
                </a:solidFill>
                <a:latin typeface="Cascadia Mono" panose="020B0609020000020004" pitchFamily="49" charset="0"/>
              </a:rPr>
              <a:t>case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2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: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s-ES" sz="1200" dirty="0" err="1">
                <a:solidFill>
                  <a:srgbClr val="DC98C5"/>
                </a:solidFill>
                <a:latin typeface="Cascadia Mono" panose="020B0609020000020004" pitchFamily="49" charset="0"/>
              </a:rPr>
              <a:t>return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200" dirty="0">
                <a:solidFill>
                  <a:srgbClr val="A64A30"/>
                </a:solidFill>
                <a:latin typeface="Cascadia Mono" panose="020B0609020000020004" pitchFamily="49" charset="0"/>
              </a:rPr>
              <a:t>"Santiago"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6FD2E9"/>
                </a:solidFill>
                <a:latin typeface="Cascadia Mono" panose="020B0609020000020004" pitchFamily="49" charset="0"/>
              </a:rPr>
              <a:t>edad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A64A30"/>
                </a:solidFill>
                <a:latin typeface="Cascadia Mono" panose="020B0609020000020004" pitchFamily="49" charset="0"/>
              </a:rPr>
              <a:t>"Calle Apaga el </a:t>
            </a:r>
            <a:r>
              <a:rPr lang="es-ES" sz="1200" dirty="0" err="1">
                <a:solidFill>
                  <a:srgbClr val="A64A30"/>
                </a:solidFill>
                <a:latin typeface="Cascadia Mono" panose="020B0609020000020004" pitchFamily="49" charset="0"/>
              </a:rPr>
              <a:t>Movil</a:t>
            </a:r>
            <a:r>
              <a:rPr lang="es-ES" sz="1200" dirty="0">
                <a:solidFill>
                  <a:srgbClr val="A64A30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}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}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C4D8E7-FEE1-C90B-37F8-975681B04186}"/>
              </a:ext>
            </a:extLst>
          </p:cNvPr>
          <p:cNvSpPr/>
          <p:nvPr/>
        </p:nvSpPr>
        <p:spPr>
          <a:xfrm>
            <a:off x="0" y="-62753"/>
            <a:ext cx="9144000" cy="520625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4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294967295"/>
          </p:nvPr>
        </p:nvSpPr>
        <p:spPr>
          <a:xfrm>
            <a:off x="-1" y="-62754"/>
            <a:ext cx="9144001" cy="52062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	 </a:t>
            </a:r>
            <a:r>
              <a:rPr lang="es-ES" sz="1200" dirty="0" err="1">
                <a:solidFill>
                  <a:srgbClr val="D79FC9"/>
                </a:solidFill>
                <a:latin typeface="Cascadia Mono" panose="020B0609020000020004" pitchFamily="49" charset="0"/>
              </a:rPr>
              <a:t>else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{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</a:t>
            </a:r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switch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s-ES" sz="1200" dirty="0" err="1">
                <a:solidFill>
                  <a:srgbClr val="6FD2E9"/>
                </a:solidFill>
                <a:latin typeface="Cascadia Mono" panose="020B0609020000020004" pitchFamily="49" charset="0"/>
              </a:rPr>
              <a:t>codigoCiudadano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{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case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0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: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s-ES" sz="1200" dirty="0" err="1">
                <a:solidFill>
                  <a:srgbClr val="D79FC9"/>
                </a:solidFill>
                <a:latin typeface="Cascadia Mono" panose="020B0609020000020004" pitchFamily="49" charset="0"/>
              </a:rPr>
              <a:t>return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"Manuel"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4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"Calle Alberto"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case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1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: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s-ES" sz="1200" dirty="0" err="1">
                <a:solidFill>
                  <a:srgbClr val="D79FC9"/>
                </a:solidFill>
                <a:latin typeface="Cascadia Mono" panose="020B0609020000020004" pitchFamily="49" charset="0"/>
              </a:rPr>
              <a:t>return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 err="1">
                <a:solidFill>
                  <a:srgbClr val="E57D61"/>
                </a:solidFill>
                <a:latin typeface="Cascadia Mono" panose="020B0609020000020004" pitchFamily="49" charset="0"/>
              </a:rPr>
              <a:t>Hector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87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"Calle Dudosa </a:t>
            </a:r>
            <a:r>
              <a:rPr lang="es-ES" sz="1200" dirty="0" err="1">
                <a:solidFill>
                  <a:srgbClr val="E57D61"/>
                </a:solidFill>
                <a:latin typeface="Cascadia Mono" panose="020B0609020000020004" pitchFamily="49" charset="0"/>
              </a:rPr>
              <a:t>Orientacion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case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2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: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s-ES" sz="1200" dirty="0" err="1">
                <a:solidFill>
                  <a:srgbClr val="D79FC9"/>
                </a:solidFill>
                <a:latin typeface="Cascadia Mono" panose="020B0609020000020004" pitchFamily="49" charset="0"/>
              </a:rPr>
              <a:t>return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"Santiago"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45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"Calle Apaga el </a:t>
            </a:r>
            <a:r>
              <a:rPr lang="es-ES" sz="1200" dirty="0" err="1">
                <a:solidFill>
                  <a:srgbClr val="E57D61"/>
                </a:solidFill>
                <a:latin typeface="Cascadia Mono" panose="020B0609020000020004" pitchFamily="49" charset="0"/>
              </a:rPr>
              <a:t>Movil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}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}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return</a:t>
            </a: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.Empty</a:t>
            </a: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0</a:t>
            </a: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.Empty</a:t>
            </a: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}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}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}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07695617-06E6-FDDD-FD25-A8D0D8CB13EA}"/>
              </a:ext>
            </a:extLst>
          </p:cNvPr>
          <p:cNvSpPr txBox="1">
            <a:spLocks/>
          </p:cNvSpPr>
          <p:nvPr/>
        </p:nvSpPr>
        <p:spPr>
          <a:xfrm>
            <a:off x="-1" y="5143499"/>
            <a:ext cx="9144001" cy="117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3F90D9"/>
                </a:solidFill>
                <a:latin typeface="Cascadia Mono" panose="020B0609020000020004" pitchFamily="49" charset="0"/>
              </a:rPr>
              <a:t>var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=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2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3F90D9"/>
                </a:solidFill>
                <a:latin typeface="Cascadia Mono" panose="020B0609020000020004" pitchFamily="49" charset="0"/>
              </a:rPr>
              <a:t>var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ciudadano2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=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3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,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27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13" name="Google Shape;85;p13">
            <a:extLst>
              <a:ext uri="{FF2B5EF4-FFF2-40B4-BE49-F238E27FC236}">
                <a16:creationId xmlns:a16="http://schemas.microsoft.com/office/drawing/2014/main" id="{C0438CFD-C3B4-AC8C-46D7-153D642A833B}"/>
              </a:ext>
            </a:extLst>
          </p:cNvPr>
          <p:cNvSpPr txBox="1">
            <a:spLocks/>
          </p:cNvSpPr>
          <p:nvPr/>
        </p:nvSpPr>
        <p:spPr>
          <a:xfrm>
            <a:off x="0" y="6318737"/>
            <a:ext cx="9144001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32D698"/>
                </a:solidFill>
                <a:latin typeface="Cascadia Mono" panose="020B0609020000020004" pitchFamily="49" charset="0"/>
              </a:rPr>
              <a:t>MessageBox</a:t>
            </a:r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.</a:t>
            </a:r>
            <a:r>
              <a:rPr lang="es-ES" sz="1600" dirty="0" err="1">
                <a:solidFill>
                  <a:srgbClr val="F0E5A6"/>
                </a:solidFill>
                <a:latin typeface="Cascadia Mono" panose="020B0609020000020004" pitchFamily="49" charset="0"/>
              </a:rPr>
              <a:t>Show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          .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    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14" name="Google Shape;85;p13">
            <a:extLst>
              <a:ext uri="{FF2B5EF4-FFF2-40B4-BE49-F238E27FC236}">
                <a16:creationId xmlns:a16="http://schemas.microsoft.com/office/drawing/2014/main" id="{F9A13495-A71A-FC49-F2F9-6A208CFCE50E}"/>
              </a:ext>
            </a:extLst>
          </p:cNvPr>
          <p:cNvSpPr txBox="1">
            <a:spLocks/>
          </p:cNvSpPr>
          <p:nvPr/>
        </p:nvSpPr>
        <p:spPr>
          <a:xfrm>
            <a:off x="3323494" y="6319415"/>
            <a:ext cx="121333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Nombre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15" name="Google Shape;85;p13">
            <a:extLst>
              <a:ext uri="{FF2B5EF4-FFF2-40B4-BE49-F238E27FC236}">
                <a16:creationId xmlns:a16="http://schemas.microsoft.com/office/drawing/2014/main" id="{1BE38CB9-A3B6-118C-55E3-6D21F446A619}"/>
              </a:ext>
            </a:extLst>
          </p:cNvPr>
          <p:cNvSpPr txBox="1">
            <a:spLocks/>
          </p:cNvSpPr>
          <p:nvPr/>
        </p:nvSpPr>
        <p:spPr>
          <a:xfrm>
            <a:off x="2031023" y="6318739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391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BA81275-446F-DB5A-8094-6FCDE9B773ED}"/>
              </a:ext>
            </a:extLst>
          </p:cNvPr>
          <p:cNvSpPr/>
          <p:nvPr/>
        </p:nvSpPr>
        <p:spPr>
          <a:xfrm>
            <a:off x="0" y="-62753"/>
            <a:ext cx="9144000" cy="520625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4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Google Shape;85;p13">
            <a:extLst>
              <a:ext uri="{FF2B5EF4-FFF2-40B4-BE49-F238E27FC236}">
                <a16:creationId xmlns:a16="http://schemas.microsoft.com/office/drawing/2014/main" id="{CC1BF56F-D959-6412-E9DB-A7D7A583604B}"/>
              </a:ext>
            </a:extLst>
          </p:cNvPr>
          <p:cNvSpPr txBox="1">
            <a:spLocks/>
          </p:cNvSpPr>
          <p:nvPr/>
        </p:nvSpPr>
        <p:spPr>
          <a:xfrm>
            <a:off x="-1" y="-62753"/>
            <a:ext cx="9144001" cy="117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3F90D9"/>
                </a:solidFill>
                <a:latin typeface="Cascadia Mono" panose="020B0609020000020004" pitchFamily="49" charset="0"/>
              </a:rPr>
              <a:t>var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=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2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3F90D9"/>
                </a:solidFill>
                <a:latin typeface="Cascadia Mono" panose="020B0609020000020004" pitchFamily="49" charset="0"/>
              </a:rPr>
              <a:t>var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ciudadano2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=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3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,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27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5" name="Google Shape;85;p13">
            <a:extLst>
              <a:ext uri="{FF2B5EF4-FFF2-40B4-BE49-F238E27FC236}">
                <a16:creationId xmlns:a16="http://schemas.microsoft.com/office/drawing/2014/main" id="{69AD3189-66CE-D6D6-959C-5B14C94AB696}"/>
              </a:ext>
            </a:extLst>
          </p:cNvPr>
          <p:cNvSpPr txBox="1">
            <a:spLocks/>
          </p:cNvSpPr>
          <p:nvPr/>
        </p:nvSpPr>
        <p:spPr>
          <a:xfrm>
            <a:off x="0" y="1112485"/>
            <a:ext cx="9144001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32D698"/>
                </a:solidFill>
                <a:latin typeface="Cascadia Mono" panose="020B0609020000020004" pitchFamily="49" charset="0"/>
              </a:rPr>
              <a:t>MessageBox</a:t>
            </a:r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.</a:t>
            </a:r>
            <a:r>
              <a:rPr lang="es-ES" sz="1600" dirty="0" err="1">
                <a:solidFill>
                  <a:srgbClr val="F0E5A6"/>
                </a:solidFill>
                <a:latin typeface="Cascadia Mono" panose="020B0609020000020004" pitchFamily="49" charset="0"/>
              </a:rPr>
              <a:t>Show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          .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    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7" name="Google Shape;85;p13">
            <a:extLst>
              <a:ext uri="{FF2B5EF4-FFF2-40B4-BE49-F238E27FC236}">
                <a16:creationId xmlns:a16="http://schemas.microsoft.com/office/drawing/2014/main" id="{2460ECA2-B9C2-A75E-8E32-CB099CEFB1EF}"/>
              </a:ext>
            </a:extLst>
          </p:cNvPr>
          <p:cNvSpPr txBox="1">
            <a:spLocks/>
          </p:cNvSpPr>
          <p:nvPr/>
        </p:nvSpPr>
        <p:spPr>
          <a:xfrm>
            <a:off x="3323494" y="1113163"/>
            <a:ext cx="121333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Nombre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8" name="Google Shape;85;p13">
            <a:extLst>
              <a:ext uri="{FF2B5EF4-FFF2-40B4-BE49-F238E27FC236}">
                <a16:creationId xmlns:a16="http://schemas.microsoft.com/office/drawing/2014/main" id="{3A3BE99B-6C9C-6E83-4455-1787893A1116}"/>
              </a:ext>
            </a:extLst>
          </p:cNvPr>
          <p:cNvSpPr txBox="1">
            <a:spLocks/>
          </p:cNvSpPr>
          <p:nvPr/>
        </p:nvSpPr>
        <p:spPr>
          <a:xfrm>
            <a:off x="2031023" y="1112487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A431B47-CC6F-BD61-18D9-A2633E924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163" y="2329797"/>
            <a:ext cx="1066949" cy="1228896"/>
          </a:xfrm>
          <a:prstGeom prst="rect">
            <a:avLst/>
          </a:prstGeom>
        </p:spPr>
      </p:pic>
      <p:sp>
        <p:nvSpPr>
          <p:cNvPr id="11" name="Google Shape;85;p13">
            <a:extLst>
              <a:ext uri="{FF2B5EF4-FFF2-40B4-BE49-F238E27FC236}">
                <a16:creationId xmlns:a16="http://schemas.microsoft.com/office/drawing/2014/main" id="{25500838-94E7-0E78-5B8E-0F3AD5A57026}"/>
              </a:ext>
            </a:extLst>
          </p:cNvPr>
          <p:cNvSpPr txBox="1">
            <a:spLocks/>
          </p:cNvSpPr>
          <p:nvPr/>
        </p:nvSpPr>
        <p:spPr>
          <a:xfrm>
            <a:off x="-1" y="-5311758"/>
            <a:ext cx="9144001" cy="5206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	 </a:t>
            </a:r>
            <a:r>
              <a:rPr lang="es-ES" sz="1200" dirty="0" err="1">
                <a:solidFill>
                  <a:srgbClr val="D79FC9"/>
                </a:solidFill>
                <a:latin typeface="Cascadia Mono" panose="020B0609020000020004" pitchFamily="49" charset="0"/>
              </a:rPr>
              <a:t>else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{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</a:t>
            </a:r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switch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s-ES" sz="1200" dirty="0" err="1">
                <a:solidFill>
                  <a:srgbClr val="6FD2E9"/>
                </a:solidFill>
                <a:latin typeface="Cascadia Mono" panose="020B0609020000020004" pitchFamily="49" charset="0"/>
              </a:rPr>
              <a:t>codigoCiudadano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{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case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0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: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s-ES" sz="1200" dirty="0" err="1">
                <a:solidFill>
                  <a:srgbClr val="D79FC9"/>
                </a:solidFill>
                <a:latin typeface="Cascadia Mono" panose="020B0609020000020004" pitchFamily="49" charset="0"/>
              </a:rPr>
              <a:t>return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"Manuel"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4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"Calle Alberto"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case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1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: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s-ES" sz="1200" dirty="0" err="1">
                <a:solidFill>
                  <a:srgbClr val="D79FC9"/>
                </a:solidFill>
                <a:latin typeface="Cascadia Mono" panose="020B0609020000020004" pitchFamily="49" charset="0"/>
              </a:rPr>
              <a:t>return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 err="1">
                <a:solidFill>
                  <a:srgbClr val="E57D61"/>
                </a:solidFill>
                <a:latin typeface="Cascadia Mono" panose="020B0609020000020004" pitchFamily="49" charset="0"/>
              </a:rPr>
              <a:t>Hector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87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"Calle Dudosa </a:t>
            </a:r>
            <a:r>
              <a:rPr lang="es-ES" sz="1200" dirty="0" err="1">
                <a:solidFill>
                  <a:srgbClr val="E57D61"/>
                </a:solidFill>
                <a:latin typeface="Cascadia Mono" panose="020B0609020000020004" pitchFamily="49" charset="0"/>
              </a:rPr>
              <a:t>Orientacion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case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2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: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s-ES" sz="1200" dirty="0" err="1">
                <a:solidFill>
                  <a:srgbClr val="D79FC9"/>
                </a:solidFill>
                <a:latin typeface="Cascadia Mono" panose="020B0609020000020004" pitchFamily="49" charset="0"/>
              </a:rPr>
              <a:t>return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"Santiago"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45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"Calle Apaga el </a:t>
            </a:r>
            <a:r>
              <a:rPr lang="es-ES" sz="1200" dirty="0" err="1">
                <a:solidFill>
                  <a:srgbClr val="E57D61"/>
                </a:solidFill>
                <a:latin typeface="Cascadia Mono" panose="020B0609020000020004" pitchFamily="49" charset="0"/>
              </a:rPr>
              <a:t>Movil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}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}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return</a:t>
            </a: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.Empty</a:t>
            </a: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0</a:t>
            </a: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.Empty</a:t>
            </a: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}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}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}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1F55D7F1-5BB5-59AA-CE45-3574A2011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110" y="5207659"/>
            <a:ext cx="1086002" cy="1238423"/>
          </a:xfrm>
          <a:prstGeom prst="rect">
            <a:avLst/>
          </a:prstGeom>
        </p:spPr>
      </p:pic>
      <p:sp>
        <p:nvSpPr>
          <p:cNvPr id="14" name="Google Shape;85;p13">
            <a:extLst>
              <a:ext uri="{FF2B5EF4-FFF2-40B4-BE49-F238E27FC236}">
                <a16:creationId xmlns:a16="http://schemas.microsoft.com/office/drawing/2014/main" id="{5099F786-A207-02D8-23FE-43F381605ED0}"/>
              </a:ext>
            </a:extLst>
          </p:cNvPr>
          <p:cNvSpPr txBox="1">
            <a:spLocks/>
          </p:cNvSpPr>
          <p:nvPr/>
        </p:nvSpPr>
        <p:spPr>
          <a:xfrm>
            <a:off x="3377788" y="-491374"/>
            <a:ext cx="217169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Edad.</a:t>
            </a:r>
            <a:r>
              <a:rPr lang="es-ES" sz="1600" dirty="0" err="1">
                <a:solidFill>
                  <a:srgbClr val="F0E5A6"/>
                </a:solidFill>
                <a:latin typeface="Cascadia Mono" panose="020B0609020000020004" pitchFamily="49" charset="0"/>
              </a:rPr>
              <a:t>ToString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()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706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BA81275-446F-DB5A-8094-6FCDE9B773ED}"/>
              </a:ext>
            </a:extLst>
          </p:cNvPr>
          <p:cNvSpPr/>
          <p:nvPr/>
        </p:nvSpPr>
        <p:spPr>
          <a:xfrm>
            <a:off x="0" y="-62753"/>
            <a:ext cx="9144000" cy="5206253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40000">
                <a:schemeClr val="bg2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Google Shape;85;p13">
            <a:extLst>
              <a:ext uri="{FF2B5EF4-FFF2-40B4-BE49-F238E27FC236}">
                <a16:creationId xmlns:a16="http://schemas.microsoft.com/office/drawing/2014/main" id="{CC1BF56F-D959-6412-E9DB-A7D7A583604B}"/>
              </a:ext>
            </a:extLst>
          </p:cNvPr>
          <p:cNvSpPr txBox="1">
            <a:spLocks/>
          </p:cNvSpPr>
          <p:nvPr/>
        </p:nvSpPr>
        <p:spPr>
          <a:xfrm>
            <a:off x="-1" y="-62753"/>
            <a:ext cx="9144001" cy="117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3F90D9"/>
                </a:solidFill>
                <a:latin typeface="Cascadia Mono" panose="020B0609020000020004" pitchFamily="49" charset="0"/>
              </a:rPr>
              <a:t>var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=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2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3F90D9"/>
                </a:solidFill>
                <a:latin typeface="Cascadia Mono" panose="020B0609020000020004" pitchFamily="49" charset="0"/>
              </a:rPr>
              <a:t>var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ciudadano2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=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F0E5A6"/>
                </a:solidFill>
                <a:latin typeface="Cascadia Mono" panose="020B0609020000020004" pitchFamily="49" charset="0"/>
              </a:rPr>
              <a:t>Ciudadano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3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,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>
                <a:solidFill>
                  <a:srgbClr val="B6C89C"/>
                </a:solidFill>
                <a:latin typeface="Cascadia Mono" panose="020B0609020000020004" pitchFamily="49" charset="0"/>
              </a:rPr>
              <a:t>27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5" name="Google Shape;85;p13">
            <a:extLst>
              <a:ext uri="{FF2B5EF4-FFF2-40B4-BE49-F238E27FC236}">
                <a16:creationId xmlns:a16="http://schemas.microsoft.com/office/drawing/2014/main" id="{69AD3189-66CE-D6D6-959C-5B14C94AB696}"/>
              </a:ext>
            </a:extLst>
          </p:cNvPr>
          <p:cNvSpPr txBox="1">
            <a:spLocks/>
          </p:cNvSpPr>
          <p:nvPr/>
        </p:nvSpPr>
        <p:spPr>
          <a:xfrm>
            <a:off x="0" y="1112485"/>
            <a:ext cx="9144001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</a:t>
            </a:r>
            <a:r>
              <a:rPr lang="es-ES" sz="1600" dirty="0" err="1">
                <a:solidFill>
                  <a:srgbClr val="32D698"/>
                </a:solidFill>
                <a:latin typeface="Cascadia Mono" panose="020B0609020000020004" pitchFamily="49" charset="0"/>
              </a:rPr>
              <a:t>MessageBox</a:t>
            </a:r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.</a:t>
            </a:r>
            <a:r>
              <a:rPr lang="es-ES" sz="1600" dirty="0" err="1">
                <a:solidFill>
                  <a:srgbClr val="F0E5A6"/>
                </a:solidFill>
                <a:latin typeface="Cascadia Mono" panose="020B0609020000020004" pitchFamily="49" charset="0"/>
              </a:rPr>
              <a:t>Show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          .</a:t>
            </a:r>
            <a:r>
              <a:rPr lang="es-ES" sz="1600" dirty="0">
                <a:solidFill>
                  <a:srgbClr val="D79FC9"/>
                </a:solidFill>
                <a:latin typeface="Cascadia Mono" panose="020B0609020000020004" pitchFamily="49" charset="0"/>
              </a:rPr>
              <a:t>               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7" name="Google Shape;85;p13">
            <a:extLst>
              <a:ext uri="{FF2B5EF4-FFF2-40B4-BE49-F238E27FC236}">
                <a16:creationId xmlns:a16="http://schemas.microsoft.com/office/drawing/2014/main" id="{2460ECA2-B9C2-A75E-8E32-CB099CEFB1EF}"/>
              </a:ext>
            </a:extLst>
          </p:cNvPr>
          <p:cNvSpPr txBox="1">
            <a:spLocks/>
          </p:cNvSpPr>
          <p:nvPr/>
        </p:nvSpPr>
        <p:spPr>
          <a:xfrm>
            <a:off x="3323494" y="1113163"/>
            <a:ext cx="2171698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Edad.</a:t>
            </a:r>
            <a:r>
              <a:rPr lang="es-ES" sz="1600" dirty="0" err="1">
                <a:solidFill>
                  <a:srgbClr val="F0E5A6"/>
                </a:solidFill>
                <a:latin typeface="Cascadia Mono" panose="020B0609020000020004" pitchFamily="49" charset="0"/>
              </a:rPr>
              <a:t>ToString</a:t>
            </a:r>
            <a:r>
              <a:rPr lang="es-ES" sz="1600" dirty="0">
                <a:solidFill>
                  <a:schemeClr val="bg1"/>
                </a:solidFill>
                <a:latin typeface="Cascadia Mono" panose="020B0609020000020004" pitchFamily="49" charset="0"/>
              </a:rPr>
              <a:t>()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sp>
        <p:nvSpPr>
          <p:cNvPr id="8" name="Google Shape;85;p13">
            <a:extLst>
              <a:ext uri="{FF2B5EF4-FFF2-40B4-BE49-F238E27FC236}">
                <a16:creationId xmlns:a16="http://schemas.microsoft.com/office/drawing/2014/main" id="{3A3BE99B-6C9C-6E83-4455-1787893A1116}"/>
              </a:ext>
            </a:extLst>
          </p:cNvPr>
          <p:cNvSpPr txBox="1">
            <a:spLocks/>
          </p:cNvSpPr>
          <p:nvPr/>
        </p:nvSpPr>
        <p:spPr>
          <a:xfrm>
            <a:off x="2031023" y="1112487"/>
            <a:ext cx="1503485" cy="407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s-ES" sz="1600" dirty="0">
              <a:solidFill>
                <a:srgbClr val="D79FC9"/>
              </a:solidFill>
              <a:latin typeface="Cascadia Mono" panose="020B0609020000020004" pitchFamily="49" charset="0"/>
            </a:endParaRPr>
          </a:p>
          <a:p>
            <a:r>
              <a:rPr lang="es-ES" sz="1600" dirty="0">
                <a:solidFill>
                  <a:srgbClr val="6FD2E9"/>
                </a:solidFill>
                <a:latin typeface="Cascadia Mono" panose="020B0609020000020004" pitchFamily="49" charset="0"/>
              </a:rPr>
              <a:t>ciudadano1</a:t>
            </a:r>
            <a:br>
              <a:rPr lang="es-ES" sz="16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A431B47-CC6F-BD61-18D9-A2633E924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898757"/>
            <a:ext cx="1066949" cy="1228896"/>
          </a:xfrm>
          <a:prstGeom prst="rect">
            <a:avLst/>
          </a:prstGeom>
        </p:spPr>
      </p:pic>
      <p:sp>
        <p:nvSpPr>
          <p:cNvPr id="11" name="Google Shape;85;p13">
            <a:extLst>
              <a:ext uri="{FF2B5EF4-FFF2-40B4-BE49-F238E27FC236}">
                <a16:creationId xmlns:a16="http://schemas.microsoft.com/office/drawing/2014/main" id="{25500838-94E7-0E78-5B8E-0F3AD5A57026}"/>
              </a:ext>
            </a:extLst>
          </p:cNvPr>
          <p:cNvSpPr txBox="1">
            <a:spLocks/>
          </p:cNvSpPr>
          <p:nvPr/>
        </p:nvSpPr>
        <p:spPr>
          <a:xfrm>
            <a:off x="-1" y="-5311758"/>
            <a:ext cx="9144001" cy="5206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	 </a:t>
            </a:r>
            <a:r>
              <a:rPr lang="es-ES" sz="1200" dirty="0" err="1">
                <a:solidFill>
                  <a:srgbClr val="D79FC9"/>
                </a:solidFill>
                <a:latin typeface="Cascadia Mono" panose="020B0609020000020004" pitchFamily="49" charset="0"/>
              </a:rPr>
              <a:t>else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{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</a:t>
            </a:r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switch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s-ES" sz="1200" dirty="0" err="1">
                <a:solidFill>
                  <a:srgbClr val="6FD2E9"/>
                </a:solidFill>
                <a:latin typeface="Cascadia Mono" panose="020B0609020000020004" pitchFamily="49" charset="0"/>
              </a:rPr>
              <a:t>codigoCiudadano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{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case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0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: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s-ES" sz="1200" dirty="0" err="1">
                <a:solidFill>
                  <a:srgbClr val="D79FC9"/>
                </a:solidFill>
                <a:latin typeface="Cascadia Mono" panose="020B0609020000020004" pitchFamily="49" charset="0"/>
              </a:rPr>
              <a:t>return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"Manuel"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4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"Calle Alberto"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case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1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: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s-ES" sz="1200" dirty="0" err="1">
                <a:solidFill>
                  <a:srgbClr val="D79FC9"/>
                </a:solidFill>
                <a:latin typeface="Cascadia Mono" panose="020B0609020000020004" pitchFamily="49" charset="0"/>
              </a:rPr>
              <a:t>return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 err="1">
                <a:solidFill>
                  <a:srgbClr val="E57D61"/>
                </a:solidFill>
                <a:latin typeface="Cascadia Mono" panose="020B0609020000020004" pitchFamily="49" charset="0"/>
              </a:rPr>
              <a:t>Hector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87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"Calle Dudosa </a:t>
            </a:r>
            <a:r>
              <a:rPr lang="es-ES" sz="1200" dirty="0" err="1">
                <a:solidFill>
                  <a:srgbClr val="E57D61"/>
                </a:solidFill>
                <a:latin typeface="Cascadia Mono" panose="020B0609020000020004" pitchFamily="49" charset="0"/>
              </a:rPr>
              <a:t>Orientacion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s-E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case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2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: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        </a:t>
            </a:r>
            <a:r>
              <a:rPr lang="es-ES" sz="1200" dirty="0" err="1">
                <a:solidFill>
                  <a:srgbClr val="D79FC9"/>
                </a:solidFill>
                <a:latin typeface="Cascadia Mono" panose="020B0609020000020004" pitchFamily="49" charset="0"/>
              </a:rPr>
              <a:t>return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"Santiago"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45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"Calle Apaga el </a:t>
            </a:r>
            <a:r>
              <a:rPr lang="es-ES" sz="1200" dirty="0" err="1">
                <a:solidFill>
                  <a:srgbClr val="E57D61"/>
                </a:solidFill>
                <a:latin typeface="Cascadia Mono" panose="020B0609020000020004" pitchFamily="49" charset="0"/>
              </a:rPr>
              <a:t>Movil</a:t>
            </a:r>
            <a:r>
              <a:rPr lang="es-ES" sz="1200" dirty="0">
                <a:solidFill>
                  <a:srgbClr val="E57D61"/>
                </a:solidFill>
                <a:latin typeface="Cascadia Mono" panose="020B0609020000020004" pitchFamily="49" charset="0"/>
              </a:rPr>
              <a:t>"</a:t>
            </a: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    }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}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D79FC9"/>
                </a:solidFill>
                <a:latin typeface="Cascadia Mono" panose="020B0609020000020004" pitchFamily="49" charset="0"/>
              </a:rPr>
              <a:t>return</a:t>
            </a: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(</a:t>
            </a:r>
            <a:r>
              <a:rPr lang="en-U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.Empty</a:t>
            </a: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>
                <a:solidFill>
                  <a:srgbClr val="B6C89C"/>
                </a:solidFill>
                <a:latin typeface="Cascadia Mono" panose="020B0609020000020004" pitchFamily="49" charset="0"/>
              </a:rPr>
              <a:t>0</a:t>
            </a: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3F90D9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.Empty</a:t>
            </a:r>
            <a: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);</a:t>
            </a:r>
            <a:br>
              <a:rPr lang="en-U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    }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   }</a:t>
            </a:r>
            <a:b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}</a:t>
            </a:r>
            <a:b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es-E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endParaRPr lang="pt-BR" sz="1200" dirty="0">
              <a:solidFill>
                <a:srgbClr val="B4A7D6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B7D02F5-82D8-5E77-08B4-0A4854B7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316" y="2287045"/>
            <a:ext cx="1086002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03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Office PowerPoint</Application>
  <PresentationFormat>Presentación en pantalla (16:9)</PresentationFormat>
  <Paragraphs>31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Roboto</vt:lpstr>
      <vt:lpstr>Cascadia Mono</vt:lpstr>
      <vt:lpstr>Arial</vt:lpstr>
      <vt:lpstr>Geometric</vt:lpstr>
      <vt:lpstr>Anexo:  Cómo devolver varios parámetros fácil rápido link mega 100% real no fake y parámetros opcionales sin link yo no lo descargo porque ya lo tengo  Made by Michael la cabra Morales</vt:lpstr>
      <vt:lpstr>namespace Facilito {     public partial class Form1 : Form     {         public Form1()         {             InitializeComponent();         }          private (string Nombre, int Edad, string Direccion) Ciudadano(int codigo, int edad = 0)         {             if (edad != 0)             {                 switch (codigo)                 {                     case 0:                         return ("Manuel", edad, "Calle Alberto");                     case 1:                         return ("Hector", edad, "Calle Dudosa Orientacion");                     case 2:                         return ("Santiago", edad, "Calle Apaga el Movil");                 }             }             </vt:lpstr>
      <vt:lpstr>  else             {                 switch (codigoCiudadano)                 {                     case 0:                         return ("Manuel", 4, "Calle Alberto");                     case 1:                         return ("Hector", 87, "Calle Dudosa Orientacion");                     case 2:                         return ("Santiago", 45, "Calle Apaga el Movil");                 }             }             return (string.Empty, 0, string.Empty);         }     } }            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Anexo:  Cómo devolver varios parámetros fácil rápido link mega 100% real no fake y parámetros opcionales sin link yo no lo descargo porque ya lo tengo  Made by Michael la cabra Morales</dc:title>
  <cp:lastModifiedBy>MORALES AMAT, CARLES</cp:lastModifiedBy>
  <cp:revision>1</cp:revision>
  <dcterms:modified xsi:type="dcterms:W3CDTF">2024-03-05T19:52:49Z</dcterms:modified>
</cp:coreProperties>
</file>