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56" r:id="rId3"/>
    <p:sldId id="257" r:id="rId4"/>
    <p:sldId id="263" r:id="rId5"/>
    <p:sldId id="262" r:id="rId6"/>
    <p:sldId id="264" r:id="rId7"/>
    <p:sldId id="258" r:id="rId8"/>
    <p:sldId id="265" r:id="rId9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D61"/>
    <a:srgbClr val="F0E5A6"/>
    <a:srgbClr val="6FD2E9"/>
    <a:srgbClr val="32D698"/>
    <a:srgbClr val="B6C89C"/>
    <a:srgbClr val="D79FC9"/>
    <a:srgbClr val="DC98C5"/>
    <a:srgbClr val="F086D4"/>
    <a:srgbClr val="E6B5A8"/>
    <a:srgbClr val="D6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A1091-F36A-93C9-7109-E2BC3118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852853"/>
            <a:ext cx="8222100" cy="3965331"/>
          </a:xfrm>
        </p:spPr>
        <p:txBody>
          <a:bodyPr>
            <a:normAutofit fontScale="90000"/>
          </a:bodyPr>
          <a:lstStyle/>
          <a:p>
            <a:r>
              <a:rPr lang="es-ES" dirty="0"/>
              <a:t>Anexo: </a:t>
            </a:r>
            <a:br>
              <a:rPr lang="es-ES" dirty="0"/>
            </a:br>
            <a:r>
              <a:rPr lang="es-ES" sz="4000" dirty="0"/>
              <a:t>Cómo devolver varios parámetros fácil rápido link mega 100% real no </a:t>
            </a:r>
            <a:r>
              <a:rPr lang="es-ES" sz="4000" dirty="0" err="1"/>
              <a:t>fake</a:t>
            </a:r>
            <a:br>
              <a:rPr lang="es-ES" sz="4000" dirty="0"/>
            </a:br>
            <a:r>
              <a:rPr lang="es-ES" sz="4000" dirty="0"/>
              <a:t>y parámetros opcionales sin link yo no lo descargo porque ya lo tengo</a:t>
            </a:r>
            <a:br>
              <a:rPr lang="es-ES" sz="4000" dirty="0"/>
            </a:br>
            <a:br>
              <a:rPr lang="es-ES" sz="4000" dirty="0"/>
            </a:br>
            <a:r>
              <a:rPr lang="es-ES" sz="1200" dirty="0" err="1"/>
              <a:t>Made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Michael la cabra Morales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011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namespace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Facilito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3F90D9"/>
                </a:solidFill>
                <a:latin typeface="Cascadia Mono" panose="020B0609020000020004" pitchFamily="49" charset="0"/>
              </a:rPr>
              <a:t>public partial 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</a:t>
            </a:r>
            <a:b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InitializeComponent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  <a:br>
              <a:rPr lang="es-ES" sz="1200" dirty="0">
                <a:solidFill>
                  <a:srgbClr val="1E1E1E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Nombre,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Edad,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!=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07695617-06E6-FDDD-FD25-A8D0D8CB13EA}"/>
              </a:ext>
            </a:extLst>
          </p:cNvPr>
          <p:cNvSpPr txBox="1">
            <a:spLocks/>
          </p:cNvSpPr>
          <p:nvPr/>
        </p:nvSpPr>
        <p:spPr>
          <a:xfrm>
            <a:off x="-1" y="5143499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F6BD464A-E821-049A-F6BD-469114998028}"/>
              </a:ext>
            </a:extLst>
          </p:cNvPr>
          <p:cNvSpPr txBox="1">
            <a:spLocks/>
          </p:cNvSpPr>
          <p:nvPr/>
        </p:nvSpPr>
        <p:spPr>
          <a:xfrm>
            <a:off x="-35169" y="6318059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(.);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FF98D-34FB-4359-87C0-08BF6C0E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90E2419-F5E3-695F-6898-01E1EB43A0CE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8E3D1CC8-AE35-ECC7-5631-7DB1A099BA71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4A212044-28ED-9834-D52F-216AF2AED250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(.);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EB9D5F4E-6CD6-8D87-D370-BD2BE0C6C9AF}"/>
              </a:ext>
            </a:extLst>
          </p:cNvPr>
          <p:cNvSpPr txBox="1">
            <a:spLocks/>
          </p:cNvSpPr>
          <p:nvPr/>
        </p:nvSpPr>
        <p:spPr>
          <a:xfrm>
            <a:off x="-1" y="-5311758"/>
            <a:ext cx="9144001" cy="52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DBD419-08B4-D807-7ACE-E720FD3B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0482" y="2239631"/>
            <a:ext cx="1086002" cy="1238423"/>
          </a:xfrm>
          <a:prstGeom prst="rect">
            <a:avLst/>
          </a:prstGeom>
        </p:spPr>
      </p:pic>
      <p:sp>
        <p:nvSpPr>
          <p:cNvPr id="6" name="Google Shape;85;p13">
            <a:extLst>
              <a:ext uri="{FF2B5EF4-FFF2-40B4-BE49-F238E27FC236}">
                <a16:creationId xmlns:a16="http://schemas.microsoft.com/office/drawing/2014/main" id="{82894CA1-2B7E-FAE2-F41D-882E971409D2}"/>
              </a:ext>
            </a:extLst>
          </p:cNvPr>
          <p:cNvSpPr txBox="1">
            <a:spLocks/>
          </p:cNvSpPr>
          <p:nvPr/>
        </p:nvSpPr>
        <p:spPr>
          <a:xfrm>
            <a:off x="3323494" y="-451472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9" name="Google Shape;85;p13">
            <a:extLst>
              <a:ext uri="{FF2B5EF4-FFF2-40B4-BE49-F238E27FC236}">
                <a16:creationId xmlns:a16="http://schemas.microsoft.com/office/drawing/2014/main" id="{FB2AB8A8-3A88-31F1-CFE8-D2602FD0D701}"/>
              </a:ext>
            </a:extLst>
          </p:cNvPr>
          <p:cNvSpPr txBox="1">
            <a:spLocks/>
          </p:cNvSpPr>
          <p:nvPr/>
        </p:nvSpPr>
        <p:spPr>
          <a:xfrm>
            <a:off x="2031023" y="-542269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C0492BB0-C3DE-25BF-DB44-FEEC9EDE63A8}"/>
              </a:ext>
            </a:extLst>
          </p:cNvPr>
          <p:cNvSpPr txBox="1">
            <a:spLocks/>
          </p:cNvSpPr>
          <p:nvPr/>
        </p:nvSpPr>
        <p:spPr>
          <a:xfrm>
            <a:off x="2031023" y="-908969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FA91F57D-7CED-7A7C-75D8-B20D81185D27}"/>
              </a:ext>
            </a:extLst>
          </p:cNvPr>
          <p:cNvSpPr txBox="1">
            <a:spLocks/>
          </p:cNvSpPr>
          <p:nvPr/>
        </p:nvSpPr>
        <p:spPr>
          <a:xfrm>
            <a:off x="3331284" y="-458972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DC5F3A58-5AF5-CDA9-62AF-1016065C81F5}"/>
              </a:ext>
            </a:extLst>
          </p:cNvPr>
          <p:cNvSpPr txBox="1">
            <a:spLocks/>
          </p:cNvSpPr>
          <p:nvPr/>
        </p:nvSpPr>
        <p:spPr>
          <a:xfrm>
            <a:off x="2031022" y="-1240514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5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   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1023" y="111248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7D02F5-82D8-5E77-08B4-0A4854B7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16" y="2287045"/>
            <a:ext cx="1086002" cy="12384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3DE88C-C029-047D-6D9E-AC26642C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724" y="2287045"/>
            <a:ext cx="1390844" cy="1200318"/>
          </a:xfrm>
          <a:prstGeom prst="rect">
            <a:avLst/>
          </a:prstGeom>
        </p:spPr>
      </p:pic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7F2AFFFE-9C28-1153-C58E-0460BB69B0F8}"/>
              </a:ext>
            </a:extLst>
          </p:cNvPr>
          <p:cNvSpPr txBox="1">
            <a:spLocks/>
          </p:cNvSpPr>
          <p:nvPr/>
        </p:nvSpPr>
        <p:spPr>
          <a:xfrm>
            <a:off x="2031023" y="-486013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4E3AE5C1-5381-1C6A-48AB-67C131731D05}"/>
              </a:ext>
            </a:extLst>
          </p:cNvPr>
          <p:cNvSpPr txBox="1">
            <a:spLocks/>
          </p:cNvSpPr>
          <p:nvPr/>
        </p:nvSpPr>
        <p:spPr>
          <a:xfrm>
            <a:off x="3331284" y="-486061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D1783BDF-2A1A-73B3-EB60-D0AC2496E86F}"/>
              </a:ext>
            </a:extLst>
          </p:cNvPr>
          <p:cNvSpPr txBox="1">
            <a:spLocks/>
          </p:cNvSpPr>
          <p:nvPr/>
        </p:nvSpPr>
        <p:spPr>
          <a:xfrm>
            <a:off x="2031023" y="-47924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2" name="Google Shape;85;p13">
            <a:extLst>
              <a:ext uri="{FF2B5EF4-FFF2-40B4-BE49-F238E27FC236}">
                <a16:creationId xmlns:a16="http://schemas.microsoft.com/office/drawing/2014/main" id="{3109080B-89BE-BC43-1C24-3E6CA35C5988}"/>
              </a:ext>
            </a:extLst>
          </p:cNvPr>
          <p:cNvSpPr txBox="1">
            <a:spLocks/>
          </p:cNvSpPr>
          <p:nvPr/>
        </p:nvSpPr>
        <p:spPr>
          <a:xfrm>
            <a:off x="3331284" y="-479288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03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AC2C-5948-624F-7279-9CB47BF5B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DB6879-B738-0272-5A47-FD271D6FCFD0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2FA83D80-93A3-AC06-E64A-7CFE44254047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AE24CC92-7D39-38BA-5D13-32F5FD10DB5D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4A6B5EA2-4816-A6EB-8777-B52201368F46}"/>
              </a:ext>
            </a:extLst>
          </p:cNvPr>
          <p:cNvSpPr txBox="1">
            <a:spLocks/>
          </p:cNvSpPr>
          <p:nvPr/>
        </p:nvSpPr>
        <p:spPr>
          <a:xfrm>
            <a:off x="2027638" y="1363094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31EE9C-EE6E-BA88-EC8A-B911F14A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56" y="2217364"/>
            <a:ext cx="1298396" cy="11205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134DB5D-C073-2A3E-1D64-157DFC4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221" y="2158421"/>
            <a:ext cx="1086002" cy="1238423"/>
          </a:xfrm>
          <a:prstGeom prst="rect">
            <a:avLst/>
          </a:prstGeom>
        </p:spPr>
      </p:pic>
      <p:sp>
        <p:nvSpPr>
          <p:cNvPr id="26" name="Google Shape;85;p13">
            <a:extLst>
              <a:ext uri="{FF2B5EF4-FFF2-40B4-BE49-F238E27FC236}">
                <a16:creationId xmlns:a16="http://schemas.microsoft.com/office/drawing/2014/main" id="{54CE2FA1-9B9D-3DDA-FDEE-F2683FC181EF}"/>
              </a:ext>
            </a:extLst>
          </p:cNvPr>
          <p:cNvSpPr txBox="1">
            <a:spLocks/>
          </p:cNvSpPr>
          <p:nvPr/>
        </p:nvSpPr>
        <p:spPr>
          <a:xfrm>
            <a:off x="3331284" y="1112439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92E2EE9-E18A-9117-0D58-AE2F3886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1481" y="2217364"/>
            <a:ext cx="1066949" cy="1228896"/>
          </a:xfrm>
          <a:prstGeom prst="rect">
            <a:avLst/>
          </a:prstGeom>
        </p:spPr>
      </p:pic>
      <p:sp>
        <p:nvSpPr>
          <p:cNvPr id="31" name="Google Shape;85;p13">
            <a:extLst>
              <a:ext uri="{FF2B5EF4-FFF2-40B4-BE49-F238E27FC236}">
                <a16:creationId xmlns:a16="http://schemas.microsoft.com/office/drawing/2014/main" id="{A7966D6F-07BD-CBCF-0E0B-36049F9F05A0}"/>
              </a:ext>
            </a:extLst>
          </p:cNvPr>
          <p:cNvSpPr txBox="1">
            <a:spLocks/>
          </p:cNvSpPr>
          <p:nvPr/>
        </p:nvSpPr>
        <p:spPr>
          <a:xfrm>
            <a:off x="3323494" y="1357006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2" name="Google Shape;85;p13">
            <a:extLst>
              <a:ext uri="{FF2B5EF4-FFF2-40B4-BE49-F238E27FC236}">
                <a16:creationId xmlns:a16="http://schemas.microsoft.com/office/drawing/2014/main" id="{54B721FA-02FA-CE0F-5254-8437291E17AB}"/>
              </a:ext>
            </a:extLst>
          </p:cNvPr>
          <p:cNvSpPr txBox="1">
            <a:spLocks/>
          </p:cNvSpPr>
          <p:nvPr/>
        </p:nvSpPr>
        <p:spPr>
          <a:xfrm>
            <a:off x="3331284" y="-53015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3" name="Google Shape;85;p13">
            <a:extLst>
              <a:ext uri="{FF2B5EF4-FFF2-40B4-BE49-F238E27FC236}">
                <a16:creationId xmlns:a16="http://schemas.microsoft.com/office/drawing/2014/main" id="{EFC39C11-3CE3-8DBF-90F0-FA1013614668}"/>
              </a:ext>
            </a:extLst>
          </p:cNvPr>
          <p:cNvSpPr txBox="1">
            <a:spLocks/>
          </p:cNvSpPr>
          <p:nvPr/>
        </p:nvSpPr>
        <p:spPr>
          <a:xfrm>
            <a:off x="2027637" y="1112438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4" name="Google Shape;85;p13">
            <a:extLst>
              <a:ext uri="{FF2B5EF4-FFF2-40B4-BE49-F238E27FC236}">
                <a16:creationId xmlns:a16="http://schemas.microsoft.com/office/drawing/2014/main" id="{A210A1F8-2941-924E-FE03-8C25096113A6}"/>
              </a:ext>
            </a:extLst>
          </p:cNvPr>
          <p:cNvSpPr txBox="1">
            <a:spLocks/>
          </p:cNvSpPr>
          <p:nvPr/>
        </p:nvSpPr>
        <p:spPr>
          <a:xfrm>
            <a:off x="3320110" y="-617420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5" name="Google Shape;85;p13">
            <a:extLst>
              <a:ext uri="{FF2B5EF4-FFF2-40B4-BE49-F238E27FC236}">
                <a16:creationId xmlns:a16="http://schemas.microsoft.com/office/drawing/2014/main" id="{6586D390-07D4-B051-E270-7141F9A0EFA6}"/>
              </a:ext>
            </a:extLst>
          </p:cNvPr>
          <p:cNvSpPr txBox="1">
            <a:spLocks/>
          </p:cNvSpPr>
          <p:nvPr/>
        </p:nvSpPr>
        <p:spPr>
          <a:xfrm>
            <a:off x="2027639" y="-618096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25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2796" y="1587296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431B47-CC6F-BD61-18D9-A2633E92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63" y="2334560"/>
            <a:ext cx="1066949" cy="1228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0FB2C2-21AF-46CE-95BE-77EC9506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9098" y="2329797"/>
            <a:ext cx="1352739" cy="1476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415E6B-5633-23F2-6BAF-23907414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228" y="2329797"/>
            <a:ext cx="1298396" cy="1120535"/>
          </a:xfrm>
          <a:prstGeom prst="rect">
            <a:avLst/>
          </a:prstGeom>
        </p:spPr>
      </p:pic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FAAEA1A6-1F66-DBBF-E584-35D3692318AF}"/>
              </a:ext>
            </a:extLst>
          </p:cNvPr>
          <p:cNvSpPr txBox="1">
            <a:spLocks/>
          </p:cNvSpPr>
          <p:nvPr/>
        </p:nvSpPr>
        <p:spPr>
          <a:xfrm>
            <a:off x="3331284" y="1342729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01467C18-AB30-E206-3B46-F7AD11E96B9C}"/>
              </a:ext>
            </a:extLst>
          </p:cNvPr>
          <p:cNvSpPr txBox="1">
            <a:spLocks/>
          </p:cNvSpPr>
          <p:nvPr/>
        </p:nvSpPr>
        <p:spPr>
          <a:xfrm>
            <a:off x="3323494" y="1587296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9" name="Google Shape;85;p13">
            <a:extLst>
              <a:ext uri="{FF2B5EF4-FFF2-40B4-BE49-F238E27FC236}">
                <a16:creationId xmlns:a16="http://schemas.microsoft.com/office/drawing/2014/main" id="{A61E33F8-812E-B8BB-55C2-9BD0BD6DF764}"/>
              </a:ext>
            </a:extLst>
          </p:cNvPr>
          <p:cNvSpPr txBox="1">
            <a:spLocks/>
          </p:cNvSpPr>
          <p:nvPr/>
        </p:nvSpPr>
        <p:spPr>
          <a:xfrm>
            <a:off x="2032796" y="134724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0" name="Google Shape;85;p13">
            <a:extLst>
              <a:ext uri="{FF2B5EF4-FFF2-40B4-BE49-F238E27FC236}">
                <a16:creationId xmlns:a16="http://schemas.microsoft.com/office/drawing/2014/main" id="{7A556EC1-7D3A-B950-F16E-37CAB2665D32}"/>
              </a:ext>
            </a:extLst>
          </p:cNvPr>
          <p:cNvSpPr txBox="1">
            <a:spLocks/>
          </p:cNvSpPr>
          <p:nvPr/>
        </p:nvSpPr>
        <p:spPr>
          <a:xfrm>
            <a:off x="2024249" y="1111752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06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6704-4F61-3063-5CCB-ED7DAF39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28D69D-A515-3649-3A63-61B1D5981F67}"/>
              </a:ext>
            </a:extLst>
          </p:cNvPr>
          <p:cNvSpPr/>
          <p:nvPr/>
        </p:nvSpPr>
        <p:spPr>
          <a:xfrm>
            <a:off x="-1" y="6170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63C54246-3357-09DE-2019-599DF211ADFD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57250E30-DAD2-C85E-2A4C-AC81151839CB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68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$”{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</a:t>
            </a:r>
            <a:r>
              <a:rPr lang="es-ES" sz="1600" dirty="0">
                <a:solidFill>
                  <a:srgbClr val="FFC000"/>
                </a:solidFill>
                <a:latin typeface="Cascadia Mono" panose="020B0609020000020004" pitchFamily="49" charset="0"/>
              </a:rPr>
              <a:t>\n</a:t>
            </a: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		 </a:t>
            </a:r>
            <a:r>
              <a:rPr lang="es-ES" sz="200" dirty="0">
                <a:solidFill>
                  <a:schemeClr val="bg1"/>
                </a:solidFill>
                <a:latin typeface="Cascadia Mono" panose="020B0609020000020004" pitchFamily="49" charset="0"/>
              </a:rPr>
              <a:t>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</a:t>
            </a:r>
            <a:r>
              <a:rPr lang="es-ES" sz="1600" dirty="0">
                <a:solidFill>
                  <a:srgbClr val="FFC000"/>
                </a:solidFill>
                <a:latin typeface="Cascadia Mono" panose="020B0609020000020004" pitchFamily="49" charset="0"/>
              </a:rPr>
              <a:t>\n</a:t>
            </a: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		   </a:t>
            </a:r>
            <a:r>
              <a:rPr lang="es-ES" sz="200" dirty="0">
                <a:solidFill>
                  <a:schemeClr val="bg1"/>
                </a:solidFill>
                <a:latin typeface="Cascadia Mono" panose="020B0609020000020004" pitchFamily="49" charset="0"/>
              </a:rPr>
              <a:t>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   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}”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E3965B03-F99E-9845-82C0-45472ED9DB83}"/>
              </a:ext>
            </a:extLst>
          </p:cNvPr>
          <p:cNvSpPr txBox="1">
            <a:spLocks/>
          </p:cNvSpPr>
          <p:nvPr/>
        </p:nvSpPr>
        <p:spPr>
          <a:xfrm>
            <a:off x="3679508" y="1239645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25CC4E5-71AB-1DDB-499F-2B67D19576A4}"/>
              </a:ext>
            </a:extLst>
          </p:cNvPr>
          <p:cNvSpPr txBox="1">
            <a:spLocks/>
          </p:cNvSpPr>
          <p:nvPr/>
        </p:nvSpPr>
        <p:spPr>
          <a:xfrm>
            <a:off x="2379248" y="124642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D29A69-C204-95B8-1646-D3ABEA44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8" y="2211079"/>
            <a:ext cx="1352739" cy="1476581"/>
          </a:xfrm>
          <a:prstGeom prst="rect">
            <a:avLst/>
          </a:prstGeom>
        </p:spPr>
      </p:pic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12EF8ECC-DA02-F8CB-E188-34D0D288D67F}"/>
              </a:ext>
            </a:extLst>
          </p:cNvPr>
          <p:cNvSpPr txBox="1">
            <a:spLocks/>
          </p:cNvSpPr>
          <p:nvPr/>
        </p:nvSpPr>
        <p:spPr>
          <a:xfrm>
            <a:off x="3679507" y="1486848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ED876571-E340-B83C-452A-D57C64C89B8B}"/>
              </a:ext>
            </a:extLst>
          </p:cNvPr>
          <p:cNvSpPr txBox="1">
            <a:spLocks/>
          </p:cNvSpPr>
          <p:nvPr/>
        </p:nvSpPr>
        <p:spPr>
          <a:xfrm>
            <a:off x="3686282" y="100340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A2044726-EF5D-C71B-FA7D-A29895A941C3}"/>
              </a:ext>
            </a:extLst>
          </p:cNvPr>
          <p:cNvSpPr txBox="1">
            <a:spLocks/>
          </p:cNvSpPr>
          <p:nvPr/>
        </p:nvSpPr>
        <p:spPr>
          <a:xfrm>
            <a:off x="2379248" y="1003403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99317959-769A-CCD0-1007-7B873E203CAC}"/>
              </a:ext>
            </a:extLst>
          </p:cNvPr>
          <p:cNvSpPr txBox="1">
            <a:spLocks/>
          </p:cNvSpPr>
          <p:nvPr/>
        </p:nvSpPr>
        <p:spPr>
          <a:xfrm>
            <a:off x="2379247" y="149362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5EDEAD4-3906-CB69-25CA-BF307C8C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45" y="2211079"/>
            <a:ext cx="106694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652</Words>
  <Application>Microsoft Office PowerPoint</Application>
  <PresentationFormat>Presentación en pantalla (16:9)</PresentationFormat>
  <Paragraphs>90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Roboto</vt:lpstr>
      <vt:lpstr>Cascadia Mono</vt:lpstr>
      <vt:lpstr>Geometric</vt:lpstr>
      <vt:lpstr>Anexo:  Cómo devolver varios parámetros fácil rápido link mega 100% real no fake y parámetros opcionales sin link yo no lo descargo porque ya lo tengo  Made by Michael la cabra Morales</vt:lpstr>
      <vt:lpstr>namespace Facilito {     public partial class Form1 : Form     {         public Form1()         {             InitializeComponent();         }          private (string Nombre, int Edad, string Direccion) Ciudadano(int codigo, int edad = 0)         {             if (edad != 0)             {                 switch (codigo)                 {                     case 0:                         return ("Manuel", edad, "Calle Alberto");                     case 1:                         return ("Hector", edad, "Calle Dudosa Orientacion");                     case 2:                         return ("Santiago", edad, "Calle Apaga el Movil");                 }             }             </vt:lpstr>
      <vt:lpstr>  else             {                 switch (codigoCiudadano)                 {                     case 0:                         return ("Manuel", 4, "Calle Alberto");                     case 1:                         return ("Hector", 87, "Calle Dudosa Orientacion");                     case 2:                         return ("Santiago", 45, "Calle Apaga el Movil");                 }             }             return (string.Empty, 0, string.Empty);         }     } }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Anexo:  Cómo devolver varios parámetros fácil rápido link mega 100% real no fake y parámetros opcionales sin link yo no lo descargo porque ya lo tengo  Made by Michael la cabra Morales</dc:title>
  <cp:lastModifiedBy>Veronica Amat Puig</cp:lastModifiedBy>
  <cp:revision>2</cp:revision>
  <dcterms:modified xsi:type="dcterms:W3CDTF">2024-03-05T22:42:17Z</dcterms:modified>
</cp:coreProperties>
</file>